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8.xml" ContentType="application/vnd.openxmlformats-officedocument.presentationml.tags+xml"/>
  <Override PartName="/ppt/notesSlides/notesSlide13.xml" ContentType="application/vnd.openxmlformats-officedocument.presentationml.notesSlide+xml"/>
  <Override PartName="/ppt/tags/tag9.xml" ContentType="application/vnd.openxmlformats-officedocument.presentationml.tags+xml"/>
  <Override PartName="/ppt/notesSlides/notesSlide14.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6.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7.xml" ContentType="application/vnd.openxmlformats-officedocument.presentationml.tags+xml"/>
  <Override PartName="/ppt/notesSlides/notesSlide24.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88"/>
  </p:notesMasterIdLst>
  <p:handoutMasterIdLst>
    <p:handoutMasterId r:id="rId89"/>
  </p:handoutMasterIdLst>
  <p:sldIdLst>
    <p:sldId id="3797" r:id="rId2"/>
    <p:sldId id="3798" r:id="rId3"/>
    <p:sldId id="3806" r:id="rId4"/>
    <p:sldId id="3230" r:id="rId5"/>
    <p:sldId id="2696" r:id="rId6"/>
    <p:sldId id="2928" r:id="rId7"/>
    <p:sldId id="3368" r:id="rId8"/>
    <p:sldId id="3369" r:id="rId9"/>
    <p:sldId id="3370" r:id="rId10"/>
    <p:sldId id="3371" r:id="rId11"/>
    <p:sldId id="3372" r:id="rId12"/>
    <p:sldId id="3374" r:id="rId13"/>
    <p:sldId id="3375" r:id="rId14"/>
    <p:sldId id="3376" r:id="rId15"/>
    <p:sldId id="3377" r:id="rId16"/>
    <p:sldId id="3807" r:id="rId17"/>
    <p:sldId id="3379" r:id="rId18"/>
    <p:sldId id="3380" r:id="rId19"/>
    <p:sldId id="3628" r:id="rId20"/>
    <p:sldId id="3594" r:id="rId21"/>
    <p:sldId id="3383" r:id="rId22"/>
    <p:sldId id="3381" r:id="rId23"/>
    <p:sldId id="3158" r:id="rId24"/>
    <p:sldId id="3378" r:id="rId25"/>
    <p:sldId id="3263" r:id="rId26"/>
    <p:sldId id="2691" r:id="rId27"/>
    <p:sldId id="3735" r:id="rId28"/>
    <p:sldId id="3801" r:id="rId29"/>
    <p:sldId id="3737" r:id="rId30"/>
    <p:sldId id="3736" r:id="rId31"/>
    <p:sldId id="3738" r:id="rId32"/>
    <p:sldId id="3739" r:id="rId33"/>
    <p:sldId id="3740" r:id="rId34"/>
    <p:sldId id="3741" r:id="rId35"/>
    <p:sldId id="3742" r:id="rId36"/>
    <p:sldId id="3743" r:id="rId37"/>
    <p:sldId id="3744" r:id="rId38"/>
    <p:sldId id="3808" r:id="rId39"/>
    <p:sldId id="3802" r:id="rId40"/>
    <p:sldId id="3747" r:id="rId41"/>
    <p:sldId id="3748" r:id="rId42"/>
    <p:sldId id="3749" r:id="rId43"/>
    <p:sldId id="3750" r:id="rId44"/>
    <p:sldId id="3751" r:id="rId45"/>
    <p:sldId id="3752" r:id="rId46"/>
    <p:sldId id="3753" r:id="rId47"/>
    <p:sldId id="3754" r:id="rId48"/>
    <p:sldId id="3809" r:id="rId49"/>
    <p:sldId id="3755" r:id="rId50"/>
    <p:sldId id="3756" r:id="rId51"/>
    <p:sldId id="3757" r:id="rId52"/>
    <p:sldId id="3758" r:id="rId53"/>
    <p:sldId id="3759" r:id="rId54"/>
    <p:sldId id="3760" r:id="rId55"/>
    <p:sldId id="3761" r:id="rId56"/>
    <p:sldId id="3762" r:id="rId57"/>
    <p:sldId id="3763" r:id="rId58"/>
    <p:sldId id="3764" r:id="rId59"/>
    <p:sldId id="3765" r:id="rId60"/>
    <p:sldId id="3766" r:id="rId61"/>
    <p:sldId id="2932" r:id="rId62"/>
    <p:sldId id="3249" r:id="rId63"/>
    <p:sldId id="3251" r:id="rId64"/>
    <p:sldId id="3252" r:id="rId65"/>
    <p:sldId id="3526" r:id="rId66"/>
    <p:sldId id="3254" r:id="rId67"/>
    <p:sldId id="3255" r:id="rId68"/>
    <p:sldId id="3266" r:id="rId69"/>
    <p:sldId id="3256" r:id="rId70"/>
    <p:sldId id="3257" r:id="rId71"/>
    <p:sldId id="3260" r:id="rId72"/>
    <p:sldId id="3258" r:id="rId73"/>
    <p:sldId id="3259" r:id="rId74"/>
    <p:sldId id="3265" r:id="rId75"/>
    <p:sldId id="3387" r:id="rId76"/>
    <p:sldId id="3267" r:id="rId77"/>
    <p:sldId id="3272" r:id="rId78"/>
    <p:sldId id="3780" r:id="rId79"/>
    <p:sldId id="3626" r:id="rId80"/>
    <p:sldId id="3782" r:id="rId81"/>
    <p:sldId id="3805" r:id="rId82"/>
    <p:sldId id="3784" r:id="rId83"/>
    <p:sldId id="3785" r:id="rId84"/>
    <p:sldId id="3786" r:id="rId85"/>
    <p:sldId id="3787" r:id="rId86"/>
    <p:sldId id="3788" r:id="rId87"/>
  </p:sldIdLst>
  <p:sldSz cx="12192000" cy="6858000"/>
  <p:notesSz cx="6858000" cy="9144000"/>
  <p:custDataLst>
    <p:tags r:id="rId9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2888" userDrawn="1">
          <p15:clr>
            <a:srgbClr val="A4A3A4"/>
          </p15:clr>
        </p15:guide>
        <p15:guide id="2" orient="horz" pos="752"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ZK" initials="8" lastIdx="4" clrIdx="0"/>
  <p:cmAuthor id="2" name="K31421" initials="K" lastIdx="1" clrIdx="1"/>
  <p:cmAuthor id="3" name="hep" initials="h" lastIdx="32" clrIdx="2"/>
  <p:cmAuthor id="4" name="cpy" initials="c" lastIdx="1" clrIdx="3"/>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E3C00"/>
    <a:srgbClr val="FF6737"/>
    <a:srgbClr val="CC3300"/>
    <a:srgbClr val="FFFDFD"/>
    <a:srgbClr val="DC9450"/>
    <a:srgbClr val="9A7470"/>
    <a:srgbClr val="ED7235"/>
    <a:srgbClr val="76CBF2"/>
    <a:srgbClr val="F6F9FE"/>
    <a:srgbClr val="67B6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46" autoAdjust="0"/>
    <p:restoredTop sz="91116" autoAdjust="0"/>
  </p:normalViewPr>
  <p:slideViewPr>
    <p:cSldViewPr showGuides="1">
      <p:cViewPr>
        <p:scale>
          <a:sx n="90" d="100"/>
          <a:sy n="90" d="100"/>
        </p:scale>
        <p:origin x="216" y="414"/>
      </p:cViewPr>
      <p:guideLst>
        <p:guide pos="2888"/>
        <p:guide orient="horz" pos="752"/>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30" d="100"/>
        <a:sy n="130" d="100"/>
      </p:scale>
      <p:origin x="0" y="-27894"/>
    </p:cViewPr>
  </p:sorterViewPr>
  <p:notesViewPr>
    <p:cSldViewPr>
      <p:cViewPr varScale="1">
        <p:scale>
          <a:sx n="84" d="100"/>
          <a:sy n="84" d="100"/>
        </p:scale>
        <p:origin x="3498" y="90"/>
      </p:cViewPr>
      <p:guideLst/>
    </p:cSldViewPr>
  </p:notesViewPr>
  <p:gridSpacing cx="36004" cy="36004"/>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ags" Target="tags/tag1.xml"/><Relationship Id="rId95"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867B3-3E48-49E2-92A7-4443A58BED28}" type="datetimeFigureOut">
              <a:rPr lang="zh-CN" altLang="en-US" smtClean="0"/>
              <a:t>2023/8/30</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0E5956C-22E4-4232-B66F-85ECDE576E6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670D4F-9E4A-49DE-8109-90CDAC769F07}" type="datetimeFigureOut">
              <a:rPr lang="zh-CN" altLang="en-US" smtClean="0"/>
              <a:t>2023/8/30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8C695A-5F97-42A9-BC5B-16E22B1DDB01}"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4</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10</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0D8C695A-5F97-42A9-BC5B-16E22B1DDB01}" type="slidenum">
              <a:rPr lang="zh-CN" altLang="en-US" smtClean="0"/>
              <a:t>17</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20</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24</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sz="300"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25</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26</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31</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32</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CCD13579-0D12-448D-ABF9-DACA33660BD9}" type="slidenum">
              <a:rPr lang="zh-CN" altLang="en-US" smtClean="0"/>
              <a:t>33</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CCD13579-0D12-448D-ABF9-DACA33660BD9}" type="slidenum">
              <a:rPr lang="zh-CN" altLang="en-US" smtClean="0"/>
              <a:t>35</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40</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51</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60</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80A76B3C-269A-44BC-91C7-F7675C173386}"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70</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80A76B3C-269A-44BC-91C7-F7675C173386}"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71</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80A76B3C-269A-44BC-91C7-F7675C173386}"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72</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80A76B3C-269A-44BC-91C7-F7675C173386}"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73</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空白页">
    <p:bg>
      <p:bgPr>
        <a:solidFill>
          <a:srgbClr val="FFFDFD"/>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
    <p:spTree>
      <p:nvGrpSpPr>
        <p:cNvPr id="1" name=""/>
        <p:cNvGrpSpPr/>
        <p:nvPr/>
      </p:nvGrpSpPr>
      <p:grpSpPr>
        <a:xfrm>
          <a:off x="0" y="0"/>
          <a:ext cx="0" cy="0"/>
          <a:chOff x="0" y="0"/>
          <a:chExt cx="0" cy="0"/>
        </a:xfrm>
      </p:grpSpPr>
      <p:sp>
        <p:nvSpPr>
          <p:cNvPr id="3" name="矩形 2"/>
          <p:cNvSpPr/>
          <p:nvPr userDrawn="1"/>
        </p:nvSpPr>
        <p:spPr>
          <a:xfrm>
            <a:off x="8580277" y="210506"/>
            <a:ext cx="3509564"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导论  马克思主义中国化时代化新的飞跃</a:t>
            </a:r>
          </a:p>
        </p:txBody>
      </p:sp>
      <p:sp>
        <p:nvSpPr>
          <p:cNvPr id="4" name="文本框 3"/>
          <p:cNvSpPr txBox="1"/>
          <p:nvPr userDrawn="1"/>
        </p:nvSpPr>
        <p:spPr>
          <a:xfrm>
            <a:off x="45719" y="184281"/>
            <a:ext cx="4610122"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一、习近平新时代中国特色社会主义思想是如何创立的</a:t>
            </a:r>
          </a:p>
        </p:txBody>
      </p:sp>
      <p:sp>
        <p:nvSpPr>
          <p:cNvPr id="5" name="矩形 4"/>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p:spTree>
      <p:nvGrpSpPr>
        <p:cNvPr id="1" name=""/>
        <p:cNvGrpSpPr/>
        <p:nvPr/>
      </p:nvGrpSpPr>
      <p:grpSpPr>
        <a:xfrm>
          <a:off x="0" y="0"/>
          <a:ext cx="0" cy="0"/>
          <a:chOff x="0" y="0"/>
          <a:chExt cx="0" cy="0"/>
        </a:xfrm>
      </p:grpSpPr>
      <p:sp>
        <p:nvSpPr>
          <p:cNvPr id="3" name="矩形 2"/>
          <p:cNvSpPr/>
          <p:nvPr userDrawn="1"/>
        </p:nvSpPr>
        <p:spPr>
          <a:xfrm>
            <a:off x="8580277" y="210506"/>
            <a:ext cx="3509564"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导论  马克思主义中国化时代化新的飞跃</a:t>
            </a:r>
          </a:p>
        </p:txBody>
      </p:sp>
      <p:sp>
        <p:nvSpPr>
          <p:cNvPr id="4" name="文本框 3"/>
          <p:cNvSpPr txBox="1"/>
          <p:nvPr userDrawn="1"/>
        </p:nvSpPr>
        <p:spPr>
          <a:xfrm>
            <a:off x="45719" y="184281"/>
            <a:ext cx="4610122"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二、习近平新时代中国特色社会主义思想主要包含哪些内容</a:t>
            </a:r>
          </a:p>
        </p:txBody>
      </p:sp>
      <p:sp>
        <p:nvSpPr>
          <p:cNvPr id="5" name="矩形 4"/>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p:spTree>
      <p:nvGrpSpPr>
        <p:cNvPr id="1" name=""/>
        <p:cNvGrpSpPr/>
        <p:nvPr/>
      </p:nvGrpSpPr>
      <p:grpSpPr>
        <a:xfrm>
          <a:off x="0" y="0"/>
          <a:ext cx="0" cy="0"/>
          <a:chOff x="0" y="0"/>
          <a:chExt cx="0" cy="0"/>
        </a:xfrm>
      </p:grpSpPr>
      <p:sp>
        <p:nvSpPr>
          <p:cNvPr id="3" name="矩形 2"/>
          <p:cNvSpPr/>
          <p:nvPr userDrawn="1"/>
        </p:nvSpPr>
        <p:spPr>
          <a:xfrm>
            <a:off x="8580277" y="210506"/>
            <a:ext cx="3509564"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导论  马克思主义中国化时代化新的飞跃</a:t>
            </a:r>
          </a:p>
        </p:txBody>
      </p:sp>
      <p:sp>
        <p:nvSpPr>
          <p:cNvPr id="4" name="文本框 3"/>
          <p:cNvSpPr txBox="1"/>
          <p:nvPr userDrawn="1"/>
        </p:nvSpPr>
        <p:spPr>
          <a:xfrm>
            <a:off x="45719" y="184281"/>
            <a:ext cx="4610122"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三、如何理解习近平新时代中国特色社会主义思想的历史地位</a:t>
            </a:r>
          </a:p>
        </p:txBody>
      </p:sp>
      <p:sp>
        <p:nvSpPr>
          <p:cNvPr id="5" name="矩形 4"/>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
    <p:spTree>
      <p:nvGrpSpPr>
        <p:cNvPr id="1" name=""/>
        <p:cNvGrpSpPr/>
        <p:nvPr/>
      </p:nvGrpSpPr>
      <p:grpSpPr>
        <a:xfrm>
          <a:off x="0" y="0"/>
          <a:ext cx="0" cy="0"/>
          <a:chOff x="0" y="0"/>
          <a:chExt cx="0" cy="0"/>
        </a:xfrm>
      </p:grpSpPr>
      <p:sp>
        <p:nvSpPr>
          <p:cNvPr id="3" name="矩形 2"/>
          <p:cNvSpPr/>
          <p:nvPr userDrawn="1"/>
        </p:nvSpPr>
        <p:spPr>
          <a:xfrm>
            <a:off x="8580277" y="210506"/>
            <a:ext cx="3509564"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导论  马克思主义中国化时代化新的飞跃</a:t>
            </a:r>
          </a:p>
        </p:txBody>
      </p:sp>
      <p:sp>
        <p:nvSpPr>
          <p:cNvPr id="4" name="文本框 3"/>
          <p:cNvSpPr txBox="1"/>
          <p:nvPr userDrawn="1"/>
        </p:nvSpPr>
        <p:spPr>
          <a:xfrm>
            <a:off x="45719" y="184281"/>
            <a:ext cx="4610122"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四、如何学好用好习近平新时代中国特色社会主义思想</a:t>
            </a:r>
          </a:p>
        </p:txBody>
      </p:sp>
      <p:sp>
        <p:nvSpPr>
          <p:cNvPr id="5" name="矩形 4"/>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iff"/><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image" Target="../media/image3.tiff"/><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image" Target="../media/image13.png"/><Relationship Id="rId5" Type="http://schemas.openxmlformats.org/officeDocument/2006/relationships/image" Target="../media/image3.tiff"/><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20.jpe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2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notesSlide" Target="../notesSlides/notesSlide5.xml"/><Relationship Id="rId7"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image" Target="../media/image24.jpeg"/><Relationship Id="rId5" Type="http://schemas.openxmlformats.org/officeDocument/2006/relationships/image" Target="../media/image23.jpeg"/><Relationship Id="rId10" Type="http://schemas.openxmlformats.org/officeDocument/2006/relationships/image" Target="../media/image27.jpeg"/><Relationship Id="rId4" Type="http://schemas.openxmlformats.org/officeDocument/2006/relationships/image" Target="../media/image22.jpeg"/><Relationship Id="rId9"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7" Type="http://schemas.microsoft.com/office/2007/relationships/hdphoto" Target="../media/hdphoto3.wdp"/><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microsoft.com/office/2007/relationships/hdphoto" Target="../media/hdphoto4.wdp"/></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3.xml"/><Relationship Id="rId5" Type="http://schemas.openxmlformats.org/officeDocument/2006/relationships/image" Target="../media/image9.jpeg"/><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3.xml"/><Relationship Id="rId1" Type="http://schemas.openxmlformats.org/officeDocument/2006/relationships/tags" Target="../tags/tag7.xml"/></Relationships>
</file>

<file path=ppt/slides/_rels/slide3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3.xml"/><Relationship Id="rId1" Type="http://schemas.openxmlformats.org/officeDocument/2006/relationships/tags" Target="../tags/tag8.xml"/></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3.tiff"/><Relationship Id="rId7"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png"/></Relationships>
</file>

<file path=ppt/slides/_rels/slide4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3.xml"/><Relationship Id="rId1" Type="http://schemas.openxmlformats.org/officeDocument/2006/relationships/tags" Target="../tags/tag9.xml"/></Relationships>
</file>

<file path=ppt/slides/_rels/slide4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slideLayout" Target="../slideLayouts/slideLayout3.xml"/><Relationship Id="rId1" Type="http://schemas.openxmlformats.org/officeDocument/2006/relationships/tags" Target="../tags/tag10.xml"/></Relationships>
</file>

<file path=ppt/slides/_rels/slide5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3.xml"/><Relationship Id="rId1" Type="http://schemas.openxmlformats.org/officeDocument/2006/relationships/tags" Target="../tags/tag11.xml"/></Relationships>
</file>

<file path=ppt/slides/_rels/slide5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slideLayout" Target="../slideLayouts/slideLayout3.xml"/><Relationship Id="rId1" Type="http://schemas.openxmlformats.org/officeDocument/2006/relationships/tags" Target="../tags/tag12.xml"/></Relationships>
</file>

<file path=ppt/slides/_rels/slide5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slideLayout" Target="../slideLayouts/slideLayout3.xml"/><Relationship Id="rId1" Type="http://schemas.openxmlformats.org/officeDocument/2006/relationships/tags" Target="../tags/tag13.xml"/></Relationships>
</file>

<file path=ppt/slides/_rels/slide5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slideLayout" Target="../slideLayouts/slideLayout3.xml"/><Relationship Id="rId1" Type="http://schemas.openxmlformats.org/officeDocument/2006/relationships/tags" Target="../tags/tag14.xml"/></Relationships>
</file>

<file path=ppt/slides/_rels/slide5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png"/><Relationship Id="rId4" Type="http://schemas.microsoft.com/office/2007/relationships/hdphoto" Target="../media/hdphoto1.wdp"/></Relationships>
</file>

<file path=ppt/slides/_rels/slide6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55.jpeg"/><Relationship Id="rId7" Type="http://schemas.openxmlformats.org/officeDocument/2006/relationships/image" Target="../media/image59.jpeg"/><Relationship Id="rId2" Type="http://schemas.openxmlformats.org/officeDocument/2006/relationships/slideLayout" Target="../slideLayouts/slideLayout4.xml"/><Relationship Id="rId1" Type="http://schemas.openxmlformats.org/officeDocument/2006/relationships/tags" Target="../tags/tag15.xml"/><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image" Target="../media/image56.jpeg"/></Relationships>
</file>

<file path=ppt/slides/_rels/slide6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61.png"/></Relationships>
</file>

<file path=ppt/slides/_rels/slide6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tags" Target="../tags/tag16.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6.png"/><Relationship Id="rId5" Type="http://schemas.openxmlformats.org/officeDocument/2006/relationships/notesSlide" Target="../notesSlides/notesSlide21.xml"/><Relationship Id="rId4"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17.xml"/><Relationship Id="rId6" Type="http://schemas.openxmlformats.org/officeDocument/2006/relationships/image" Target="../media/image69.jpeg"/><Relationship Id="rId5" Type="http://schemas.openxmlformats.org/officeDocument/2006/relationships/image" Target="../media/image68.jpeg"/><Relationship Id="rId4" Type="http://schemas.openxmlformats.org/officeDocument/2006/relationships/image" Target="../media/image67.jpeg"/></Relationships>
</file>

<file path=ppt/slides/_rels/slide7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tags" Target="../tags/tag18.xml"/><Relationship Id="rId5" Type="http://schemas.openxmlformats.org/officeDocument/2006/relationships/image" Target="../media/image70.jpeg"/><Relationship Id="rId4"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slideLayout" Target="../slideLayouts/slideLayout4.xml"/><Relationship Id="rId1" Type="http://schemas.openxmlformats.org/officeDocument/2006/relationships/tags" Target="../tags/tag21.xml"/><Relationship Id="rId4" Type="http://schemas.openxmlformats.org/officeDocument/2006/relationships/image" Target="../media/image9.jpeg"/></Relationships>
</file>

<file path=ppt/slides/_rels/slide78.xml.rels><?xml version="1.0" encoding="UTF-8" standalone="yes"?>
<Relationships xmlns="http://schemas.openxmlformats.org/package/2006/relationships"><Relationship Id="rId8" Type="http://schemas.openxmlformats.org/officeDocument/2006/relationships/image" Target="../media/image75.jpeg"/><Relationship Id="rId3" Type="http://schemas.openxmlformats.org/officeDocument/2006/relationships/tags" Target="../tags/tag24.xml"/><Relationship Id="rId7" Type="http://schemas.microsoft.com/office/2007/relationships/hdphoto" Target="../media/hdphoto5.wdp"/><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image" Target="../media/image74.png"/><Relationship Id="rId5" Type="http://schemas.openxmlformats.org/officeDocument/2006/relationships/image" Target="../media/image73.jpeg"/><Relationship Id="rId4" Type="http://schemas.openxmlformats.org/officeDocument/2006/relationships/slideLayout" Target="../slideLayouts/slideLayout4.xml"/><Relationship Id="rId9" Type="http://schemas.openxmlformats.org/officeDocument/2006/relationships/image" Target="../media/image3.tiff"/></Relationships>
</file>

<file path=ppt/slides/_rels/slide7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5.xml"/><Relationship Id="rId5" Type="http://schemas.openxmlformats.org/officeDocument/2006/relationships/image" Target="../media/image9.jpeg"/><Relationship Id="rId4" Type="http://schemas.openxmlformats.org/officeDocument/2006/relationships/image" Target="../media/image8.pn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26.xml"/><Relationship Id="rId1" Type="http://schemas.openxmlformats.org/officeDocument/2006/relationships/tags" Target="../tags/tag25.xml"/><Relationship Id="rId4" Type="http://schemas.openxmlformats.org/officeDocument/2006/relationships/image" Target="../media/image76.jpeg"/></Relationships>
</file>

<file path=ppt/slides/_rels/slide8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slideLayout" Target="../slideLayouts/slideLayout5.xml"/><Relationship Id="rId1" Type="http://schemas.openxmlformats.org/officeDocument/2006/relationships/tags" Target="../tags/tag27.xml"/></Relationships>
</file>

<file path=ppt/slides/_rels/slide8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slideLayout" Target="../slideLayouts/slideLayout5.xml"/><Relationship Id="rId1" Type="http://schemas.openxmlformats.org/officeDocument/2006/relationships/tags" Target="../tags/tag28.xml"/></Relationships>
</file>

<file path=ppt/slides/_rels/slide8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3.tif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 y="0"/>
            <a:ext cx="12192002" cy="6858000"/>
            <a:chOff x="-2" y="0"/>
            <a:chExt cx="12192002" cy="6858000"/>
          </a:xfrm>
        </p:grpSpPr>
        <p:grpSp>
          <p:nvGrpSpPr>
            <p:cNvPr id="3" name="组合 2"/>
            <p:cNvGrpSpPr/>
            <p:nvPr/>
          </p:nvGrpSpPr>
          <p:grpSpPr>
            <a:xfrm>
              <a:off x="-2" y="899998"/>
              <a:ext cx="12192002" cy="5958002"/>
              <a:chOff x="-2" y="899998"/>
              <a:chExt cx="12192002" cy="5958002"/>
            </a:xfrm>
          </p:grpSpPr>
          <p:pic>
            <p:nvPicPr>
              <p:cNvPr id="19" name="图片 18"/>
              <p:cNvPicPr>
                <a:picLocks noChangeAspect="1"/>
              </p:cNvPicPr>
              <p:nvPr/>
            </p:nvPicPr>
            <p:blipFill rotWithShape="1">
              <a:blip r:embed="rId2" cstate="print">
                <a:extLst>
                  <a:ext uri="{28A0092B-C50C-407E-A947-70E740481C1C}">
                    <a14:useLocalDpi xmlns:a14="http://schemas.microsoft.com/office/drawing/2010/main" val="0"/>
                  </a:ext>
                </a:extLst>
              </a:blip>
              <a:srcRect b="13124"/>
              <a:stretch>
                <a:fillRect/>
              </a:stretch>
            </p:blipFill>
            <p:spPr>
              <a:xfrm>
                <a:off x="-2" y="900000"/>
                <a:ext cx="12192000" cy="5958000"/>
              </a:xfrm>
              <a:prstGeom prst="rect">
                <a:avLst/>
              </a:prstGeom>
              <a:ln>
                <a:noFill/>
              </a:ln>
            </p:spPr>
          </p:pic>
          <p:sp>
            <p:nvSpPr>
              <p:cNvPr id="20" name="矩形 19"/>
              <p:cNvSpPr/>
              <p:nvPr/>
            </p:nvSpPr>
            <p:spPr>
              <a:xfrm>
                <a:off x="-1" y="899998"/>
                <a:ext cx="12192001" cy="5958001"/>
              </a:xfrm>
              <a:prstGeom prst="rect">
                <a:avLst/>
              </a:prstGeom>
              <a:gradFill>
                <a:gsLst>
                  <a:gs pos="50000">
                    <a:srgbClr val="FFFDFD"/>
                  </a:gs>
                  <a:gs pos="100000">
                    <a:srgbClr val="FFFDFD">
                      <a:alpha val="0"/>
                    </a:srgbClr>
                  </a:gs>
                  <a:gs pos="0">
                    <a:srgbClr val="FFFDFD"/>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4" name="组合 3"/>
            <p:cNvGrpSpPr/>
            <p:nvPr/>
          </p:nvGrpSpPr>
          <p:grpSpPr>
            <a:xfrm>
              <a:off x="-2" y="1"/>
              <a:ext cx="2582820" cy="2280468"/>
              <a:chOff x="426029" y="1"/>
              <a:chExt cx="2582820" cy="2280468"/>
            </a:xfrm>
          </p:grpSpPr>
          <p:cxnSp>
            <p:nvCxnSpPr>
              <p:cNvPr id="16" name="直接连接符 15"/>
              <p:cNvCxnSpPr/>
              <p:nvPr/>
            </p:nvCxnSpPr>
            <p:spPr>
              <a:xfrm flipV="1">
                <a:off x="426029" y="2"/>
                <a:ext cx="2258122" cy="2004563"/>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flipV="1">
                <a:off x="426029" y="1"/>
                <a:ext cx="2423216" cy="213954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flipV="1">
                <a:off x="426031" y="1"/>
                <a:ext cx="2582818" cy="228046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grpSp>
        <p:pic>
          <p:nvPicPr>
            <p:cNvPr id="5" name="图片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 y="0"/>
              <a:ext cx="2114568" cy="1872000"/>
            </a:xfrm>
            <a:prstGeom prst="rect">
              <a:avLst/>
            </a:prstGeom>
          </p:spPr>
        </p:pic>
        <p:sp>
          <p:nvSpPr>
            <p:cNvPr id="6" name="文本框 5"/>
            <p:cNvSpPr txBox="1"/>
            <p:nvPr/>
          </p:nvSpPr>
          <p:spPr>
            <a:xfrm>
              <a:off x="2136000" y="1889297"/>
              <a:ext cx="7920000" cy="1620000"/>
            </a:xfrm>
            <a:prstGeom prst="rect">
              <a:avLst/>
            </a:prstGeom>
            <a:noFill/>
          </p:spPr>
          <p:txBody>
            <a:bodyPr wrap="square" rtlCol="0">
              <a:spAutoFit/>
            </a:bodyPr>
            <a:lstStyle/>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习近平新时代</a:t>
              </a:r>
            </a:p>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中国特色社会主义思想概论</a:t>
              </a:r>
            </a:p>
          </p:txBody>
        </p:sp>
        <p:grpSp>
          <p:nvGrpSpPr>
            <p:cNvPr id="7" name="组合 6"/>
            <p:cNvGrpSpPr/>
            <p:nvPr/>
          </p:nvGrpSpPr>
          <p:grpSpPr>
            <a:xfrm>
              <a:off x="2855656" y="3672000"/>
              <a:ext cx="6483570" cy="461665"/>
              <a:chOff x="2855656" y="3816000"/>
              <a:chExt cx="6483570" cy="461665"/>
            </a:xfrm>
          </p:grpSpPr>
          <p:sp>
            <p:nvSpPr>
              <p:cNvPr id="13" name="文本框 12"/>
              <p:cNvSpPr txBox="1"/>
              <p:nvPr/>
            </p:nvSpPr>
            <p:spPr>
              <a:xfrm>
                <a:off x="5148000" y="3816000"/>
                <a:ext cx="1944000" cy="461665"/>
              </a:xfrm>
              <a:prstGeom prst="rect">
                <a:avLst/>
              </a:prstGeom>
              <a:noFill/>
            </p:spPr>
            <p:txBody>
              <a:bodyPr wrap="square" rtlCol="0">
                <a:spAutoFit/>
              </a:bodyPr>
              <a:lstStyle/>
              <a:p>
                <a:pPr marL="0" lvl="1" algn="ctr"/>
                <a:r>
                  <a:rPr lang="zh-CN" altLang="en-US" sz="2400" b="1" spc="300" dirty="0">
                    <a:solidFill>
                      <a:schemeClr val="tx1">
                        <a:lumMod val="85000"/>
                        <a:lumOff val="15000"/>
                      </a:schemeClr>
                    </a:solidFill>
                    <a:latin typeface="华文中宋" panose="02010600040101010101" pitchFamily="2" charset="-122"/>
                    <a:ea typeface="华文中宋" panose="02010600040101010101" pitchFamily="2" charset="-122"/>
                  </a:rPr>
                  <a:t>教学课件</a:t>
                </a:r>
              </a:p>
            </p:txBody>
          </p:sp>
          <p:cxnSp>
            <p:nvCxnSpPr>
              <p:cNvPr id="14" name="直接连接符 13"/>
              <p:cNvCxnSpPr/>
              <p:nvPr/>
            </p:nvCxnSpPr>
            <p:spPr>
              <a:xfrm>
                <a:off x="703522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285565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grpSp>
        <p:sp>
          <p:nvSpPr>
            <p:cNvPr id="8" name="矩形 7"/>
            <p:cNvSpPr/>
            <p:nvPr/>
          </p:nvSpPr>
          <p:spPr>
            <a:xfrm>
              <a:off x="0" y="6390000"/>
              <a:ext cx="12192000" cy="468000"/>
            </a:xfrm>
            <a:prstGeom prst="rect">
              <a:avLst/>
            </a:prstGeom>
            <a:gradFill>
              <a:gsLst>
                <a:gs pos="100000">
                  <a:srgbClr val="FAE7D0"/>
                </a:gs>
                <a:gs pos="0">
                  <a:srgbClr val="FFFDFD"/>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900" dirty="0">
                <a:solidFill>
                  <a:srgbClr val="FFFDFD"/>
                </a:solidFill>
                <a:latin typeface="微软雅黑" panose="020B0503020204020204" pitchFamily="34" charset="-122"/>
                <a:ea typeface="微软雅黑" panose="020B0503020204020204" pitchFamily="34" charset="-122"/>
              </a:endParaRPr>
            </a:p>
          </p:txBody>
        </p:sp>
        <p:grpSp>
          <p:nvGrpSpPr>
            <p:cNvPr id="9" name="组合 8"/>
            <p:cNvGrpSpPr/>
            <p:nvPr/>
          </p:nvGrpSpPr>
          <p:grpSpPr>
            <a:xfrm>
              <a:off x="1160499" y="6426509"/>
              <a:ext cx="9871003" cy="394980"/>
              <a:chOff x="591786" y="6414718"/>
              <a:chExt cx="9871003" cy="394980"/>
            </a:xfrm>
          </p:grpSpPr>
          <p:sp>
            <p:nvSpPr>
              <p:cNvPr id="11" name="文本框 10"/>
              <p:cNvSpPr txBox="1"/>
              <p:nvPr/>
            </p:nvSpPr>
            <p:spPr>
              <a:xfrm>
                <a:off x="591786" y="6414718"/>
                <a:ext cx="3384000" cy="394980"/>
              </a:xfrm>
              <a:prstGeom prst="rect">
                <a:avLst/>
              </a:prstGeom>
              <a:noFill/>
            </p:spPr>
            <p:txBody>
              <a:bodyPr wrap="square" rtlCol="0">
                <a:spAutoFit/>
              </a:bodyPr>
              <a:lstStyle/>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教育部全国高校思想政治理论课教学指导委员会</a:t>
                </a:r>
                <a:endPar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endParaRPr>
              </a:p>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“习近平新时代中国特色社会主义思想概论”分教学指导委员会</a:t>
                </a:r>
              </a:p>
            </p:txBody>
          </p:sp>
          <p:sp>
            <p:nvSpPr>
              <p:cNvPr id="12" name="文本框 11"/>
              <p:cNvSpPr txBox="1"/>
              <p:nvPr/>
            </p:nvSpPr>
            <p:spPr>
              <a:xfrm>
                <a:off x="4054789" y="6496792"/>
                <a:ext cx="6408000" cy="230832"/>
              </a:xfrm>
              <a:prstGeom prst="rect">
                <a:avLst/>
              </a:prstGeom>
              <a:noFill/>
            </p:spPr>
            <p:txBody>
              <a:bodyPr wrap="square" rtlCol="0">
                <a:spAutoFit/>
              </a:bodyPr>
              <a:lstStyle/>
              <a:p>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高等教育出版社  联合出品    </a:t>
                </a:r>
                <a:r>
                  <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rPr>
                  <a:t>I</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　全国高校“习近平新时代中国特色社会主义思想概论”教学创新中心（中国人民大学） 监制</a:t>
                </a:r>
              </a:p>
            </p:txBody>
          </p:sp>
        </p:grpSp>
        <p:cxnSp>
          <p:nvCxnSpPr>
            <p:cNvPr id="10" name="直接连接符 9"/>
            <p:cNvCxnSpPr/>
            <p:nvPr/>
          </p:nvCxnSpPr>
          <p:spPr>
            <a:xfrm>
              <a:off x="2112000" y="540000"/>
              <a:ext cx="10080000" cy="0"/>
            </a:xfrm>
            <a:prstGeom prst="line">
              <a:avLst/>
            </a:prstGeom>
            <a:ln w="6350">
              <a:gradFill>
                <a:gsLst>
                  <a:gs pos="0">
                    <a:srgbClr val="9E0406">
                      <a:alpha val="0"/>
                    </a:srgbClr>
                  </a:gs>
                  <a:gs pos="100000">
                    <a:srgbClr val="9E0406"/>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pic>
          <p:nvPicPr>
            <p:cNvPr id="3" name="图片 2"/>
            <p:cNvPicPr>
              <a:picLocks noChangeAspect="1"/>
            </p:cNvPicPr>
            <p:nvPr/>
          </p:nvPicPr>
          <p:blipFill>
            <a:blip r:embed="rId2"/>
            <a:stretch>
              <a:fillRect/>
            </a:stretch>
          </p:blipFill>
          <p:spPr>
            <a:xfrm>
              <a:off x="1" y="0"/>
              <a:ext cx="12192000" cy="6858000"/>
            </a:xfrm>
            <a:prstGeom prst="rect">
              <a:avLst/>
            </a:prstGeom>
            <a:noFill/>
          </p:spPr>
        </p:pic>
        <p:pic>
          <p:nvPicPr>
            <p:cNvPr id="4" name="图片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56000" y="0"/>
              <a:ext cx="6480000" cy="3240000"/>
            </a:xfrm>
            <a:prstGeom prst="rect">
              <a:avLst/>
            </a:prstGeom>
          </p:spPr>
        </p:pic>
        <p:pic>
          <p:nvPicPr>
            <p:cNvPr id="5" name="图片 4"/>
            <p:cNvPicPr>
              <a:picLocks noChangeAspect="1"/>
            </p:cNvPicPr>
            <p:nvPr/>
          </p:nvPicPr>
          <p:blipFill rotWithShape="1">
            <a:blip r:embed="rId4"/>
            <a:srcRect b="37589"/>
            <a:stretch>
              <a:fillRect/>
            </a:stretch>
          </p:blipFill>
          <p:spPr>
            <a:xfrm>
              <a:off x="0" y="4694174"/>
              <a:ext cx="12192000" cy="2163826"/>
            </a:xfrm>
            <a:prstGeom prst="rect">
              <a:avLst/>
            </a:prstGeom>
          </p:spPr>
        </p:pic>
      </p:grpSp>
      <p:sp>
        <p:nvSpPr>
          <p:cNvPr id="6" name="文本框 5"/>
          <p:cNvSpPr txBox="1"/>
          <p:nvPr/>
        </p:nvSpPr>
        <p:spPr>
          <a:xfrm>
            <a:off x="1427797" y="3168000"/>
            <a:ext cx="9336405" cy="829945"/>
          </a:xfrm>
          <a:prstGeom prst="rect">
            <a:avLst/>
          </a:prstGeom>
          <a:noFill/>
        </p:spPr>
        <p:txBody>
          <a:bodyPr wrap="none" rtlCol="0">
            <a:spAutoFit/>
          </a:bodyPr>
          <a:lstStyle/>
          <a:p>
            <a:pPr algn="ctr"/>
            <a:r>
              <a:rPr lang="zh-CN" altLang="en-US" sz="4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马克思主义中国化时代化新的飞跃</a:t>
            </a:r>
          </a:p>
        </p:txBody>
      </p:sp>
      <p:sp>
        <p:nvSpPr>
          <p:cNvPr id="7" name="文本框 6"/>
          <p:cNvSpPr txBox="1"/>
          <p:nvPr/>
        </p:nvSpPr>
        <p:spPr>
          <a:xfrm>
            <a:off x="3962400" y="2088000"/>
            <a:ext cx="4267200" cy="830997"/>
          </a:xfrm>
          <a:prstGeom prst="rect">
            <a:avLst/>
          </a:prstGeom>
          <a:noFill/>
        </p:spPr>
        <p:txBody>
          <a:bodyPr wrap="square" rtlCol="0">
            <a:spAutoFit/>
          </a:bodyPr>
          <a:lstStyle/>
          <a:p>
            <a:pPr algn="ctr"/>
            <a:r>
              <a:rPr lang="zh-CN" altLang="en-US" sz="4800"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导 论</a:t>
            </a:r>
          </a:p>
        </p:txBody>
      </p:sp>
      <p:cxnSp>
        <p:nvCxnSpPr>
          <p:cNvPr id="8" name="直接连接符 7"/>
          <p:cNvCxnSpPr/>
          <p:nvPr/>
        </p:nvCxnSpPr>
        <p:spPr>
          <a:xfrm>
            <a:off x="1416000" y="3060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0" y="0"/>
            <a:ext cx="12192001" cy="6857999"/>
            <a:chOff x="0" y="0"/>
            <a:chExt cx="12192001" cy="6857999"/>
          </a:xfrm>
        </p:grpSpPr>
        <p:sp>
          <p:nvSpPr>
            <p:cNvPr id="7" name="矩形 6"/>
            <p:cNvSpPr/>
            <p:nvPr/>
          </p:nvSpPr>
          <p:spPr>
            <a:xfrm>
              <a:off x="0" y="0"/>
              <a:ext cx="12192001" cy="6857999"/>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8" name="图片 7"/>
            <p:cNvPicPr>
              <a:picLocks noChangeAspect="1"/>
            </p:cNvPicPr>
            <p:nvPr/>
          </p:nvPicPr>
          <p:blipFill rotWithShape="1">
            <a:blip r:embed="rId2"/>
            <a:srcRect b="8243"/>
            <a:stretch>
              <a:fillRect/>
            </a:stretch>
          </p:blipFill>
          <p:spPr>
            <a:xfrm>
              <a:off x="516001" y="552893"/>
              <a:ext cx="11159999" cy="5760000"/>
            </a:xfrm>
            <a:prstGeom prst="rect">
              <a:avLst/>
            </a:prstGeom>
            <a:noFill/>
            <a:effectLst>
              <a:outerShdw blurRad="381000" dist="127000" dir="2700000" algn="tl" rotWithShape="0">
                <a:prstClr val="black">
                  <a:alpha val="30000"/>
                </a:prstClr>
              </a:outerShdw>
            </a:effectLst>
          </p:spPr>
        </p:pic>
        <p:pic>
          <p:nvPicPr>
            <p:cNvPr id="9" name="图片 8" descr="图片包含 游戏机, 食物&#10;&#10;描述已自动生成"/>
            <p:cNvPicPr preferRelativeResize="0"/>
            <p:nvPr/>
          </p:nvPicPr>
          <p:blipFill>
            <a:blip r:embed="rId3">
              <a:duotone>
                <a:schemeClr val="accent2">
                  <a:shade val="45000"/>
                  <a:satMod val="135000"/>
                </a:schemeClr>
                <a:prstClr val="white"/>
              </a:duotone>
            </a:blip>
            <a:stretch>
              <a:fillRect/>
            </a:stretch>
          </p:blipFill>
          <p:spPr>
            <a:xfrm>
              <a:off x="516000" y="3522893"/>
              <a:ext cx="11160000" cy="2790000"/>
            </a:xfrm>
            <a:prstGeom prst="rect">
              <a:avLst/>
            </a:prstGeom>
          </p:spPr>
        </p:pic>
        <p:sp>
          <p:nvSpPr>
            <p:cNvPr id="10" name="图文框 9"/>
            <p:cNvSpPr/>
            <p:nvPr/>
          </p:nvSpPr>
          <p:spPr>
            <a:xfrm>
              <a:off x="516000" y="552893"/>
              <a:ext cx="11160000" cy="5760000"/>
            </a:xfrm>
            <a:prstGeom prst="frame">
              <a:avLst>
                <a:gd name="adj1" fmla="val 3681"/>
              </a:avLst>
            </a:prstGeom>
            <a:gradFill flip="none" rotWithShape="1">
              <a:gsLst>
                <a:gs pos="35000">
                  <a:srgbClr val="FAE7D0"/>
                </a:gs>
                <a:gs pos="0">
                  <a:srgbClr val="FFFDEB"/>
                </a:gs>
                <a:gs pos="100000">
                  <a:srgbClr val="FFFDFD">
                    <a:alpha val="0"/>
                  </a:srgbClr>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文本框 4"/>
          <p:cNvSpPr txBox="1"/>
          <p:nvPr/>
        </p:nvSpPr>
        <p:spPr>
          <a:xfrm>
            <a:off x="2601365" y="1806136"/>
            <a:ext cx="6931000" cy="1849078"/>
          </a:xfrm>
          <a:custGeom>
            <a:avLst/>
            <a:gdLst/>
            <a:ahLst/>
            <a:cxnLst/>
            <a:rect l="l" t="t" r="r" b="b"/>
            <a:pathLst>
              <a:path w="6931000" h="1849078">
                <a:moveTo>
                  <a:pt x="2737321" y="1778757"/>
                </a:moveTo>
                <a:cubicBezTo>
                  <a:pt x="2723430" y="1778757"/>
                  <a:pt x="2716051" y="1783532"/>
                  <a:pt x="2715183" y="1793082"/>
                </a:cubicBezTo>
                <a:cubicBezTo>
                  <a:pt x="2715183" y="1798291"/>
                  <a:pt x="2717353" y="1801329"/>
                  <a:pt x="2721694" y="1802197"/>
                </a:cubicBezTo>
                <a:cubicBezTo>
                  <a:pt x="2724299" y="1804802"/>
                  <a:pt x="2725601" y="1806972"/>
                  <a:pt x="2725601" y="1808709"/>
                </a:cubicBezTo>
                <a:cubicBezTo>
                  <a:pt x="2728205" y="1809577"/>
                  <a:pt x="2730376" y="1810011"/>
                  <a:pt x="2732112" y="1810011"/>
                </a:cubicBezTo>
                <a:cubicBezTo>
                  <a:pt x="2747739" y="1810011"/>
                  <a:pt x="2755553" y="1804802"/>
                  <a:pt x="2755553" y="1794384"/>
                </a:cubicBezTo>
                <a:cubicBezTo>
                  <a:pt x="2754684" y="1784834"/>
                  <a:pt x="2748607" y="1779625"/>
                  <a:pt x="2737321" y="1778757"/>
                </a:cubicBezTo>
                <a:close/>
                <a:moveTo>
                  <a:pt x="2737321" y="1759223"/>
                </a:moveTo>
                <a:cubicBezTo>
                  <a:pt x="2766839" y="1760960"/>
                  <a:pt x="2782466" y="1772680"/>
                  <a:pt x="2784202" y="1794384"/>
                </a:cubicBezTo>
                <a:cubicBezTo>
                  <a:pt x="2782466" y="1814352"/>
                  <a:pt x="2769877" y="1825638"/>
                  <a:pt x="2746437" y="1828242"/>
                </a:cubicBezTo>
                <a:cubicBezTo>
                  <a:pt x="2736019" y="1828242"/>
                  <a:pt x="2725601" y="1825638"/>
                  <a:pt x="2715183" y="1820429"/>
                </a:cubicBezTo>
                <a:cubicBezTo>
                  <a:pt x="2713446" y="1822165"/>
                  <a:pt x="2710842" y="1823033"/>
                  <a:pt x="2707370" y="1823033"/>
                </a:cubicBezTo>
                <a:cubicBezTo>
                  <a:pt x="2694347" y="1823033"/>
                  <a:pt x="2687836" y="1815220"/>
                  <a:pt x="2687836" y="1799593"/>
                </a:cubicBezTo>
                <a:cubicBezTo>
                  <a:pt x="2690440" y="1775284"/>
                  <a:pt x="2706935" y="1761828"/>
                  <a:pt x="2737321" y="1759223"/>
                </a:cubicBezTo>
                <a:close/>
                <a:moveTo>
                  <a:pt x="1769752" y="1717551"/>
                </a:moveTo>
                <a:cubicBezTo>
                  <a:pt x="1761071" y="1720156"/>
                  <a:pt x="1750219" y="1721892"/>
                  <a:pt x="1737196" y="1722760"/>
                </a:cubicBezTo>
                <a:cubicBezTo>
                  <a:pt x="1736328" y="1722760"/>
                  <a:pt x="1735026" y="1722760"/>
                  <a:pt x="1733290" y="1722760"/>
                </a:cubicBezTo>
                <a:cubicBezTo>
                  <a:pt x="1733290" y="1725365"/>
                  <a:pt x="1733290" y="1729272"/>
                  <a:pt x="1733290" y="1734481"/>
                </a:cubicBezTo>
                <a:cubicBezTo>
                  <a:pt x="1734158" y="1742294"/>
                  <a:pt x="1734592" y="1748371"/>
                  <a:pt x="1734592" y="1752712"/>
                </a:cubicBezTo>
                <a:cubicBezTo>
                  <a:pt x="1739801" y="1751844"/>
                  <a:pt x="1744142" y="1750108"/>
                  <a:pt x="1747614" y="1747503"/>
                </a:cubicBezTo>
                <a:cubicBezTo>
                  <a:pt x="1754560" y="1744899"/>
                  <a:pt x="1761939" y="1744899"/>
                  <a:pt x="1769752" y="1747503"/>
                </a:cubicBezTo>
                <a:cubicBezTo>
                  <a:pt x="1769752" y="1738821"/>
                  <a:pt x="1769752" y="1728838"/>
                  <a:pt x="1769752" y="1717551"/>
                </a:cubicBezTo>
                <a:close/>
                <a:moveTo>
                  <a:pt x="1761939" y="1665462"/>
                </a:moveTo>
                <a:cubicBezTo>
                  <a:pt x="1751521" y="1666330"/>
                  <a:pt x="1741103" y="1667632"/>
                  <a:pt x="1730685" y="1669368"/>
                </a:cubicBezTo>
                <a:cubicBezTo>
                  <a:pt x="1730685" y="1671105"/>
                  <a:pt x="1731119" y="1673709"/>
                  <a:pt x="1731987" y="1677182"/>
                </a:cubicBezTo>
                <a:cubicBezTo>
                  <a:pt x="1731987" y="1680654"/>
                  <a:pt x="1731987" y="1683259"/>
                  <a:pt x="1731987" y="1684995"/>
                </a:cubicBezTo>
                <a:cubicBezTo>
                  <a:pt x="1731987" y="1690204"/>
                  <a:pt x="1731987" y="1694979"/>
                  <a:pt x="1731987" y="1699320"/>
                </a:cubicBezTo>
                <a:cubicBezTo>
                  <a:pt x="1737196" y="1698452"/>
                  <a:pt x="1741103" y="1696716"/>
                  <a:pt x="1743707" y="1694111"/>
                </a:cubicBezTo>
                <a:cubicBezTo>
                  <a:pt x="1748048" y="1691507"/>
                  <a:pt x="1754560" y="1691941"/>
                  <a:pt x="1763241" y="1695413"/>
                </a:cubicBezTo>
                <a:cubicBezTo>
                  <a:pt x="1764978" y="1695413"/>
                  <a:pt x="1766714" y="1696281"/>
                  <a:pt x="1768450" y="1698018"/>
                </a:cubicBezTo>
                <a:cubicBezTo>
                  <a:pt x="1768450" y="1687600"/>
                  <a:pt x="1768016" y="1678918"/>
                  <a:pt x="1767148" y="1671973"/>
                </a:cubicBezTo>
                <a:cubicBezTo>
                  <a:pt x="1767148" y="1667632"/>
                  <a:pt x="1765412" y="1665462"/>
                  <a:pt x="1761939" y="1665462"/>
                </a:cubicBezTo>
                <a:close/>
                <a:moveTo>
                  <a:pt x="460995" y="1649835"/>
                </a:moveTo>
                <a:cubicBezTo>
                  <a:pt x="454050" y="1650703"/>
                  <a:pt x="443632" y="1652005"/>
                  <a:pt x="429742" y="1653741"/>
                </a:cubicBezTo>
                <a:cubicBezTo>
                  <a:pt x="424532" y="1654610"/>
                  <a:pt x="420626" y="1655044"/>
                  <a:pt x="418021" y="1655044"/>
                </a:cubicBezTo>
                <a:cubicBezTo>
                  <a:pt x="418021" y="1668066"/>
                  <a:pt x="418889" y="1680654"/>
                  <a:pt x="420626" y="1692809"/>
                </a:cubicBezTo>
                <a:lnTo>
                  <a:pt x="420626" y="1694111"/>
                </a:lnTo>
                <a:cubicBezTo>
                  <a:pt x="424966" y="1693243"/>
                  <a:pt x="431912" y="1692375"/>
                  <a:pt x="441461" y="1691507"/>
                </a:cubicBezTo>
                <a:cubicBezTo>
                  <a:pt x="450143" y="1689770"/>
                  <a:pt x="456655" y="1688902"/>
                  <a:pt x="460995" y="1688902"/>
                </a:cubicBezTo>
                <a:close/>
                <a:moveTo>
                  <a:pt x="543037" y="1642021"/>
                </a:moveTo>
                <a:cubicBezTo>
                  <a:pt x="530883" y="1642021"/>
                  <a:pt x="516992" y="1643323"/>
                  <a:pt x="501365" y="1645928"/>
                </a:cubicBezTo>
                <a:cubicBezTo>
                  <a:pt x="501365" y="1657214"/>
                  <a:pt x="500931" y="1670237"/>
                  <a:pt x="500063" y="1684995"/>
                </a:cubicBezTo>
                <a:lnTo>
                  <a:pt x="514387" y="1684995"/>
                </a:lnTo>
                <a:cubicBezTo>
                  <a:pt x="523937" y="1683259"/>
                  <a:pt x="533053" y="1682391"/>
                  <a:pt x="541734" y="1682391"/>
                </a:cubicBezTo>
                <a:cubicBezTo>
                  <a:pt x="542602" y="1678050"/>
                  <a:pt x="543905" y="1671539"/>
                  <a:pt x="545641" y="1662857"/>
                </a:cubicBezTo>
                <a:cubicBezTo>
                  <a:pt x="546510" y="1654176"/>
                  <a:pt x="547377" y="1648967"/>
                  <a:pt x="548246" y="1647230"/>
                </a:cubicBezTo>
                <a:cubicBezTo>
                  <a:pt x="549114" y="1642889"/>
                  <a:pt x="547377" y="1641153"/>
                  <a:pt x="543037" y="1642021"/>
                </a:cubicBezTo>
                <a:close/>
                <a:moveTo>
                  <a:pt x="2420875" y="1622488"/>
                </a:moveTo>
                <a:cubicBezTo>
                  <a:pt x="2418271" y="1623356"/>
                  <a:pt x="2413930" y="1624658"/>
                  <a:pt x="2407853" y="1626394"/>
                </a:cubicBezTo>
                <a:cubicBezTo>
                  <a:pt x="2402644" y="1628131"/>
                  <a:pt x="2398303" y="1629433"/>
                  <a:pt x="2394830" y="1630301"/>
                </a:cubicBezTo>
                <a:cubicBezTo>
                  <a:pt x="2396567" y="1637246"/>
                  <a:pt x="2397869" y="1644626"/>
                  <a:pt x="2398737" y="1652439"/>
                </a:cubicBezTo>
                <a:cubicBezTo>
                  <a:pt x="2400473" y="1651571"/>
                  <a:pt x="2403078" y="1650703"/>
                  <a:pt x="2406551" y="1649835"/>
                </a:cubicBezTo>
                <a:cubicBezTo>
                  <a:pt x="2409155" y="1648967"/>
                  <a:pt x="2411325" y="1648532"/>
                  <a:pt x="2413062" y="1648532"/>
                </a:cubicBezTo>
                <a:cubicBezTo>
                  <a:pt x="2413930" y="1648532"/>
                  <a:pt x="2415666" y="1648098"/>
                  <a:pt x="2418271" y="1647230"/>
                </a:cubicBezTo>
                <a:cubicBezTo>
                  <a:pt x="2420875" y="1647230"/>
                  <a:pt x="2422612" y="1646796"/>
                  <a:pt x="2423480" y="1645928"/>
                </a:cubicBezTo>
                <a:cubicBezTo>
                  <a:pt x="2423480" y="1645060"/>
                  <a:pt x="2423914" y="1643323"/>
                  <a:pt x="2424782" y="1640719"/>
                </a:cubicBezTo>
                <a:cubicBezTo>
                  <a:pt x="2425650" y="1634642"/>
                  <a:pt x="2426084" y="1629433"/>
                  <a:pt x="2426084" y="1625092"/>
                </a:cubicBezTo>
                <a:cubicBezTo>
                  <a:pt x="2426518" y="1623790"/>
                  <a:pt x="2426302" y="1622922"/>
                  <a:pt x="2425433" y="1622488"/>
                </a:cubicBezTo>
                <a:cubicBezTo>
                  <a:pt x="2424565" y="1622053"/>
                  <a:pt x="2423046" y="1622053"/>
                  <a:pt x="2420875" y="1622488"/>
                </a:cubicBezTo>
                <a:close/>
                <a:moveTo>
                  <a:pt x="849064" y="1617279"/>
                </a:moveTo>
                <a:cubicBezTo>
                  <a:pt x="854274" y="1617279"/>
                  <a:pt x="858180" y="1618147"/>
                  <a:pt x="860785" y="1619883"/>
                </a:cubicBezTo>
                <a:cubicBezTo>
                  <a:pt x="865125" y="1620751"/>
                  <a:pt x="869032" y="1625092"/>
                  <a:pt x="872505" y="1632906"/>
                </a:cubicBezTo>
                <a:cubicBezTo>
                  <a:pt x="874241" y="1637246"/>
                  <a:pt x="873807" y="1639851"/>
                  <a:pt x="871203" y="1640719"/>
                </a:cubicBezTo>
                <a:cubicBezTo>
                  <a:pt x="859048" y="1643323"/>
                  <a:pt x="848196" y="1644626"/>
                  <a:pt x="838647" y="1644626"/>
                </a:cubicBezTo>
                <a:cubicBezTo>
                  <a:pt x="833437" y="1645494"/>
                  <a:pt x="828662" y="1645928"/>
                  <a:pt x="824322" y="1645928"/>
                </a:cubicBezTo>
                <a:cubicBezTo>
                  <a:pt x="826058" y="1646796"/>
                  <a:pt x="827360" y="1648098"/>
                  <a:pt x="828228" y="1649835"/>
                </a:cubicBezTo>
                <a:cubicBezTo>
                  <a:pt x="830833" y="1652439"/>
                  <a:pt x="831701" y="1656780"/>
                  <a:pt x="830833" y="1662857"/>
                </a:cubicBezTo>
                <a:cubicBezTo>
                  <a:pt x="830833" y="1663725"/>
                  <a:pt x="830833" y="1664594"/>
                  <a:pt x="830833" y="1665462"/>
                </a:cubicBezTo>
                <a:cubicBezTo>
                  <a:pt x="837778" y="1663725"/>
                  <a:pt x="842988" y="1662423"/>
                  <a:pt x="846460" y="1661555"/>
                </a:cubicBezTo>
                <a:cubicBezTo>
                  <a:pt x="851669" y="1660687"/>
                  <a:pt x="855576" y="1661555"/>
                  <a:pt x="858180" y="1664159"/>
                </a:cubicBezTo>
                <a:cubicBezTo>
                  <a:pt x="861653" y="1667632"/>
                  <a:pt x="865125" y="1672841"/>
                  <a:pt x="868598" y="1679786"/>
                </a:cubicBezTo>
                <a:cubicBezTo>
                  <a:pt x="869466" y="1682391"/>
                  <a:pt x="868598" y="1684127"/>
                  <a:pt x="865994" y="1684995"/>
                </a:cubicBezTo>
                <a:cubicBezTo>
                  <a:pt x="860785" y="1685863"/>
                  <a:pt x="851235" y="1686732"/>
                  <a:pt x="837344" y="1687600"/>
                </a:cubicBezTo>
                <a:cubicBezTo>
                  <a:pt x="839949" y="1687600"/>
                  <a:pt x="837344" y="1688034"/>
                  <a:pt x="829531" y="1688902"/>
                </a:cubicBezTo>
                <a:cubicBezTo>
                  <a:pt x="829531" y="1689770"/>
                  <a:pt x="829531" y="1691072"/>
                  <a:pt x="829531" y="1692809"/>
                </a:cubicBezTo>
                <a:cubicBezTo>
                  <a:pt x="827794" y="1703227"/>
                  <a:pt x="826926" y="1713211"/>
                  <a:pt x="826926" y="1722760"/>
                </a:cubicBezTo>
                <a:cubicBezTo>
                  <a:pt x="833872" y="1721024"/>
                  <a:pt x="839949" y="1720156"/>
                  <a:pt x="845158" y="1720156"/>
                </a:cubicBezTo>
                <a:cubicBezTo>
                  <a:pt x="844290" y="1717551"/>
                  <a:pt x="841685" y="1712776"/>
                  <a:pt x="837344" y="1705831"/>
                </a:cubicBezTo>
                <a:cubicBezTo>
                  <a:pt x="833872" y="1701490"/>
                  <a:pt x="831701" y="1698018"/>
                  <a:pt x="830833" y="1695413"/>
                </a:cubicBezTo>
                <a:cubicBezTo>
                  <a:pt x="829965" y="1692809"/>
                  <a:pt x="830833" y="1691941"/>
                  <a:pt x="833437" y="1692809"/>
                </a:cubicBezTo>
                <a:cubicBezTo>
                  <a:pt x="842988" y="1693677"/>
                  <a:pt x="850367" y="1694979"/>
                  <a:pt x="855576" y="1696716"/>
                </a:cubicBezTo>
                <a:cubicBezTo>
                  <a:pt x="859917" y="1698452"/>
                  <a:pt x="862521" y="1702793"/>
                  <a:pt x="863389" y="1709738"/>
                </a:cubicBezTo>
                <a:cubicBezTo>
                  <a:pt x="863389" y="1712343"/>
                  <a:pt x="862955" y="1714947"/>
                  <a:pt x="862087" y="1717551"/>
                </a:cubicBezTo>
                <a:cubicBezTo>
                  <a:pt x="866428" y="1716683"/>
                  <a:pt x="869901" y="1717117"/>
                  <a:pt x="872505" y="1718854"/>
                </a:cubicBezTo>
                <a:cubicBezTo>
                  <a:pt x="878582" y="1722326"/>
                  <a:pt x="882489" y="1727969"/>
                  <a:pt x="884225" y="1735783"/>
                </a:cubicBezTo>
                <a:cubicBezTo>
                  <a:pt x="885961" y="1740124"/>
                  <a:pt x="884659" y="1742294"/>
                  <a:pt x="880318" y="1742294"/>
                </a:cubicBezTo>
                <a:cubicBezTo>
                  <a:pt x="862955" y="1740558"/>
                  <a:pt x="845592" y="1740992"/>
                  <a:pt x="828228" y="1743596"/>
                </a:cubicBezTo>
                <a:cubicBezTo>
                  <a:pt x="802184" y="1746201"/>
                  <a:pt x="784386" y="1748371"/>
                  <a:pt x="774836" y="1750108"/>
                </a:cubicBezTo>
                <a:cubicBezTo>
                  <a:pt x="771364" y="1750108"/>
                  <a:pt x="768759" y="1749239"/>
                  <a:pt x="767023" y="1747503"/>
                </a:cubicBezTo>
                <a:cubicBezTo>
                  <a:pt x="761814" y="1743162"/>
                  <a:pt x="756605" y="1738387"/>
                  <a:pt x="751396" y="1733178"/>
                </a:cubicBezTo>
                <a:cubicBezTo>
                  <a:pt x="750528" y="1729706"/>
                  <a:pt x="750962" y="1727969"/>
                  <a:pt x="752698" y="1727969"/>
                </a:cubicBezTo>
                <a:cubicBezTo>
                  <a:pt x="765721" y="1726233"/>
                  <a:pt x="778309" y="1724931"/>
                  <a:pt x="790463" y="1724063"/>
                </a:cubicBezTo>
                <a:cubicBezTo>
                  <a:pt x="793068" y="1724063"/>
                  <a:pt x="795672" y="1724063"/>
                  <a:pt x="798277" y="1724063"/>
                </a:cubicBezTo>
                <a:cubicBezTo>
                  <a:pt x="798277" y="1720590"/>
                  <a:pt x="798711" y="1715381"/>
                  <a:pt x="799579" y="1708436"/>
                </a:cubicBezTo>
                <a:cubicBezTo>
                  <a:pt x="799579" y="1701490"/>
                  <a:pt x="799579" y="1696716"/>
                  <a:pt x="799579" y="1694111"/>
                </a:cubicBezTo>
                <a:cubicBezTo>
                  <a:pt x="797843" y="1694111"/>
                  <a:pt x="795672" y="1694545"/>
                  <a:pt x="793068" y="1695413"/>
                </a:cubicBezTo>
                <a:cubicBezTo>
                  <a:pt x="790463" y="1695413"/>
                  <a:pt x="788727" y="1695413"/>
                  <a:pt x="787859" y="1695413"/>
                </a:cubicBezTo>
                <a:cubicBezTo>
                  <a:pt x="782650" y="1696281"/>
                  <a:pt x="778309" y="1695413"/>
                  <a:pt x="774836" y="1692809"/>
                </a:cubicBezTo>
                <a:cubicBezTo>
                  <a:pt x="771364" y="1689336"/>
                  <a:pt x="767457" y="1684995"/>
                  <a:pt x="763116" y="1679786"/>
                </a:cubicBezTo>
                <a:cubicBezTo>
                  <a:pt x="760512" y="1676314"/>
                  <a:pt x="760946" y="1674143"/>
                  <a:pt x="764418" y="1673275"/>
                </a:cubicBezTo>
                <a:cubicBezTo>
                  <a:pt x="768759" y="1673275"/>
                  <a:pt x="776139" y="1672841"/>
                  <a:pt x="786557" y="1671973"/>
                </a:cubicBezTo>
                <a:cubicBezTo>
                  <a:pt x="787425" y="1671973"/>
                  <a:pt x="789161" y="1671973"/>
                  <a:pt x="791765" y="1671973"/>
                </a:cubicBezTo>
                <a:cubicBezTo>
                  <a:pt x="794370" y="1671105"/>
                  <a:pt x="796541" y="1670671"/>
                  <a:pt x="798277" y="1670671"/>
                </a:cubicBezTo>
                <a:cubicBezTo>
                  <a:pt x="798277" y="1663725"/>
                  <a:pt x="797409" y="1656780"/>
                  <a:pt x="795672" y="1649835"/>
                </a:cubicBezTo>
                <a:cubicBezTo>
                  <a:pt x="793936" y="1649835"/>
                  <a:pt x="792200" y="1650269"/>
                  <a:pt x="790463" y="1651137"/>
                </a:cubicBezTo>
                <a:cubicBezTo>
                  <a:pt x="781782" y="1651137"/>
                  <a:pt x="776139" y="1650269"/>
                  <a:pt x="773534" y="1648532"/>
                </a:cubicBezTo>
                <a:cubicBezTo>
                  <a:pt x="770062" y="1646796"/>
                  <a:pt x="766155" y="1643323"/>
                  <a:pt x="761814" y="1638114"/>
                </a:cubicBezTo>
                <a:cubicBezTo>
                  <a:pt x="759209" y="1635510"/>
                  <a:pt x="759209" y="1633339"/>
                  <a:pt x="761814" y="1631603"/>
                </a:cubicBezTo>
                <a:cubicBezTo>
                  <a:pt x="762682" y="1631603"/>
                  <a:pt x="763984" y="1631169"/>
                  <a:pt x="765721" y="1630301"/>
                </a:cubicBezTo>
                <a:cubicBezTo>
                  <a:pt x="775270" y="1628565"/>
                  <a:pt x="781782" y="1627697"/>
                  <a:pt x="785255" y="1627697"/>
                </a:cubicBezTo>
                <a:cubicBezTo>
                  <a:pt x="805222" y="1626828"/>
                  <a:pt x="826492" y="1623356"/>
                  <a:pt x="849064" y="1617279"/>
                </a:cubicBezTo>
                <a:close/>
                <a:moveTo>
                  <a:pt x="876412" y="1602954"/>
                </a:moveTo>
                <a:cubicBezTo>
                  <a:pt x="862521" y="1602086"/>
                  <a:pt x="829531" y="1604256"/>
                  <a:pt x="777441" y="1609465"/>
                </a:cubicBezTo>
                <a:cubicBezTo>
                  <a:pt x="769628" y="1610333"/>
                  <a:pt x="764418" y="1610767"/>
                  <a:pt x="761814" y="1610767"/>
                </a:cubicBezTo>
                <a:cubicBezTo>
                  <a:pt x="758341" y="1611635"/>
                  <a:pt x="754869" y="1612070"/>
                  <a:pt x="751396" y="1612070"/>
                </a:cubicBezTo>
                <a:cubicBezTo>
                  <a:pt x="751396" y="1677182"/>
                  <a:pt x="750094" y="1729272"/>
                  <a:pt x="747489" y="1768339"/>
                </a:cubicBezTo>
                <a:cubicBezTo>
                  <a:pt x="783084" y="1763998"/>
                  <a:pt x="822151" y="1760526"/>
                  <a:pt x="864691" y="1757921"/>
                </a:cubicBezTo>
                <a:cubicBezTo>
                  <a:pt x="865560" y="1757921"/>
                  <a:pt x="866862" y="1757921"/>
                  <a:pt x="868598" y="1757921"/>
                </a:cubicBezTo>
                <a:cubicBezTo>
                  <a:pt x="872939" y="1757053"/>
                  <a:pt x="876412" y="1757921"/>
                  <a:pt x="879017" y="1760526"/>
                </a:cubicBezTo>
                <a:cubicBezTo>
                  <a:pt x="881620" y="1761394"/>
                  <a:pt x="883357" y="1763130"/>
                  <a:pt x="884225" y="1765735"/>
                </a:cubicBezTo>
                <a:cubicBezTo>
                  <a:pt x="887698" y="1729272"/>
                  <a:pt x="887698" y="1677616"/>
                  <a:pt x="884225" y="1610767"/>
                </a:cubicBezTo>
                <a:cubicBezTo>
                  <a:pt x="884225" y="1605558"/>
                  <a:pt x="881620" y="1602954"/>
                  <a:pt x="876412" y="1602954"/>
                </a:cubicBezTo>
                <a:close/>
                <a:moveTo>
                  <a:pt x="1570509" y="1578211"/>
                </a:moveTo>
                <a:cubicBezTo>
                  <a:pt x="1582663" y="1581684"/>
                  <a:pt x="1591779" y="1588195"/>
                  <a:pt x="1597856" y="1597745"/>
                </a:cubicBezTo>
                <a:cubicBezTo>
                  <a:pt x="1599592" y="1602086"/>
                  <a:pt x="1598290" y="1605124"/>
                  <a:pt x="1593949" y="1606861"/>
                </a:cubicBezTo>
                <a:cubicBezTo>
                  <a:pt x="1593081" y="1607729"/>
                  <a:pt x="1590911" y="1608597"/>
                  <a:pt x="1587438" y="1609465"/>
                </a:cubicBezTo>
                <a:cubicBezTo>
                  <a:pt x="1580493" y="1612070"/>
                  <a:pt x="1575284" y="1614240"/>
                  <a:pt x="1571811" y="1615976"/>
                </a:cubicBezTo>
                <a:cubicBezTo>
                  <a:pt x="1561393" y="1619449"/>
                  <a:pt x="1548805" y="1622922"/>
                  <a:pt x="1534046" y="1626394"/>
                </a:cubicBezTo>
                <a:cubicBezTo>
                  <a:pt x="1534914" y="1628131"/>
                  <a:pt x="1535348" y="1630301"/>
                  <a:pt x="1535348" y="1632906"/>
                </a:cubicBezTo>
                <a:cubicBezTo>
                  <a:pt x="1535348" y="1639851"/>
                  <a:pt x="1534480" y="1652873"/>
                  <a:pt x="1532744" y="1671973"/>
                </a:cubicBezTo>
                <a:cubicBezTo>
                  <a:pt x="1534480" y="1658082"/>
                  <a:pt x="1534480" y="1659819"/>
                  <a:pt x="1532744" y="1677182"/>
                </a:cubicBezTo>
                <a:cubicBezTo>
                  <a:pt x="1555316" y="1671973"/>
                  <a:pt x="1574850" y="1666764"/>
                  <a:pt x="1591345" y="1661555"/>
                </a:cubicBezTo>
                <a:cubicBezTo>
                  <a:pt x="1598290" y="1658950"/>
                  <a:pt x="1604801" y="1658950"/>
                  <a:pt x="1610878" y="1661555"/>
                </a:cubicBezTo>
                <a:cubicBezTo>
                  <a:pt x="1617824" y="1663291"/>
                  <a:pt x="1623901" y="1667632"/>
                  <a:pt x="1629110" y="1674577"/>
                </a:cubicBezTo>
                <a:cubicBezTo>
                  <a:pt x="1632582" y="1680654"/>
                  <a:pt x="1631714" y="1685429"/>
                  <a:pt x="1626505" y="1688902"/>
                </a:cubicBezTo>
                <a:cubicBezTo>
                  <a:pt x="1620428" y="1689770"/>
                  <a:pt x="1610444" y="1691072"/>
                  <a:pt x="1596554" y="1692809"/>
                </a:cubicBezTo>
                <a:cubicBezTo>
                  <a:pt x="1588740" y="1693677"/>
                  <a:pt x="1582663" y="1694545"/>
                  <a:pt x="1578322" y="1695413"/>
                </a:cubicBezTo>
                <a:lnTo>
                  <a:pt x="1580927" y="1696716"/>
                </a:lnTo>
                <a:cubicBezTo>
                  <a:pt x="1583531" y="1701056"/>
                  <a:pt x="1583965" y="1705831"/>
                  <a:pt x="1582229" y="1711040"/>
                </a:cubicBezTo>
                <a:cubicBezTo>
                  <a:pt x="1582229" y="1712776"/>
                  <a:pt x="1582229" y="1715381"/>
                  <a:pt x="1582229" y="1718854"/>
                </a:cubicBezTo>
                <a:cubicBezTo>
                  <a:pt x="1581361" y="1724063"/>
                  <a:pt x="1580927" y="1727969"/>
                  <a:pt x="1580927" y="1730574"/>
                </a:cubicBezTo>
                <a:cubicBezTo>
                  <a:pt x="1580927" y="1747937"/>
                  <a:pt x="1580493" y="1763564"/>
                  <a:pt x="1579625" y="1777455"/>
                </a:cubicBezTo>
                <a:cubicBezTo>
                  <a:pt x="1577889" y="1810445"/>
                  <a:pt x="1573547" y="1833451"/>
                  <a:pt x="1566603" y="1846474"/>
                </a:cubicBezTo>
                <a:cubicBezTo>
                  <a:pt x="1566603" y="1848210"/>
                  <a:pt x="1566168" y="1849078"/>
                  <a:pt x="1565300" y="1849078"/>
                </a:cubicBezTo>
                <a:cubicBezTo>
                  <a:pt x="1564432" y="1849078"/>
                  <a:pt x="1563563" y="1848210"/>
                  <a:pt x="1562695" y="1846474"/>
                </a:cubicBezTo>
                <a:cubicBezTo>
                  <a:pt x="1557487" y="1830847"/>
                  <a:pt x="1554448" y="1810879"/>
                  <a:pt x="1553580" y="1786571"/>
                </a:cubicBezTo>
                <a:cubicBezTo>
                  <a:pt x="1552712" y="1770944"/>
                  <a:pt x="1552277" y="1750542"/>
                  <a:pt x="1552277" y="1725365"/>
                </a:cubicBezTo>
                <a:cubicBezTo>
                  <a:pt x="1552277" y="1714947"/>
                  <a:pt x="1551409" y="1705831"/>
                  <a:pt x="1549673" y="1698018"/>
                </a:cubicBezTo>
                <a:cubicBezTo>
                  <a:pt x="1548805" y="1698018"/>
                  <a:pt x="1547068" y="1698018"/>
                  <a:pt x="1544464" y="1698018"/>
                </a:cubicBezTo>
                <a:cubicBezTo>
                  <a:pt x="1541860" y="1698886"/>
                  <a:pt x="1539689" y="1699320"/>
                  <a:pt x="1537953" y="1699320"/>
                </a:cubicBezTo>
                <a:cubicBezTo>
                  <a:pt x="1535348" y="1699320"/>
                  <a:pt x="1532744" y="1698886"/>
                  <a:pt x="1530139" y="1698018"/>
                </a:cubicBezTo>
                <a:cubicBezTo>
                  <a:pt x="1525798" y="1747503"/>
                  <a:pt x="1502792" y="1785702"/>
                  <a:pt x="1461121" y="1812615"/>
                </a:cubicBezTo>
                <a:cubicBezTo>
                  <a:pt x="1459384" y="1813484"/>
                  <a:pt x="1457647" y="1813484"/>
                  <a:pt x="1455911" y="1812615"/>
                </a:cubicBezTo>
                <a:cubicBezTo>
                  <a:pt x="1455043" y="1810879"/>
                  <a:pt x="1455043" y="1809143"/>
                  <a:pt x="1455911" y="1807406"/>
                </a:cubicBezTo>
                <a:cubicBezTo>
                  <a:pt x="1486297" y="1771812"/>
                  <a:pt x="1501490" y="1722760"/>
                  <a:pt x="1501490" y="1660253"/>
                </a:cubicBezTo>
                <a:cubicBezTo>
                  <a:pt x="1502358" y="1646362"/>
                  <a:pt x="1500188" y="1634642"/>
                  <a:pt x="1494978" y="1625092"/>
                </a:cubicBezTo>
                <a:cubicBezTo>
                  <a:pt x="1490638" y="1618147"/>
                  <a:pt x="1493242" y="1614240"/>
                  <a:pt x="1502792" y="1613372"/>
                </a:cubicBezTo>
                <a:cubicBezTo>
                  <a:pt x="1504528" y="1613372"/>
                  <a:pt x="1507567" y="1613806"/>
                  <a:pt x="1511908" y="1614674"/>
                </a:cubicBezTo>
                <a:cubicBezTo>
                  <a:pt x="1516249" y="1615542"/>
                  <a:pt x="1519287" y="1616410"/>
                  <a:pt x="1521023" y="1617279"/>
                </a:cubicBezTo>
                <a:cubicBezTo>
                  <a:pt x="1527969" y="1612070"/>
                  <a:pt x="1536217" y="1604690"/>
                  <a:pt x="1545766" y="1595140"/>
                </a:cubicBezTo>
                <a:cubicBezTo>
                  <a:pt x="1551843" y="1589063"/>
                  <a:pt x="1555750" y="1584722"/>
                  <a:pt x="1557487" y="1582118"/>
                </a:cubicBezTo>
                <a:cubicBezTo>
                  <a:pt x="1560091" y="1578645"/>
                  <a:pt x="1564432" y="1577343"/>
                  <a:pt x="1570509" y="1578211"/>
                </a:cubicBezTo>
                <a:close/>
                <a:moveTo>
                  <a:pt x="70321" y="1574304"/>
                </a:moveTo>
                <a:cubicBezTo>
                  <a:pt x="91157" y="1577777"/>
                  <a:pt x="108521" y="1583420"/>
                  <a:pt x="122411" y="1591234"/>
                </a:cubicBezTo>
                <a:cubicBezTo>
                  <a:pt x="129356" y="1594706"/>
                  <a:pt x="133263" y="1600349"/>
                  <a:pt x="134131" y="1608163"/>
                </a:cubicBezTo>
                <a:cubicBezTo>
                  <a:pt x="134999" y="1622053"/>
                  <a:pt x="131527" y="1632906"/>
                  <a:pt x="123713" y="1640719"/>
                </a:cubicBezTo>
                <a:cubicBezTo>
                  <a:pt x="119372" y="1644192"/>
                  <a:pt x="115032" y="1644192"/>
                  <a:pt x="110691" y="1640719"/>
                </a:cubicBezTo>
                <a:cubicBezTo>
                  <a:pt x="95064" y="1626828"/>
                  <a:pt x="79871" y="1606426"/>
                  <a:pt x="65112" y="1579513"/>
                </a:cubicBezTo>
                <a:cubicBezTo>
                  <a:pt x="64244" y="1575173"/>
                  <a:pt x="65981" y="1573436"/>
                  <a:pt x="70321" y="1574304"/>
                </a:cubicBezTo>
                <a:close/>
                <a:moveTo>
                  <a:pt x="2158473" y="1573653"/>
                </a:moveTo>
                <a:cubicBezTo>
                  <a:pt x="2160643" y="1573653"/>
                  <a:pt x="2163031" y="1574304"/>
                  <a:pt x="2165635" y="1575607"/>
                </a:cubicBezTo>
                <a:cubicBezTo>
                  <a:pt x="2180394" y="1582552"/>
                  <a:pt x="2189510" y="1589063"/>
                  <a:pt x="2192982" y="1595140"/>
                </a:cubicBezTo>
                <a:cubicBezTo>
                  <a:pt x="2195587" y="1599481"/>
                  <a:pt x="2195587" y="1602954"/>
                  <a:pt x="2192982" y="1605558"/>
                </a:cubicBezTo>
                <a:cubicBezTo>
                  <a:pt x="2180828" y="1616844"/>
                  <a:pt x="2173449" y="1636812"/>
                  <a:pt x="2170844" y="1665462"/>
                </a:cubicBezTo>
                <a:cubicBezTo>
                  <a:pt x="2194285" y="1645494"/>
                  <a:pt x="2206873" y="1628565"/>
                  <a:pt x="2208609" y="1614674"/>
                </a:cubicBezTo>
                <a:cubicBezTo>
                  <a:pt x="2208609" y="1608597"/>
                  <a:pt x="2212516" y="1606861"/>
                  <a:pt x="2220329" y="1609465"/>
                </a:cubicBezTo>
                <a:cubicBezTo>
                  <a:pt x="2235956" y="1612938"/>
                  <a:pt x="2245940" y="1620751"/>
                  <a:pt x="2250281" y="1632906"/>
                </a:cubicBezTo>
                <a:cubicBezTo>
                  <a:pt x="2254622" y="1640719"/>
                  <a:pt x="2252886" y="1646362"/>
                  <a:pt x="2245072" y="1649835"/>
                </a:cubicBezTo>
                <a:cubicBezTo>
                  <a:pt x="2238995" y="1652439"/>
                  <a:pt x="2222066" y="1658082"/>
                  <a:pt x="2194285" y="1666764"/>
                </a:cubicBezTo>
                <a:cubicBezTo>
                  <a:pt x="2182998" y="1670237"/>
                  <a:pt x="2175185" y="1672841"/>
                  <a:pt x="2170844" y="1674577"/>
                </a:cubicBezTo>
                <a:cubicBezTo>
                  <a:pt x="2175185" y="1675445"/>
                  <a:pt x="2182130" y="1676314"/>
                  <a:pt x="2191680" y="1677182"/>
                </a:cubicBezTo>
                <a:cubicBezTo>
                  <a:pt x="2204703" y="1678918"/>
                  <a:pt x="2213384" y="1680220"/>
                  <a:pt x="2217725" y="1681089"/>
                </a:cubicBezTo>
                <a:cubicBezTo>
                  <a:pt x="2236825" y="1687166"/>
                  <a:pt x="2243336" y="1701056"/>
                  <a:pt x="2237259" y="1722760"/>
                </a:cubicBezTo>
                <a:cubicBezTo>
                  <a:pt x="2233786" y="1732310"/>
                  <a:pt x="2226407" y="1733178"/>
                  <a:pt x="2215120" y="1725365"/>
                </a:cubicBezTo>
                <a:cubicBezTo>
                  <a:pt x="2208175" y="1720156"/>
                  <a:pt x="2197323" y="1711040"/>
                  <a:pt x="2182564" y="1698018"/>
                </a:cubicBezTo>
                <a:cubicBezTo>
                  <a:pt x="2177355" y="1692809"/>
                  <a:pt x="2173449" y="1688902"/>
                  <a:pt x="2170844" y="1686298"/>
                </a:cubicBezTo>
                <a:cubicBezTo>
                  <a:pt x="2173449" y="1734915"/>
                  <a:pt x="2195587" y="1763564"/>
                  <a:pt x="2237259" y="1772246"/>
                </a:cubicBezTo>
                <a:cubicBezTo>
                  <a:pt x="2247677" y="1749674"/>
                  <a:pt x="2253754" y="1734047"/>
                  <a:pt x="2255490" y="1725365"/>
                </a:cubicBezTo>
                <a:cubicBezTo>
                  <a:pt x="2256358" y="1723629"/>
                  <a:pt x="2257660" y="1723194"/>
                  <a:pt x="2259397" y="1724063"/>
                </a:cubicBezTo>
                <a:cubicBezTo>
                  <a:pt x="2260265" y="1724063"/>
                  <a:pt x="2260699" y="1724931"/>
                  <a:pt x="2260699" y="1726667"/>
                </a:cubicBezTo>
                <a:cubicBezTo>
                  <a:pt x="2264172" y="1750108"/>
                  <a:pt x="2269815" y="1769641"/>
                  <a:pt x="2277628" y="1785268"/>
                </a:cubicBezTo>
                <a:cubicBezTo>
                  <a:pt x="2282837" y="1795686"/>
                  <a:pt x="2282403" y="1803934"/>
                  <a:pt x="2276326" y="1810011"/>
                </a:cubicBezTo>
                <a:cubicBezTo>
                  <a:pt x="2269381" y="1815220"/>
                  <a:pt x="2257660" y="1816956"/>
                  <a:pt x="2241165" y="1815220"/>
                </a:cubicBezTo>
                <a:cubicBezTo>
                  <a:pt x="2173449" y="1803934"/>
                  <a:pt x="2138288" y="1760091"/>
                  <a:pt x="2135683" y="1683693"/>
                </a:cubicBezTo>
                <a:cubicBezTo>
                  <a:pt x="2137420" y="1649835"/>
                  <a:pt x="2139590" y="1628565"/>
                  <a:pt x="2142195" y="1619883"/>
                </a:cubicBezTo>
                <a:cubicBezTo>
                  <a:pt x="2143063" y="1615542"/>
                  <a:pt x="2141327" y="1613372"/>
                  <a:pt x="2136986" y="1613372"/>
                </a:cubicBezTo>
                <a:cubicBezTo>
                  <a:pt x="2117886" y="1618581"/>
                  <a:pt x="2094880" y="1627262"/>
                  <a:pt x="2067967" y="1639417"/>
                </a:cubicBezTo>
                <a:cubicBezTo>
                  <a:pt x="2060153" y="1641153"/>
                  <a:pt x="2054510" y="1641153"/>
                  <a:pt x="2051037" y="1639417"/>
                </a:cubicBezTo>
                <a:cubicBezTo>
                  <a:pt x="2038883" y="1635076"/>
                  <a:pt x="2030202" y="1626828"/>
                  <a:pt x="2024993" y="1614674"/>
                </a:cubicBezTo>
                <a:cubicBezTo>
                  <a:pt x="2024124" y="1611201"/>
                  <a:pt x="2024993" y="1609031"/>
                  <a:pt x="2027597" y="1608163"/>
                </a:cubicBezTo>
                <a:cubicBezTo>
                  <a:pt x="2030202" y="1607295"/>
                  <a:pt x="2038449" y="1605558"/>
                  <a:pt x="2052340" y="1602954"/>
                </a:cubicBezTo>
                <a:cubicBezTo>
                  <a:pt x="2065362" y="1600349"/>
                  <a:pt x="2073176" y="1599047"/>
                  <a:pt x="2075780" y="1599047"/>
                </a:cubicBezTo>
                <a:cubicBezTo>
                  <a:pt x="2120057" y="1590365"/>
                  <a:pt x="2145667" y="1582552"/>
                  <a:pt x="2152613" y="1575607"/>
                </a:cubicBezTo>
                <a:cubicBezTo>
                  <a:pt x="2154349" y="1574304"/>
                  <a:pt x="2156302" y="1573653"/>
                  <a:pt x="2158473" y="1573653"/>
                </a:cubicBezTo>
                <a:close/>
                <a:moveTo>
                  <a:pt x="2536775" y="1573328"/>
                </a:moveTo>
                <a:cubicBezTo>
                  <a:pt x="2538512" y="1572677"/>
                  <a:pt x="2540682" y="1573002"/>
                  <a:pt x="2543287" y="1574304"/>
                </a:cubicBezTo>
                <a:cubicBezTo>
                  <a:pt x="2559781" y="1580382"/>
                  <a:pt x="2571068" y="1586025"/>
                  <a:pt x="2577145" y="1591234"/>
                </a:cubicBezTo>
                <a:cubicBezTo>
                  <a:pt x="2581486" y="1597311"/>
                  <a:pt x="2580617" y="1602086"/>
                  <a:pt x="2574540" y="1605558"/>
                </a:cubicBezTo>
                <a:cubicBezTo>
                  <a:pt x="2571936" y="1606426"/>
                  <a:pt x="2567595" y="1608163"/>
                  <a:pt x="2561518" y="1610767"/>
                </a:cubicBezTo>
                <a:cubicBezTo>
                  <a:pt x="2553704" y="1612504"/>
                  <a:pt x="2547193" y="1614674"/>
                  <a:pt x="2541984" y="1617279"/>
                </a:cubicBezTo>
                <a:cubicBezTo>
                  <a:pt x="2541116" y="1617279"/>
                  <a:pt x="2539814" y="1617713"/>
                  <a:pt x="2538078" y="1618581"/>
                </a:cubicBezTo>
                <a:cubicBezTo>
                  <a:pt x="2537210" y="1619449"/>
                  <a:pt x="2533303" y="1620751"/>
                  <a:pt x="2526357" y="1622488"/>
                </a:cubicBezTo>
                <a:cubicBezTo>
                  <a:pt x="2530698" y="1625092"/>
                  <a:pt x="2534605" y="1627697"/>
                  <a:pt x="2538078" y="1630301"/>
                </a:cubicBezTo>
                <a:cubicBezTo>
                  <a:pt x="2545023" y="1634642"/>
                  <a:pt x="2545891" y="1639417"/>
                  <a:pt x="2540682" y="1644626"/>
                </a:cubicBezTo>
                <a:cubicBezTo>
                  <a:pt x="2540682" y="1645494"/>
                  <a:pt x="2540248" y="1648098"/>
                  <a:pt x="2539380" y="1652439"/>
                </a:cubicBezTo>
                <a:cubicBezTo>
                  <a:pt x="2537643" y="1658516"/>
                  <a:pt x="2536341" y="1663291"/>
                  <a:pt x="2535473" y="1666764"/>
                </a:cubicBezTo>
                <a:cubicBezTo>
                  <a:pt x="2539814" y="1665896"/>
                  <a:pt x="2545023" y="1664159"/>
                  <a:pt x="2551100" y="1661555"/>
                </a:cubicBezTo>
                <a:cubicBezTo>
                  <a:pt x="2552837" y="1660687"/>
                  <a:pt x="2554139" y="1660253"/>
                  <a:pt x="2555007" y="1660253"/>
                </a:cubicBezTo>
                <a:cubicBezTo>
                  <a:pt x="2563688" y="1656780"/>
                  <a:pt x="2570634" y="1656346"/>
                  <a:pt x="2575843" y="1658950"/>
                </a:cubicBezTo>
                <a:cubicBezTo>
                  <a:pt x="2588865" y="1661555"/>
                  <a:pt x="2596679" y="1666330"/>
                  <a:pt x="2599283" y="1673275"/>
                </a:cubicBezTo>
                <a:cubicBezTo>
                  <a:pt x="2604492" y="1682825"/>
                  <a:pt x="2602756" y="1687600"/>
                  <a:pt x="2594074" y="1687600"/>
                </a:cubicBezTo>
                <a:cubicBezTo>
                  <a:pt x="2589733" y="1687600"/>
                  <a:pt x="2581920" y="1688468"/>
                  <a:pt x="2570634" y="1690204"/>
                </a:cubicBezTo>
                <a:cubicBezTo>
                  <a:pt x="2552402" y="1691072"/>
                  <a:pt x="2539380" y="1691941"/>
                  <a:pt x="2531566" y="1692809"/>
                </a:cubicBezTo>
                <a:cubicBezTo>
                  <a:pt x="2531566" y="1694545"/>
                  <a:pt x="2531132" y="1697150"/>
                  <a:pt x="2530264" y="1700622"/>
                </a:cubicBezTo>
                <a:cubicBezTo>
                  <a:pt x="2531132" y="1698886"/>
                  <a:pt x="2530698" y="1699754"/>
                  <a:pt x="2528962" y="1703227"/>
                </a:cubicBezTo>
                <a:cubicBezTo>
                  <a:pt x="2539380" y="1721458"/>
                  <a:pt x="2555875" y="1741426"/>
                  <a:pt x="2578447" y="1763130"/>
                </a:cubicBezTo>
                <a:cubicBezTo>
                  <a:pt x="2594074" y="1777021"/>
                  <a:pt x="2613608" y="1790477"/>
                  <a:pt x="2637048" y="1803500"/>
                </a:cubicBezTo>
                <a:cubicBezTo>
                  <a:pt x="2639653" y="1805236"/>
                  <a:pt x="2640955" y="1806538"/>
                  <a:pt x="2640955" y="1807406"/>
                </a:cubicBezTo>
                <a:cubicBezTo>
                  <a:pt x="2640087" y="1809143"/>
                  <a:pt x="2638350" y="1810011"/>
                  <a:pt x="2635746" y="1810011"/>
                </a:cubicBezTo>
                <a:cubicBezTo>
                  <a:pt x="2629669" y="1810011"/>
                  <a:pt x="2619251" y="1810879"/>
                  <a:pt x="2604492" y="1812615"/>
                </a:cubicBezTo>
                <a:cubicBezTo>
                  <a:pt x="2589733" y="1814352"/>
                  <a:pt x="2579315" y="1815220"/>
                  <a:pt x="2573238" y="1815220"/>
                </a:cubicBezTo>
                <a:cubicBezTo>
                  <a:pt x="2564557" y="1816088"/>
                  <a:pt x="2558913" y="1813049"/>
                  <a:pt x="2556309" y="1806104"/>
                </a:cubicBezTo>
                <a:cubicBezTo>
                  <a:pt x="2541550" y="1790477"/>
                  <a:pt x="2528962" y="1766603"/>
                  <a:pt x="2518544" y="1734481"/>
                </a:cubicBezTo>
                <a:cubicBezTo>
                  <a:pt x="2513335" y="1744899"/>
                  <a:pt x="2508126" y="1754448"/>
                  <a:pt x="2502917" y="1763130"/>
                </a:cubicBezTo>
                <a:cubicBezTo>
                  <a:pt x="2487290" y="1790043"/>
                  <a:pt x="2456904" y="1807406"/>
                  <a:pt x="2411760" y="1815220"/>
                </a:cubicBezTo>
                <a:cubicBezTo>
                  <a:pt x="2406551" y="1816088"/>
                  <a:pt x="2403946" y="1815654"/>
                  <a:pt x="2403946" y="1813918"/>
                </a:cubicBezTo>
                <a:cubicBezTo>
                  <a:pt x="2403946" y="1812181"/>
                  <a:pt x="2406116" y="1810445"/>
                  <a:pt x="2410457" y="1808709"/>
                </a:cubicBezTo>
                <a:cubicBezTo>
                  <a:pt x="2454734" y="1786136"/>
                  <a:pt x="2482949" y="1749674"/>
                  <a:pt x="2495103" y="1699320"/>
                </a:cubicBezTo>
                <a:cubicBezTo>
                  <a:pt x="2487290" y="1700188"/>
                  <a:pt x="2480344" y="1701490"/>
                  <a:pt x="2474267" y="1703227"/>
                </a:cubicBezTo>
                <a:cubicBezTo>
                  <a:pt x="2469058" y="1704095"/>
                  <a:pt x="2464717" y="1703227"/>
                  <a:pt x="2461245" y="1700622"/>
                </a:cubicBezTo>
                <a:cubicBezTo>
                  <a:pt x="2456036" y="1697150"/>
                  <a:pt x="2450827" y="1692809"/>
                  <a:pt x="2445618" y="1687600"/>
                </a:cubicBezTo>
                <a:cubicBezTo>
                  <a:pt x="2442146" y="1683259"/>
                  <a:pt x="2443448" y="1680220"/>
                  <a:pt x="2449525" y="1678484"/>
                </a:cubicBezTo>
                <a:cubicBezTo>
                  <a:pt x="2463415" y="1677616"/>
                  <a:pt x="2475570" y="1676314"/>
                  <a:pt x="2485988" y="1674577"/>
                </a:cubicBezTo>
                <a:lnTo>
                  <a:pt x="2494803" y="1673475"/>
                </a:lnTo>
                <a:lnTo>
                  <a:pt x="2499010" y="1671973"/>
                </a:lnTo>
                <a:cubicBezTo>
                  <a:pt x="2499010" y="1671105"/>
                  <a:pt x="2499010" y="1670671"/>
                  <a:pt x="2499010" y="1670671"/>
                </a:cubicBezTo>
                <a:cubicBezTo>
                  <a:pt x="2499010" y="1668066"/>
                  <a:pt x="2499010" y="1665028"/>
                  <a:pt x="2499010" y="1661555"/>
                </a:cubicBezTo>
                <a:cubicBezTo>
                  <a:pt x="2500747" y="1645928"/>
                  <a:pt x="2500747" y="1635510"/>
                  <a:pt x="2499010" y="1630301"/>
                </a:cubicBezTo>
                <a:cubicBezTo>
                  <a:pt x="2480779" y="1635510"/>
                  <a:pt x="2467322" y="1638548"/>
                  <a:pt x="2458641" y="1639417"/>
                </a:cubicBezTo>
                <a:cubicBezTo>
                  <a:pt x="2457773" y="1640285"/>
                  <a:pt x="2456904" y="1640719"/>
                  <a:pt x="2456036" y="1640719"/>
                </a:cubicBezTo>
                <a:cubicBezTo>
                  <a:pt x="2456036" y="1642455"/>
                  <a:pt x="2455168" y="1644626"/>
                  <a:pt x="2453432" y="1647230"/>
                </a:cubicBezTo>
                <a:cubicBezTo>
                  <a:pt x="2454300" y="1647230"/>
                  <a:pt x="2455168" y="1647664"/>
                  <a:pt x="2456036" y="1648532"/>
                </a:cubicBezTo>
                <a:cubicBezTo>
                  <a:pt x="2456904" y="1648532"/>
                  <a:pt x="2457338" y="1648967"/>
                  <a:pt x="2457338" y="1649835"/>
                </a:cubicBezTo>
                <a:cubicBezTo>
                  <a:pt x="2459943" y="1656780"/>
                  <a:pt x="2458641" y="1661121"/>
                  <a:pt x="2453432" y="1662857"/>
                </a:cubicBezTo>
                <a:cubicBezTo>
                  <a:pt x="2451695" y="1662857"/>
                  <a:pt x="2447788" y="1663725"/>
                  <a:pt x="2441711" y="1665462"/>
                </a:cubicBezTo>
                <a:cubicBezTo>
                  <a:pt x="2433898" y="1666330"/>
                  <a:pt x="2427821" y="1667198"/>
                  <a:pt x="2423480" y="1668066"/>
                </a:cubicBezTo>
                <a:cubicBezTo>
                  <a:pt x="2426084" y="1669802"/>
                  <a:pt x="2428689" y="1671973"/>
                  <a:pt x="2431293" y="1674577"/>
                </a:cubicBezTo>
                <a:cubicBezTo>
                  <a:pt x="2436502" y="1678918"/>
                  <a:pt x="2437370" y="1683693"/>
                  <a:pt x="2433898" y="1688902"/>
                </a:cubicBezTo>
                <a:cubicBezTo>
                  <a:pt x="2433030" y="1689770"/>
                  <a:pt x="2432596" y="1691507"/>
                  <a:pt x="2432596" y="1694111"/>
                </a:cubicBezTo>
                <a:cubicBezTo>
                  <a:pt x="2431728" y="1695847"/>
                  <a:pt x="2431293" y="1697150"/>
                  <a:pt x="2431293" y="1698018"/>
                </a:cubicBezTo>
                <a:cubicBezTo>
                  <a:pt x="2433898" y="1698018"/>
                  <a:pt x="2435634" y="1697584"/>
                  <a:pt x="2436502" y="1696716"/>
                </a:cubicBezTo>
                <a:cubicBezTo>
                  <a:pt x="2437370" y="1696716"/>
                  <a:pt x="2438239" y="1696716"/>
                  <a:pt x="2439107" y="1696716"/>
                </a:cubicBezTo>
                <a:cubicBezTo>
                  <a:pt x="2445184" y="1695847"/>
                  <a:pt x="2449091" y="1695847"/>
                  <a:pt x="2450827" y="1696716"/>
                </a:cubicBezTo>
                <a:cubicBezTo>
                  <a:pt x="2451695" y="1696716"/>
                  <a:pt x="2452564" y="1697150"/>
                  <a:pt x="2453432" y="1698018"/>
                </a:cubicBezTo>
                <a:cubicBezTo>
                  <a:pt x="2457773" y="1699754"/>
                  <a:pt x="2460811" y="1701925"/>
                  <a:pt x="2462547" y="1704529"/>
                </a:cubicBezTo>
                <a:cubicBezTo>
                  <a:pt x="2465152" y="1710606"/>
                  <a:pt x="2463849" y="1715381"/>
                  <a:pt x="2458641" y="1718854"/>
                </a:cubicBezTo>
                <a:cubicBezTo>
                  <a:pt x="2455168" y="1719722"/>
                  <a:pt x="2445618" y="1721024"/>
                  <a:pt x="2429991" y="1722760"/>
                </a:cubicBezTo>
                <a:cubicBezTo>
                  <a:pt x="2429991" y="1730574"/>
                  <a:pt x="2429991" y="1738387"/>
                  <a:pt x="2429991" y="1746201"/>
                </a:cubicBezTo>
                <a:cubicBezTo>
                  <a:pt x="2435200" y="1743596"/>
                  <a:pt x="2443014" y="1740992"/>
                  <a:pt x="2453432" y="1738387"/>
                </a:cubicBezTo>
                <a:cubicBezTo>
                  <a:pt x="2457773" y="1737519"/>
                  <a:pt x="2460811" y="1736651"/>
                  <a:pt x="2462547" y="1735783"/>
                </a:cubicBezTo>
                <a:cubicBezTo>
                  <a:pt x="2466020" y="1734915"/>
                  <a:pt x="2468191" y="1734915"/>
                  <a:pt x="2469058" y="1735783"/>
                </a:cubicBezTo>
                <a:cubicBezTo>
                  <a:pt x="2469058" y="1737519"/>
                  <a:pt x="2467322" y="1739256"/>
                  <a:pt x="2463849" y="1740992"/>
                </a:cubicBezTo>
                <a:cubicBezTo>
                  <a:pt x="2459508" y="1743596"/>
                  <a:pt x="2449959" y="1750108"/>
                  <a:pt x="2435200" y="1760526"/>
                </a:cubicBezTo>
                <a:cubicBezTo>
                  <a:pt x="2418705" y="1772680"/>
                  <a:pt x="2406551" y="1781362"/>
                  <a:pt x="2398737" y="1786571"/>
                </a:cubicBezTo>
                <a:cubicBezTo>
                  <a:pt x="2394396" y="1789175"/>
                  <a:pt x="2388319" y="1793082"/>
                  <a:pt x="2380506" y="1798291"/>
                </a:cubicBezTo>
                <a:cubicBezTo>
                  <a:pt x="2374429" y="1802631"/>
                  <a:pt x="2370522" y="1805236"/>
                  <a:pt x="2368786" y="1806104"/>
                </a:cubicBezTo>
                <a:cubicBezTo>
                  <a:pt x="2365313" y="1809577"/>
                  <a:pt x="2361406" y="1810011"/>
                  <a:pt x="2357065" y="1807406"/>
                </a:cubicBezTo>
                <a:cubicBezTo>
                  <a:pt x="2345779" y="1797857"/>
                  <a:pt x="2338834" y="1788741"/>
                  <a:pt x="2336229" y="1780059"/>
                </a:cubicBezTo>
                <a:cubicBezTo>
                  <a:pt x="2334493" y="1777455"/>
                  <a:pt x="2334059" y="1774850"/>
                  <a:pt x="2334927" y="1772246"/>
                </a:cubicBezTo>
                <a:cubicBezTo>
                  <a:pt x="2336663" y="1770509"/>
                  <a:pt x="2338834" y="1770075"/>
                  <a:pt x="2341438" y="1770944"/>
                </a:cubicBezTo>
                <a:cubicBezTo>
                  <a:pt x="2347515" y="1770944"/>
                  <a:pt x="2354895" y="1769641"/>
                  <a:pt x="2363577" y="1767037"/>
                </a:cubicBezTo>
                <a:cubicBezTo>
                  <a:pt x="2362708" y="1760091"/>
                  <a:pt x="2362274" y="1751410"/>
                  <a:pt x="2362274" y="1740992"/>
                </a:cubicBezTo>
                <a:cubicBezTo>
                  <a:pt x="2359670" y="1721024"/>
                  <a:pt x="2356631" y="1707568"/>
                  <a:pt x="2353159" y="1700622"/>
                </a:cubicBezTo>
                <a:cubicBezTo>
                  <a:pt x="2350554" y="1693677"/>
                  <a:pt x="2352290" y="1689770"/>
                  <a:pt x="2358368" y="1688902"/>
                </a:cubicBezTo>
                <a:cubicBezTo>
                  <a:pt x="2373126" y="1691507"/>
                  <a:pt x="2383978" y="1695413"/>
                  <a:pt x="2390924" y="1700622"/>
                </a:cubicBezTo>
                <a:cubicBezTo>
                  <a:pt x="2396133" y="1704095"/>
                  <a:pt x="2397001" y="1708870"/>
                  <a:pt x="2393528" y="1714947"/>
                </a:cubicBezTo>
                <a:cubicBezTo>
                  <a:pt x="2392660" y="1717551"/>
                  <a:pt x="2392226" y="1722326"/>
                  <a:pt x="2392226" y="1729272"/>
                </a:cubicBezTo>
                <a:cubicBezTo>
                  <a:pt x="2392226" y="1731876"/>
                  <a:pt x="2392226" y="1734047"/>
                  <a:pt x="2392226" y="1735783"/>
                </a:cubicBezTo>
                <a:cubicBezTo>
                  <a:pt x="2392226" y="1742728"/>
                  <a:pt x="2392226" y="1750108"/>
                  <a:pt x="2392226" y="1757921"/>
                </a:cubicBezTo>
                <a:cubicBezTo>
                  <a:pt x="2393094" y="1757921"/>
                  <a:pt x="2393962" y="1757487"/>
                  <a:pt x="2394830" y="1756619"/>
                </a:cubicBezTo>
                <a:cubicBezTo>
                  <a:pt x="2398303" y="1756619"/>
                  <a:pt x="2400473" y="1755751"/>
                  <a:pt x="2401342" y="1754014"/>
                </a:cubicBezTo>
                <a:cubicBezTo>
                  <a:pt x="2402210" y="1747937"/>
                  <a:pt x="2402210" y="1739690"/>
                  <a:pt x="2401342" y="1729272"/>
                </a:cubicBezTo>
                <a:cubicBezTo>
                  <a:pt x="2401342" y="1723194"/>
                  <a:pt x="2401342" y="1718854"/>
                  <a:pt x="2401342" y="1716249"/>
                </a:cubicBezTo>
                <a:cubicBezTo>
                  <a:pt x="2400473" y="1712776"/>
                  <a:pt x="2400039" y="1707134"/>
                  <a:pt x="2400039" y="1699320"/>
                </a:cubicBezTo>
                <a:cubicBezTo>
                  <a:pt x="2399171" y="1691507"/>
                  <a:pt x="2398737" y="1685863"/>
                  <a:pt x="2398737" y="1682391"/>
                </a:cubicBezTo>
                <a:cubicBezTo>
                  <a:pt x="2397001" y="1684995"/>
                  <a:pt x="2395264" y="1686298"/>
                  <a:pt x="2393528" y="1686298"/>
                </a:cubicBezTo>
                <a:cubicBezTo>
                  <a:pt x="2383978" y="1683693"/>
                  <a:pt x="2378335" y="1677616"/>
                  <a:pt x="2376599" y="1668066"/>
                </a:cubicBezTo>
                <a:cubicBezTo>
                  <a:pt x="2376599" y="1667198"/>
                  <a:pt x="2376165" y="1665462"/>
                  <a:pt x="2375297" y="1662857"/>
                </a:cubicBezTo>
                <a:cubicBezTo>
                  <a:pt x="2370088" y="1638548"/>
                  <a:pt x="2364011" y="1622053"/>
                  <a:pt x="2357065" y="1613372"/>
                </a:cubicBezTo>
                <a:cubicBezTo>
                  <a:pt x="2355329" y="1610767"/>
                  <a:pt x="2354895" y="1609031"/>
                  <a:pt x="2355763" y="1608163"/>
                </a:cubicBezTo>
                <a:cubicBezTo>
                  <a:pt x="2356631" y="1606426"/>
                  <a:pt x="2358802" y="1605558"/>
                  <a:pt x="2362274" y="1605558"/>
                </a:cubicBezTo>
                <a:cubicBezTo>
                  <a:pt x="2372692" y="1606426"/>
                  <a:pt x="2380506" y="1608163"/>
                  <a:pt x="2385715" y="1610767"/>
                </a:cubicBezTo>
                <a:cubicBezTo>
                  <a:pt x="2388319" y="1609899"/>
                  <a:pt x="2392226" y="1608597"/>
                  <a:pt x="2397435" y="1606861"/>
                </a:cubicBezTo>
                <a:cubicBezTo>
                  <a:pt x="2400039" y="1605992"/>
                  <a:pt x="2401776" y="1605558"/>
                  <a:pt x="2402644" y="1605558"/>
                </a:cubicBezTo>
                <a:cubicBezTo>
                  <a:pt x="2404380" y="1604690"/>
                  <a:pt x="2406551" y="1603822"/>
                  <a:pt x="2409155" y="1602954"/>
                </a:cubicBezTo>
                <a:cubicBezTo>
                  <a:pt x="2418705" y="1599481"/>
                  <a:pt x="2424348" y="1596877"/>
                  <a:pt x="2426084" y="1595140"/>
                </a:cubicBezTo>
                <a:cubicBezTo>
                  <a:pt x="2433898" y="1593404"/>
                  <a:pt x="2439541" y="1593404"/>
                  <a:pt x="2443014" y="1595140"/>
                </a:cubicBezTo>
                <a:cubicBezTo>
                  <a:pt x="2449959" y="1598613"/>
                  <a:pt x="2457338" y="1604256"/>
                  <a:pt x="2465152" y="1612070"/>
                </a:cubicBezTo>
                <a:cubicBezTo>
                  <a:pt x="2467756" y="1617279"/>
                  <a:pt x="2467756" y="1622053"/>
                  <a:pt x="2465152" y="1626394"/>
                </a:cubicBezTo>
                <a:cubicBezTo>
                  <a:pt x="2464284" y="1627262"/>
                  <a:pt x="2462982" y="1628999"/>
                  <a:pt x="2461245" y="1631603"/>
                </a:cubicBezTo>
                <a:cubicBezTo>
                  <a:pt x="2463849" y="1629867"/>
                  <a:pt x="2468624" y="1626828"/>
                  <a:pt x="2475570" y="1622488"/>
                </a:cubicBezTo>
                <a:cubicBezTo>
                  <a:pt x="2494669" y="1611201"/>
                  <a:pt x="2506824" y="1603388"/>
                  <a:pt x="2512033" y="1599047"/>
                </a:cubicBezTo>
                <a:cubicBezTo>
                  <a:pt x="2525923" y="1589497"/>
                  <a:pt x="2532869" y="1582552"/>
                  <a:pt x="2532869" y="1578211"/>
                </a:cubicBezTo>
                <a:cubicBezTo>
                  <a:pt x="2533737" y="1575607"/>
                  <a:pt x="2535039" y="1573979"/>
                  <a:pt x="2536775" y="1573328"/>
                </a:cubicBezTo>
                <a:close/>
                <a:moveTo>
                  <a:pt x="1142070" y="1570398"/>
                </a:moveTo>
                <a:cubicBezTo>
                  <a:pt x="1158565" y="1573002"/>
                  <a:pt x="1171587" y="1580382"/>
                  <a:pt x="1181137" y="1592536"/>
                </a:cubicBezTo>
                <a:cubicBezTo>
                  <a:pt x="1186346" y="1597745"/>
                  <a:pt x="1188083" y="1603822"/>
                  <a:pt x="1186346" y="1610767"/>
                </a:cubicBezTo>
                <a:cubicBezTo>
                  <a:pt x="1183742" y="1622922"/>
                  <a:pt x="1182440" y="1632906"/>
                  <a:pt x="1182440" y="1640719"/>
                </a:cubicBezTo>
                <a:cubicBezTo>
                  <a:pt x="1182440" y="1643323"/>
                  <a:pt x="1182005" y="1647230"/>
                  <a:pt x="1181137" y="1652439"/>
                </a:cubicBezTo>
                <a:cubicBezTo>
                  <a:pt x="1181137" y="1657648"/>
                  <a:pt x="1180703" y="1661555"/>
                  <a:pt x="1179835" y="1664159"/>
                </a:cubicBezTo>
                <a:cubicBezTo>
                  <a:pt x="1189385" y="1657214"/>
                  <a:pt x="1200671" y="1646796"/>
                  <a:pt x="1213693" y="1632906"/>
                </a:cubicBezTo>
                <a:cubicBezTo>
                  <a:pt x="1220639" y="1626828"/>
                  <a:pt x="1224545" y="1619883"/>
                  <a:pt x="1225414" y="1612070"/>
                </a:cubicBezTo>
                <a:cubicBezTo>
                  <a:pt x="1227150" y="1602520"/>
                  <a:pt x="1232359" y="1600349"/>
                  <a:pt x="1241041" y="1605558"/>
                </a:cubicBezTo>
                <a:cubicBezTo>
                  <a:pt x="1250590" y="1610767"/>
                  <a:pt x="1259272" y="1619449"/>
                  <a:pt x="1267085" y="1631603"/>
                </a:cubicBezTo>
                <a:cubicBezTo>
                  <a:pt x="1271426" y="1638548"/>
                  <a:pt x="1271426" y="1643757"/>
                  <a:pt x="1267085" y="1647230"/>
                </a:cubicBezTo>
                <a:cubicBezTo>
                  <a:pt x="1261008" y="1648967"/>
                  <a:pt x="1254063" y="1653307"/>
                  <a:pt x="1246250" y="1660253"/>
                </a:cubicBezTo>
                <a:cubicBezTo>
                  <a:pt x="1228886" y="1675012"/>
                  <a:pt x="1206314" y="1689770"/>
                  <a:pt x="1178533" y="1704529"/>
                </a:cubicBezTo>
                <a:cubicBezTo>
                  <a:pt x="1178533" y="1708870"/>
                  <a:pt x="1178533" y="1715381"/>
                  <a:pt x="1178533" y="1724063"/>
                </a:cubicBezTo>
                <a:cubicBezTo>
                  <a:pt x="1177665" y="1732744"/>
                  <a:pt x="1177230" y="1739256"/>
                  <a:pt x="1177230" y="1743596"/>
                </a:cubicBezTo>
                <a:cubicBezTo>
                  <a:pt x="1177230" y="1763564"/>
                  <a:pt x="1185044" y="1773982"/>
                  <a:pt x="1200671" y="1774850"/>
                </a:cubicBezTo>
                <a:cubicBezTo>
                  <a:pt x="1218034" y="1774850"/>
                  <a:pt x="1231925" y="1773548"/>
                  <a:pt x="1242343" y="1770944"/>
                </a:cubicBezTo>
                <a:cubicBezTo>
                  <a:pt x="1251893" y="1770075"/>
                  <a:pt x="1258404" y="1763564"/>
                  <a:pt x="1261877" y="1751410"/>
                </a:cubicBezTo>
                <a:cubicBezTo>
                  <a:pt x="1263613" y="1747069"/>
                  <a:pt x="1265783" y="1740558"/>
                  <a:pt x="1268388" y="1731876"/>
                </a:cubicBezTo>
                <a:cubicBezTo>
                  <a:pt x="1270992" y="1725799"/>
                  <a:pt x="1272728" y="1721458"/>
                  <a:pt x="1273597" y="1718854"/>
                </a:cubicBezTo>
                <a:cubicBezTo>
                  <a:pt x="1275333" y="1716249"/>
                  <a:pt x="1276201" y="1714947"/>
                  <a:pt x="1276201" y="1714947"/>
                </a:cubicBezTo>
                <a:cubicBezTo>
                  <a:pt x="1277070" y="1714947"/>
                  <a:pt x="1277937" y="1716249"/>
                  <a:pt x="1278806" y="1718854"/>
                </a:cubicBezTo>
                <a:cubicBezTo>
                  <a:pt x="1282278" y="1732744"/>
                  <a:pt x="1289224" y="1746201"/>
                  <a:pt x="1299642" y="1759223"/>
                </a:cubicBezTo>
                <a:cubicBezTo>
                  <a:pt x="1303982" y="1765300"/>
                  <a:pt x="1305719" y="1770509"/>
                  <a:pt x="1304851" y="1774850"/>
                </a:cubicBezTo>
                <a:cubicBezTo>
                  <a:pt x="1303982" y="1780927"/>
                  <a:pt x="1299642" y="1787439"/>
                  <a:pt x="1291828" y="1794384"/>
                </a:cubicBezTo>
                <a:cubicBezTo>
                  <a:pt x="1275333" y="1806538"/>
                  <a:pt x="1253195" y="1812615"/>
                  <a:pt x="1225414" y="1812615"/>
                </a:cubicBezTo>
                <a:cubicBezTo>
                  <a:pt x="1208050" y="1812615"/>
                  <a:pt x="1194160" y="1811313"/>
                  <a:pt x="1183742" y="1808709"/>
                </a:cubicBezTo>
                <a:cubicBezTo>
                  <a:pt x="1155960" y="1802631"/>
                  <a:pt x="1142504" y="1781796"/>
                  <a:pt x="1143372" y="1746201"/>
                </a:cubicBezTo>
                <a:cubicBezTo>
                  <a:pt x="1142504" y="1738387"/>
                  <a:pt x="1142070" y="1731008"/>
                  <a:pt x="1142070" y="1724063"/>
                </a:cubicBezTo>
                <a:cubicBezTo>
                  <a:pt x="1132520" y="1727535"/>
                  <a:pt x="1119932" y="1731442"/>
                  <a:pt x="1104305" y="1735783"/>
                </a:cubicBezTo>
                <a:cubicBezTo>
                  <a:pt x="1102568" y="1736651"/>
                  <a:pt x="1100832" y="1736651"/>
                  <a:pt x="1099096" y="1735783"/>
                </a:cubicBezTo>
                <a:cubicBezTo>
                  <a:pt x="1099096" y="1740992"/>
                  <a:pt x="1099096" y="1748805"/>
                  <a:pt x="1099096" y="1759223"/>
                </a:cubicBezTo>
                <a:cubicBezTo>
                  <a:pt x="1098227" y="1771378"/>
                  <a:pt x="1097793" y="1780493"/>
                  <a:pt x="1097793" y="1786571"/>
                </a:cubicBezTo>
                <a:cubicBezTo>
                  <a:pt x="1096925" y="1801329"/>
                  <a:pt x="1094321" y="1811313"/>
                  <a:pt x="1089980" y="1816522"/>
                </a:cubicBezTo>
                <a:cubicBezTo>
                  <a:pt x="1087376" y="1819995"/>
                  <a:pt x="1083035" y="1820429"/>
                  <a:pt x="1076957" y="1817824"/>
                </a:cubicBezTo>
                <a:cubicBezTo>
                  <a:pt x="1071748" y="1814352"/>
                  <a:pt x="1067842" y="1809143"/>
                  <a:pt x="1065237" y="1802197"/>
                </a:cubicBezTo>
                <a:cubicBezTo>
                  <a:pt x="1059160" y="1790911"/>
                  <a:pt x="1058292" y="1777889"/>
                  <a:pt x="1062633" y="1763130"/>
                </a:cubicBezTo>
                <a:cubicBezTo>
                  <a:pt x="1066105" y="1744899"/>
                  <a:pt x="1067842" y="1726233"/>
                  <a:pt x="1067842" y="1707134"/>
                </a:cubicBezTo>
                <a:lnTo>
                  <a:pt x="1067842" y="1684995"/>
                </a:lnTo>
                <a:lnTo>
                  <a:pt x="1056121" y="1696716"/>
                </a:lnTo>
                <a:cubicBezTo>
                  <a:pt x="1043099" y="1709738"/>
                  <a:pt x="1026604" y="1720590"/>
                  <a:pt x="1006636" y="1729272"/>
                </a:cubicBezTo>
                <a:cubicBezTo>
                  <a:pt x="999691" y="1731876"/>
                  <a:pt x="998823" y="1731008"/>
                  <a:pt x="1004032" y="1726667"/>
                </a:cubicBezTo>
                <a:cubicBezTo>
                  <a:pt x="1034417" y="1691941"/>
                  <a:pt x="1056556" y="1656346"/>
                  <a:pt x="1070446" y="1619883"/>
                </a:cubicBezTo>
                <a:cubicBezTo>
                  <a:pt x="1076523" y="1602520"/>
                  <a:pt x="1078694" y="1587761"/>
                  <a:pt x="1076957" y="1575607"/>
                </a:cubicBezTo>
                <a:cubicBezTo>
                  <a:pt x="1076957" y="1570398"/>
                  <a:pt x="1079562" y="1569095"/>
                  <a:pt x="1084771" y="1571700"/>
                </a:cubicBezTo>
                <a:cubicBezTo>
                  <a:pt x="1100398" y="1577777"/>
                  <a:pt x="1112118" y="1586025"/>
                  <a:pt x="1119932" y="1596443"/>
                </a:cubicBezTo>
                <a:cubicBezTo>
                  <a:pt x="1124272" y="1603388"/>
                  <a:pt x="1124272" y="1608597"/>
                  <a:pt x="1119932" y="1612070"/>
                </a:cubicBezTo>
                <a:cubicBezTo>
                  <a:pt x="1112986" y="1619883"/>
                  <a:pt x="1106909" y="1628565"/>
                  <a:pt x="1101701" y="1638114"/>
                </a:cubicBezTo>
                <a:cubicBezTo>
                  <a:pt x="1098227" y="1645928"/>
                  <a:pt x="1093887" y="1653307"/>
                  <a:pt x="1088678" y="1660253"/>
                </a:cubicBezTo>
                <a:cubicBezTo>
                  <a:pt x="1097359" y="1665462"/>
                  <a:pt x="1101266" y="1677182"/>
                  <a:pt x="1100398" y="1695413"/>
                </a:cubicBezTo>
                <a:cubicBezTo>
                  <a:pt x="1100398" y="1706699"/>
                  <a:pt x="1100398" y="1718420"/>
                  <a:pt x="1100398" y="1730574"/>
                </a:cubicBezTo>
                <a:cubicBezTo>
                  <a:pt x="1100398" y="1729706"/>
                  <a:pt x="1100832" y="1729272"/>
                  <a:pt x="1101701" y="1729272"/>
                </a:cubicBezTo>
                <a:cubicBezTo>
                  <a:pt x="1104305" y="1727535"/>
                  <a:pt x="1108211" y="1724497"/>
                  <a:pt x="1113420" y="1720156"/>
                </a:cubicBezTo>
                <a:cubicBezTo>
                  <a:pt x="1119498" y="1715815"/>
                  <a:pt x="1129047" y="1708002"/>
                  <a:pt x="1142070" y="1696716"/>
                </a:cubicBezTo>
                <a:cubicBezTo>
                  <a:pt x="1142070" y="1687166"/>
                  <a:pt x="1142938" y="1671539"/>
                  <a:pt x="1144674" y="1649835"/>
                </a:cubicBezTo>
                <a:cubicBezTo>
                  <a:pt x="1144674" y="1645494"/>
                  <a:pt x="1144674" y="1642021"/>
                  <a:pt x="1144674" y="1639417"/>
                </a:cubicBezTo>
                <a:cubicBezTo>
                  <a:pt x="1147279" y="1611635"/>
                  <a:pt x="1143372" y="1591234"/>
                  <a:pt x="1132954" y="1578211"/>
                </a:cubicBezTo>
                <a:cubicBezTo>
                  <a:pt x="1132954" y="1573002"/>
                  <a:pt x="1135993" y="1570398"/>
                  <a:pt x="1142070" y="1570398"/>
                </a:cubicBezTo>
                <a:close/>
                <a:moveTo>
                  <a:pt x="892364" y="1570072"/>
                </a:moveTo>
                <a:cubicBezTo>
                  <a:pt x="894318" y="1570289"/>
                  <a:pt x="896814" y="1570832"/>
                  <a:pt x="899852" y="1571700"/>
                </a:cubicBezTo>
                <a:cubicBezTo>
                  <a:pt x="913743" y="1579513"/>
                  <a:pt x="922858" y="1586459"/>
                  <a:pt x="927199" y="1592536"/>
                </a:cubicBezTo>
                <a:cubicBezTo>
                  <a:pt x="931540" y="1597745"/>
                  <a:pt x="931974" y="1602954"/>
                  <a:pt x="928502" y="1608163"/>
                </a:cubicBezTo>
                <a:cubicBezTo>
                  <a:pt x="925029" y="1619449"/>
                  <a:pt x="922858" y="1638983"/>
                  <a:pt x="921990" y="1666764"/>
                </a:cubicBezTo>
                <a:cubicBezTo>
                  <a:pt x="921990" y="1731876"/>
                  <a:pt x="922424" y="1769641"/>
                  <a:pt x="923292" y="1780059"/>
                </a:cubicBezTo>
                <a:cubicBezTo>
                  <a:pt x="922424" y="1792214"/>
                  <a:pt x="918083" y="1804368"/>
                  <a:pt x="910270" y="1816522"/>
                </a:cubicBezTo>
                <a:cubicBezTo>
                  <a:pt x="905930" y="1820863"/>
                  <a:pt x="900720" y="1821297"/>
                  <a:pt x="894643" y="1817824"/>
                </a:cubicBezTo>
                <a:cubicBezTo>
                  <a:pt x="889434" y="1811747"/>
                  <a:pt x="885527" y="1804802"/>
                  <a:pt x="882923" y="1796989"/>
                </a:cubicBezTo>
                <a:cubicBezTo>
                  <a:pt x="882923" y="1796120"/>
                  <a:pt x="882923" y="1794818"/>
                  <a:pt x="882923" y="1793082"/>
                </a:cubicBezTo>
                <a:cubicBezTo>
                  <a:pt x="882055" y="1790477"/>
                  <a:pt x="881620" y="1788307"/>
                  <a:pt x="881620" y="1786571"/>
                </a:cubicBezTo>
                <a:cubicBezTo>
                  <a:pt x="846026" y="1783966"/>
                  <a:pt x="807826" y="1785702"/>
                  <a:pt x="767023" y="1791780"/>
                </a:cubicBezTo>
                <a:cubicBezTo>
                  <a:pt x="761814" y="1791780"/>
                  <a:pt x="757907" y="1790911"/>
                  <a:pt x="755303" y="1789175"/>
                </a:cubicBezTo>
                <a:cubicBezTo>
                  <a:pt x="755303" y="1789175"/>
                  <a:pt x="754435" y="1788741"/>
                  <a:pt x="752698" y="1787873"/>
                </a:cubicBezTo>
                <a:cubicBezTo>
                  <a:pt x="750094" y="1786136"/>
                  <a:pt x="748357" y="1784834"/>
                  <a:pt x="747489" y="1783966"/>
                </a:cubicBezTo>
                <a:cubicBezTo>
                  <a:pt x="746621" y="1796989"/>
                  <a:pt x="744017" y="1804802"/>
                  <a:pt x="739676" y="1807406"/>
                </a:cubicBezTo>
                <a:cubicBezTo>
                  <a:pt x="736203" y="1810879"/>
                  <a:pt x="731863" y="1811313"/>
                  <a:pt x="726653" y="1808709"/>
                </a:cubicBezTo>
                <a:cubicBezTo>
                  <a:pt x="726653" y="1808709"/>
                  <a:pt x="726220" y="1808275"/>
                  <a:pt x="725351" y="1807406"/>
                </a:cubicBezTo>
                <a:cubicBezTo>
                  <a:pt x="719274" y="1804802"/>
                  <a:pt x="715367" y="1800895"/>
                  <a:pt x="713631" y="1795686"/>
                </a:cubicBezTo>
                <a:cubicBezTo>
                  <a:pt x="710158" y="1784400"/>
                  <a:pt x="709290" y="1774850"/>
                  <a:pt x="711026" y="1767037"/>
                </a:cubicBezTo>
                <a:cubicBezTo>
                  <a:pt x="715367" y="1748805"/>
                  <a:pt x="717972" y="1704529"/>
                  <a:pt x="718840" y="1634208"/>
                </a:cubicBezTo>
                <a:cubicBezTo>
                  <a:pt x="718840" y="1615108"/>
                  <a:pt x="715367" y="1600349"/>
                  <a:pt x="708422" y="1589931"/>
                </a:cubicBezTo>
                <a:cubicBezTo>
                  <a:pt x="706686" y="1584722"/>
                  <a:pt x="709290" y="1581684"/>
                  <a:pt x="716235" y="1580816"/>
                </a:cubicBezTo>
                <a:cubicBezTo>
                  <a:pt x="724049" y="1582552"/>
                  <a:pt x="731863" y="1584722"/>
                  <a:pt x="739676" y="1587327"/>
                </a:cubicBezTo>
                <a:cubicBezTo>
                  <a:pt x="757039" y="1585591"/>
                  <a:pt x="784386" y="1582986"/>
                  <a:pt x="821717" y="1579513"/>
                </a:cubicBezTo>
                <a:cubicBezTo>
                  <a:pt x="831267" y="1577777"/>
                  <a:pt x="838212" y="1576909"/>
                  <a:pt x="842553" y="1576909"/>
                </a:cubicBezTo>
                <a:cubicBezTo>
                  <a:pt x="855576" y="1576041"/>
                  <a:pt x="870768" y="1573870"/>
                  <a:pt x="888132" y="1570398"/>
                </a:cubicBezTo>
                <a:cubicBezTo>
                  <a:pt x="889000" y="1569964"/>
                  <a:pt x="890411" y="1569855"/>
                  <a:pt x="892364" y="1570072"/>
                </a:cubicBezTo>
                <a:close/>
                <a:moveTo>
                  <a:pt x="159851" y="1566328"/>
                </a:moveTo>
                <a:cubicBezTo>
                  <a:pt x="161370" y="1566003"/>
                  <a:pt x="163215" y="1566057"/>
                  <a:pt x="165385" y="1566491"/>
                </a:cubicBezTo>
                <a:cubicBezTo>
                  <a:pt x="183617" y="1574304"/>
                  <a:pt x="197073" y="1586025"/>
                  <a:pt x="205755" y="1601652"/>
                </a:cubicBezTo>
                <a:cubicBezTo>
                  <a:pt x="208359" y="1606861"/>
                  <a:pt x="207925" y="1611201"/>
                  <a:pt x="204453" y="1614674"/>
                </a:cubicBezTo>
                <a:cubicBezTo>
                  <a:pt x="199244" y="1621619"/>
                  <a:pt x="194469" y="1633774"/>
                  <a:pt x="190128" y="1651137"/>
                </a:cubicBezTo>
                <a:cubicBezTo>
                  <a:pt x="184051" y="1675445"/>
                  <a:pt x="173633" y="1699754"/>
                  <a:pt x="158874" y="1724063"/>
                </a:cubicBezTo>
                <a:cubicBezTo>
                  <a:pt x="176237" y="1741426"/>
                  <a:pt x="193166" y="1754448"/>
                  <a:pt x="209662" y="1763130"/>
                </a:cubicBezTo>
                <a:cubicBezTo>
                  <a:pt x="236575" y="1778757"/>
                  <a:pt x="266092" y="1790043"/>
                  <a:pt x="298214" y="1796989"/>
                </a:cubicBezTo>
                <a:cubicBezTo>
                  <a:pt x="302555" y="1797857"/>
                  <a:pt x="304726" y="1799593"/>
                  <a:pt x="304726" y="1802197"/>
                </a:cubicBezTo>
                <a:cubicBezTo>
                  <a:pt x="305594" y="1803934"/>
                  <a:pt x="303857" y="1805236"/>
                  <a:pt x="299517" y="1806104"/>
                </a:cubicBezTo>
                <a:cubicBezTo>
                  <a:pt x="264790" y="1815654"/>
                  <a:pt x="237443" y="1821297"/>
                  <a:pt x="217475" y="1823033"/>
                </a:cubicBezTo>
                <a:cubicBezTo>
                  <a:pt x="207925" y="1823033"/>
                  <a:pt x="200980" y="1821731"/>
                  <a:pt x="196639" y="1819127"/>
                </a:cubicBezTo>
                <a:cubicBezTo>
                  <a:pt x="175803" y="1805236"/>
                  <a:pt x="154099" y="1784834"/>
                  <a:pt x="131527" y="1757921"/>
                </a:cubicBezTo>
                <a:cubicBezTo>
                  <a:pt x="130659" y="1758789"/>
                  <a:pt x="129356" y="1760091"/>
                  <a:pt x="127620" y="1761828"/>
                </a:cubicBezTo>
                <a:cubicBezTo>
                  <a:pt x="125016" y="1763564"/>
                  <a:pt x="123280" y="1764866"/>
                  <a:pt x="122411" y="1765735"/>
                </a:cubicBezTo>
                <a:cubicBezTo>
                  <a:pt x="88553" y="1791780"/>
                  <a:pt x="49920" y="1805670"/>
                  <a:pt x="6512" y="1807406"/>
                </a:cubicBezTo>
                <a:cubicBezTo>
                  <a:pt x="3039" y="1807406"/>
                  <a:pt x="869" y="1806538"/>
                  <a:pt x="0" y="1804802"/>
                </a:cubicBezTo>
                <a:cubicBezTo>
                  <a:pt x="0" y="1803934"/>
                  <a:pt x="1736" y="1802631"/>
                  <a:pt x="5209" y="1800895"/>
                </a:cubicBezTo>
                <a:cubicBezTo>
                  <a:pt x="46013" y="1785268"/>
                  <a:pt x="80305" y="1760526"/>
                  <a:pt x="108086" y="1726667"/>
                </a:cubicBezTo>
                <a:cubicBezTo>
                  <a:pt x="93327" y="1706699"/>
                  <a:pt x="82041" y="1689336"/>
                  <a:pt x="74228" y="1674577"/>
                </a:cubicBezTo>
                <a:cubicBezTo>
                  <a:pt x="66414" y="1661555"/>
                  <a:pt x="57299" y="1655044"/>
                  <a:pt x="46881" y="1655044"/>
                </a:cubicBezTo>
                <a:cubicBezTo>
                  <a:pt x="41672" y="1654176"/>
                  <a:pt x="38633" y="1651571"/>
                  <a:pt x="37765" y="1647230"/>
                </a:cubicBezTo>
                <a:cubicBezTo>
                  <a:pt x="38633" y="1641153"/>
                  <a:pt x="46013" y="1637246"/>
                  <a:pt x="59903" y="1635510"/>
                </a:cubicBezTo>
                <a:cubicBezTo>
                  <a:pt x="75530" y="1635510"/>
                  <a:pt x="87684" y="1640719"/>
                  <a:pt x="96367" y="1651137"/>
                </a:cubicBezTo>
                <a:cubicBezTo>
                  <a:pt x="106784" y="1665028"/>
                  <a:pt x="118070" y="1679352"/>
                  <a:pt x="130224" y="1694111"/>
                </a:cubicBezTo>
                <a:cubicBezTo>
                  <a:pt x="139775" y="1679352"/>
                  <a:pt x="147588" y="1659384"/>
                  <a:pt x="153665" y="1634208"/>
                </a:cubicBezTo>
                <a:cubicBezTo>
                  <a:pt x="158874" y="1609031"/>
                  <a:pt x="159308" y="1590799"/>
                  <a:pt x="154967" y="1579513"/>
                </a:cubicBezTo>
                <a:cubicBezTo>
                  <a:pt x="153665" y="1571700"/>
                  <a:pt x="155293" y="1567305"/>
                  <a:pt x="159851" y="1566328"/>
                </a:cubicBezTo>
                <a:close/>
                <a:moveTo>
                  <a:pt x="1411635" y="1562584"/>
                </a:moveTo>
                <a:cubicBezTo>
                  <a:pt x="1433339" y="1562584"/>
                  <a:pt x="1446795" y="1563452"/>
                  <a:pt x="1452005" y="1565189"/>
                </a:cubicBezTo>
                <a:cubicBezTo>
                  <a:pt x="1458950" y="1566925"/>
                  <a:pt x="1463725" y="1571266"/>
                  <a:pt x="1466329" y="1578211"/>
                </a:cubicBezTo>
                <a:cubicBezTo>
                  <a:pt x="1469802" y="1592102"/>
                  <a:pt x="1466329" y="1600783"/>
                  <a:pt x="1455911" y="1604256"/>
                </a:cubicBezTo>
                <a:cubicBezTo>
                  <a:pt x="1458516" y="1604256"/>
                  <a:pt x="1460686" y="1603822"/>
                  <a:pt x="1462422" y="1602954"/>
                </a:cubicBezTo>
                <a:cubicBezTo>
                  <a:pt x="1470236" y="1598613"/>
                  <a:pt x="1478483" y="1602086"/>
                  <a:pt x="1487165" y="1613372"/>
                </a:cubicBezTo>
                <a:cubicBezTo>
                  <a:pt x="1489770" y="1617713"/>
                  <a:pt x="1487599" y="1622053"/>
                  <a:pt x="1480654" y="1626394"/>
                </a:cubicBezTo>
                <a:cubicBezTo>
                  <a:pt x="1474577" y="1627262"/>
                  <a:pt x="1468065" y="1628565"/>
                  <a:pt x="1461121" y="1630301"/>
                </a:cubicBezTo>
                <a:cubicBezTo>
                  <a:pt x="1464593" y="1631169"/>
                  <a:pt x="1469802" y="1633339"/>
                  <a:pt x="1476748" y="1636812"/>
                </a:cubicBezTo>
                <a:cubicBezTo>
                  <a:pt x="1477615" y="1637680"/>
                  <a:pt x="1478483" y="1638114"/>
                  <a:pt x="1479352" y="1638114"/>
                </a:cubicBezTo>
                <a:cubicBezTo>
                  <a:pt x="1482824" y="1642455"/>
                  <a:pt x="1482824" y="1645928"/>
                  <a:pt x="1479352" y="1648532"/>
                </a:cubicBezTo>
                <a:cubicBezTo>
                  <a:pt x="1477615" y="1650269"/>
                  <a:pt x="1474577" y="1652439"/>
                  <a:pt x="1470236" y="1655044"/>
                </a:cubicBezTo>
                <a:cubicBezTo>
                  <a:pt x="1464159" y="1659384"/>
                  <a:pt x="1459818" y="1662857"/>
                  <a:pt x="1457213" y="1665462"/>
                </a:cubicBezTo>
                <a:cubicBezTo>
                  <a:pt x="1459818" y="1664594"/>
                  <a:pt x="1463290" y="1663725"/>
                  <a:pt x="1467631" y="1662857"/>
                </a:cubicBezTo>
                <a:cubicBezTo>
                  <a:pt x="1472840" y="1661989"/>
                  <a:pt x="1476313" y="1661555"/>
                  <a:pt x="1478049" y="1661555"/>
                </a:cubicBezTo>
                <a:cubicBezTo>
                  <a:pt x="1485863" y="1660687"/>
                  <a:pt x="1491940" y="1664594"/>
                  <a:pt x="1496281" y="1673275"/>
                </a:cubicBezTo>
                <a:cubicBezTo>
                  <a:pt x="1498017" y="1678484"/>
                  <a:pt x="1495847" y="1681957"/>
                  <a:pt x="1489770" y="1683693"/>
                </a:cubicBezTo>
                <a:cubicBezTo>
                  <a:pt x="1482824" y="1684561"/>
                  <a:pt x="1471538" y="1686298"/>
                  <a:pt x="1455911" y="1688902"/>
                </a:cubicBezTo>
                <a:cubicBezTo>
                  <a:pt x="1453307" y="1689770"/>
                  <a:pt x="1451136" y="1690204"/>
                  <a:pt x="1449400" y="1690204"/>
                </a:cubicBezTo>
                <a:cubicBezTo>
                  <a:pt x="1451136" y="1690204"/>
                  <a:pt x="1452438" y="1691072"/>
                  <a:pt x="1453307" y="1692809"/>
                </a:cubicBezTo>
                <a:cubicBezTo>
                  <a:pt x="1455043" y="1694545"/>
                  <a:pt x="1455043" y="1698018"/>
                  <a:pt x="1453307" y="1703227"/>
                </a:cubicBezTo>
                <a:cubicBezTo>
                  <a:pt x="1453307" y="1704095"/>
                  <a:pt x="1453307" y="1704529"/>
                  <a:pt x="1453307" y="1704529"/>
                </a:cubicBezTo>
                <a:cubicBezTo>
                  <a:pt x="1455043" y="1704529"/>
                  <a:pt x="1457213" y="1704095"/>
                  <a:pt x="1459818" y="1703227"/>
                </a:cubicBezTo>
                <a:cubicBezTo>
                  <a:pt x="1461554" y="1703227"/>
                  <a:pt x="1462857" y="1703227"/>
                  <a:pt x="1463725" y="1703227"/>
                </a:cubicBezTo>
                <a:cubicBezTo>
                  <a:pt x="1467197" y="1701490"/>
                  <a:pt x="1471104" y="1701490"/>
                  <a:pt x="1475445" y="1703227"/>
                </a:cubicBezTo>
                <a:cubicBezTo>
                  <a:pt x="1481522" y="1705831"/>
                  <a:pt x="1485863" y="1708870"/>
                  <a:pt x="1488467" y="1712343"/>
                </a:cubicBezTo>
                <a:cubicBezTo>
                  <a:pt x="1491072" y="1718420"/>
                  <a:pt x="1489335" y="1722326"/>
                  <a:pt x="1483258" y="1724063"/>
                </a:cubicBezTo>
                <a:cubicBezTo>
                  <a:pt x="1480654" y="1724063"/>
                  <a:pt x="1475011" y="1724497"/>
                  <a:pt x="1466329" y="1725365"/>
                </a:cubicBezTo>
                <a:cubicBezTo>
                  <a:pt x="1459384" y="1727101"/>
                  <a:pt x="1454175" y="1727969"/>
                  <a:pt x="1450702" y="1727969"/>
                </a:cubicBezTo>
                <a:cubicBezTo>
                  <a:pt x="1450702" y="1731442"/>
                  <a:pt x="1450702" y="1734481"/>
                  <a:pt x="1450702" y="1737085"/>
                </a:cubicBezTo>
                <a:cubicBezTo>
                  <a:pt x="1458516" y="1737085"/>
                  <a:pt x="1464593" y="1737519"/>
                  <a:pt x="1468934" y="1738387"/>
                </a:cubicBezTo>
                <a:cubicBezTo>
                  <a:pt x="1475011" y="1740124"/>
                  <a:pt x="1479352" y="1744465"/>
                  <a:pt x="1481956" y="1751410"/>
                </a:cubicBezTo>
                <a:cubicBezTo>
                  <a:pt x="1484560" y="1761828"/>
                  <a:pt x="1481522" y="1768339"/>
                  <a:pt x="1472840" y="1770944"/>
                </a:cubicBezTo>
                <a:cubicBezTo>
                  <a:pt x="1469368" y="1770944"/>
                  <a:pt x="1466329" y="1769207"/>
                  <a:pt x="1463725" y="1765735"/>
                </a:cubicBezTo>
                <a:cubicBezTo>
                  <a:pt x="1462857" y="1764866"/>
                  <a:pt x="1461988" y="1763564"/>
                  <a:pt x="1461121" y="1761828"/>
                </a:cubicBezTo>
                <a:cubicBezTo>
                  <a:pt x="1457647" y="1757487"/>
                  <a:pt x="1454175" y="1753580"/>
                  <a:pt x="1450702" y="1750108"/>
                </a:cubicBezTo>
                <a:cubicBezTo>
                  <a:pt x="1451570" y="1754448"/>
                  <a:pt x="1451570" y="1761394"/>
                  <a:pt x="1450702" y="1770944"/>
                </a:cubicBezTo>
                <a:cubicBezTo>
                  <a:pt x="1450702" y="1776153"/>
                  <a:pt x="1450702" y="1780059"/>
                  <a:pt x="1450702" y="1782664"/>
                </a:cubicBezTo>
                <a:cubicBezTo>
                  <a:pt x="1449834" y="1805236"/>
                  <a:pt x="1442021" y="1817390"/>
                  <a:pt x="1427262" y="1819127"/>
                </a:cubicBezTo>
                <a:cubicBezTo>
                  <a:pt x="1422921" y="1818258"/>
                  <a:pt x="1419449" y="1815220"/>
                  <a:pt x="1416844" y="1810011"/>
                </a:cubicBezTo>
                <a:cubicBezTo>
                  <a:pt x="1415107" y="1802197"/>
                  <a:pt x="1408596" y="1792648"/>
                  <a:pt x="1397310" y="1781362"/>
                </a:cubicBezTo>
                <a:cubicBezTo>
                  <a:pt x="1392969" y="1792648"/>
                  <a:pt x="1387326" y="1798725"/>
                  <a:pt x="1380381" y="1799593"/>
                </a:cubicBezTo>
                <a:cubicBezTo>
                  <a:pt x="1370831" y="1798725"/>
                  <a:pt x="1365188" y="1791780"/>
                  <a:pt x="1363452" y="1778757"/>
                </a:cubicBezTo>
                <a:cubicBezTo>
                  <a:pt x="1363452" y="1770944"/>
                  <a:pt x="1366056" y="1764866"/>
                  <a:pt x="1371266" y="1760526"/>
                </a:cubicBezTo>
                <a:cubicBezTo>
                  <a:pt x="1380815" y="1752712"/>
                  <a:pt x="1386892" y="1745767"/>
                  <a:pt x="1389497" y="1739690"/>
                </a:cubicBezTo>
                <a:cubicBezTo>
                  <a:pt x="1391233" y="1737085"/>
                  <a:pt x="1392536" y="1736651"/>
                  <a:pt x="1393403" y="1738387"/>
                </a:cubicBezTo>
                <a:cubicBezTo>
                  <a:pt x="1396876" y="1747069"/>
                  <a:pt x="1398612" y="1758789"/>
                  <a:pt x="1398612" y="1773548"/>
                </a:cubicBezTo>
                <a:cubicBezTo>
                  <a:pt x="1401217" y="1773548"/>
                  <a:pt x="1404255" y="1773982"/>
                  <a:pt x="1407728" y="1774850"/>
                </a:cubicBezTo>
                <a:cubicBezTo>
                  <a:pt x="1410333" y="1774850"/>
                  <a:pt x="1412503" y="1774850"/>
                  <a:pt x="1414239" y="1774850"/>
                </a:cubicBezTo>
                <a:cubicBezTo>
                  <a:pt x="1417712" y="1774850"/>
                  <a:pt x="1419449" y="1773982"/>
                  <a:pt x="1419449" y="1772246"/>
                </a:cubicBezTo>
                <a:cubicBezTo>
                  <a:pt x="1419449" y="1755751"/>
                  <a:pt x="1419449" y="1742728"/>
                  <a:pt x="1419449" y="1733178"/>
                </a:cubicBezTo>
                <a:cubicBezTo>
                  <a:pt x="1407294" y="1734047"/>
                  <a:pt x="1397744" y="1735349"/>
                  <a:pt x="1390799" y="1737085"/>
                </a:cubicBezTo>
                <a:cubicBezTo>
                  <a:pt x="1382117" y="1737085"/>
                  <a:pt x="1373002" y="1732310"/>
                  <a:pt x="1363452" y="1722760"/>
                </a:cubicBezTo>
                <a:cubicBezTo>
                  <a:pt x="1362583" y="1719288"/>
                  <a:pt x="1363886" y="1717551"/>
                  <a:pt x="1367358" y="1717551"/>
                </a:cubicBezTo>
                <a:cubicBezTo>
                  <a:pt x="1372567" y="1717551"/>
                  <a:pt x="1377776" y="1716683"/>
                  <a:pt x="1382985" y="1714947"/>
                </a:cubicBezTo>
                <a:cubicBezTo>
                  <a:pt x="1386458" y="1714947"/>
                  <a:pt x="1398612" y="1713211"/>
                  <a:pt x="1419449" y="1709738"/>
                </a:cubicBezTo>
                <a:cubicBezTo>
                  <a:pt x="1418580" y="1702793"/>
                  <a:pt x="1418146" y="1697584"/>
                  <a:pt x="1418146" y="1694111"/>
                </a:cubicBezTo>
                <a:cubicBezTo>
                  <a:pt x="1410333" y="1695847"/>
                  <a:pt x="1397310" y="1698452"/>
                  <a:pt x="1379079" y="1701925"/>
                </a:cubicBezTo>
                <a:cubicBezTo>
                  <a:pt x="1373870" y="1702793"/>
                  <a:pt x="1369963" y="1703661"/>
                  <a:pt x="1367358" y="1704529"/>
                </a:cubicBezTo>
                <a:cubicBezTo>
                  <a:pt x="1357809" y="1707134"/>
                  <a:pt x="1349127" y="1701490"/>
                  <a:pt x="1341313" y="1687600"/>
                </a:cubicBezTo>
                <a:cubicBezTo>
                  <a:pt x="1339577" y="1682391"/>
                  <a:pt x="1340879" y="1679786"/>
                  <a:pt x="1345220" y="1679786"/>
                </a:cubicBezTo>
                <a:cubicBezTo>
                  <a:pt x="1368661" y="1678050"/>
                  <a:pt x="1390365" y="1675880"/>
                  <a:pt x="1410333" y="1673275"/>
                </a:cubicBezTo>
                <a:cubicBezTo>
                  <a:pt x="1403387" y="1665462"/>
                  <a:pt x="1395574" y="1655478"/>
                  <a:pt x="1386892" y="1643323"/>
                </a:cubicBezTo>
                <a:cubicBezTo>
                  <a:pt x="1386024" y="1641587"/>
                  <a:pt x="1386458" y="1640719"/>
                  <a:pt x="1388194" y="1640719"/>
                </a:cubicBezTo>
                <a:cubicBezTo>
                  <a:pt x="1396008" y="1640719"/>
                  <a:pt x="1405123" y="1641587"/>
                  <a:pt x="1415541" y="1643323"/>
                </a:cubicBezTo>
                <a:cubicBezTo>
                  <a:pt x="1425092" y="1644192"/>
                  <a:pt x="1430300" y="1648967"/>
                  <a:pt x="1431168" y="1657648"/>
                </a:cubicBezTo>
                <a:cubicBezTo>
                  <a:pt x="1432037" y="1662857"/>
                  <a:pt x="1431168" y="1667198"/>
                  <a:pt x="1428564" y="1670671"/>
                </a:cubicBezTo>
                <a:cubicBezTo>
                  <a:pt x="1429432" y="1670671"/>
                  <a:pt x="1430300" y="1670671"/>
                  <a:pt x="1431168" y="1670671"/>
                </a:cubicBezTo>
                <a:cubicBezTo>
                  <a:pt x="1432905" y="1669802"/>
                  <a:pt x="1434641" y="1669368"/>
                  <a:pt x="1436377" y="1669368"/>
                </a:cubicBezTo>
                <a:cubicBezTo>
                  <a:pt x="1443323" y="1648532"/>
                  <a:pt x="1447230" y="1636378"/>
                  <a:pt x="1448098" y="1632906"/>
                </a:cubicBezTo>
                <a:cubicBezTo>
                  <a:pt x="1447230" y="1632906"/>
                  <a:pt x="1445493" y="1633339"/>
                  <a:pt x="1442889" y="1634208"/>
                </a:cubicBezTo>
                <a:cubicBezTo>
                  <a:pt x="1425525" y="1636812"/>
                  <a:pt x="1411635" y="1638548"/>
                  <a:pt x="1401217" y="1639417"/>
                </a:cubicBezTo>
                <a:cubicBezTo>
                  <a:pt x="1396008" y="1641153"/>
                  <a:pt x="1387760" y="1636812"/>
                  <a:pt x="1376474" y="1626394"/>
                </a:cubicBezTo>
                <a:cubicBezTo>
                  <a:pt x="1373002" y="1622053"/>
                  <a:pt x="1374304" y="1619015"/>
                  <a:pt x="1380381" y="1617279"/>
                </a:cubicBezTo>
                <a:cubicBezTo>
                  <a:pt x="1409898" y="1612938"/>
                  <a:pt x="1433773" y="1609031"/>
                  <a:pt x="1452005" y="1605558"/>
                </a:cubicBezTo>
                <a:cubicBezTo>
                  <a:pt x="1449400" y="1605558"/>
                  <a:pt x="1445927" y="1603822"/>
                  <a:pt x="1441587" y="1600349"/>
                </a:cubicBezTo>
                <a:cubicBezTo>
                  <a:pt x="1432905" y="1594272"/>
                  <a:pt x="1421619" y="1582986"/>
                  <a:pt x="1407728" y="1566491"/>
                </a:cubicBezTo>
                <a:cubicBezTo>
                  <a:pt x="1406860" y="1564755"/>
                  <a:pt x="1408162" y="1563452"/>
                  <a:pt x="1411635" y="1562584"/>
                </a:cubicBezTo>
                <a:close/>
                <a:moveTo>
                  <a:pt x="1849189" y="1559980"/>
                </a:moveTo>
                <a:cubicBezTo>
                  <a:pt x="1865684" y="1565189"/>
                  <a:pt x="1877405" y="1572568"/>
                  <a:pt x="1884350" y="1582118"/>
                </a:cubicBezTo>
                <a:cubicBezTo>
                  <a:pt x="1887823" y="1586459"/>
                  <a:pt x="1887389" y="1590365"/>
                  <a:pt x="1883048" y="1593838"/>
                </a:cubicBezTo>
                <a:cubicBezTo>
                  <a:pt x="1883048" y="1595574"/>
                  <a:pt x="1880877" y="1600783"/>
                  <a:pt x="1876537" y="1609465"/>
                </a:cubicBezTo>
                <a:cubicBezTo>
                  <a:pt x="1874800" y="1611201"/>
                  <a:pt x="1873932" y="1612504"/>
                  <a:pt x="1873932" y="1613372"/>
                </a:cubicBezTo>
                <a:cubicBezTo>
                  <a:pt x="1870459" y="1621185"/>
                  <a:pt x="1866119" y="1628565"/>
                  <a:pt x="1860910" y="1635510"/>
                </a:cubicBezTo>
                <a:cubicBezTo>
                  <a:pt x="1862646" y="1635510"/>
                  <a:pt x="1865250" y="1635076"/>
                  <a:pt x="1868723" y="1634208"/>
                </a:cubicBezTo>
                <a:cubicBezTo>
                  <a:pt x="1872196" y="1634208"/>
                  <a:pt x="1874800" y="1634208"/>
                  <a:pt x="1876537" y="1634208"/>
                </a:cubicBezTo>
                <a:cubicBezTo>
                  <a:pt x="1885218" y="1632471"/>
                  <a:pt x="1895202" y="1629867"/>
                  <a:pt x="1906488" y="1626394"/>
                </a:cubicBezTo>
                <a:cubicBezTo>
                  <a:pt x="1911697" y="1623790"/>
                  <a:pt x="1916906" y="1624224"/>
                  <a:pt x="1922115" y="1627697"/>
                </a:cubicBezTo>
                <a:cubicBezTo>
                  <a:pt x="1934270" y="1634642"/>
                  <a:pt x="1942517" y="1642021"/>
                  <a:pt x="1946858" y="1649835"/>
                </a:cubicBezTo>
                <a:cubicBezTo>
                  <a:pt x="1949462" y="1653307"/>
                  <a:pt x="1949028" y="1658950"/>
                  <a:pt x="1945556" y="1666764"/>
                </a:cubicBezTo>
                <a:cubicBezTo>
                  <a:pt x="1942951" y="1672841"/>
                  <a:pt x="1941215" y="1683259"/>
                  <a:pt x="1940347" y="1698018"/>
                </a:cubicBezTo>
                <a:cubicBezTo>
                  <a:pt x="1937742" y="1733612"/>
                  <a:pt x="1932967" y="1762696"/>
                  <a:pt x="1926022" y="1785268"/>
                </a:cubicBezTo>
                <a:cubicBezTo>
                  <a:pt x="1919077" y="1807840"/>
                  <a:pt x="1909527" y="1822165"/>
                  <a:pt x="1897373" y="1828242"/>
                </a:cubicBezTo>
                <a:cubicBezTo>
                  <a:pt x="1888691" y="1830847"/>
                  <a:pt x="1881746" y="1827808"/>
                  <a:pt x="1876537" y="1819127"/>
                </a:cubicBezTo>
                <a:cubicBezTo>
                  <a:pt x="1868723" y="1800895"/>
                  <a:pt x="1857437" y="1786571"/>
                  <a:pt x="1842678" y="1776153"/>
                </a:cubicBezTo>
                <a:cubicBezTo>
                  <a:pt x="1840942" y="1774416"/>
                  <a:pt x="1840074" y="1773114"/>
                  <a:pt x="1840074" y="1772246"/>
                </a:cubicBezTo>
                <a:cubicBezTo>
                  <a:pt x="1840074" y="1771378"/>
                  <a:pt x="1841376" y="1770944"/>
                  <a:pt x="1843980" y="1770944"/>
                </a:cubicBezTo>
                <a:cubicBezTo>
                  <a:pt x="1854398" y="1773548"/>
                  <a:pt x="1865684" y="1775718"/>
                  <a:pt x="1877839" y="1777455"/>
                </a:cubicBezTo>
                <a:cubicBezTo>
                  <a:pt x="1884784" y="1778323"/>
                  <a:pt x="1888691" y="1776587"/>
                  <a:pt x="1889559" y="1772246"/>
                </a:cubicBezTo>
                <a:cubicBezTo>
                  <a:pt x="1898241" y="1753146"/>
                  <a:pt x="1902147" y="1716249"/>
                  <a:pt x="1901279" y="1661555"/>
                </a:cubicBezTo>
                <a:cubicBezTo>
                  <a:pt x="1901279" y="1658082"/>
                  <a:pt x="1899109" y="1656346"/>
                  <a:pt x="1894768" y="1656346"/>
                </a:cubicBezTo>
                <a:cubicBezTo>
                  <a:pt x="1888691" y="1656346"/>
                  <a:pt x="1879141" y="1658082"/>
                  <a:pt x="1866119" y="1661555"/>
                </a:cubicBezTo>
                <a:cubicBezTo>
                  <a:pt x="1863514" y="1662423"/>
                  <a:pt x="1861778" y="1662857"/>
                  <a:pt x="1860910" y="1662857"/>
                </a:cubicBezTo>
                <a:cubicBezTo>
                  <a:pt x="1860042" y="1662857"/>
                  <a:pt x="1859173" y="1662857"/>
                  <a:pt x="1858305" y="1662857"/>
                </a:cubicBezTo>
                <a:cubicBezTo>
                  <a:pt x="1854833" y="1663725"/>
                  <a:pt x="1852228" y="1663291"/>
                  <a:pt x="1850492" y="1661555"/>
                </a:cubicBezTo>
                <a:cubicBezTo>
                  <a:pt x="1848755" y="1661555"/>
                  <a:pt x="1846585" y="1660687"/>
                  <a:pt x="1843980" y="1658950"/>
                </a:cubicBezTo>
                <a:cubicBezTo>
                  <a:pt x="1843112" y="1659819"/>
                  <a:pt x="1841376" y="1661555"/>
                  <a:pt x="1838771" y="1664159"/>
                </a:cubicBezTo>
                <a:cubicBezTo>
                  <a:pt x="1832694" y="1672841"/>
                  <a:pt x="1827485" y="1678918"/>
                  <a:pt x="1823144" y="1682391"/>
                </a:cubicBezTo>
                <a:cubicBezTo>
                  <a:pt x="1834431" y="1684127"/>
                  <a:pt x="1846585" y="1687166"/>
                  <a:pt x="1859607" y="1691507"/>
                </a:cubicBezTo>
                <a:cubicBezTo>
                  <a:pt x="1872630" y="1694111"/>
                  <a:pt x="1879575" y="1704095"/>
                  <a:pt x="1880443" y="1721458"/>
                </a:cubicBezTo>
                <a:cubicBezTo>
                  <a:pt x="1876971" y="1739690"/>
                  <a:pt x="1868289" y="1744465"/>
                  <a:pt x="1854398" y="1735783"/>
                </a:cubicBezTo>
                <a:cubicBezTo>
                  <a:pt x="1845717" y="1728838"/>
                  <a:pt x="1834431" y="1714513"/>
                  <a:pt x="1820540" y="1692809"/>
                </a:cubicBezTo>
                <a:cubicBezTo>
                  <a:pt x="1818804" y="1690204"/>
                  <a:pt x="1817501" y="1688468"/>
                  <a:pt x="1816633" y="1687600"/>
                </a:cubicBezTo>
                <a:cubicBezTo>
                  <a:pt x="1812292" y="1691941"/>
                  <a:pt x="1807952" y="1695413"/>
                  <a:pt x="1803611" y="1698018"/>
                </a:cubicBezTo>
                <a:cubicBezTo>
                  <a:pt x="1803611" y="1698018"/>
                  <a:pt x="1803177" y="1698018"/>
                  <a:pt x="1802309" y="1698018"/>
                </a:cubicBezTo>
                <a:cubicBezTo>
                  <a:pt x="1802309" y="1708436"/>
                  <a:pt x="1802309" y="1718420"/>
                  <a:pt x="1802309" y="1727969"/>
                </a:cubicBezTo>
                <a:cubicBezTo>
                  <a:pt x="1803177" y="1737519"/>
                  <a:pt x="1803177" y="1748805"/>
                  <a:pt x="1802309" y="1761828"/>
                </a:cubicBezTo>
                <a:cubicBezTo>
                  <a:pt x="1802309" y="1767905"/>
                  <a:pt x="1802309" y="1772246"/>
                  <a:pt x="1802309" y="1774850"/>
                </a:cubicBezTo>
                <a:cubicBezTo>
                  <a:pt x="1801440" y="1787005"/>
                  <a:pt x="1796231" y="1793082"/>
                  <a:pt x="1786682" y="1793082"/>
                </a:cubicBezTo>
                <a:cubicBezTo>
                  <a:pt x="1776264" y="1792214"/>
                  <a:pt x="1770187" y="1785268"/>
                  <a:pt x="1768450" y="1772246"/>
                </a:cubicBezTo>
                <a:cubicBezTo>
                  <a:pt x="1752823" y="1773982"/>
                  <a:pt x="1741537" y="1774850"/>
                  <a:pt x="1734592" y="1774850"/>
                </a:cubicBezTo>
                <a:lnTo>
                  <a:pt x="1733290" y="1774850"/>
                </a:lnTo>
                <a:cubicBezTo>
                  <a:pt x="1733290" y="1781796"/>
                  <a:pt x="1731987" y="1786571"/>
                  <a:pt x="1729383" y="1789175"/>
                </a:cubicBezTo>
                <a:cubicBezTo>
                  <a:pt x="1724174" y="1792648"/>
                  <a:pt x="1718531" y="1792648"/>
                  <a:pt x="1712454" y="1789175"/>
                </a:cubicBezTo>
                <a:cubicBezTo>
                  <a:pt x="1705508" y="1781362"/>
                  <a:pt x="1702036" y="1773982"/>
                  <a:pt x="1702036" y="1767037"/>
                </a:cubicBezTo>
                <a:cubicBezTo>
                  <a:pt x="1702904" y="1755751"/>
                  <a:pt x="1702470" y="1732744"/>
                  <a:pt x="1700733" y="1698018"/>
                </a:cubicBezTo>
                <a:cubicBezTo>
                  <a:pt x="1700733" y="1675445"/>
                  <a:pt x="1697695" y="1660687"/>
                  <a:pt x="1691618" y="1653741"/>
                </a:cubicBezTo>
                <a:cubicBezTo>
                  <a:pt x="1689013" y="1647664"/>
                  <a:pt x="1690315" y="1644192"/>
                  <a:pt x="1695524" y="1643323"/>
                </a:cubicBezTo>
                <a:cubicBezTo>
                  <a:pt x="1698129" y="1643323"/>
                  <a:pt x="1703772" y="1644192"/>
                  <a:pt x="1712454" y="1645928"/>
                </a:cubicBezTo>
                <a:cubicBezTo>
                  <a:pt x="1715926" y="1646796"/>
                  <a:pt x="1718531" y="1647230"/>
                  <a:pt x="1720267" y="1647230"/>
                </a:cubicBezTo>
                <a:cubicBezTo>
                  <a:pt x="1722003" y="1643757"/>
                  <a:pt x="1724608" y="1638983"/>
                  <a:pt x="1728081" y="1632906"/>
                </a:cubicBezTo>
                <a:cubicBezTo>
                  <a:pt x="1731553" y="1626828"/>
                  <a:pt x="1734158" y="1622053"/>
                  <a:pt x="1735894" y="1618581"/>
                </a:cubicBezTo>
                <a:cubicBezTo>
                  <a:pt x="1742839" y="1600349"/>
                  <a:pt x="1745444" y="1589063"/>
                  <a:pt x="1743707" y="1584722"/>
                </a:cubicBezTo>
                <a:cubicBezTo>
                  <a:pt x="1741971" y="1578645"/>
                  <a:pt x="1745444" y="1575173"/>
                  <a:pt x="1754125" y="1574304"/>
                </a:cubicBezTo>
                <a:cubicBezTo>
                  <a:pt x="1763675" y="1576909"/>
                  <a:pt x="1772791" y="1582986"/>
                  <a:pt x="1781473" y="1592536"/>
                </a:cubicBezTo>
                <a:cubicBezTo>
                  <a:pt x="1786682" y="1599481"/>
                  <a:pt x="1786247" y="1606426"/>
                  <a:pt x="1780170" y="1613372"/>
                </a:cubicBezTo>
                <a:cubicBezTo>
                  <a:pt x="1777566" y="1615976"/>
                  <a:pt x="1772357" y="1621185"/>
                  <a:pt x="1764543" y="1628999"/>
                </a:cubicBezTo>
                <a:cubicBezTo>
                  <a:pt x="1755862" y="1636812"/>
                  <a:pt x="1749785" y="1642455"/>
                  <a:pt x="1746312" y="1645928"/>
                </a:cubicBezTo>
                <a:cubicBezTo>
                  <a:pt x="1749785" y="1645060"/>
                  <a:pt x="1754560" y="1643323"/>
                  <a:pt x="1760637" y="1640719"/>
                </a:cubicBezTo>
                <a:cubicBezTo>
                  <a:pt x="1764978" y="1638983"/>
                  <a:pt x="1767582" y="1638114"/>
                  <a:pt x="1768450" y="1638114"/>
                </a:cubicBezTo>
                <a:cubicBezTo>
                  <a:pt x="1775396" y="1635510"/>
                  <a:pt x="1781473" y="1635944"/>
                  <a:pt x="1786682" y="1639417"/>
                </a:cubicBezTo>
                <a:cubicBezTo>
                  <a:pt x="1789286" y="1641153"/>
                  <a:pt x="1792325" y="1642889"/>
                  <a:pt x="1795797" y="1644626"/>
                </a:cubicBezTo>
                <a:cubicBezTo>
                  <a:pt x="1799270" y="1647230"/>
                  <a:pt x="1802309" y="1648967"/>
                  <a:pt x="1804913" y="1649835"/>
                </a:cubicBezTo>
                <a:cubicBezTo>
                  <a:pt x="1809254" y="1654176"/>
                  <a:pt x="1810122" y="1658950"/>
                  <a:pt x="1807518" y="1664159"/>
                </a:cubicBezTo>
                <a:cubicBezTo>
                  <a:pt x="1806649" y="1665896"/>
                  <a:pt x="1805347" y="1672841"/>
                  <a:pt x="1803611" y="1684995"/>
                </a:cubicBezTo>
                <a:cubicBezTo>
                  <a:pt x="1819238" y="1660687"/>
                  <a:pt x="1830958" y="1632906"/>
                  <a:pt x="1838771" y="1601652"/>
                </a:cubicBezTo>
                <a:cubicBezTo>
                  <a:pt x="1841376" y="1591234"/>
                  <a:pt x="1842244" y="1579513"/>
                  <a:pt x="1841376" y="1566491"/>
                </a:cubicBezTo>
                <a:cubicBezTo>
                  <a:pt x="1840508" y="1560414"/>
                  <a:pt x="1843112" y="1558243"/>
                  <a:pt x="1849189" y="1559980"/>
                </a:cubicBezTo>
                <a:close/>
                <a:moveTo>
                  <a:pt x="455786" y="1543051"/>
                </a:moveTo>
                <a:cubicBezTo>
                  <a:pt x="476622" y="1544787"/>
                  <a:pt x="493117" y="1553468"/>
                  <a:pt x="505271" y="1569095"/>
                </a:cubicBezTo>
                <a:cubicBezTo>
                  <a:pt x="507876" y="1575173"/>
                  <a:pt x="507876" y="1580816"/>
                  <a:pt x="505271" y="1586025"/>
                </a:cubicBezTo>
                <a:cubicBezTo>
                  <a:pt x="502667" y="1595574"/>
                  <a:pt x="501365" y="1605992"/>
                  <a:pt x="501365" y="1617279"/>
                </a:cubicBezTo>
                <a:lnTo>
                  <a:pt x="501365" y="1619883"/>
                </a:lnTo>
                <a:cubicBezTo>
                  <a:pt x="516124" y="1618147"/>
                  <a:pt x="529146" y="1616844"/>
                  <a:pt x="540432" y="1615976"/>
                </a:cubicBezTo>
                <a:cubicBezTo>
                  <a:pt x="547377" y="1615108"/>
                  <a:pt x="553455" y="1613372"/>
                  <a:pt x="558663" y="1610767"/>
                </a:cubicBezTo>
                <a:cubicBezTo>
                  <a:pt x="565609" y="1607295"/>
                  <a:pt x="572120" y="1608163"/>
                  <a:pt x="578197" y="1613372"/>
                </a:cubicBezTo>
                <a:cubicBezTo>
                  <a:pt x="586011" y="1619449"/>
                  <a:pt x="593390" y="1627697"/>
                  <a:pt x="600336" y="1638114"/>
                </a:cubicBezTo>
                <a:cubicBezTo>
                  <a:pt x="603808" y="1643323"/>
                  <a:pt x="602940" y="1648967"/>
                  <a:pt x="597731" y="1655044"/>
                </a:cubicBezTo>
                <a:cubicBezTo>
                  <a:pt x="587313" y="1665462"/>
                  <a:pt x="579499" y="1677616"/>
                  <a:pt x="574290" y="1691507"/>
                </a:cubicBezTo>
                <a:cubicBezTo>
                  <a:pt x="576895" y="1693243"/>
                  <a:pt x="578631" y="1695413"/>
                  <a:pt x="579499" y="1698018"/>
                </a:cubicBezTo>
                <a:cubicBezTo>
                  <a:pt x="582104" y="1701490"/>
                  <a:pt x="582538" y="1704529"/>
                  <a:pt x="580802" y="1707134"/>
                </a:cubicBezTo>
                <a:cubicBezTo>
                  <a:pt x="579066" y="1709738"/>
                  <a:pt x="575593" y="1711040"/>
                  <a:pt x="570384" y="1711040"/>
                </a:cubicBezTo>
                <a:cubicBezTo>
                  <a:pt x="552153" y="1709304"/>
                  <a:pt x="528712" y="1709304"/>
                  <a:pt x="500063" y="1711040"/>
                </a:cubicBezTo>
                <a:lnTo>
                  <a:pt x="500063" y="1735783"/>
                </a:lnTo>
                <a:cubicBezTo>
                  <a:pt x="500063" y="1780059"/>
                  <a:pt x="494419" y="1814786"/>
                  <a:pt x="483133" y="1839963"/>
                </a:cubicBezTo>
                <a:cubicBezTo>
                  <a:pt x="481397" y="1843435"/>
                  <a:pt x="480095" y="1845172"/>
                  <a:pt x="479227" y="1845172"/>
                </a:cubicBezTo>
                <a:cubicBezTo>
                  <a:pt x="478358" y="1845172"/>
                  <a:pt x="477057" y="1843869"/>
                  <a:pt x="475320" y="1841265"/>
                </a:cubicBezTo>
                <a:cubicBezTo>
                  <a:pt x="466638" y="1825638"/>
                  <a:pt x="462298" y="1798725"/>
                  <a:pt x="462298" y="1760526"/>
                </a:cubicBezTo>
                <a:cubicBezTo>
                  <a:pt x="462298" y="1755317"/>
                  <a:pt x="462298" y="1747503"/>
                  <a:pt x="462298" y="1737085"/>
                </a:cubicBezTo>
                <a:cubicBezTo>
                  <a:pt x="461429" y="1726667"/>
                  <a:pt x="460995" y="1718854"/>
                  <a:pt x="460995" y="1713645"/>
                </a:cubicBezTo>
                <a:cubicBezTo>
                  <a:pt x="445368" y="1714513"/>
                  <a:pt x="431912" y="1715815"/>
                  <a:pt x="420626" y="1717551"/>
                </a:cubicBezTo>
                <a:cubicBezTo>
                  <a:pt x="419757" y="1728838"/>
                  <a:pt x="415851" y="1734481"/>
                  <a:pt x="408905" y="1734481"/>
                </a:cubicBezTo>
                <a:cubicBezTo>
                  <a:pt x="398487" y="1735349"/>
                  <a:pt x="391976" y="1727535"/>
                  <a:pt x="389372" y="1711040"/>
                </a:cubicBezTo>
                <a:cubicBezTo>
                  <a:pt x="386767" y="1672841"/>
                  <a:pt x="381992" y="1648098"/>
                  <a:pt x="375047" y="1636812"/>
                </a:cubicBezTo>
                <a:cubicBezTo>
                  <a:pt x="372443" y="1633339"/>
                  <a:pt x="372008" y="1630301"/>
                  <a:pt x="373745" y="1627697"/>
                </a:cubicBezTo>
                <a:cubicBezTo>
                  <a:pt x="375481" y="1625092"/>
                  <a:pt x="378519" y="1624224"/>
                  <a:pt x="382860" y="1625092"/>
                </a:cubicBezTo>
                <a:cubicBezTo>
                  <a:pt x="387202" y="1625092"/>
                  <a:pt x="395883" y="1627262"/>
                  <a:pt x="408905" y="1631603"/>
                </a:cubicBezTo>
                <a:cubicBezTo>
                  <a:pt x="427137" y="1628999"/>
                  <a:pt x="429307" y="1628565"/>
                  <a:pt x="415416" y="1630301"/>
                </a:cubicBezTo>
                <a:cubicBezTo>
                  <a:pt x="429307" y="1628565"/>
                  <a:pt x="444500" y="1626828"/>
                  <a:pt x="460995" y="1625092"/>
                </a:cubicBezTo>
                <a:lnTo>
                  <a:pt x="460995" y="1600349"/>
                </a:lnTo>
                <a:cubicBezTo>
                  <a:pt x="461863" y="1582118"/>
                  <a:pt x="457957" y="1566057"/>
                  <a:pt x="449275" y="1552166"/>
                </a:cubicBezTo>
                <a:cubicBezTo>
                  <a:pt x="446670" y="1546089"/>
                  <a:pt x="448841" y="1543051"/>
                  <a:pt x="455786" y="1543051"/>
                </a:cubicBezTo>
                <a:close/>
                <a:moveTo>
                  <a:pt x="4818794" y="1247478"/>
                </a:moveTo>
                <a:cubicBezTo>
                  <a:pt x="4818794" y="1246610"/>
                  <a:pt x="4820096" y="1246610"/>
                  <a:pt x="4822701" y="1247478"/>
                </a:cubicBezTo>
                <a:cubicBezTo>
                  <a:pt x="4843537" y="1251819"/>
                  <a:pt x="4864373" y="1259198"/>
                  <a:pt x="4885209" y="1269616"/>
                </a:cubicBezTo>
                <a:cubicBezTo>
                  <a:pt x="4897363" y="1276561"/>
                  <a:pt x="4901703" y="1289584"/>
                  <a:pt x="4898231" y="1308683"/>
                </a:cubicBezTo>
                <a:cubicBezTo>
                  <a:pt x="4893890" y="1319101"/>
                  <a:pt x="4886511" y="1322574"/>
                  <a:pt x="4876093" y="1319101"/>
                </a:cubicBezTo>
                <a:cubicBezTo>
                  <a:pt x="4856993" y="1306079"/>
                  <a:pt x="4838328" y="1283507"/>
                  <a:pt x="4820096" y="1251385"/>
                </a:cubicBezTo>
                <a:cubicBezTo>
                  <a:pt x="4818360" y="1249648"/>
                  <a:pt x="4817926" y="1248346"/>
                  <a:pt x="4818794" y="1247478"/>
                </a:cubicBezTo>
                <a:close/>
                <a:moveTo>
                  <a:pt x="4392067" y="1244873"/>
                </a:moveTo>
                <a:cubicBezTo>
                  <a:pt x="4418112" y="1244005"/>
                  <a:pt x="4431568" y="1252687"/>
                  <a:pt x="4432436" y="1270918"/>
                </a:cubicBezTo>
                <a:cubicBezTo>
                  <a:pt x="4431568" y="1284809"/>
                  <a:pt x="4411166" y="1298265"/>
                  <a:pt x="4371231" y="1311288"/>
                </a:cubicBezTo>
                <a:cubicBezTo>
                  <a:pt x="4365154" y="1312156"/>
                  <a:pt x="4361247" y="1311288"/>
                  <a:pt x="4359511" y="1308683"/>
                </a:cubicBezTo>
                <a:cubicBezTo>
                  <a:pt x="4357774" y="1306079"/>
                  <a:pt x="4359076" y="1303040"/>
                  <a:pt x="4363417" y="1299568"/>
                </a:cubicBezTo>
                <a:cubicBezTo>
                  <a:pt x="4374703" y="1291754"/>
                  <a:pt x="4381649" y="1286111"/>
                  <a:pt x="4384253" y="1282639"/>
                </a:cubicBezTo>
                <a:cubicBezTo>
                  <a:pt x="4385990" y="1280902"/>
                  <a:pt x="4386424" y="1279600"/>
                  <a:pt x="4385556" y="1278732"/>
                </a:cubicBezTo>
                <a:cubicBezTo>
                  <a:pt x="4384687" y="1277864"/>
                  <a:pt x="4382951" y="1276995"/>
                  <a:pt x="4380347" y="1276127"/>
                </a:cubicBezTo>
                <a:cubicBezTo>
                  <a:pt x="4369060" y="1274391"/>
                  <a:pt x="4363417" y="1269182"/>
                  <a:pt x="4363417" y="1260500"/>
                </a:cubicBezTo>
                <a:cubicBezTo>
                  <a:pt x="4364285" y="1250082"/>
                  <a:pt x="4373835" y="1244873"/>
                  <a:pt x="4392067" y="1244873"/>
                </a:cubicBezTo>
                <a:close/>
                <a:moveTo>
                  <a:pt x="3884191" y="1227944"/>
                </a:moveTo>
                <a:cubicBezTo>
                  <a:pt x="3881586" y="1227944"/>
                  <a:pt x="3877679" y="1228812"/>
                  <a:pt x="3872470" y="1230549"/>
                </a:cubicBezTo>
                <a:cubicBezTo>
                  <a:pt x="3864657" y="1232285"/>
                  <a:pt x="3859014" y="1233153"/>
                  <a:pt x="3855541" y="1233153"/>
                </a:cubicBezTo>
                <a:cubicBezTo>
                  <a:pt x="3850332" y="1234021"/>
                  <a:pt x="3845557" y="1234455"/>
                  <a:pt x="3841217" y="1234455"/>
                </a:cubicBezTo>
                <a:cubicBezTo>
                  <a:pt x="3841217" y="1236192"/>
                  <a:pt x="3841217" y="1240098"/>
                  <a:pt x="3841217" y="1246176"/>
                </a:cubicBezTo>
                <a:cubicBezTo>
                  <a:pt x="3851635" y="1246176"/>
                  <a:pt x="3861618" y="1244005"/>
                  <a:pt x="3871168" y="1239664"/>
                </a:cubicBezTo>
                <a:cubicBezTo>
                  <a:pt x="3875509" y="1239664"/>
                  <a:pt x="3879850" y="1240098"/>
                  <a:pt x="3884191" y="1240967"/>
                </a:cubicBezTo>
                <a:close/>
                <a:moveTo>
                  <a:pt x="2226841" y="1227944"/>
                </a:moveTo>
                <a:cubicBezTo>
                  <a:pt x="2224236" y="1227944"/>
                  <a:pt x="2220330" y="1228812"/>
                  <a:pt x="2215121" y="1230549"/>
                </a:cubicBezTo>
                <a:cubicBezTo>
                  <a:pt x="2207307" y="1232285"/>
                  <a:pt x="2201664" y="1233153"/>
                  <a:pt x="2198191" y="1233153"/>
                </a:cubicBezTo>
                <a:cubicBezTo>
                  <a:pt x="2192982" y="1234021"/>
                  <a:pt x="2188207" y="1234455"/>
                  <a:pt x="2183867" y="1234455"/>
                </a:cubicBezTo>
                <a:cubicBezTo>
                  <a:pt x="2183867" y="1236192"/>
                  <a:pt x="2183867" y="1240098"/>
                  <a:pt x="2183867" y="1246176"/>
                </a:cubicBezTo>
                <a:cubicBezTo>
                  <a:pt x="2194285" y="1246176"/>
                  <a:pt x="2204269" y="1244005"/>
                  <a:pt x="2213818" y="1239664"/>
                </a:cubicBezTo>
                <a:cubicBezTo>
                  <a:pt x="2218159" y="1239664"/>
                  <a:pt x="2222500" y="1240098"/>
                  <a:pt x="2226841" y="1240967"/>
                </a:cubicBezTo>
                <a:close/>
                <a:moveTo>
                  <a:pt x="6098493" y="1218828"/>
                </a:moveTo>
                <a:cubicBezTo>
                  <a:pt x="6104569" y="1221433"/>
                  <a:pt x="6110213" y="1224037"/>
                  <a:pt x="6115421" y="1226642"/>
                </a:cubicBezTo>
                <a:lnTo>
                  <a:pt x="6116724" y="1229246"/>
                </a:lnTo>
                <a:cubicBezTo>
                  <a:pt x="6115856" y="1224037"/>
                  <a:pt x="6114553" y="1220565"/>
                  <a:pt x="6112817" y="1218828"/>
                </a:cubicBezTo>
                <a:cubicBezTo>
                  <a:pt x="6108476" y="1218828"/>
                  <a:pt x="6103701" y="1218828"/>
                  <a:pt x="6098493" y="1218828"/>
                </a:cubicBezTo>
                <a:close/>
                <a:moveTo>
                  <a:pt x="5825021" y="1208736"/>
                </a:moveTo>
                <a:cubicBezTo>
                  <a:pt x="5827625" y="1208953"/>
                  <a:pt x="5830229" y="1209713"/>
                  <a:pt x="5832834" y="1211015"/>
                </a:cubicBezTo>
                <a:cubicBezTo>
                  <a:pt x="5845857" y="1216224"/>
                  <a:pt x="5853670" y="1221867"/>
                  <a:pt x="5856275" y="1227944"/>
                </a:cubicBezTo>
                <a:cubicBezTo>
                  <a:pt x="5858879" y="1237494"/>
                  <a:pt x="5855841" y="1242269"/>
                  <a:pt x="5847159" y="1242269"/>
                </a:cubicBezTo>
                <a:cubicBezTo>
                  <a:pt x="5822851" y="1242269"/>
                  <a:pt x="5794201" y="1244439"/>
                  <a:pt x="5761211" y="1248780"/>
                </a:cubicBezTo>
                <a:cubicBezTo>
                  <a:pt x="5732561" y="1252253"/>
                  <a:pt x="5709989" y="1256159"/>
                  <a:pt x="5693494" y="1260500"/>
                </a:cubicBezTo>
                <a:cubicBezTo>
                  <a:pt x="5688285" y="1263105"/>
                  <a:pt x="5682642" y="1262237"/>
                  <a:pt x="5676565" y="1257896"/>
                </a:cubicBezTo>
                <a:cubicBezTo>
                  <a:pt x="5675697" y="1257028"/>
                  <a:pt x="5674828" y="1256159"/>
                  <a:pt x="5673960" y="1255291"/>
                </a:cubicBezTo>
                <a:cubicBezTo>
                  <a:pt x="5665279" y="1249214"/>
                  <a:pt x="5659636" y="1243571"/>
                  <a:pt x="5657031" y="1238362"/>
                </a:cubicBezTo>
                <a:cubicBezTo>
                  <a:pt x="5655295" y="1236626"/>
                  <a:pt x="5654861" y="1235324"/>
                  <a:pt x="5655729" y="1234455"/>
                </a:cubicBezTo>
                <a:cubicBezTo>
                  <a:pt x="5656597" y="1232719"/>
                  <a:pt x="5658333" y="1232285"/>
                  <a:pt x="5660938" y="1233153"/>
                </a:cubicBezTo>
                <a:cubicBezTo>
                  <a:pt x="5673092" y="1233153"/>
                  <a:pt x="5687851" y="1231851"/>
                  <a:pt x="5705214" y="1229246"/>
                </a:cubicBezTo>
                <a:cubicBezTo>
                  <a:pt x="5730391" y="1224906"/>
                  <a:pt x="5755568" y="1221433"/>
                  <a:pt x="5780745" y="1218828"/>
                </a:cubicBezTo>
                <a:cubicBezTo>
                  <a:pt x="5799843" y="1215356"/>
                  <a:pt x="5811998" y="1212317"/>
                  <a:pt x="5817207" y="1209713"/>
                </a:cubicBezTo>
                <a:cubicBezTo>
                  <a:pt x="5819811" y="1208844"/>
                  <a:pt x="5822416" y="1208519"/>
                  <a:pt x="5825021" y="1208736"/>
                </a:cubicBezTo>
                <a:close/>
                <a:moveTo>
                  <a:pt x="6386289" y="1205806"/>
                </a:moveTo>
                <a:cubicBezTo>
                  <a:pt x="6388025" y="1206674"/>
                  <a:pt x="6389327" y="1207976"/>
                  <a:pt x="6390195" y="1209713"/>
                </a:cubicBezTo>
                <a:cubicBezTo>
                  <a:pt x="6398877" y="1233153"/>
                  <a:pt x="6415806" y="1251385"/>
                  <a:pt x="6440983" y="1264407"/>
                </a:cubicBezTo>
                <a:cubicBezTo>
                  <a:pt x="6459215" y="1274825"/>
                  <a:pt x="6481787" y="1277864"/>
                  <a:pt x="6508700" y="1273523"/>
                </a:cubicBezTo>
                <a:cubicBezTo>
                  <a:pt x="6513041" y="1272655"/>
                  <a:pt x="6514777" y="1270484"/>
                  <a:pt x="6513909" y="1267012"/>
                </a:cubicBezTo>
                <a:cubicBezTo>
                  <a:pt x="6513041" y="1262671"/>
                  <a:pt x="6511305" y="1256594"/>
                  <a:pt x="6508700" y="1248780"/>
                </a:cubicBezTo>
                <a:cubicBezTo>
                  <a:pt x="6506963" y="1240967"/>
                  <a:pt x="6505227" y="1234889"/>
                  <a:pt x="6503491" y="1230549"/>
                </a:cubicBezTo>
                <a:cubicBezTo>
                  <a:pt x="6502623" y="1228812"/>
                  <a:pt x="6503057" y="1227510"/>
                  <a:pt x="6504793" y="1226642"/>
                </a:cubicBezTo>
                <a:cubicBezTo>
                  <a:pt x="6505661" y="1226642"/>
                  <a:pt x="6506963" y="1227076"/>
                  <a:pt x="6508700" y="1227944"/>
                </a:cubicBezTo>
                <a:cubicBezTo>
                  <a:pt x="6522591" y="1240098"/>
                  <a:pt x="6541691" y="1253121"/>
                  <a:pt x="6565999" y="1267012"/>
                </a:cubicBezTo>
                <a:cubicBezTo>
                  <a:pt x="6573812" y="1273089"/>
                  <a:pt x="6573812" y="1280468"/>
                  <a:pt x="6565999" y="1289150"/>
                </a:cubicBezTo>
                <a:cubicBezTo>
                  <a:pt x="6551239" y="1300436"/>
                  <a:pt x="6525629" y="1306513"/>
                  <a:pt x="6489166" y="1307381"/>
                </a:cubicBezTo>
                <a:cubicBezTo>
                  <a:pt x="6454440" y="1307381"/>
                  <a:pt x="6427093" y="1298265"/>
                  <a:pt x="6407125" y="1280034"/>
                </a:cubicBezTo>
                <a:cubicBezTo>
                  <a:pt x="6389761" y="1260934"/>
                  <a:pt x="6382382" y="1237494"/>
                  <a:pt x="6384987" y="1209713"/>
                </a:cubicBezTo>
                <a:cubicBezTo>
                  <a:pt x="6384987" y="1207108"/>
                  <a:pt x="6385421" y="1205806"/>
                  <a:pt x="6386289" y="1205806"/>
                </a:cubicBezTo>
                <a:close/>
                <a:moveTo>
                  <a:pt x="2769877" y="1203201"/>
                </a:moveTo>
                <a:cubicBezTo>
                  <a:pt x="2761196" y="1205806"/>
                  <a:pt x="2750344" y="1207542"/>
                  <a:pt x="2737321" y="1208410"/>
                </a:cubicBezTo>
                <a:cubicBezTo>
                  <a:pt x="2736453" y="1208410"/>
                  <a:pt x="2735151" y="1208410"/>
                  <a:pt x="2733414" y="1208410"/>
                </a:cubicBezTo>
                <a:cubicBezTo>
                  <a:pt x="2733414" y="1211015"/>
                  <a:pt x="2733414" y="1214922"/>
                  <a:pt x="2733414" y="1220131"/>
                </a:cubicBezTo>
                <a:cubicBezTo>
                  <a:pt x="2734283" y="1227944"/>
                  <a:pt x="2734717" y="1234021"/>
                  <a:pt x="2734717" y="1238362"/>
                </a:cubicBezTo>
                <a:cubicBezTo>
                  <a:pt x="2739926" y="1237494"/>
                  <a:pt x="2744266" y="1235758"/>
                  <a:pt x="2747739" y="1233153"/>
                </a:cubicBezTo>
                <a:cubicBezTo>
                  <a:pt x="2754684" y="1230549"/>
                  <a:pt x="2762064" y="1230549"/>
                  <a:pt x="2769877" y="1233153"/>
                </a:cubicBezTo>
                <a:cubicBezTo>
                  <a:pt x="2769877" y="1224471"/>
                  <a:pt x="2769877" y="1214488"/>
                  <a:pt x="2769877" y="1203201"/>
                </a:cubicBezTo>
                <a:close/>
                <a:moveTo>
                  <a:pt x="3878982" y="1200597"/>
                </a:moveTo>
                <a:cubicBezTo>
                  <a:pt x="3873773" y="1201465"/>
                  <a:pt x="3866393" y="1202333"/>
                  <a:pt x="3856844" y="1203201"/>
                </a:cubicBezTo>
                <a:cubicBezTo>
                  <a:pt x="3849898" y="1204938"/>
                  <a:pt x="3844689" y="1205806"/>
                  <a:pt x="3841217" y="1205806"/>
                </a:cubicBezTo>
                <a:cubicBezTo>
                  <a:pt x="3841217" y="1208410"/>
                  <a:pt x="3841217" y="1211883"/>
                  <a:pt x="3841217" y="1216224"/>
                </a:cubicBezTo>
                <a:cubicBezTo>
                  <a:pt x="3846426" y="1215356"/>
                  <a:pt x="3852937" y="1213619"/>
                  <a:pt x="3860750" y="1211015"/>
                </a:cubicBezTo>
                <a:cubicBezTo>
                  <a:pt x="3861618" y="1211015"/>
                  <a:pt x="3862920" y="1210581"/>
                  <a:pt x="3864657" y="1209713"/>
                </a:cubicBezTo>
                <a:cubicBezTo>
                  <a:pt x="3867262" y="1208844"/>
                  <a:pt x="3869866" y="1209279"/>
                  <a:pt x="3872470" y="1211015"/>
                </a:cubicBezTo>
                <a:cubicBezTo>
                  <a:pt x="3873338" y="1211015"/>
                  <a:pt x="3875075" y="1211449"/>
                  <a:pt x="3877679" y="1212317"/>
                </a:cubicBezTo>
                <a:cubicBezTo>
                  <a:pt x="3880284" y="1212317"/>
                  <a:pt x="3882020" y="1212751"/>
                  <a:pt x="3882888" y="1213619"/>
                </a:cubicBezTo>
                <a:lnTo>
                  <a:pt x="3882888" y="1205806"/>
                </a:lnTo>
                <a:cubicBezTo>
                  <a:pt x="3882888" y="1202333"/>
                  <a:pt x="3881586" y="1200597"/>
                  <a:pt x="3878982" y="1200597"/>
                </a:cubicBezTo>
                <a:close/>
                <a:moveTo>
                  <a:pt x="2221632" y="1200597"/>
                </a:moveTo>
                <a:cubicBezTo>
                  <a:pt x="2216423" y="1201465"/>
                  <a:pt x="2209044" y="1202333"/>
                  <a:pt x="2199494" y="1203201"/>
                </a:cubicBezTo>
                <a:cubicBezTo>
                  <a:pt x="2192548" y="1204938"/>
                  <a:pt x="2187339" y="1205806"/>
                  <a:pt x="2183867" y="1205806"/>
                </a:cubicBezTo>
                <a:cubicBezTo>
                  <a:pt x="2183867" y="1208410"/>
                  <a:pt x="2183867" y="1211883"/>
                  <a:pt x="2183867" y="1216224"/>
                </a:cubicBezTo>
                <a:cubicBezTo>
                  <a:pt x="2189076" y="1215356"/>
                  <a:pt x="2195587" y="1213619"/>
                  <a:pt x="2203400" y="1211015"/>
                </a:cubicBezTo>
                <a:cubicBezTo>
                  <a:pt x="2204269" y="1211015"/>
                  <a:pt x="2205571" y="1210581"/>
                  <a:pt x="2207307" y="1209713"/>
                </a:cubicBezTo>
                <a:cubicBezTo>
                  <a:pt x="2209912" y="1208844"/>
                  <a:pt x="2212516" y="1209279"/>
                  <a:pt x="2215121" y="1211015"/>
                </a:cubicBezTo>
                <a:cubicBezTo>
                  <a:pt x="2215989" y="1211015"/>
                  <a:pt x="2217725" y="1211449"/>
                  <a:pt x="2220330" y="1212317"/>
                </a:cubicBezTo>
                <a:cubicBezTo>
                  <a:pt x="2222934" y="1212317"/>
                  <a:pt x="2224670" y="1212751"/>
                  <a:pt x="2225539" y="1213619"/>
                </a:cubicBezTo>
                <a:lnTo>
                  <a:pt x="2225539" y="1205806"/>
                </a:lnTo>
                <a:cubicBezTo>
                  <a:pt x="2225539" y="1202333"/>
                  <a:pt x="2224236" y="1200597"/>
                  <a:pt x="2221632" y="1200597"/>
                </a:cubicBezTo>
                <a:close/>
                <a:moveTo>
                  <a:pt x="6420147" y="1197993"/>
                </a:moveTo>
                <a:cubicBezTo>
                  <a:pt x="6430565" y="1197993"/>
                  <a:pt x="6441851" y="1198861"/>
                  <a:pt x="6454005" y="1200597"/>
                </a:cubicBezTo>
                <a:cubicBezTo>
                  <a:pt x="6473105" y="1206674"/>
                  <a:pt x="6480051" y="1220999"/>
                  <a:pt x="6474841" y="1243571"/>
                </a:cubicBezTo>
                <a:cubicBezTo>
                  <a:pt x="6472237" y="1250516"/>
                  <a:pt x="6466593" y="1252253"/>
                  <a:pt x="6457913" y="1248780"/>
                </a:cubicBezTo>
                <a:cubicBezTo>
                  <a:pt x="6443153" y="1237494"/>
                  <a:pt x="6429697" y="1221867"/>
                  <a:pt x="6417543" y="1201899"/>
                </a:cubicBezTo>
                <a:cubicBezTo>
                  <a:pt x="6415806" y="1200163"/>
                  <a:pt x="6415373" y="1199295"/>
                  <a:pt x="6416241" y="1199295"/>
                </a:cubicBezTo>
                <a:cubicBezTo>
                  <a:pt x="6416241" y="1198426"/>
                  <a:pt x="6417543" y="1197993"/>
                  <a:pt x="6420147" y="1197993"/>
                </a:cubicBezTo>
                <a:close/>
                <a:moveTo>
                  <a:pt x="6355035" y="1197993"/>
                </a:moveTo>
                <a:cubicBezTo>
                  <a:pt x="6355903" y="1197993"/>
                  <a:pt x="6356771" y="1199295"/>
                  <a:pt x="6357639" y="1201899"/>
                </a:cubicBezTo>
                <a:cubicBezTo>
                  <a:pt x="6368925" y="1240967"/>
                  <a:pt x="6364585" y="1266143"/>
                  <a:pt x="6344617" y="1277430"/>
                </a:cubicBezTo>
                <a:cubicBezTo>
                  <a:pt x="6336803" y="1281770"/>
                  <a:pt x="6331160" y="1280902"/>
                  <a:pt x="6327687" y="1274825"/>
                </a:cubicBezTo>
                <a:cubicBezTo>
                  <a:pt x="6319006" y="1261803"/>
                  <a:pt x="6318572" y="1249214"/>
                  <a:pt x="6326385" y="1237060"/>
                </a:cubicBezTo>
                <a:cubicBezTo>
                  <a:pt x="6328122" y="1235324"/>
                  <a:pt x="6330727" y="1232285"/>
                  <a:pt x="6334199" y="1227944"/>
                </a:cubicBezTo>
                <a:cubicBezTo>
                  <a:pt x="6345485" y="1214922"/>
                  <a:pt x="6351563" y="1206240"/>
                  <a:pt x="6352431" y="1201899"/>
                </a:cubicBezTo>
                <a:cubicBezTo>
                  <a:pt x="6353299" y="1199295"/>
                  <a:pt x="6354167" y="1197993"/>
                  <a:pt x="6355035" y="1197993"/>
                </a:cubicBezTo>
                <a:close/>
                <a:moveTo>
                  <a:pt x="6525629" y="1194086"/>
                </a:moveTo>
                <a:cubicBezTo>
                  <a:pt x="6549069" y="1194086"/>
                  <a:pt x="6563829" y="1194520"/>
                  <a:pt x="6569905" y="1195388"/>
                </a:cubicBezTo>
                <a:cubicBezTo>
                  <a:pt x="6593346" y="1203201"/>
                  <a:pt x="6599857" y="1217526"/>
                  <a:pt x="6589439" y="1238362"/>
                </a:cubicBezTo>
                <a:cubicBezTo>
                  <a:pt x="6585967" y="1246176"/>
                  <a:pt x="6580323" y="1247912"/>
                  <a:pt x="6572510" y="1243571"/>
                </a:cubicBezTo>
                <a:cubicBezTo>
                  <a:pt x="6555147" y="1233153"/>
                  <a:pt x="6538651" y="1217960"/>
                  <a:pt x="6523025" y="1197993"/>
                </a:cubicBezTo>
                <a:cubicBezTo>
                  <a:pt x="6521288" y="1196256"/>
                  <a:pt x="6520855" y="1195388"/>
                  <a:pt x="6521723" y="1195388"/>
                </a:cubicBezTo>
                <a:cubicBezTo>
                  <a:pt x="6521723" y="1194520"/>
                  <a:pt x="6523025" y="1194086"/>
                  <a:pt x="6525629" y="1194086"/>
                </a:cubicBezTo>
                <a:close/>
                <a:moveTo>
                  <a:pt x="2509428" y="1178459"/>
                </a:moveTo>
                <a:cubicBezTo>
                  <a:pt x="2509428" y="1185404"/>
                  <a:pt x="2509863" y="1192784"/>
                  <a:pt x="2510730" y="1200597"/>
                </a:cubicBezTo>
                <a:cubicBezTo>
                  <a:pt x="2512467" y="1199729"/>
                  <a:pt x="2515071" y="1199295"/>
                  <a:pt x="2518544" y="1199295"/>
                </a:cubicBezTo>
                <a:cubicBezTo>
                  <a:pt x="2521148" y="1198426"/>
                  <a:pt x="2523319" y="1197993"/>
                  <a:pt x="2525055" y="1197993"/>
                </a:cubicBezTo>
                <a:cubicBezTo>
                  <a:pt x="2525055" y="1192784"/>
                  <a:pt x="2525055" y="1187140"/>
                  <a:pt x="2525055" y="1181063"/>
                </a:cubicBezTo>
                <a:cubicBezTo>
                  <a:pt x="2519846" y="1181063"/>
                  <a:pt x="2514637" y="1180195"/>
                  <a:pt x="2509428" y="1178459"/>
                </a:cubicBezTo>
                <a:close/>
                <a:moveTo>
                  <a:pt x="2570634" y="1175854"/>
                </a:moveTo>
                <a:cubicBezTo>
                  <a:pt x="2566293" y="1176722"/>
                  <a:pt x="2562820" y="1177157"/>
                  <a:pt x="2560216" y="1177157"/>
                </a:cubicBezTo>
                <a:lnTo>
                  <a:pt x="2560216" y="1192784"/>
                </a:lnTo>
                <a:cubicBezTo>
                  <a:pt x="2562820" y="1192784"/>
                  <a:pt x="2565425" y="1192349"/>
                  <a:pt x="2568029" y="1191481"/>
                </a:cubicBezTo>
                <a:cubicBezTo>
                  <a:pt x="2570634" y="1191481"/>
                  <a:pt x="2573672" y="1191481"/>
                  <a:pt x="2577145" y="1191481"/>
                </a:cubicBezTo>
                <a:cubicBezTo>
                  <a:pt x="2578013" y="1189745"/>
                  <a:pt x="2578447" y="1187140"/>
                  <a:pt x="2578447" y="1183668"/>
                </a:cubicBezTo>
                <a:cubicBezTo>
                  <a:pt x="2579315" y="1180195"/>
                  <a:pt x="2579750" y="1177591"/>
                  <a:pt x="2579750" y="1175854"/>
                </a:cubicBezTo>
                <a:cubicBezTo>
                  <a:pt x="2578013" y="1175854"/>
                  <a:pt x="2574975" y="1175854"/>
                  <a:pt x="2570634" y="1175854"/>
                </a:cubicBezTo>
                <a:close/>
                <a:moveTo>
                  <a:pt x="3121484" y="1173250"/>
                </a:moveTo>
                <a:cubicBezTo>
                  <a:pt x="3121484" y="1172382"/>
                  <a:pt x="3123220" y="1172382"/>
                  <a:pt x="3126693" y="1173250"/>
                </a:cubicBezTo>
                <a:cubicBezTo>
                  <a:pt x="3143188" y="1175854"/>
                  <a:pt x="3156644" y="1180629"/>
                  <a:pt x="3167062" y="1187575"/>
                </a:cubicBezTo>
                <a:cubicBezTo>
                  <a:pt x="3180953" y="1197993"/>
                  <a:pt x="3181387" y="1211883"/>
                  <a:pt x="3168365" y="1229246"/>
                </a:cubicBezTo>
                <a:cubicBezTo>
                  <a:pt x="3160551" y="1235324"/>
                  <a:pt x="3151869" y="1230549"/>
                  <a:pt x="3142320" y="1214922"/>
                </a:cubicBezTo>
                <a:cubicBezTo>
                  <a:pt x="3141451" y="1213185"/>
                  <a:pt x="3140149" y="1210581"/>
                  <a:pt x="3138413" y="1207108"/>
                </a:cubicBezTo>
                <a:cubicBezTo>
                  <a:pt x="3129731" y="1193218"/>
                  <a:pt x="3124522" y="1183668"/>
                  <a:pt x="3122786" y="1178459"/>
                </a:cubicBezTo>
                <a:cubicBezTo>
                  <a:pt x="3121050" y="1175854"/>
                  <a:pt x="3120616" y="1174118"/>
                  <a:pt x="3121484" y="1173250"/>
                </a:cubicBezTo>
                <a:close/>
                <a:moveTo>
                  <a:pt x="3081114" y="1173250"/>
                </a:moveTo>
                <a:cubicBezTo>
                  <a:pt x="3076774" y="1174986"/>
                  <a:pt x="3069828" y="1176288"/>
                  <a:pt x="3060278" y="1177157"/>
                </a:cubicBezTo>
                <a:cubicBezTo>
                  <a:pt x="3057674" y="1178025"/>
                  <a:pt x="3055503" y="1178459"/>
                  <a:pt x="3053767" y="1178459"/>
                </a:cubicBezTo>
                <a:cubicBezTo>
                  <a:pt x="3052031" y="1179327"/>
                  <a:pt x="3051162" y="1179761"/>
                  <a:pt x="3051162" y="1179761"/>
                </a:cubicBezTo>
                <a:cubicBezTo>
                  <a:pt x="3050294" y="1192784"/>
                  <a:pt x="3050294" y="1204504"/>
                  <a:pt x="3051162" y="1214922"/>
                </a:cubicBezTo>
                <a:lnTo>
                  <a:pt x="3051162" y="1222735"/>
                </a:lnTo>
                <a:cubicBezTo>
                  <a:pt x="3053767" y="1222735"/>
                  <a:pt x="3056371" y="1221867"/>
                  <a:pt x="3058976" y="1220131"/>
                </a:cubicBezTo>
                <a:cubicBezTo>
                  <a:pt x="3065921" y="1218394"/>
                  <a:pt x="3071999" y="1218394"/>
                  <a:pt x="3077207" y="1220131"/>
                </a:cubicBezTo>
                <a:cubicBezTo>
                  <a:pt x="3078076" y="1220999"/>
                  <a:pt x="3078944" y="1221433"/>
                  <a:pt x="3079812" y="1221433"/>
                </a:cubicBezTo>
                <a:cubicBezTo>
                  <a:pt x="3079812" y="1217092"/>
                  <a:pt x="3079812" y="1209713"/>
                  <a:pt x="3079812" y="1199295"/>
                </a:cubicBezTo>
                <a:cubicBezTo>
                  <a:pt x="3080680" y="1188009"/>
                  <a:pt x="3081114" y="1179327"/>
                  <a:pt x="3081114" y="1173250"/>
                </a:cubicBezTo>
                <a:close/>
                <a:moveTo>
                  <a:pt x="4715917" y="1170645"/>
                </a:moveTo>
                <a:cubicBezTo>
                  <a:pt x="4735885" y="1170645"/>
                  <a:pt x="4749341" y="1171948"/>
                  <a:pt x="4756286" y="1174552"/>
                </a:cubicBezTo>
                <a:cubicBezTo>
                  <a:pt x="4764968" y="1176288"/>
                  <a:pt x="4769743" y="1183234"/>
                  <a:pt x="4770611" y="1195388"/>
                </a:cubicBezTo>
                <a:cubicBezTo>
                  <a:pt x="4770611" y="1206674"/>
                  <a:pt x="4766270" y="1212317"/>
                  <a:pt x="4757589" y="1212317"/>
                </a:cubicBezTo>
                <a:cubicBezTo>
                  <a:pt x="4754116" y="1213185"/>
                  <a:pt x="4748907" y="1211015"/>
                  <a:pt x="4741962" y="1205806"/>
                </a:cubicBezTo>
                <a:cubicBezTo>
                  <a:pt x="4728071" y="1191915"/>
                  <a:pt x="4718521" y="1181931"/>
                  <a:pt x="4713312" y="1175854"/>
                </a:cubicBezTo>
                <a:cubicBezTo>
                  <a:pt x="4711576" y="1174118"/>
                  <a:pt x="4710708" y="1172816"/>
                  <a:pt x="4710708" y="1171948"/>
                </a:cubicBezTo>
                <a:cubicBezTo>
                  <a:pt x="4711576" y="1171079"/>
                  <a:pt x="4713312" y="1170645"/>
                  <a:pt x="4715917" y="1170645"/>
                </a:cubicBezTo>
                <a:close/>
                <a:moveTo>
                  <a:pt x="6138862" y="1165436"/>
                </a:moveTo>
                <a:cubicBezTo>
                  <a:pt x="6137994" y="1165436"/>
                  <a:pt x="6136257" y="1165870"/>
                  <a:pt x="6133653" y="1166739"/>
                </a:cubicBezTo>
                <a:cubicBezTo>
                  <a:pt x="6111081" y="1169343"/>
                  <a:pt x="6094585" y="1171948"/>
                  <a:pt x="6084167" y="1174552"/>
                </a:cubicBezTo>
                <a:cubicBezTo>
                  <a:pt x="6085035" y="1178025"/>
                  <a:pt x="6086338" y="1185838"/>
                  <a:pt x="6088075" y="1197993"/>
                </a:cubicBezTo>
                <a:cubicBezTo>
                  <a:pt x="6093283" y="1197124"/>
                  <a:pt x="6102833" y="1195388"/>
                  <a:pt x="6116724" y="1192784"/>
                </a:cubicBezTo>
                <a:cubicBezTo>
                  <a:pt x="6124537" y="1191915"/>
                  <a:pt x="6130181" y="1191047"/>
                  <a:pt x="6133653" y="1190179"/>
                </a:cubicBezTo>
                <a:cubicBezTo>
                  <a:pt x="6136257" y="1183234"/>
                  <a:pt x="6138862" y="1176722"/>
                  <a:pt x="6141467" y="1170645"/>
                </a:cubicBezTo>
                <a:cubicBezTo>
                  <a:pt x="6142335" y="1167173"/>
                  <a:pt x="6141467" y="1165436"/>
                  <a:pt x="6138862" y="1165436"/>
                </a:cubicBezTo>
                <a:close/>
                <a:moveTo>
                  <a:pt x="1250156" y="1162832"/>
                </a:moveTo>
                <a:cubicBezTo>
                  <a:pt x="1248420" y="1162832"/>
                  <a:pt x="1244947" y="1163266"/>
                  <a:pt x="1239739" y="1164134"/>
                </a:cubicBezTo>
                <a:cubicBezTo>
                  <a:pt x="1226716" y="1165002"/>
                  <a:pt x="1216732" y="1166304"/>
                  <a:pt x="1209787" y="1168041"/>
                </a:cubicBezTo>
                <a:cubicBezTo>
                  <a:pt x="1209787" y="1174986"/>
                  <a:pt x="1210655" y="1188009"/>
                  <a:pt x="1212391" y="1207108"/>
                </a:cubicBezTo>
                <a:cubicBezTo>
                  <a:pt x="1226282" y="1205372"/>
                  <a:pt x="1238436" y="1203201"/>
                  <a:pt x="1248855" y="1200597"/>
                </a:cubicBezTo>
                <a:cubicBezTo>
                  <a:pt x="1249722" y="1196256"/>
                  <a:pt x="1251025" y="1189745"/>
                  <a:pt x="1252761" y="1181063"/>
                </a:cubicBezTo>
                <a:cubicBezTo>
                  <a:pt x="1253629" y="1174118"/>
                  <a:pt x="1254498" y="1168909"/>
                  <a:pt x="1255366" y="1165436"/>
                </a:cubicBezTo>
                <a:cubicBezTo>
                  <a:pt x="1254498" y="1162832"/>
                  <a:pt x="1252761" y="1161964"/>
                  <a:pt x="1250156" y="1162832"/>
                </a:cubicBezTo>
                <a:close/>
                <a:moveTo>
                  <a:pt x="2762064" y="1151112"/>
                </a:moveTo>
                <a:cubicBezTo>
                  <a:pt x="2751646" y="1151980"/>
                  <a:pt x="2741228" y="1153282"/>
                  <a:pt x="2730810" y="1155018"/>
                </a:cubicBezTo>
                <a:cubicBezTo>
                  <a:pt x="2730810" y="1156755"/>
                  <a:pt x="2731244" y="1159359"/>
                  <a:pt x="2732112" y="1162832"/>
                </a:cubicBezTo>
                <a:cubicBezTo>
                  <a:pt x="2732112" y="1166304"/>
                  <a:pt x="2732112" y="1168909"/>
                  <a:pt x="2732112" y="1170645"/>
                </a:cubicBezTo>
                <a:cubicBezTo>
                  <a:pt x="2732112" y="1175854"/>
                  <a:pt x="2732112" y="1180629"/>
                  <a:pt x="2732112" y="1184970"/>
                </a:cubicBezTo>
                <a:cubicBezTo>
                  <a:pt x="2737321" y="1184102"/>
                  <a:pt x="2741228" y="1182366"/>
                  <a:pt x="2743833" y="1179761"/>
                </a:cubicBezTo>
                <a:cubicBezTo>
                  <a:pt x="2748173" y="1177157"/>
                  <a:pt x="2754684" y="1177591"/>
                  <a:pt x="2763366" y="1181063"/>
                </a:cubicBezTo>
                <a:cubicBezTo>
                  <a:pt x="2765102" y="1181063"/>
                  <a:pt x="2766839" y="1181931"/>
                  <a:pt x="2768575" y="1183668"/>
                </a:cubicBezTo>
                <a:cubicBezTo>
                  <a:pt x="2768575" y="1173250"/>
                  <a:pt x="2768141" y="1164568"/>
                  <a:pt x="2767273" y="1157623"/>
                </a:cubicBezTo>
                <a:cubicBezTo>
                  <a:pt x="2767273" y="1153282"/>
                  <a:pt x="2765537" y="1151112"/>
                  <a:pt x="2762064" y="1151112"/>
                </a:cubicBezTo>
                <a:close/>
                <a:moveTo>
                  <a:pt x="2525055" y="1138089"/>
                </a:moveTo>
                <a:cubicBezTo>
                  <a:pt x="2523319" y="1138089"/>
                  <a:pt x="2521148" y="1138523"/>
                  <a:pt x="2518544" y="1139391"/>
                </a:cubicBezTo>
                <a:cubicBezTo>
                  <a:pt x="2512467" y="1140260"/>
                  <a:pt x="2508126" y="1141128"/>
                  <a:pt x="2505521" y="1141996"/>
                </a:cubicBezTo>
                <a:cubicBezTo>
                  <a:pt x="2505521" y="1143732"/>
                  <a:pt x="2505521" y="1146337"/>
                  <a:pt x="2505521" y="1149809"/>
                </a:cubicBezTo>
                <a:cubicBezTo>
                  <a:pt x="2506389" y="1153282"/>
                  <a:pt x="2506824" y="1156321"/>
                  <a:pt x="2506824" y="1158925"/>
                </a:cubicBezTo>
                <a:cubicBezTo>
                  <a:pt x="2509428" y="1158925"/>
                  <a:pt x="2512467" y="1158491"/>
                  <a:pt x="2515939" y="1157623"/>
                </a:cubicBezTo>
                <a:cubicBezTo>
                  <a:pt x="2520280" y="1157623"/>
                  <a:pt x="2523319" y="1157623"/>
                  <a:pt x="2525055" y="1157623"/>
                </a:cubicBezTo>
                <a:close/>
                <a:moveTo>
                  <a:pt x="6399311" y="1136787"/>
                </a:moveTo>
                <a:cubicBezTo>
                  <a:pt x="6399311" y="1137655"/>
                  <a:pt x="6399311" y="1138957"/>
                  <a:pt x="6399311" y="1140694"/>
                </a:cubicBezTo>
                <a:cubicBezTo>
                  <a:pt x="6400179" y="1146771"/>
                  <a:pt x="6401915" y="1155887"/>
                  <a:pt x="6404520" y="1168041"/>
                </a:cubicBezTo>
                <a:cubicBezTo>
                  <a:pt x="6412333" y="1168041"/>
                  <a:pt x="6421015" y="1167173"/>
                  <a:pt x="6430565" y="1165436"/>
                </a:cubicBezTo>
                <a:lnTo>
                  <a:pt x="6430565" y="1143298"/>
                </a:lnTo>
                <a:lnTo>
                  <a:pt x="6420147" y="1144600"/>
                </a:lnTo>
                <a:cubicBezTo>
                  <a:pt x="6416675" y="1145469"/>
                  <a:pt x="6411031" y="1143732"/>
                  <a:pt x="6403218" y="1139391"/>
                </a:cubicBezTo>
                <a:cubicBezTo>
                  <a:pt x="6401481" y="1138523"/>
                  <a:pt x="6400179" y="1137655"/>
                  <a:pt x="6399311" y="1136787"/>
                </a:cubicBezTo>
                <a:close/>
                <a:moveTo>
                  <a:pt x="1461121" y="1135485"/>
                </a:moveTo>
                <a:cubicBezTo>
                  <a:pt x="1454175" y="1136353"/>
                  <a:pt x="1443757" y="1137655"/>
                  <a:pt x="1429867" y="1139391"/>
                </a:cubicBezTo>
                <a:cubicBezTo>
                  <a:pt x="1424657" y="1140260"/>
                  <a:pt x="1420751" y="1140694"/>
                  <a:pt x="1418147" y="1140694"/>
                </a:cubicBezTo>
                <a:cubicBezTo>
                  <a:pt x="1418147" y="1153716"/>
                  <a:pt x="1419014" y="1166304"/>
                  <a:pt x="1420751" y="1178459"/>
                </a:cubicBezTo>
                <a:lnTo>
                  <a:pt x="1420751" y="1179761"/>
                </a:lnTo>
                <a:cubicBezTo>
                  <a:pt x="1425092" y="1178893"/>
                  <a:pt x="1432037" y="1178025"/>
                  <a:pt x="1441587" y="1177157"/>
                </a:cubicBezTo>
                <a:cubicBezTo>
                  <a:pt x="1450268" y="1175420"/>
                  <a:pt x="1456779" y="1174552"/>
                  <a:pt x="1461121" y="1174552"/>
                </a:cubicBezTo>
                <a:close/>
                <a:moveTo>
                  <a:pt x="6496979" y="1132880"/>
                </a:moveTo>
                <a:cubicBezTo>
                  <a:pt x="6492639" y="1133748"/>
                  <a:pt x="6486127" y="1135051"/>
                  <a:pt x="6477446" y="1136787"/>
                </a:cubicBezTo>
                <a:cubicBezTo>
                  <a:pt x="6470501" y="1137655"/>
                  <a:pt x="6465291" y="1138523"/>
                  <a:pt x="6461819" y="1139391"/>
                </a:cubicBezTo>
                <a:cubicBezTo>
                  <a:pt x="6461819" y="1141128"/>
                  <a:pt x="6461819" y="1144600"/>
                  <a:pt x="6461819" y="1149809"/>
                </a:cubicBezTo>
                <a:cubicBezTo>
                  <a:pt x="6460951" y="1154150"/>
                  <a:pt x="6460517" y="1157623"/>
                  <a:pt x="6460517" y="1160227"/>
                </a:cubicBezTo>
                <a:cubicBezTo>
                  <a:pt x="6461385" y="1160227"/>
                  <a:pt x="6462687" y="1159793"/>
                  <a:pt x="6464423" y="1158925"/>
                </a:cubicBezTo>
                <a:cubicBezTo>
                  <a:pt x="6465291" y="1158925"/>
                  <a:pt x="6466160" y="1158925"/>
                  <a:pt x="6467028" y="1158925"/>
                </a:cubicBezTo>
                <a:cubicBezTo>
                  <a:pt x="6473105" y="1157189"/>
                  <a:pt x="6477446" y="1157189"/>
                  <a:pt x="6480051" y="1158925"/>
                </a:cubicBezTo>
                <a:cubicBezTo>
                  <a:pt x="6480919" y="1158925"/>
                  <a:pt x="6481787" y="1159359"/>
                  <a:pt x="6482655" y="1160227"/>
                </a:cubicBezTo>
                <a:cubicBezTo>
                  <a:pt x="6485259" y="1160227"/>
                  <a:pt x="6488732" y="1161530"/>
                  <a:pt x="6493073" y="1164134"/>
                </a:cubicBezTo>
                <a:cubicBezTo>
                  <a:pt x="6493941" y="1160661"/>
                  <a:pt x="6494809" y="1155452"/>
                  <a:pt x="6495677" y="1148507"/>
                </a:cubicBezTo>
                <a:cubicBezTo>
                  <a:pt x="6497414" y="1141562"/>
                  <a:pt x="6498282" y="1136353"/>
                  <a:pt x="6498282" y="1132880"/>
                </a:cubicBezTo>
                <a:cubicBezTo>
                  <a:pt x="6498282" y="1132880"/>
                  <a:pt x="6497847" y="1132880"/>
                  <a:pt x="6496979" y="1132880"/>
                </a:cubicBezTo>
                <a:close/>
                <a:moveTo>
                  <a:pt x="4739357" y="1131578"/>
                </a:moveTo>
                <a:cubicBezTo>
                  <a:pt x="4741094" y="1131578"/>
                  <a:pt x="4744132" y="1132012"/>
                  <a:pt x="4748473" y="1132880"/>
                </a:cubicBezTo>
                <a:cubicBezTo>
                  <a:pt x="4764100" y="1133748"/>
                  <a:pt x="4773650" y="1135051"/>
                  <a:pt x="4777122" y="1136787"/>
                </a:cubicBezTo>
                <a:cubicBezTo>
                  <a:pt x="4789277" y="1141996"/>
                  <a:pt x="4794486" y="1152414"/>
                  <a:pt x="4792749" y="1168041"/>
                </a:cubicBezTo>
                <a:cubicBezTo>
                  <a:pt x="4788409" y="1178459"/>
                  <a:pt x="4781463" y="1181063"/>
                  <a:pt x="4771913" y="1175854"/>
                </a:cubicBezTo>
                <a:cubicBezTo>
                  <a:pt x="4764100" y="1168909"/>
                  <a:pt x="4754116" y="1157623"/>
                  <a:pt x="4741962" y="1141996"/>
                </a:cubicBezTo>
                <a:cubicBezTo>
                  <a:pt x="4739357" y="1139391"/>
                  <a:pt x="4737621" y="1137655"/>
                  <a:pt x="4736753" y="1136787"/>
                </a:cubicBezTo>
                <a:cubicBezTo>
                  <a:pt x="4735017" y="1135051"/>
                  <a:pt x="4734148" y="1133748"/>
                  <a:pt x="4734148" y="1132880"/>
                </a:cubicBezTo>
                <a:cubicBezTo>
                  <a:pt x="4735017" y="1132012"/>
                  <a:pt x="4736753" y="1131578"/>
                  <a:pt x="4739357" y="1131578"/>
                </a:cubicBezTo>
                <a:close/>
                <a:moveTo>
                  <a:pt x="2579750" y="1130276"/>
                </a:moveTo>
                <a:cubicBezTo>
                  <a:pt x="2573672" y="1132012"/>
                  <a:pt x="2567161" y="1132880"/>
                  <a:pt x="2560216" y="1132880"/>
                </a:cubicBezTo>
                <a:lnTo>
                  <a:pt x="2560216" y="1149809"/>
                </a:lnTo>
                <a:cubicBezTo>
                  <a:pt x="2561952" y="1149809"/>
                  <a:pt x="2563254" y="1149375"/>
                  <a:pt x="2564122" y="1148507"/>
                </a:cubicBezTo>
                <a:cubicBezTo>
                  <a:pt x="2570199" y="1149375"/>
                  <a:pt x="2576277" y="1150678"/>
                  <a:pt x="2582354" y="1152414"/>
                </a:cubicBezTo>
                <a:cubicBezTo>
                  <a:pt x="2584090" y="1147205"/>
                  <a:pt x="2584958" y="1141996"/>
                  <a:pt x="2584958" y="1136787"/>
                </a:cubicBezTo>
                <a:cubicBezTo>
                  <a:pt x="2585826" y="1133314"/>
                  <a:pt x="2584090" y="1131144"/>
                  <a:pt x="2579750" y="1130276"/>
                </a:cubicBezTo>
                <a:close/>
                <a:moveTo>
                  <a:pt x="1543162" y="1127671"/>
                </a:moveTo>
                <a:cubicBezTo>
                  <a:pt x="1531007" y="1127671"/>
                  <a:pt x="1517117" y="1128973"/>
                  <a:pt x="1501490" y="1131578"/>
                </a:cubicBezTo>
                <a:cubicBezTo>
                  <a:pt x="1501490" y="1142864"/>
                  <a:pt x="1501056" y="1155887"/>
                  <a:pt x="1500188" y="1170645"/>
                </a:cubicBezTo>
                <a:lnTo>
                  <a:pt x="1514512" y="1170645"/>
                </a:lnTo>
                <a:cubicBezTo>
                  <a:pt x="1524063" y="1168909"/>
                  <a:pt x="1533178" y="1168041"/>
                  <a:pt x="1541860" y="1168041"/>
                </a:cubicBezTo>
                <a:cubicBezTo>
                  <a:pt x="1542728" y="1163700"/>
                  <a:pt x="1544030" y="1157189"/>
                  <a:pt x="1545766" y="1148507"/>
                </a:cubicBezTo>
                <a:cubicBezTo>
                  <a:pt x="1546634" y="1139826"/>
                  <a:pt x="1547503" y="1134617"/>
                  <a:pt x="1548371" y="1132880"/>
                </a:cubicBezTo>
                <a:cubicBezTo>
                  <a:pt x="1549239" y="1128539"/>
                  <a:pt x="1547503" y="1126803"/>
                  <a:pt x="1543162" y="1127671"/>
                </a:cubicBezTo>
                <a:close/>
                <a:moveTo>
                  <a:pt x="3687552" y="1117253"/>
                </a:moveTo>
                <a:cubicBezTo>
                  <a:pt x="3699706" y="1117253"/>
                  <a:pt x="3710124" y="1118556"/>
                  <a:pt x="3718805" y="1121160"/>
                </a:cubicBezTo>
                <a:cubicBezTo>
                  <a:pt x="3730960" y="1126369"/>
                  <a:pt x="3735300" y="1135051"/>
                  <a:pt x="3731828" y="1147205"/>
                </a:cubicBezTo>
                <a:cubicBezTo>
                  <a:pt x="3728355" y="1158491"/>
                  <a:pt x="3721410" y="1160661"/>
                  <a:pt x="3710992" y="1153716"/>
                </a:cubicBezTo>
                <a:cubicBezTo>
                  <a:pt x="3704046" y="1148507"/>
                  <a:pt x="3695365" y="1137655"/>
                  <a:pt x="3684947" y="1121160"/>
                </a:cubicBezTo>
                <a:cubicBezTo>
                  <a:pt x="3683211" y="1119424"/>
                  <a:pt x="3682777" y="1118556"/>
                  <a:pt x="3683645" y="1118556"/>
                </a:cubicBezTo>
                <a:cubicBezTo>
                  <a:pt x="3683645" y="1117687"/>
                  <a:pt x="3684947" y="1117253"/>
                  <a:pt x="3687552" y="1117253"/>
                </a:cubicBezTo>
                <a:close/>
                <a:moveTo>
                  <a:pt x="2030202" y="1117253"/>
                </a:moveTo>
                <a:cubicBezTo>
                  <a:pt x="2042356" y="1117253"/>
                  <a:pt x="2052774" y="1118556"/>
                  <a:pt x="2061456" y="1121160"/>
                </a:cubicBezTo>
                <a:cubicBezTo>
                  <a:pt x="2073610" y="1126369"/>
                  <a:pt x="2077951" y="1135051"/>
                  <a:pt x="2074478" y="1147205"/>
                </a:cubicBezTo>
                <a:cubicBezTo>
                  <a:pt x="2071005" y="1158491"/>
                  <a:pt x="2064060" y="1160661"/>
                  <a:pt x="2053642" y="1153716"/>
                </a:cubicBezTo>
                <a:cubicBezTo>
                  <a:pt x="2046697" y="1148507"/>
                  <a:pt x="2038015" y="1137655"/>
                  <a:pt x="2027597" y="1121160"/>
                </a:cubicBezTo>
                <a:cubicBezTo>
                  <a:pt x="2025861" y="1119424"/>
                  <a:pt x="2025427" y="1118556"/>
                  <a:pt x="2026295" y="1118556"/>
                </a:cubicBezTo>
                <a:cubicBezTo>
                  <a:pt x="2026295" y="1117687"/>
                  <a:pt x="2027597" y="1117253"/>
                  <a:pt x="2030202" y="1117253"/>
                </a:cubicBezTo>
                <a:close/>
                <a:moveTo>
                  <a:pt x="4805772" y="1114649"/>
                </a:moveTo>
                <a:cubicBezTo>
                  <a:pt x="4821398" y="1121594"/>
                  <a:pt x="4833553" y="1130710"/>
                  <a:pt x="4842234" y="1141996"/>
                </a:cubicBezTo>
                <a:cubicBezTo>
                  <a:pt x="4845707" y="1146337"/>
                  <a:pt x="4845707" y="1151112"/>
                  <a:pt x="4842234" y="1156321"/>
                </a:cubicBezTo>
                <a:cubicBezTo>
                  <a:pt x="4838762" y="1162398"/>
                  <a:pt x="4835723" y="1171079"/>
                  <a:pt x="4833119" y="1182366"/>
                </a:cubicBezTo>
                <a:cubicBezTo>
                  <a:pt x="4831383" y="1192784"/>
                  <a:pt x="4829212" y="1202767"/>
                  <a:pt x="4826607" y="1212317"/>
                </a:cubicBezTo>
                <a:cubicBezTo>
                  <a:pt x="4829212" y="1211449"/>
                  <a:pt x="4831383" y="1211015"/>
                  <a:pt x="4833119" y="1211015"/>
                </a:cubicBezTo>
                <a:cubicBezTo>
                  <a:pt x="4848746" y="1210147"/>
                  <a:pt x="4864807" y="1207542"/>
                  <a:pt x="4881302" y="1203201"/>
                </a:cubicBezTo>
                <a:cubicBezTo>
                  <a:pt x="4887379" y="1201465"/>
                  <a:pt x="4893456" y="1201899"/>
                  <a:pt x="4899533" y="1204504"/>
                </a:cubicBezTo>
                <a:cubicBezTo>
                  <a:pt x="4898665" y="1203635"/>
                  <a:pt x="4899099" y="1203635"/>
                  <a:pt x="4900835" y="1204504"/>
                </a:cubicBezTo>
                <a:cubicBezTo>
                  <a:pt x="4909517" y="1208844"/>
                  <a:pt x="4916897" y="1215356"/>
                  <a:pt x="4922974" y="1224037"/>
                </a:cubicBezTo>
                <a:cubicBezTo>
                  <a:pt x="4925578" y="1231851"/>
                  <a:pt x="4922106" y="1235758"/>
                  <a:pt x="4912556" y="1235758"/>
                </a:cubicBezTo>
                <a:cubicBezTo>
                  <a:pt x="4880434" y="1234021"/>
                  <a:pt x="4848746" y="1234455"/>
                  <a:pt x="4817492" y="1237060"/>
                </a:cubicBezTo>
                <a:cubicBezTo>
                  <a:pt x="4812283" y="1250082"/>
                  <a:pt x="4804904" y="1261803"/>
                  <a:pt x="4795354" y="1272221"/>
                </a:cubicBezTo>
                <a:cubicBezTo>
                  <a:pt x="4773650" y="1295661"/>
                  <a:pt x="4736753" y="1310854"/>
                  <a:pt x="4684663" y="1317799"/>
                </a:cubicBezTo>
                <a:cubicBezTo>
                  <a:pt x="4681190" y="1318667"/>
                  <a:pt x="4679454" y="1318233"/>
                  <a:pt x="4679454" y="1316497"/>
                </a:cubicBezTo>
                <a:cubicBezTo>
                  <a:pt x="4679454" y="1315629"/>
                  <a:pt x="4680756" y="1314326"/>
                  <a:pt x="4683361" y="1312590"/>
                </a:cubicBezTo>
                <a:cubicBezTo>
                  <a:pt x="4730242" y="1290886"/>
                  <a:pt x="4761061" y="1267446"/>
                  <a:pt x="4775820" y="1242269"/>
                </a:cubicBezTo>
                <a:cubicBezTo>
                  <a:pt x="4762798" y="1244005"/>
                  <a:pt x="4747171" y="1246610"/>
                  <a:pt x="4728939" y="1250082"/>
                </a:cubicBezTo>
                <a:cubicBezTo>
                  <a:pt x="4721994" y="1250950"/>
                  <a:pt x="4716785" y="1251819"/>
                  <a:pt x="4713312" y="1252687"/>
                </a:cubicBezTo>
                <a:cubicBezTo>
                  <a:pt x="4707235" y="1255291"/>
                  <a:pt x="4702460" y="1255291"/>
                  <a:pt x="4698988" y="1252687"/>
                </a:cubicBezTo>
                <a:cubicBezTo>
                  <a:pt x="4693779" y="1248346"/>
                  <a:pt x="4687702" y="1241835"/>
                  <a:pt x="4680756" y="1233153"/>
                </a:cubicBezTo>
                <a:cubicBezTo>
                  <a:pt x="4678152" y="1228812"/>
                  <a:pt x="4679454" y="1226208"/>
                  <a:pt x="4684663" y="1225340"/>
                </a:cubicBezTo>
                <a:cubicBezTo>
                  <a:pt x="4695949" y="1226208"/>
                  <a:pt x="4714615" y="1224906"/>
                  <a:pt x="4740659" y="1221433"/>
                </a:cubicBezTo>
                <a:cubicBezTo>
                  <a:pt x="4745868" y="1220565"/>
                  <a:pt x="4753682" y="1219697"/>
                  <a:pt x="4764100" y="1218828"/>
                </a:cubicBezTo>
                <a:cubicBezTo>
                  <a:pt x="4774518" y="1217092"/>
                  <a:pt x="4782331" y="1216224"/>
                  <a:pt x="4787540" y="1216224"/>
                </a:cubicBezTo>
                <a:cubicBezTo>
                  <a:pt x="4792749" y="1202333"/>
                  <a:pt x="4796656" y="1185838"/>
                  <a:pt x="4799260" y="1166739"/>
                </a:cubicBezTo>
                <a:cubicBezTo>
                  <a:pt x="4801865" y="1147639"/>
                  <a:pt x="4800997" y="1132880"/>
                  <a:pt x="4796656" y="1122462"/>
                </a:cubicBezTo>
                <a:cubicBezTo>
                  <a:pt x="4794920" y="1115517"/>
                  <a:pt x="4797958" y="1112912"/>
                  <a:pt x="4805772" y="1114649"/>
                </a:cubicBezTo>
                <a:close/>
                <a:moveTo>
                  <a:pt x="6845247" y="1113998"/>
                </a:moveTo>
                <a:cubicBezTo>
                  <a:pt x="6847200" y="1113998"/>
                  <a:pt x="6849045" y="1114649"/>
                  <a:pt x="6850781" y="1115951"/>
                </a:cubicBezTo>
                <a:cubicBezTo>
                  <a:pt x="6860331" y="1121160"/>
                  <a:pt x="6867711" y="1128105"/>
                  <a:pt x="6872919" y="1136787"/>
                </a:cubicBezTo>
                <a:cubicBezTo>
                  <a:pt x="6876393" y="1141996"/>
                  <a:pt x="6875524" y="1145469"/>
                  <a:pt x="6870315" y="1147205"/>
                </a:cubicBezTo>
                <a:cubicBezTo>
                  <a:pt x="6869447" y="1147205"/>
                  <a:pt x="6867711" y="1147639"/>
                  <a:pt x="6865106" y="1148507"/>
                </a:cubicBezTo>
                <a:cubicBezTo>
                  <a:pt x="6857293" y="1149375"/>
                  <a:pt x="6850781" y="1149809"/>
                  <a:pt x="6845573" y="1149809"/>
                </a:cubicBezTo>
                <a:cubicBezTo>
                  <a:pt x="6829077" y="1150678"/>
                  <a:pt x="6811714" y="1152414"/>
                  <a:pt x="6793483" y="1155018"/>
                </a:cubicBezTo>
                <a:cubicBezTo>
                  <a:pt x="6797823" y="1157623"/>
                  <a:pt x="6801730" y="1160661"/>
                  <a:pt x="6805203" y="1164134"/>
                </a:cubicBezTo>
                <a:cubicBezTo>
                  <a:pt x="6806939" y="1169343"/>
                  <a:pt x="6806939" y="1173250"/>
                  <a:pt x="6805203" y="1175854"/>
                </a:cubicBezTo>
                <a:cubicBezTo>
                  <a:pt x="6802598" y="1181063"/>
                  <a:pt x="6801296" y="1186272"/>
                  <a:pt x="6801296" y="1191481"/>
                </a:cubicBezTo>
                <a:cubicBezTo>
                  <a:pt x="6801296" y="1191481"/>
                  <a:pt x="6800863" y="1191915"/>
                  <a:pt x="6799993" y="1192784"/>
                </a:cubicBezTo>
                <a:cubicBezTo>
                  <a:pt x="6813016" y="1190179"/>
                  <a:pt x="6823869" y="1187575"/>
                  <a:pt x="6832550" y="1184970"/>
                </a:cubicBezTo>
                <a:cubicBezTo>
                  <a:pt x="6838627" y="1182366"/>
                  <a:pt x="6844270" y="1182800"/>
                  <a:pt x="6849479" y="1186272"/>
                </a:cubicBezTo>
                <a:cubicBezTo>
                  <a:pt x="6859029" y="1194086"/>
                  <a:pt x="6864673" y="1200163"/>
                  <a:pt x="6866409" y="1204504"/>
                </a:cubicBezTo>
                <a:cubicBezTo>
                  <a:pt x="6869013" y="1210581"/>
                  <a:pt x="6867277" y="1214488"/>
                  <a:pt x="6861199" y="1216224"/>
                </a:cubicBezTo>
                <a:cubicBezTo>
                  <a:pt x="6860331" y="1216224"/>
                  <a:pt x="6858161" y="1216658"/>
                  <a:pt x="6854688" y="1217526"/>
                </a:cubicBezTo>
                <a:cubicBezTo>
                  <a:pt x="6832984" y="1220999"/>
                  <a:pt x="6814753" y="1223603"/>
                  <a:pt x="6799993" y="1225340"/>
                </a:cubicBezTo>
                <a:cubicBezTo>
                  <a:pt x="6799993" y="1239230"/>
                  <a:pt x="6799993" y="1252253"/>
                  <a:pt x="6799993" y="1264407"/>
                </a:cubicBezTo>
                <a:cubicBezTo>
                  <a:pt x="6812148" y="1264407"/>
                  <a:pt x="6823869" y="1263539"/>
                  <a:pt x="6835155" y="1261803"/>
                </a:cubicBezTo>
                <a:cubicBezTo>
                  <a:pt x="6837759" y="1261803"/>
                  <a:pt x="6841665" y="1261368"/>
                  <a:pt x="6846875" y="1260500"/>
                </a:cubicBezTo>
                <a:cubicBezTo>
                  <a:pt x="6859029" y="1260500"/>
                  <a:pt x="6868145" y="1259632"/>
                  <a:pt x="6874221" y="1257896"/>
                </a:cubicBezTo>
                <a:cubicBezTo>
                  <a:pt x="6882035" y="1256159"/>
                  <a:pt x="6888981" y="1257896"/>
                  <a:pt x="6895057" y="1263105"/>
                </a:cubicBezTo>
                <a:cubicBezTo>
                  <a:pt x="6905475" y="1270050"/>
                  <a:pt x="6911987" y="1277864"/>
                  <a:pt x="6914591" y="1286545"/>
                </a:cubicBezTo>
                <a:cubicBezTo>
                  <a:pt x="6917196" y="1293490"/>
                  <a:pt x="6915460" y="1297397"/>
                  <a:pt x="6909383" y="1298265"/>
                </a:cubicBezTo>
                <a:cubicBezTo>
                  <a:pt x="6904173" y="1298265"/>
                  <a:pt x="6892453" y="1296963"/>
                  <a:pt x="6874221" y="1294359"/>
                </a:cubicBezTo>
                <a:cubicBezTo>
                  <a:pt x="6847309" y="1290018"/>
                  <a:pt x="6816055" y="1289150"/>
                  <a:pt x="6780460" y="1291754"/>
                </a:cubicBezTo>
                <a:cubicBezTo>
                  <a:pt x="6738788" y="1294359"/>
                  <a:pt x="6707101" y="1298265"/>
                  <a:pt x="6685396" y="1303474"/>
                </a:cubicBezTo>
                <a:cubicBezTo>
                  <a:pt x="6678451" y="1306079"/>
                  <a:pt x="6672808" y="1305645"/>
                  <a:pt x="6668467" y="1302172"/>
                </a:cubicBezTo>
                <a:cubicBezTo>
                  <a:pt x="6667599" y="1301304"/>
                  <a:pt x="6665863" y="1299568"/>
                  <a:pt x="6663258" y="1296963"/>
                </a:cubicBezTo>
                <a:cubicBezTo>
                  <a:pt x="6657181" y="1290886"/>
                  <a:pt x="6652406" y="1286111"/>
                  <a:pt x="6648933" y="1282639"/>
                </a:cubicBezTo>
                <a:cubicBezTo>
                  <a:pt x="6647197" y="1279166"/>
                  <a:pt x="6648499" y="1276995"/>
                  <a:pt x="6652840" y="1276127"/>
                </a:cubicBezTo>
                <a:cubicBezTo>
                  <a:pt x="6670203" y="1276127"/>
                  <a:pt x="6682791" y="1275693"/>
                  <a:pt x="6690605" y="1274825"/>
                </a:cubicBezTo>
                <a:cubicBezTo>
                  <a:pt x="6699287" y="1273957"/>
                  <a:pt x="6711441" y="1272655"/>
                  <a:pt x="6727068" y="1270918"/>
                </a:cubicBezTo>
                <a:cubicBezTo>
                  <a:pt x="6743563" y="1270050"/>
                  <a:pt x="6755717" y="1269182"/>
                  <a:pt x="6763531" y="1268314"/>
                </a:cubicBezTo>
                <a:cubicBezTo>
                  <a:pt x="6763531" y="1264841"/>
                  <a:pt x="6763531" y="1259198"/>
                  <a:pt x="6763531" y="1251385"/>
                </a:cubicBezTo>
                <a:cubicBezTo>
                  <a:pt x="6762663" y="1241835"/>
                  <a:pt x="6762229" y="1234889"/>
                  <a:pt x="6762229" y="1230549"/>
                </a:cubicBezTo>
                <a:cubicBezTo>
                  <a:pt x="6751811" y="1232285"/>
                  <a:pt x="6741393" y="1233153"/>
                  <a:pt x="6730975" y="1233153"/>
                </a:cubicBezTo>
                <a:cubicBezTo>
                  <a:pt x="6722293" y="1234889"/>
                  <a:pt x="6712309" y="1228812"/>
                  <a:pt x="6701023" y="1214922"/>
                </a:cubicBezTo>
                <a:cubicBezTo>
                  <a:pt x="6699287" y="1212317"/>
                  <a:pt x="6698853" y="1210581"/>
                  <a:pt x="6699721" y="1209713"/>
                </a:cubicBezTo>
                <a:cubicBezTo>
                  <a:pt x="6700589" y="1207976"/>
                  <a:pt x="6702325" y="1207108"/>
                  <a:pt x="6704929" y="1207108"/>
                </a:cubicBezTo>
                <a:cubicBezTo>
                  <a:pt x="6717952" y="1206240"/>
                  <a:pt x="6737052" y="1204070"/>
                  <a:pt x="6762229" y="1200597"/>
                </a:cubicBezTo>
                <a:lnTo>
                  <a:pt x="6762229" y="1187575"/>
                </a:lnTo>
                <a:cubicBezTo>
                  <a:pt x="6762229" y="1175420"/>
                  <a:pt x="6760493" y="1166304"/>
                  <a:pt x="6757019" y="1160227"/>
                </a:cubicBezTo>
                <a:cubicBezTo>
                  <a:pt x="6754415" y="1160227"/>
                  <a:pt x="6751377" y="1160661"/>
                  <a:pt x="6747904" y="1161530"/>
                </a:cubicBezTo>
                <a:cubicBezTo>
                  <a:pt x="6740091" y="1162398"/>
                  <a:pt x="6732711" y="1164134"/>
                  <a:pt x="6725765" y="1166739"/>
                </a:cubicBezTo>
                <a:cubicBezTo>
                  <a:pt x="6722293" y="1166739"/>
                  <a:pt x="6718387" y="1165870"/>
                  <a:pt x="6714045" y="1164134"/>
                </a:cubicBezTo>
                <a:cubicBezTo>
                  <a:pt x="6705364" y="1158925"/>
                  <a:pt x="6697551" y="1151980"/>
                  <a:pt x="6690605" y="1143298"/>
                </a:cubicBezTo>
                <a:cubicBezTo>
                  <a:pt x="6688869" y="1141562"/>
                  <a:pt x="6688435" y="1139826"/>
                  <a:pt x="6689303" y="1138089"/>
                </a:cubicBezTo>
                <a:cubicBezTo>
                  <a:pt x="6690171" y="1137221"/>
                  <a:pt x="6691907" y="1136787"/>
                  <a:pt x="6694512" y="1136787"/>
                </a:cubicBezTo>
                <a:cubicBezTo>
                  <a:pt x="6707534" y="1136787"/>
                  <a:pt x="6717519" y="1135919"/>
                  <a:pt x="6724463" y="1134182"/>
                </a:cubicBezTo>
                <a:cubicBezTo>
                  <a:pt x="6734013" y="1133314"/>
                  <a:pt x="6748338" y="1131578"/>
                  <a:pt x="6767437" y="1128973"/>
                </a:cubicBezTo>
                <a:cubicBezTo>
                  <a:pt x="6789142" y="1125501"/>
                  <a:pt x="6804335" y="1123330"/>
                  <a:pt x="6813016" y="1122462"/>
                </a:cubicBezTo>
                <a:cubicBezTo>
                  <a:pt x="6815621" y="1121594"/>
                  <a:pt x="6819093" y="1120726"/>
                  <a:pt x="6823434" y="1119858"/>
                </a:cubicBezTo>
                <a:cubicBezTo>
                  <a:pt x="6826907" y="1118989"/>
                  <a:pt x="6832116" y="1117687"/>
                  <a:pt x="6839061" y="1115951"/>
                </a:cubicBezTo>
                <a:cubicBezTo>
                  <a:pt x="6841231" y="1114649"/>
                  <a:pt x="6843293" y="1113998"/>
                  <a:pt x="6845247" y="1113998"/>
                </a:cubicBezTo>
                <a:close/>
                <a:moveTo>
                  <a:pt x="2434549" y="1110742"/>
                </a:moveTo>
                <a:cubicBezTo>
                  <a:pt x="2436719" y="1110742"/>
                  <a:pt x="2439107" y="1111176"/>
                  <a:pt x="2441711" y="1112044"/>
                </a:cubicBezTo>
                <a:cubicBezTo>
                  <a:pt x="2450393" y="1116385"/>
                  <a:pt x="2456470" y="1121160"/>
                  <a:pt x="2459943" y="1126369"/>
                </a:cubicBezTo>
                <a:cubicBezTo>
                  <a:pt x="2463415" y="1132446"/>
                  <a:pt x="2463415" y="1136787"/>
                  <a:pt x="2459943" y="1139391"/>
                </a:cubicBezTo>
                <a:cubicBezTo>
                  <a:pt x="2458206" y="1141128"/>
                  <a:pt x="2453866" y="1145903"/>
                  <a:pt x="2446920" y="1153716"/>
                </a:cubicBezTo>
                <a:cubicBezTo>
                  <a:pt x="2442579" y="1159793"/>
                  <a:pt x="2439107" y="1164134"/>
                  <a:pt x="2436502" y="1166739"/>
                </a:cubicBezTo>
                <a:cubicBezTo>
                  <a:pt x="2436502" y="1166739"/>
                  <a:pt x="2436502" y="1167173"/>
                  <a:pt x="2436502" y="1168041"/>
                </a:cubicBezTo>
                <a:cubicBezTo>
                  <a:pt x="2435634" y="1168041"/>
                  <a:pt x="2435200" y="1168475"/>
                  <a:pt x="2435200" y="1169343"/>
                </a:cubicBezTo>
                <a:cubicBezTo>
                  <a:pt x="2441277" y="1169343"/>
                  <a:pt x="2449525" y="1170645"/>
                  <a:pt x="2459943" y="1173250"/>
                </a:cubicBezTo>
                <a:cubicBezTo>
                  <a:pt x="2474702" y="1178459"/>
                  <a:pt x="2479042" y="1188443"/>
                  <a:pt x="2472965" y="1203201"/>
                </a:cubicBezTo>
                <a:cubicBezTo>
                  <a:pt x="2467756" y="1211015"/>
                  <a:pt x="2461679" y="1211883"/>
                  <a:pt x="2454734" y="1205806"/>
                </a:cubicBezTo>
                <a:cubicBezTo>
                  <a:pt x="2452997" y="1203201"/>
                  <a:pt x="2449959" y="1199729"/>
                  <a:pt x="2445618" y="1195388"/>
                </a:cubicBezTo>
                <a:cubicBezTo>
                  <a:pt x="2442146" y="1191915"/>
                  <a:pt x="2436502" y="1185404"/>
                  <a:pt x="2428689" y="1175854"/>
                </a:cubicBezTo>
                <a:cubicBezTo>
                  <a:pt x="2428689" y="1175854"/>
                  <a:pt x="2428255" y="1176722"/>
                  <a:pt x="2427387" y="1178459"/>
                </a:cubicBezTo>
                <a:cubicBezTo>
                  <a:pt x="2427387" y="1179327"/>
                  <a:pt x="2426952" y="1180195"/>
                  <a:pt x="2426084" y="1181063"/>
                </a:cubicBezTo>
                <a:cubicBezTo>
                  <a:pt x="2426952" y="1181063"/>
                  <a:pt x="2427821" y="1181497"/>
                  <a:pt x="2428689" y="1182366"/>
                </a:cubicBezTo>
                <a:cubicBezTo>
                  <a:pt x="2430426" y="1183234"/>
                  <a:pt x="2431293" y="1184102"/>
                  <a:pt x="2431293" y="1184970"/>
                </a:cubicBezTo>
                <a:cubicBezTo>
                  <a:pt x="2437370" y="1189311"/>
                  <a:pt x="2439975" y="1198426"/>
                  <a:pt x="2439107" y="1212317"/>
                </a:cubicBezTo>
                <a:cubicBezTo>
                  <a:pt x="2439107" y="1236626"/>
                  <a:pt x="2438673" y="1257896"/>
                  <a:pt x="2437805" y="1276127"/>
                </a:cubicBezTo>
                <a:cubicBezTo>
                  <a:pt x="2437805" y="1291754"/>
                  <a:pt x="2436068" y="1301304"/>
                  <a:pt x="2432596" y="1304777"/>
                </a:cubicBezTo>
                <a:cubicBezTo>
                  <a:pt x="2427387" y="1309117"/>
                  <a:pt x="2422612" y="1309986"/>
                  <a:pt x="2418271" y="1307381"/>
                </a:cubicBezTo>
                <a:cubicBezTo>
                  <a:pt x="2411326" y="1301304"/>
                  <a:pt x="2406551" y="1294793"/>
                  <a:pt x="2403946" y="1287847"/>
                </a:cubicBezTo>
                <a:cubicBezTo>
                  <a:pt x="2402210" y="1281770"/>
                  <a:pt x="2402210" y="1276995"/>
                  <a:pt x="2403946" y="1273523"/>
                </a:cubicBezTo>
                <a:cubicBezTo>
                  <a:pt x="2407419" y="1257028"/>
                  <a:pt x="2409155" y="1234455"/>
                  <a:pt x="2409155" y="1205806"/>
                </a:cubicBezTo>
                <a:cubicBezTo>
                  <a:pt x="2409155" y="1205806"/>
                  <a:pt x="2409155" y="1205372"/>
                  <a:pt x="2409155" y="1204504"/>
                </a:cubicBezTo>
                <a:cubicBezTo>
                  <a:pt x="2408287" y="1202767"/>
                  <a:pt x="2407853" y="1201465"/>
                  <a:pt x="2407853" y="1200597"/>
                </a:cubicBezTo>
                <a:cubicBezTo>
                  <a:pt x="2407853" y="1201465"/>
                  <a:pt x="2406985" y="1202767"/>
                  <a:pt x="2405248" y="1204504"/>
                </a:cubicBezTo>
                <a:cubicBezTo>
                  <a:pt x="2387885" y="1223603"/>
                  <a:pt x="2367483" y="1237060"/>
                  <a:pt x="2344043" y="1244873"/>
                </a:cubicBezTo>
                <a:cubicBezTo>
                  <a:pt x="2340570" y="1246610"/>
                  <a:pt x="2338400" y="1247044"/>
                  <a:pt x="2337532" y="1246176"/>
                </a:cubicBezTo>
                <a:cubicBezTo>
                  <a:pt x="2337532" y="1244439"/>
                  <a:pt x="2338834" y="1242269"/>
                  <a:pt x="2341438" y="1239664"/>
                </a:cubicBezTo>
                <a:cubicBezTo>
                  <a:pt x="2361406" y="1221433"/>
                  <a:pt x="2383110" y="1192784"/>
                  <a:pt x="2406551" y="1153716"/>
                </a:cubicBezTo>
                <a:cubicBezTo>
                  <a:pt x="2407419" y="1151112"/>
                  <a:pt x="2406551" y="1150244"/>
                  <a:pt x="2403946" y="1151112"/>
                </a:cubicBezTo>
                <a:cubicBezTo>
                  <a:pt x="2402210" y="1151980"/>
                  <a:pt x="2397869" y="1153716"/>
                  <a:pt x="2390924" y="1156321"/>
                </a:cubicBezTo>
                <a:cubicBezTo>
                  <a:pt x="2386583" y="1158925"/>
                  <a:pt x="2383110" y="1160661"/>
                  <a:pt x="2380506" y="1161530"/>
                </a:cubicBezTo>
                <a:cubicBezTo>
                  <a:pt x="2375297" y="1163266"/>
                  <a:pt x="2370956" y="1163266"/>
                  <a:pt x="2367483" y="1161530"/>
                </a:cubicBezTo>
                <a:cubicBezTo>
                  <a:pt x="2364879" y="1160661"/>
                  <a:pt x="2361406" y="1157189"/>
                  <a:pt x="2357065" y="1151112"/>
                </a:cubicBezTo>
                <a:cubicBezTo>
                  <a:pt x="2354461" y="1148507"/>
                  <a:pt x="2352725" y="1146771"/>
                  <a:pt x="2351856" y="1145903"/>
                </a:cubicBezTo>
                <a:cubicBezTo>
                  <a:pt x="2350120" y="1143298"/>
                  <a:pt x="2349686" y="1141562"/>
                  <a:pt x="2350554" y="1140694"/>
                </a:cubicBezTo>
                <a:cubicBezTo>
                  <a:pt x="2350554" y="1138957"/>
                  <a:pt x="2351856" y="1138089"/>
                  <a:pt x="2354461" y="1138089"/>
                </a:cubicBezTo>
                <a:cubicBezTo>
                  <a:pt x="2369220" y="1135485"/>
                  <a:pt x="2382676" y="1131578"/>
                  <a:pt x="2394830" y="1126369"/>
                </a:cubicBezTo>
                <a:cubicBezTo>
                  <a:pt x="2407853" y="1122028"/>
                  <a:pt x="2419139" y="1117253"/>
                  <a:pt x="2428689" y="1112044"/>
                </a:cubicBezTo>
                <a:cubicBezTo>
                  <a:pt x="2430425" y="1111176"/>
                  <a:pt x="2432378" y="1110742"/>
                  <a:pt x="2434549" y="1110742"/>
                </a:cubicBezTo>
                <a:close/>
                <a:moveTo>
                  <a:pt x="3074603" y="1108138"/>
                </a:moveTo>
                <a:cubicBezTo>
                  <a:pt x="3068526" y="1109006"/>
                  <a:pt x="3062015" y="1110308"/>
                  <a:pt x="3055069" y="1112044"/>
                </a:cubicBezTo>
                <a:cubicBezTo>
                  <a:pt x="3053333" y="1125935"/>
                  <a:pt x="3052465" y="1140694"/>
                  <a:pt x="3052465" y="1156321"/>
                </a:cubicBezTo>
                <a:cubicBezTo>
                  <a:pt x="3054201" y="1155452"/>
                  <a:pt x="3056805" y="1154150"/>
                  <a:pt x="3060278" y="1152414"/>
                </a:cubicBezTo>
                <a:cubicBezTo>
                  <a:pt x="3061146" y="1151546"/>
                  <a:pt x="3062015" y="1151112"/>
                  <a:pt x="3062883" y="1151112"/>
                </a:cubicBezTo>
                <a:cubicBezTo>
                  <a:pt x="3069828" y="1149375"/>
                  <a:pt x="3075037" y="1149375"/>
                  <a:pt x="3078510" y="1151112"/>
                </a:cubicBezTo>
                <a:cubicBezTo>
                  <a:pt x="3080246" y="1151980"/>
                  <a:pt x="3081114" y="1152414"/>
                  <a:pt x="3081114" y="1152414"/>
                </a:cubicBezTo>
                <a:cubicBezTo>
                  <a:pt x="3081114" y="1137655"/>
                  <a:pt x="3081114" y="1124633"/>
                  <a:pt x="3081114" y="1113347"/>
                </a:cubicBezTo>
                <a:cubicBezTo>
                  <a:pt x="3081114" y="1109006"/>
                  <a:pt x="3078944" y="1107269"/>
                  <a:pt x="3074603" y="1108138"/>
                </a:cubicBezTo>
                <a:close/>
                <a:moveTo>
                  <a:pt x="558989" y="1103905"/>
                </a:moveTo>
                <a:cubicBezTo>
                  <a:pt x="563113" y="1104122"/>
                  <a:pt x="566911" y="1105099"/>
                  <a:pt x="570384" y="1106835"/>
                </a:cubicBezTo>
                <a:cubicBezTo>
                  <a:pt x="580802" y="1111176"/>
                  <a:pt x="587313" y="1117687"/>
                  <a:pt x="589918" y="1126369"/>
                </a:cubicBezTo>
                <a:cubicBezTo>
                  <a:pt x="592522" y="1133314"/>
                  <a:pt x="589049" y="1136787"/>
                  <a:pt x="579500" y="1136787"/>
                </a:cubicBezTo>
                <a:cubicBezTo>
                  <a:pt x="553455" y="1136787"/>
                  <a:pt x="530014" y="1137655"/>
                  <a:pt x="509178" y="1139391"/>
                </a:cubicBezTo>
                <a:cubicBezTo>
                  <a:pt x="516124" y="1143732"/>
                  <a:pt x="521333" y="1148507"/>
                  <a:pt x="524805" y="1153716"/>
                </a:cubicBezTo>
                <a:cubicBezTo>
                  <a:pt x="526542" y="1156321"/>
                  <a:pt x="526107" y="1160227"/>
                  <a:pt x="523503" y="1165436"/>
                </a:cubicBezTo>
                <a:cubicBezTo>
                  <a:pt x="522635" y="1166304"/>
                  <a:pt x="521767" y="1167607"/>
                  <a:pt x="520899" y="1169343"/>
                </a:cubicBezTo>
                <a:cubicBezTo>
                  <a:pt x="517426" y="1177157"/>
                  <a:pt x="514822" y="1184102"/>
                  <a:pt x="513085" y="1190179"/>
                </a:cubicBezTo>
                <a:cubicBezTo>
                  <a:pt x="513085" y="1191047"/>
                  <a:pt x="512651" y="1192784"/>
                  <a:pt x="511783" y="1195388"/>
                </a:cubicBezTo>
                <a:cubicBezTo>
                  <a:pt x="508310" y="1206674"/>
                  <a:pt x="504837" y="1214922"/>
                  <a:pt x="501365" y="1220131"/>
                </a:cubicBezTo>
                <a:cubicBezTo>
                  <a:pt x="515256" y="1231417"/>
                  <a:pt x="530014" y="1241401"/>
                  <a:pt x="545641" y="1250082"/>
                </a:cubicBezTo>
                <a:cubicBezTo>
                  <a:pt x="576895" y="1266577"/>
                  <a:pt x="605979" y="1278298"/>
                  <a:pt x="632892" y="1285243"/>
                </a:cubicBezTo>
                <a:cubicBezTo>
                  <a:pt x="637232" y="1286979"/>
                  <a:pt x="639403" y="1288716"/>
                  <a:pt x="639403" y="1290452"/>
                </a:cubicBezTo>
                <a:cubicBezTo>
                  <a:pt x="639403" y="1292188"/>
                  <a:pt x="637667" y="1293490"/>
                  <a:pt x="634194" y="1294359"/>
                </a:cubicBezTo>
                <a:cubicBezTo>
                  <a:pt x="610754" y="1299568"/>
                  <a:pt x="586879" y="1303908"/>
                  <a:pt x="562570" y="1307381"/>
                </a:cubicBezTo>
                <a:cubicBezTo>
                  <a:pt x="555626" y="1307381"/>
                  <a:pt x="549982" y="1306079"/>
                  <a:pt x="545641" y="1303474"/>
                </a:cubicBezTo>
                <a:cubicBezTo>
                  <a:pt x="521333" y="1286979"/>
                  <a:pt x="499194" y="1269182"/>
                  <a:pt x="479227" y="1250082"/>
                </a:cubicBezTo>
                <a:cubicBezTo>
                  <a:pt x="476623" y="1252687"/>
                  <a:pt x="473150" y="1255725"/>
                  <a:pt x="468809" y="1259198"/>
                </a:cubicBezTo>
                <a:cubicBezTo>
                  <a:pt x="444500" y="1277430"/>
                  <a:pt x="409774" y="1286979"/>
                  <a:pt x="364629" y="1287847"/>
                </a:cubicBezTo>
                <a:cubicBezTo>
                  <a:pt x="362025" y="1287847"/>
                  <a:pt x="360289" y="1286979"/>
                  <a:pt x="359420" y="1285243"/>
                </a:cubicBezTo>
                <a:cubicBezTo>
                  <a:pt x="359420" y="1282639"/>
                  <a:pt x="360722" y="1280902"/>
                  <a:pt x="363327" y="1280034"/>
                </a:cubicBezTo>
                <a:cubicBezTo>
                  <a:pt x="409340" y="1263539"/>
                  <a:pt x="439725" y="1245307"/>
                  <a:pt x="454484" y="1225340"/>
                </a:cubicBezTo>
                <a:cubicBezTo>
                  <a:pt x="446671" y="1216658"/>
                  <a:pt x="439291" y="1207108"/>
                  <a:pt x="432346" y="1196690"/>
                </a:cubicBezTo>
                <a:cubicBezTo>
                  <a:pt x="422796" y="1188009"/>
                  <a:pt x="414548" y="1181931"/>
                  <a:pt x="407603" y="1178459"/>
                </a:cubicBezTo>
                <a:cubicBezTo>
                  <a:pt x="403262" y="1175854"/>
                  <a:pt x="401092" y="1173250"/>
                  <a:pt x="401092" y="1170645"/>
                </a:cubicBezTo>
                <a:cubicBezTo>
                  <a:pt x="401092" y="1167173"/>
                  <a:pt x="403262" y="1164134"/>
                  <a:pt x="407603" y="1161530"/>
                </a:cubicBezTo>
                <a:cubicBezTo>
                  <a:pt x="411076" y="1158925"/>
                  <a:pt x="417587" y="1158491"/>
                  <a:pt x="427137" y="1160227"/>
                </a:cubicBezTo>
                <a:cubicBezTo>
                  <a:pt x="433214" y="1161095"/>
                  <a:pt x="439725" y="1164568"/>
                  <a:pt x="446671" y="1170645"/>
                </a:cubicBezTo>
                <a:cubicBezTo>
                  <a:pt x="450144" y="1174986"/>
                  <a:pt x="455786" y="1180629"/>
                  <a:pt x="463600" y="1187575"/>
                </a:cubicBezTo>
                <a:cubicBezTo>
                  <a:pt x="467073" y="1191047"/>
                  <a:pt x="469677" y="1193652"/>
                  <a:pt x="471414" y="1195388"/>
                </a:cubicBezTo>
                <a:cubicBezTo>
                  <a:pt x="474018" y="1188443"/>
                  <a:pt x="476188" y="1181063"/>
                  <a:pt x="477924" y="1173250"/>
                </a:cubicBezTo>
                <a:cubicBezTo>
                  <a:pt x="477924" y="1173250"/>
                  <a:pt x="477924" y="1172816"/>
                  <a:pt x="477924" y="1171948"/>
                </a:cubicBezTo>
                <a:cubicBezTo>
                  <a:pt x="479661" y="1162398"/>
                  <a:pt x="480095" y="1152848"/>
                  <a:pt x="479227" y="1143298"/>
                </a:cubicBezTo>
                <a:cubicBezTo>
                  <a:pt x="460995" y="1145903"/>
                  <a:pt x="440593" y="1149375"/>
                  <a:pt x="418021" y="1153716"/>
                </a:cubicBezTo>
                <a:cubicBezTo>
                  <a:pt x="411945" y="1155452"/>
                  <a:pt x="406301" y="1155018"/>
                  <a:pt x="401092" y="1152414"/>
                </a:cubicBezTo>
                <a:cubicBezTo>
                  <a:pt x="390674" y="1145469"/>
                  <a:pt x="383729" y="1140260"/>
                  <a:pt x="380256" y="1136787"/>
                </a:cubicBezTo>
                <a:cubicBezTo>
                  <a:pt x="378519" y="1135051"/>
                  <a:pt x="377651" y="1133314"/>
                  <a:pt x="377651" y="1131578"/>
                </a:cubicBezTo>
                <a:cubicBezTo>
                  <a:pt x="377651" y="1130710"/>
                  <a:pt x="379388" y="1129842"/>
                  <a:pt x="382861" y="1128973"/>
                </a:cubicBezTo>
                <a:cubicBezTo>
                  <a:pt x="389806" y="1128105"/>
                  <a:pt x="402829" y="1126369"/>
                  <a:pt x="421928" y="1123764"/>
                </a:cubicBezTo>
                <a:cubicBezTo>
                  <a:pt x="454918" y="1118556"/>
                  <a:pt x="479661" y="1115083"/>
                  <a:pt x="496156" y="1113347"/>
                </a:cubicBezTo>
                <a:cubicBezTo>
                  <a:pt x="503970" y="1112478"/>
                  <a:pt x="515689" y="1110742"/>
                  <a:pt x="531316" y="1108138"/>
                </a:cubicBezTo>
                <a:cubicBezTo>
                  <a:pt x="538262" y="1107269"/>
                  <a:pt x="543037" y="1106401"/>
                  <a:pt x="545641" y="1105533"/>
                </a:cubicBezTo>
                <a:cubicBezTo>
                  <a:pt x="550416" y="1104231"/>
                  <a:pt x="554865" y="1103688"/>
                  <a:pt x="558989" y="1103905"/>
                </a:cubicBezTo>
                <a:close/>
                <a:moveTo>
                  <a:pt x="1849190" y="1102929"/>
                </a:moveTo>
                <a:cubicBezTo>
                  <a:pt x="1854399" y="1102929"/>
                  <a:pt x="1858305" y="1103797"/>
                  <a:pt x="1860910" y="1105533"/>
                </a:cubicBezTo>
                <a:cubicBezTo>
                  <a:pt x="1865251" y="1106401"/>
                  <a:pt x="1869157" y="1110742"/>
                  <a:pt x="1872630" y="1118556"/>
                </a:cubicBezTo>
                <a:cubicBezTo>
                  <a:pt x="1874366" y="1122896"/>
                  <a:pt x="1873932" y="1125501"/>
                  <a:pt x="1871328" y="1126369"/>
                </a:cubicBezTo>
                <a:cubicBezTo>
                  <a:pt x="1859173" y="1128973"/>
                  <a:pt x="1848321" y="1130276"/>
                  <a:pt x="1838771" y="1130276"/>
                </a:cubicBezTo>
                <a:cubicBezTo>
                  <a:pt x="1833562" y="1131144"/>
                  <a:pt x="1828788" y="1131578"/>
                  <a:pt x="1824447" y="1131578"/>
                </a:cubicBezTo>
                <a:cubicBezTo>
                  <a:pt x="1826183" y="1132446"/>
                  <a:pt x="1827485" y="1133748"/>
                  <a:pt x="1828354" y="1135485"/>
                </a:cubicBezTo>
                <a:cubicBezTo>
                  <a:pt x="1830958" y="1138089"/>
                  <a:pt x="1831826" y="1142430"/>
                  <a:pt x="1830958" y="1148507"/>
                </a:cubicBezTo>
                <a:cubicBezTo>
                  <a:pt x="1830958" y="1149375"/>
                  <a:pt x="1830958" y="1150244"/>
                  <a:pt x="1830958" y="1151112"/>
                </a:cubicBezTo>
                <a:cubicBezTo>
                  <a:pt x="1837903" y="1149375"/>
                  <a:pt x="1843112" y="1148073"/>
                  <a:pt x="1846585" y="1147205"/>
                </a:cubicBezTo>
                <a:cubicBezTo>
                  <a:pt x="1851794" y="1146337"/>
                  <a:pt x="1855701" y="1147205"/>
                  <a:pt x="1858305" y="1149809"/>
                </a:cubicBezTo>
                <a:cubicBezTo>
                  <a:pt x="1861778" y="1153282"/>
                  <a:pt x="1865251" y="1158491"/>
                  <a:pt x="1868723" y="1165436"/>
                </a:cubicBezTo>
                <a:cubicBezTo>
                  <a:pt x="1869591" y="1168041"/>
                  <a:pt x="1868723" y="1169777"/>
                  <a:pt x="1866119" y="1170645"/>
                </a:cubicBezTo>
                <a:cubicBezTo>
                  <a:pt x="1860910" y="1171513"/>
                  <a:pt x="1851360" y="1172382"/>
                  <a:pt x="1837469" y="1173250"/>
                </a:cubicBezTo>
                <a:cubicBezTo>
                  <a:pt x="1840074" y="1173250"/>
                  <a:pt x="1837469" y="1173684"/>
                  <a:pt x="1829656" y="1174552"/>
                </a:cubicBezTo>
                <a:cubicBezTo>
                  <a:pt x="1829656" y="1175420"/>
                  <a:pt x="1829656" y="1176722"/>
                  <a:pt x="1829656" y="1178459"/>
                </a:cubicBezTo>
                <a:cubicBezTo>
                  <a:pt x="1827919" y="1188877"/>
                  <a:pt x="1827051" y="1198861"/>
                  <a:pt x="1827051" y="1208410"/>
                </a:cubicBezTo>
                <a:cubicBezTo>
                  <a:pt x="1833997" y="1206674"/>
                  <a:pt x="1840074" y="1205806"/>
                  <a:pt x="1845283" y="1205806"/>
                </a:cubicBezTo>
                <a:cubicBezTo>
                  <a:pt x="1844415" y="1203201"/>
                  <a:pt x="1841810" y="1198426"/>
                  <a:pt x="1837469" y="1191481"/>
                </a:cubicBezTo>
                <a:cubicBezTo>
                  <a:pt x="1833997" y="1187140"/>
                  <a:pt x="1831826" y="1183668"/>
                  <a:pt x="1830958" y="1181063"/>
                </a:cubicBezTo>
                <a:cubicBezTo>
                  <a:pt x="1830090" y="1178459"/>
                  <a:pt x="1830958" y="1177591"/>
                  <a:pt x="1833562" y="1178459"/>
                </a:cubicBezTo>
                <a:cubicBezTo>
                  <a:pt x="1843112" y="1179327"/>
                  <a:pt x="1850492" y="1180629"/>
                  <a:pt x="1855701" y="1182366"/>
                </a:cubicBezTo>
                <a:cubicBezTo>
                  <a:pt x="1860042" y="1184102"/>
                  <a:pt x="1862646" y="1188443"/>
                  <a:pt x="1863514" y="1195388"/>
                </a:cubicBezTo>
                <a:cubicBezTo>
                  <a:pt x="1863514" y="1197993"/>
                  <a:pt x="1863080" y="1200597"/>
                  <a:pt x="1862212" y="1203201"/>
                </a:cubicBezTo>
                <a:cubicBezTo>
                  <a:pt x="1866553" y="1202333"/>
                  <a:pt x="1870025" y="1202767"/>
                  <a:pt x="1872630" y="1204504"/>
                </a:cubicBezTo>
                <a:cubicBezTo>
                  <a:pt x="1878707" y="1207976"/>
                  <a:pt x="1882614" y="1213619"/>
                  <a:pt x="1884350" y="1221433"/>
                </a:cubicBezTo>
                <a:cubicBezTo>
                  <a:pt x="1886087" y="1225774"/>
                  <a:pt x="1884784" y="1227944"/>
                  <a:pt x="1880443" y="1227944"/>
                </a:cubicBezTo>
                <a:cubicBezTo>
                  <a:pt x="1863080" y="1226208"/>
                  <a:pt x="1845717" y="1226642"/>
                  <a:pt x="1828354" y="1229246"/>
                </a:cubicBezTo>
                <a:cubicBezTo>
                  <a:pt x="1802309" y="1231851"/>
                  <a:pt x="1784511" y="1234021"/>
                  <a:pt x="1774962" y="1235758"/>
                </a:cubicBezTo>
                <a:cubicBezTo>
                  <a:pt x="1771489" y="1235758"/>
                  <a:pt x="1768884" y="1234889"/>
                  <a:pt x="1767148" y="1233153"/>
                </a:cubicBezTo>
                <a:cubicBezTo>
                  <a:pt x="1761939" y="1228812"/>
                  <a:pt x="1756730" y="1224037"/>
                  <a:pt x="1751521" y="1218828"/>
                </a:cubicBezTo>
                <a:cubicBezTo>
                  <a:pt x="1750653" y="1215356"/>
                  <a:pt x="1751087" y="1213619"/>
                  <a:pt x="1752823" y="1213619"/>
                </a:cubicBezTo>
                <a:cubicBezTo>
                  <a:pt x="1765846" y="1211883"/>
                  <a:pt x="1778434" y="1210581"/>
                  <a:pt x="1790588" y="1209713"/>
                </a:cubicBezTo>
                <a:cubicBezTo>
                  <a:pt x="1793193" y="1209713"/>
                  <a:pt x="1795797" y="1209713"/>
                  <a:pt x="1798402" y="1209713"/>
                </a:cubicBezTo>
                <a:cubicBezTo>
                  <a:pt x="1798402" y="1206240"/>
                  <a:pt x="1798836" y="1201031"/>
                  <a:pt x="1799704" y="1194086"/>
                </a:cubicBezTo>
                <a:cubicBezTo>
                  <a:pt x="1799704" y="1187140"/>
                  <a:pt x="1799704" y="1182366"/>
                  <a:pt x="1799704" y="1179761"/>
                </a:cubicBezTo>
                <a:cubicBezTo>
                  <a:pt x="1797968" y="1179761"/>
                  <a:pt x="1795797" y="1180195"/>
                  <a:pt x="1793193" y="1181063"/>
                </a:cubicBezTo>
                <a:cubicBezTo>
                  <a:pt x="1790588" y="1181063"/>
                  <a:pt x="1788852" y="1181063"/>
                  <a:pt x="1787984" y="1181063"/>
                </a:cubicBezTo>
                <a:cubicBezTo>
                  <a:pt x="1782775" y="1181931"/>
                  <a:pt x="1778434" y="1181063"/>
                  <a:pt x="1774962" y="1178459"/>
                </a:cubicBezTo>
                <a:cubicBezTo>
                  <a:pt x="1771489" y="1174986"/>
                  <a:pt x="1767582" y="1170645"/>
                  <a:pt x="1763241" y="1165436"/>
                </a:cubicBezTo>
                <a:cubicBezTo>
                  <a:pt x="1760637" y="1161964"/>
                  <a:pt x="1761071" y="1159793"/>
                  <a:pt x="1764544" y="1158925"/>
                </a:cubicBezTo>
                <a:cubicBezTo>
                  <a:pt x="1768884" y="1158925"/>
                  <a:pt x="1776264" y="1158491"/>
                  <a:pt x="1786682" y="1157623"/>
                </a:cubicBezTo>
                <a:cubicBezTo>
                  <a:pt x="1787550" y="1157623"/>
                  <a:pt x="1789286" y="1157623"/>
                  <a:pt x="1791891" y="1157623"/>
                </a:cubicBezTo>
                <a:cubicBezTo>
                  <a:pt x="1794495" y="1156755"/>
                  <a:pt x="1796666" y="1156321"/>
                  <a:pt x="1798402" y="1156321"/>
                </a:cubicBezTo>
                <a:cubicBezTo>
                  <a:pt x="1798402" y="1149375"/>
                  <a:pt x="1797534" y="1142430"/>
                  <a:pt x="1795797" y="1135485"/>
                </a:cubicBezTo>
                <a:cubicBezTo>
                  <a:pt x="1794061" y="1135485"/>
                  <a:pt x="1792325" y="1135919"/>
                  <a:pt x="1790588" y="1136787"/>
                </a:cubicBezTo>
                <a:cubicBezTo>
                  <a:pt x="1781907" y="1136787"/>
                  <a:pt x="1776264" y="1135919"/>
                  <a:pt x="1773659" y="1134182"/>
                </a:cubicBezTo>
                <a:cubicBezTo>
                  <a:pt x="1770187" y="1132446"/>
                  <a:pt x="1766280" y="1128973"/>
                  <a:pt x="1761939" y="1123764"/>
                </a:cubicBezTo>
                <a:cubicBezTo>
                  <a:pt x="1759334" y="1121160"/>
                  <a:pt x="1759334" y="1118989"/>
                  <a:pt x="1761939" y="1117253"/>
                </a:cubicBezTo>
                <a:cubicBezTo>
                  <a:pt x="1762807" y="1117253"/>
                  <a:pt x="1764109" y="1116819"/>
                  <a:pt x="1765846" y="1115951"/>
                </a:cubicBezTo>
                <a:cubicBezTo>
                  <a:pt x="1775396" y="1114215"/>
                  <a:pt x="1781907" y="1113347"/>
                  <a:pt x="1785379" y="1113347"/>
                </a:cubicBezTo>
                <a:cubicBezTo>
                  <a:pt x="1805347" y="1112478"/>
                  <a:pt x="1826617" y="1109006"/>
                  <a:pt x="1849190" y="1102929"/>
                </a:cubicBezTo>
                <a:close/>
                <a:moveTo>
                  <a:pt x="6429263" y="1092511"/>
                </a:moveTo>
                <a:cubicBezTo>
                  <a:pt x="6417977" y="1093379"/>
                  <a:pt x="6406257" y="1094681"/>
                  <a:pt x="6394102" y="1096417"/>
                </a:cubicBezTo>
                <a:cubicBezTo>
                  <a:pt x="6394102" y="1099890"/>
                  <a:pt x="6394970" y="1107269"/>
                  <a:pt x="6396707" y="1118556"/>
                </a:cubicBezTo>
                <a:cubicBezTo>
                  <a:pt x="6394970" y="1110742"/>
                  <a:pt x="6394970" y="1112044"/>
                  <a:pt x="6396707" y="1122462"/>
                </a:cubicBezTo>
                <a:cubicBezTo>
                  <a:pt x="6408861" y="1120726"/>
                  <a:pt x="6420147" y="1119424"/>
                  <a:pt x="6430565" y="1118556"/>
                </a:cubicBezTo>
                <a:lnTo>
                  <a:pt x="6430565" y="1105533"/>
                </a:lnTo>
                <a:cubicBezTo>
                  <a:pt x="6430565" y="1099456"/>
                  <a:pt x="6430131" y="1095115"/>
                  <a:pt x="6429263" y="1092511"/>
                </a:cubicBezTo>
                <a:close/>
                <a:moveTo>
                  <a:pt x="1876537" y="1088604"/>
                </a:moveTo>
                <a:cubicBezTo>
                  <a:pt x="1862646" y="1087736"/>
                  <a:pt x="1829656" y="1089906"/>
                  <a:pt x="1777566" y="1095115"/>
                </a:cubicBezTo>
                <a:cubicBezTo>
                  <a:pt x="1769753" y="1095983"/>
                  <a:pt x="1764544" y="1096417"/>
                  <a:pt x="1761939" y="1096417"/>
                </a:cubicBezTo>
                <a:cubicBezTo>
                  <a:pt x="1758466" y="1097285"/>
                  <a:pt x="1754994" y="1097720"/>
                  <a:pt x="1751521" y="1097720"/>
                </a:cubicBezTo>
                <a:cubicBezTo>
                  <a:pt x="1751521" y="1162832"/>
                  <a:pt x="1750219" y="1214922"/>
                  <a:pt x="1747614" y="1253989"/>
                </a:cubicBezTo>
                <a:cubicBezTo>
                  <a:pt x="1783209" y="1249648"/>
                  <a:pt x="1822276" y="1246176"/>
                  <a:pt x="1864817" y="1243571"/>
                </a:cubicBezTo>
                <a:cubicBezTo>
                  <a:pt x="1865685" y="1243571"/>
                  <a:pt x="1866987" y="1243571"/>
                  <a:pt x="1868723" y="1243571"/>
                </a:cubicBezTo>
                <a:cubicBezTo>
                  <a:pt x="1873064" y="1242703"/>
                  <a:pt x="1876537" y="1243571"/>
                  <a:pt x="1879141" y="1246176"/>
                </a:cubicBezTo>
                <a:cubicBezTo>
                  <a:pt x="1881746" y="1247044"/>
                  <a:pt x="1883482" y="1248780"/>
                  <a:pt x="1884350" y="1251385"/>
                </a:cubicBezTo>
                <a:cubicBezTo>
                  <a:pt x="1887823" y="1214922"/>
                  <a:pt x="1887823" y="1163266"/>
                  <a:pt x="1884350" y="1096417"/>
                </a:cubicBezTo>
                <a:cubicBezTo>
                  <a:pt x="1884350" y="1091208"/>
                  <a:pt x="1881746" y="1088604"/>
                  <a:pt x="1876537" y="1088604"/>
                </a:cubicBezTo>
                <a:close/>
                <a:moveTo>
                  <a:pt x="6496979" y="1083395"/>
                </a:moveTo>
                <a:cubicBezTo>
                  <a:pt x="6483957" y="1084263"/>
                  <a:pt x="6471803" y="1085565"/>
                  <a:pt x="6460517" y="1087302"/>
                </a:cubicBezTo>
                <a:cubicBezTo>
                  <a:pt x="6466593" y="1094247"/>
                  <a:pt x="6468765" y="1100758"/>
                  <a:pt x="6467028" y="1106835"/>
                </a:cubicBezTo>
                <a:cubicBezTo>
                  <a:pt x="6467028" y="1106835"/>
                  <a:pt x="6467028" y="1107269"/>
                  <a:pt x="6467028" y="1108138"/>
                </a:cubicBezTo>
                <a:cubicBezTo>
                  <a:pt x="6466160" y="1109874"/>
                  <a:pt x="6465725" y="1111176"/>
                  <a:pt x="6465725" y="1112044"/>
                </a:cubicBezTo>
                <a:cubicBezTo>
                  <a:pt x="6466593" y="1111176"/>
                  <a:pt x="6467896" y="1110742"/>
                  <a:pt x="6469633" y="1110742"/>
                </a:cubicBezTo>
                <a:cubicBezTo>
                  <a:pt x="6470501" y="1109874"/>
                  <a:pt x="6471369" y="1109440"/>
                  <a:pt x="6472237" y="1109440"/>
                </a:cubicBezTo>
                <a:cubicBezTo>
                  <a:pt x="6472237" y="1109440"/>
                  <a:pt x="6473105" y="1109440"/>
                  <a:pt x="6474841" y="1109440"/>
                </a:cubicBezTo>
                <a:cubicBezTo>
                  <a:pt x="6480919" y="1108572"/>
                  <a:pt x="6484825" y="1109006"/>
                  <a:pt x="6486561" y="1110742"/>
                </a:cubicBezTo>
                <a:cubicBezTo>
                  <a:pt x="6491771" y="1112478"/>
                  <a:pt x="6496111" y="1117253"/>
                  <a:pt x="6499584" y="1125067"/>
                </a:cubicBezTo>
                <a:cubicBezTo>
                  <a:pt x="6500452" y="1118989"/>
                  <a:pt x="6501755" y="1109874"/>
                  <a:pt x="6503491" y="1097720"/>
                </a:cubicBezTo>
                <a:cubicBezTo>
                  <a:pt x="6504359" y="1093379"/>
                  <a:pt x="6504793" y="1090340"/>
                  <a:pt x="6504793" y="1088604"/>
                </a:cubicBezTo>
                <a:cubicBezTo>
                  <a:pt x="6504793" y="1085131"/>
                  <a:pt x="6502189" y="1083395"/>
                  <a:pt x="6496979" y="1083395"/>
                </a:cubicBezTo>
                <a:close/>
                <a:moveTo>
                  <a:pt x="4719824" y="1072977"/>
                </a:moveTo>
                <a:cubicBezTo>
                  <a:pt x="4721560" y="1072977"/>
                  <a:pt x="4722862" y="1074713"/>
                  <a:pt x="4723730" y="1078186"/>
                </a:cubicBezTo>
                <a:cubicBezTo>
                  <a:pt x="4726335" y="1083395"/>
                  <a:pt x="4728505" y="1089038"/>
                  <a:pt x="4730242" y="1095115"/>
                </a:cubicBezTo>
                <a:cubicBezTo>
                  <a:pt x="4740659" y="1094247"/>
                  <a:pt x="4761930" y="1092076"/>
                  <a:pt x="4794051" y="1088604"/>
                </a:cubicBezTo>
                <a:cubicBezTo>
                  <a:pt x="4812283" y="1086867"/>
                  <a:pt x="4825739" y="1085565"/>
                  <a:pt x="4834421" y="1084697"/>
                </a:cubicBezTo>
                <a:cubicBezTo>
                  <a:pt x="4845707" y="1083829"/>
                  <a:pt x="4857428" y="1082093"/>
                  <a:pt x="4869582" y="1079488"/>
                </a:cubicBezTo>
                <a:cubicBezTo>
                  <a:pt x="4870450" y="1079488"/>
                  <a:pt x="4870884" y="1079488"/>
                  <a:pt x="4870884" y="1079488"/>
                </a:cubicBezTo>
                <a:cubicBezTo>
                  <a:pt x="4876093" y="1076884"/>
                  <a:pt x="4882170" y="1076884"/>
                  <a:pt x="4889115" y="1079488"/>
                </a:cubicBezTo>
                <a:cubicBezTo>
                  <a:pt x="4905610" y="1089038"/>
                  <a:pt x="4915160" y="1096417"/>
                  <a:pt x="4917765" y="1101626"/>
                </a:cubicBezTo>
                <a:cubicBezTo>
                  <a:pt x="4922106" y="1109440"/>
                  <a:pt x="4921237" y="1113781"/>
                  <a:pt x="4915160" y="1114649"/>
                </a:cubicBezTo>
                <a:cubicBezTo>
                  <a:pt x="4880434" y="1123330"/>
                  <a:pt x="4858730" y="1130710"/>
                  <a:pt x="4850048" y="1136787"/>
                </a:cubicBezTo>
                <a:cubicBezTo>
                  <a:pt x="4846575" y="1138523"/>
                  <a:pt x="4844405" y="1138523"/>
                  <a:pt x="4843537" y="1136787"/>
                </a:cubicBezTo>
                <a:cubicBezTo>
                  <a:pt x="4842669" y="1135919"/>
                  <a:pt x="4843103" y="1134182"/>
                  <a:pt x="4844839" y="1131578"/>
                </a:cubicBezTo>
                <a:cubicBezTo>
                  <a:pt x="4846575" y="1128973"/>
                  <a:pt x="4848312" y="1125067"/>
                  <a:pt x="4850048" y="1119858"/>
                </a:cubicBezTo>
                <a:cubicBezTo>
                  <a:pt x="4853521" y="1112912"/>
                  <a:pt x="4856125" y="1108572"/>
                  <a:pt x="4857861" y="1106835"/>
                </a:cubicBezTo>
                <a:cubicBezTo>
                  <a:pt x="4813585" y="1110308"/>
                  <a:pt x="4778424" y="1113781"/>
                  <a:pt x="4752380" y="1117253"/>
                </a:cubicBezTo>
                <a:cubicBezTo>
                  <a:pt x="4746303" y="1118989"/>
                  <a:pt x="4739792" y="1117253"/>
                  <a:pt x="4732846" y="1112044"/>
                </a:cubicBezTo>
                <a:cubicBezTo>
                  <a:pt x="4732846" y="1129407"/>
                  <a:pt x="4728071" y="1143298"/>
                  <a:pt x="4718521" y="1153716"/>
                </a:cubicBezTo>
                <a:cubicBezTo>
                  <a:pt x="4711576" y="1160661"/>
                  <a:pt x="4703763" y="1160661"/>
                  <a:pt x="4695081" y="1153716"/>
                </a:cubicBezTo>
                <a:cubicBezTo>
                  <a:pt x="4688136" y="1136353"/>
                  <a:pt x="4688136" y="1122896"/>
                  <a:pt x="4695081" y="1113347"/>
                </a:cubicBezTo>
                <a:cubicBezTo>
                  <a:pt x="4706367" y="1101192"/>
                  <a:pt x="4713312" y="1089038"/>
                  <a:pt x="4715917" y="1076884"/>
                </a:cubicBezTo>
                <a:cubicBezTo>
                  <a:pt x="4717653" y="1074279"/>
                  <a:pt x="4718956" y="1072977"/>
                  <a:pt x="4719824" y="1072977"/>
                </a:cubicBezTo>
                <a:close/>
                <a:moveTo>
                  <a:pt x="3424907" y="1067768"/>
                </a:moveTo>
                <a:cubicBezTo>
                  <a:pt x="3426643" y="1066900"/>
                  <a:pt x="3429248" y="1066900"/>
                  <a:pt x="3432721" y="1067768"/>
                </a:cubicBezTo>
                <a:cubicBezTo>
                  <a:pt x="3443139" y="1071241"/>
                  <a:pt x="3451821" y="1079054"/>
                  <a:pt x="3458766" y="1091208"/>
                </a:cubicBezTo>
                <a:cubicBezTo>
                  <a:pt x="3463974" y="1096417"/>
                  <a:pt x="3463541" y="1101626"/>
                  <a:pt x="3457463" y="1106835"/>
                </a:cubicBezTo>
                <a:cubicBezTo>
                  <a:pt x="3449650" y="1118121"/>
                  <a:pt x="3443139" y="1127671"/>
                  <a:pt x="3437930" y="1135485"/>
                </a:cubicBezTo>
                <a:cubicBezTo>
                  <a:pt x="3436193" y="1138089"/>
                  <a:pt x="3433155" y="1141996"/>
                  <a:pt x="3428814" y="1147205"/>
                </a:cubicBezTo>
                <a:cubicBezTo>
                  <a:pt x="3427078" y="1149809"/>
                  <a:pt x="3425775" y="1151546"/>
                  <a:pt x="3424907" y="1152414"/>
                </a:cubicBezTo>
                <a:cubicBezTo>
                  <a:pt x="3432721" y="1161964"/>
                  <a:pt x="3436627" y="1171079"/>
                  <a:pt x="3436627" y="1179761"/>
                </a:cubicBezTo>
                <a:cubicBezTo>
                  <a:pt x="3436627" y="1217960"/>
                  <a:pt x="3436193" y="1244005"/>
                  <a:pt x="3435325" y="1257896"/>
                </a:cubicBezTo>
                <a:cubicBezTo>
                  <a:pt x="3435325" y="1281336"/>
                  <a:pt x="3431418" y="1295227"/>
                  <a:pt x="3423605" y="1299568"/>
                </a:cubicBezTo>
                <a:cubicBezTo>
                  <a:pt x="3419264" y="1303908"/>
                  <a:pt x="3414489" y="1303908"/>
                  <a:pt x="3409280" y="1299568"/>
                </a:cubicBezTo>
                <a:cubicBezTo>
                  <a:pt x="3404940" y="1296095"/>
                  <a:pt x="3401467" y="1291320"/>
                  <a:pt x="3398862" y="1285243"/>
                </a:cubicBezTo>
                <a:cubicBezTo>
                  <a:pt x="3396258" y="1277430"/>
                  <a:pt x="3396258" y="1269182"/>
                  <a:pt x="3398862" y="1260500"/>
                </a:cubicBezTo>
                <a:cubicBezTo>
                  <a:pt x="3403203" y="1239664"/>
                  <a:pt x="3405807" y="1219697"/>
                  <a:pt x="3406676" y="1200597"/>
                </a:cubicBezTo>
                <a:cubicBezTo>
                  <a:pt x="3407544" y="1194520"/>
                  <a:pt x="3407110" y="1185838"/>
                  <a:pt x="3405373" y="1174552"/>
                </a:cubicBezTo>
                <a:cubicBezTo>
                  <a:pt x="3404505" y="1175420"/>
                  <a:pt x="3403203" y="1176722"/>
                  <a:pt x="3401467" y="1178459"/>
                </a:cubicBezTo>
                <a:cubicBezTo>
                  <a:pt x="3400598" y="1179327"/>
                  <a:pt x="3400164" y="1179761"/>
                  <a:pt x="3400164" y="1179761"/>
                </a:cubicBezTo>
                <a:cubicBezTo>
                  <a:pt x="3384537" y="1195388"/>
                  <a:pt x="3365004" y="1207976"/>
                  <a:pt x="3341563" y="1217526"/>
                </a:cubicBezTo>
                <a:cubicBezTo>
                  <a:pt x="3338959" y="1218394"/>
                  <a:pt x="3337223" y="1218394"/>
                  <a:pt x="3336354" y="1217526"/>
                </a:cubicBezTo>
                <a:cubicBezTo>
                  <a:pt x="3336354" y="1216658"/>
                  <a:pt x="3337657" y="1214922"/>
                  <a:pt x="3340261" y="1212317"/>
                </a:cubicBezTo>
                <a:cubicBezTo>
                  <a:pt x="3362833" y="1188877"/>
                  <a:pt x="3385840" y="1157623"/>
                  <a:pt x="3409280" y="1118556"/>
                </a:cubicBezTo>
                <a:cubicBezTo>
                  <a:pt x="3417962" y="1100324"/>
                  <a:pt x="3422737" y="1085999"/>
                  <a:pt x="3423605" y="1075581"/>
                </a:cubicBezTo>
                <a:cubicBezTo>
                  <a:pt x="3422737" y="1071241"/>
                  <a:pt x="3423171" y="1068636"/>
                  <a:pt x="3424907" y="1067768"/>
                </a:cubicBezTo>
                <a:close/>
                <a:moveTo>
                  <a:pt x="3530389" y="1066466"/>
                </a:moveTo>
                <a:cubicBezTo>
                  <a:pt x="3531257" y="1065597"/>
                  <a:pt x="3532994" y="1065597"/>
                  <a:pt x="3535598" y="1066466"/>
                </a:cubicBezTo>
                <a:cubicBezTo>
                  <a:pt x="3552961" y="1068202"/>
                  <a:pt x="3566418" y="1070372"/>
                  <a:pt x="3575968" y="1072977"/>
                </a:cubicBezTo>
                <a:cubicBezTo>
                  <a:pt x="3592463" y="1081658"/>
                  <a:pt x="3597672" y="1094681"/>
                  <a:pt x="3591595" y="1112044"/>
                </a:cubicBezTo>
                <a:cubicBezTo>
                  <a:pt x="3584649" y="1121594"/>
                  <a:pt x="3574665" y="1120726"/>
                  <a:pt x="3561643" y="1109440"/>
                </a:cubicBezTo>
                <a:cubicBezTo>
                  <a:pt x="3560775" y="1107703"/>
                  <a:pt x="3559038" y="1105533"/>
                  <a:pt x="3556434" y="1102929"/>
                </a:cubicBezTo>
                <a:cubicBezTo>
                  <a:pt x="3550357" y="1095115"/>
                  <a:pt x="3542543" y="1084697"/>
                  <a:pt x="3532994" y="1071675"/>
                </a:cubicBezTo>
                <a:cubicBezTo>
                  <a:pt x="3531257" y="1069938"/>
                  <a:pt x="3530389" y="1068202"/>
                  <a:pt x="3530389" y="1066466"/>
                </a:cubicBezTo>
                <a:close/>
                <a:moveTo>
                  <a:pt x="5197096" y="1056699"/>
                </a:moveTo>
                <a:cubicBezTo>
                  <a:pt x="5200135" y="1056699"/>
                  <a:pt x="5202522" y="1057350"/>
                  <a:pt x="5204259" y="1058652"/>
                </a:cubicBezTo>
                <a:cubicBezTo>
                  <a:pt x="5213809" y="1066466"/>
                  <a:pt x="5221188" y="1073845"/>
                  <a:pt x="5226397" y="1080790"/>
                </a:cubicBezTo>
                <a:cubicBezTo>
                  <a:pt x="5229869" y="1084263"/>
                  <a:pt x="5230304" y="1088604"/>
                  <a:pt x="5227699" y="1093813"/>
                </a:cubicBezTo>
                <a:cubicBezTo>
                  <a:pt x="5224227" y="1105099"/>
                  <a:pt x="5222490" y="1115517"/>
                  <a:pt x="5222490" y="1125067"/>
                </a:cubicBezTo>
                <a:cubicBezTo>
                  <a:pt x="5219018" y="1158057"/>
                  <a:pt x="5217281" y="1179761"/>
                  <a:pt x="5217281" y="1190179"/>
                </a:cubicBezTo>
                <a:cubicBezTo>
                  <a:pt x="5218149" y="1200597"/>
                  <a:pt x="5214677" y="1208844"/>
                  <a:pt x="5206863" y="1214922"/>
                </a:cubicBezTo>
                <a:cubicBezTo>
                  <a:pt x="5204259" y="1217526"/>
                  <a:pt x="5200786" y="1217092"/>
                  <a:pt x="5196445" y="1213619"/>
                </a:cubicBezTo>
                <a:cubicBezTo>
                  <a:pt x="5185159" y="1205806"/>
                  <a:pt x="5181253" y="1193652"/>
                  <a:pt x="5184725" y="1177157"/>
                </a:cubicBezTo>
                <a:cubicBezTo>
                  <a:pt x="5186462" y="1155452"/>
                  <a:pt x="5186462" y="1126369"/>
                  <a:pt x="5184725" y="1089906"/>
                </a:cubicBezTo>
                <a:cubicBezTo>
                  <a:pt x="5184725" y="1086433"/>
                  <a:pt x="5182989" y="1084697"/>
                  <a:pt x="5179516" y="1084697"/>
                </a:cubicBezTo>
                <a:cubicBezTo>
                  <a:pt x="5176912" y="1085565"/>
                  <a:pt x="5172137" y="1086433"/>
                  <a:pt x="5165191" y="1087302"/>
                </a:cubicBezTo>
                <a:cubicBezTo>
                  <a:pt x="5152169" y="1089906"/>
                  <a:pt x="5142619" y="1092076"/>
                  <a:pt x="5136542" y="1093813"/>
                </a:cubicBezTo>
                <a:lnTo>
                  <a:pt x="5136542" y="1097720"/>
                </a:lnTo>
                <a:cubicBezTo>
                  <a:pt x="5136542" y="1127237"/>
                  <a:pt x="5136976" y="1152414"/>
                  <a:pt x="5137844" y="1173250"/>
                </a:cubicBezTo>
                <a:lnTo>
                  <a:pt x="5137844" y="1186272"/>
                </a:lnTo>
                <a:cubicBezTo>
                  <a:pt x="5138712" y="1183668"/>
                  <a:pt x="5139581" y="1179761"/>
                  <a:pt x="5140449" y="1174552"/>
                </a:cubicBezTo>
                <a:cubicBezTo>
                  <a:pt x="5142185" y="1170211"/>
                  <a:pt x="5143053" y="1166739"/>
                  <a:pt x="5143053" y="1164134"/>
                </a:cubicBezTo>
                <a:cubicBezTo>
                  <a:pt x="5146526" y="1141562"/>
                  <a:pt x="5146092" y="1126369"/>
                  <a:pt x="5141751" y="1118556"/>
                </a:cubicBezTo>
                <a:cubicBezTo>
                  <a:pt x="5140014" y="1114215"/>
                  <a:pt x="5140014" y="1111176"/>
                  <a:pt x="5141751" y="1109440"/>
                </a:cubicBezTo>
                <a:cubicBezTo>
                  <a:pt x="5142619" y="1106835"/>
                  <a:pt x="5145223" y="1105967"/>
                  <a:pt x="5149564" y="1106835"/>
                </a:cubicBezTo>
                <a:cubicBezTo>
                  <a:pt x="5163455" y="1110308"/>
                  <a:pt x="5173439" y="1116385"/>
                  <a:pt x="5179516" y="1125067"/>
                </a:cubicBezTo>
                <a:cubicBezTo>
                  <a:pt x="5182121" y="1129407"/>
                  <a:pt x="5182555" y="1133748"/>
                  <a:pt x="5180818" y="1138089"/>
                </a:cubicBezTo>
                <a:cubicBezTo>
                  <a:pt x="5179950" y="1139826"/>
                  <a:pt x="5178648" y="1145035"/>
                  <a:pt x="5176912" y="1153716"/>
                </a:cubicBezTo>
                <a:cubicBezTo>
                  <a:pt x="5175175" y="1161530"/>
                  <a:pt x="5173873" y="1167607"/>
                  <a:pt x="5173005" y="1171948"/>
                </a:cubicBezTo>
                <a:cubicBezTo>
                  <a:pt x="5172137" y="1178025"/>
                  <a:pt x="5170400" y="1184536"/>
                  <a:pt x="5167796" y="1191481"/>
                </a:cubicBezTo>
                <a:cubicBezTo>
                  <a:pt x="5176477" y="1198426"/>
                  <a:pt x="5181686" y="1202767"/>
                  <a:pt x="5183423" y="1204504"/>
                </a:cubicBezTo>
                <a:cubicBezTo>
                  <a:pt x="5186895" y="1208844"/>
                  <a:pt x="5187330" y="1213185"/>
                  <a:pt x="5184725" y="1217526"/>
                </a:cubicBezTo>
                <a:cubicBezTo>
                  <a:pt x="5182121" y="1220999"/>
                  <a:pt x="5180818" y="1234021"/>
                  <a:pt x="5180818" y="1256594"/>
                </a:cubicBezTo>
                <a:cubicBezTo>
                  <a:pt x="5180818" y="1266143"/>
                  <a:pt x="5186895" y="1270918"/>
                  <a:pt x="5199050" y="1270918"/>
                </a:cubicBezTo>
                <a:cubicBezTo>
                  <a:pt x="5223358" y="1270918"/>
                  <a:pt x="5237249" y="1267012"/>
                  <a:pt x="5240722" y="1259198"/>
                </a:cubicBezTo>
                <a:cubicBezTo>
                  <a:pt x="5243326" y="1255725"/>
                  <a:pt x="5246365" y="1247044"/>
                  <a:pt x="5249837" y="1233153"/>
                </a:cubicBezTo>
                <a:cubicBezTo>
                  <a:pt x="5251574" y="1228812"/>
                  <a:pt x="5252876" y="1225340"/>
                  <a:pt x="5253744" y="1222735"/>
                </a:cubicBezTo>
                <a:cubicBezTo>
                  <a:pt x="5254612" y="1220131"/>
                  <a:pt x="5255481" y="1218828"/>
                  <a:pt x="5256349" y="1218828"/>
                </a:cubicBezTo>
                <a:cubicBezTo>
                  <a:pt x="5258085" y="1218828"/>
                  <a:pt x="5258953" y="1220131"/>
                  <a:pt x="5258953" y="1222735"/>
                </a:cubicBezTo>
                <a:cubicBezTo>
                  <a:pt x="5262426" y="1239230"/>
                  <a:pt x="5267201" y="1253121"/>
                  <a:pt x="5273278" y="1264407"/>
                </a:cubicBezTo>
                <a:cubicBezTo>
                  <a:pt x="5275882" y="1269616"/>
                  <a:pt x="5277185" y="1273957"/>
                  <a:pt x="5277185" y="1277430"/>
                </a:cubicBezTo>
                <a:cubicBezTo>
                  <a:pt x="5275448" y="1285243"/>
                  <a:pt x="5271108" y="1291320"/>
                  <a:pt x="5264162" y="1295661"/>
                </a:cubicBezTo>
                <a:cubicBezTo>
                  <a:pt x="5249403" y="1302606"/>
                  <a:pt x="5229001" y="1305211"/>
                  <a:pt x="5202957" y="1303474"/>
                </a:cubicBezTo>
                <a:cubicBezTo>
                  <a:pt x="5186462" y="1303474"/>
                  <a:pt x="5173439" y="1298265"/>
                  <a:pt x="5163889" y="1287847"/>
                </a:cubicBezTo>
                <a:cubicBezTo>
                  <a:pt x="5156076" y="1278298"/>
                  <a:pt x="5152169" y="1264841"/>
                  <a:pt x="5152169" y="1247478"/>
                </a:cubicBezTo>
                <a:lnTo>
                  <a:pt x="5152169" y="1226642"/>
                </a:lnTo>
                <a:cubicBezTo>
                  <a:pt x="5151301" y="1228378"/>
                  <a:pt x="5149999" y="1230549"/>
                  <a:pt x="5148262" y="1233153"/>
                </a:cubicBezTo>
                <a:cubicBezTo>
                  <a:pt x="5146526" y="1235758"/>
                  <a:pt x="5145658" y="1237494"/>
                  <a:pt x="5145658" y="1238362"/>
                </a:cubicBezTo>
                <a:cubicBezTo>
                  <a:pt x="5125690" y="1267880"/>
                  <a:pt x="5094436" y="1285243"/>
                  <a:pt x="5051896" y="1290452"/>
                </a:cubicBezTo>
                <a:cubicBezTo>
                  <a:pt x="5048424" y="1291320"/>
                  <a:pt x="5046687" y="1290886"/>
                  <a:pt x="5046687" y="1289150"/>
                </a:cubicBezTo>
                <a:cubicBezTo>
                  <a:pt x="5046687" y="1287413"/>
                  <a:pt x="5047989" y="1286111"/>
                  <a:pt x="5050594" y="1285243"/>
                </a:cubicBezTo>
                <a:cubicBezTo>
                  <a:pt x="5085320" y="1267012"/>
                  <a:pt x="5111365" y="1240967"/>
                  <a:pt x="5128729" y="1207108"/>
                </a:cubicBezTo>
                <a:cubicBezTo>
                  <a:pt x="5124388" y="1208844"/>
                  <a:pt x="5120047" y="1208410"/>
                  <a:pt x="5115706" y="1205806"/>
                </a:cubicBezTo>
                <a:cubicBezTo>
                  <a:pt x="5112234" y="1203201"/>
                  <a:pt x="5109629" y="1200163"/>
                  <a:pt x="5107893" y="1196690"/>
                </a:cubicBezTo>
                <a:lnTo>
                  <a:pt x="5105288" y="1199295"/>
                </a:lnTo>
                <a:cubicBezTo>
                  <a:pt x="5098343" y="1206240"/>
                  <a:pt x="5084018" y="1218394"/>
                  <a:pt x="5062314" y="1235758"/>
                </a:cubicBezTo>
                <a:cubicBezTo>
                  <a:pt x="5057973" y="1239230"/>
                  <a:pt x="5052330" y="1243137"/>
                  <a:pt x="5045385" y="1247478"/>
                </a:cubicBezTo>
                <a:cubicBezTo>
                  <a:pt x="5034099" y="1256159"/>
                  <a:pt x="5026285" y="1262237"/>
                  <a:pt x="5021944" y="1265709"/>
                </a:cubicBezTo>
                <a:cubicBezTo>
                  <a:pt x="5017603" y="1270050"/>
                  <a:pt x="5012829" y="1270484"/>
                  <a:pt x="5007620" y="1267012"/>
                </a:cubicBezTo>
                <a:cubicBezTo>
                  <a:pt x="4994597" y="1259198"/>
                  <a:pt x="4987652" y="1249648"/>
                  <a:pt x="4986784" y="1238362"/>
                </a:cubicBezTo>
                <a:cubicBezTo>
                  <a:pt x="4985916" y="1233153"/>
                  <a:pt x="4987652" y="1230549"/>
                  <a:pt x="4991993" y="1230549"/>
                </a:cubicBezTo>
                <a:cubicBezTo>
                  <a:pt x="4998938" y="1231417"/>
                  <a:pt x="5008922" y="1229246"/>
                  <a:pt x="5021944" y="1224037"/>
                </a:cubicBezTo>
                <a:cubicBezTo>
                  <a:pt x="5026285" y="1222301"/>
                  <a:pt x="5030192" y="1220999"/>
                  <a:pt x="5033665" y="1220131"/>
                </a:cubicBezTo>
                <a:cubicBezTo>
                  <a:pt x="5033665" y="1207108"/>
                  <a:pt x="5033665" y="1193218"/>
                  <a:pt x="5033665" y="1178459"/>
                </a:cubicBezTo>
                <a:cubicBezTo>
                  <a:pt x="5031060" y="1178459"/>
                  <a:pt x="5028021" y="1178893"/>
                  <a:pt x="5024549" y="1179761"/>
                </a:cubicBezTo>
                <a:cubicBezTo>
                  <a:pt x="5017603" y="1180629"/>
                  <a:pt x="5011961" y="1179761"/>
                  <a:pt x="5007620" y="1177157"/>
                </a:cubicBezTo>
                <a:cubicBezTo>
                  <a:pt x="5002411" y="1173684"/>
                  <a:pt x="4998504" y="1169343"/>
                  <a:pt x="4995899" y="1164134"/>
                </a:cubicBezTo>
                <a:cubicBezTo>
                  <a:pt x="4995899" y="1164134"/>
                  <a:pt x="4995899" y="1163700"/>
                  <a:pt x="4995899" y="1162832"/>
                </a:cubicBezTo>
                <a:cubicBezTo>
                  <a:pt x="4992427" y="1159359"/>
                  <a:pt x="4993295" y="1157189"/>
                  <a:pt x="4998504" y="1156321"/>
                </a:cubicBezTo>
                <a:cubicBezTo>
                  <a:pt x="5006317" y="1156321"/>
                  <a:pt x="5018038" y="1154584"/>
                  <a:pt x="5033665" y="1151112"/>
                </a:cubicBezTo>
                <a:cubicBezTo>
                  <a:pt x="5033665" y="1138089"/>
                  <a:pt x="5032797" y="1126369"/>
                  <a:pt x="5031060" y="1115951"/>
                </a:cubicBezTo>
                <a:cubicBezTo>
                  <a:pt x="5029324" y="1116819"/>
                  <a:pt x="5027153" y="1117253"/>
                  <a:pt x="5024549" y="1117253"/>
                </a:cubicBezTo>
                <a:cubicBezTo>
                  <a:pt x="5019340" y="1118121"/>
                  <a:pt x="5014565" y="1117253"/>
                  <a:pt x="5010224" y="1114649"/>
                </a:cubicBezTo>
                <a:cubicBezTo>
                  <a:pt x="5008488" y="1113781"/>
                  <a:pt x="5005883" y="1111176"/>
                  <a:pt x="5002411" y="1106835"/>
                </a:cubicBezTo>
                <a:cubicBezTo>
                  <a:pt x="5001543" y="1105967"/>
                  <a:pt x="5000674" y="1105099"/>
                  <a:pt x="4999806" y="1104231"/>
                </a:cubicBezTo>
                <a:cubicBezTo>
                  <a:pt x="4997202" y="1098154"/>
                  <a:pt x="4998070" y="1095115"/>
                  <a:pt x="5002411" y="1095115"/>
                </a:cubicBezTo>
                <a:cubicBezTo>
                  <a:pt x="5015433" y="1093379"/>
                  <a:pt x="5027588" y="1090774"/>
                  <a:pt x="5038874" y="1087302"/>
                </a:cubicBezTo>
                <a:cubicBezTo>
                  <a:pt x="5055368" y="1082961"/>
                  <a:pt x="5066221" y="1080790"/>
                  <a:pt x="5071430" y="1080790"/>
                </a:cubicBezTo>
                <a:cubicBezTo>
                  <a:pt x="5071430" y="1080790"/>
                  <a:pt x="5071864" y="1080790"/>
                  <a:pt x="5072732" y="1080790"/>
                </a:cubicBezTo>
                <a:cubicBezTo>
                  <a:pt x="5077073" y="1079054"/>
                  <a:pt x="5080980" y="1078620"/>
                  <a:pt x="5084452" y="1079488"/>
                </a:cubicBezTo>
                <a:cubicBezTo>
                  <a:pt x="5087057" y="1080356"/>
                  <a:pt x="5091831" y="1084263"/>
                  <a:pt x="5098777" y="1091208"/>
                </a:cubicBezTo>
                <a:cubicBezTo>
                  <a:pt x="5101381" y="1096417"/>
                  <a:pt x="5100079" y="1100758"/>
                  <a:pt x="5094870" y="1104231"/>
                </a:cubicBezTo>
                <a:cubicBezTo>
                  <a:pt x="5089661" y="1105099"/>
                  <a:pt x="5080545" y="1106835"/>
                  <a:pt x="5067523" y="1109440"/>
                </a:cubicBezTo>
                <a:cubicBezTo>
                  <a:pt x="5064051" y="1110308"/>
                  <a:pt x="5061446" y="1110742"/>
                  <a:pt x="5059709" y="1110742"/>
                </a:cubicBezTo>
                <a:cubicBezTo>
                  <a:pt x="5062314" y="1112478"/>
                  <a:pt x="5064484" y="1114215"/>
                  <a:pt x="5066221" y="1115951"/>
                </a:cubicBezTo>
                <a:cubicBezTo>
                  <a:pt x="5070562" y="1120292"/>
                  <a:pt x="5071864" y="1123764"/>
                  <a:pt x="5070127" y="1126369"/>
                </a:cubicBezTo>
                <a:cubicBezTo>
                  <a:pt x="5068391" y="1128105"/>
                  <a:pt x="5067523" y="1132446"/>
                  <a:pt x="5067523" y="1139391"/>
                </a:cubicBezTo>
                <a:cubicBezTo>
                  <a:pt x="5066655" y="1141128"/>
                  <a:pt x="5066221" y="1142864"/>
                  <a:pt x="5066221" y="1144600"/>
                </a:cubicBezTo>
                <a:cubicBezTo>
                  <a:pt x="5067089" y="1144600"/>
                  <a:pt x="5068391" y="1144166"/>
                  <a:pt x="5070127" y="1143298"/>
                </a:cubicBezTo>
                <a:cubicBezTo>
                  <a:pt x="5071864" y="1143298"/>
                  <a:pt x="5073166" y="1142864"/>
                  <a:pt x="5074034" y="1141996"/>
                </a:cubicBezTo>
                <a:cubicBezTo>
                  <a:pt x="5076639" y="1141128"/>
                  <a:pt x="5079677" y="1141128"/>
                  <a:pt x="5083150" y="1141996"/>
                </a:cubicBezTo>
                <a:cubicBezTo>
                  <a:pt x="5084018" y="1142864"/>
                  <a:pt x="5084886" y="1143298"/>
                  <a:pt x="5085754" y="1143298"/>
                </a:cubicBezTo>
                <a:cubicBezTo>
                  <a:pt x="5090095" y="1145903"/>
                  <a:pt x="5094002" y="1149375"/>
                  <a:pt x="5097475" y="1153716"/>
                </a:cubicBezTo>
                <a:cubicBezTo>
                  <a:pt x="5100947" y="1160661"/>
                  <a:pt x="5100079" y="1165002"/>
                  <a:pt x="5094870" y="1166739"/>
                </a:cubicBezTo>
                <a:cubicBezTo>
                  <a:pt x="5094002" y="1166739"/>
                  <a:pt x="5092700" y="1166739"/>
                  <a:pt x="5090963" y="1166739"/>
                </a:cubicBezTo>
                <a:cubicBezTo>
                  <a:pt x="5084018" y="1167607"/>
                  <a:pt x="5075336" y="1169343"/>
                  <a:pt x="5064918" y="1171948"/>
                </a:cubicBezTo>
                <a:cubicBezTo>
                  <a:pt x="5064051" y="1183234"/>
                  <a:pt x="5063616" y="1195388"/>
                  <a:pt x="5063616" y="1208410"/>
                </a:cubicBezTo>
                <a:cubicBezTo>
                  <a:pt x="5082716" y="1201465"/>
                  <a:pt x="5095738" y="1196256"/>
                  <a:pt x="5102684" y="1192784"/>
                </a:cubicBezTo>
                <a:cubicBezTo>
                  <a:pt x="5104420" y="1192784"/>
                  <a:pt x="5105288" y="1192784"/>
                  <a:pt x="5105288" y="1192784"/>
                </a:cubicBezTo>
                <a:cubicBezTo>
                  <a:pt x="5104420" y="1189311"/>
                  <a:pt x="5104854" y="1182366"/>
                  <a:pt x="5106590" y="1171948"/>
                </a:cubicBezTo>
                <a:cubicBezTo>
                  <a:pt x="5104854" y="1179761"/>
                  <a:pt x="5104854" y="1178459"/>
                  <a:pt x="5106590" y="1168041"/>
                </a:cubicBezTo>
                <a:cubicBezTo>
                  <a:pt x="5108327" y="1161095"/>
                  <a:pt x="5108761" y="1147205"/>
                  <a:pt x="5107893" y="1126369"/>
                </a:cubicBezTo>
                <a:cubicBezTo>
                  <a:pt x="5107893" y="1123764"/>
                  <a:pt x="5107893" y="1122028"/>
                  <a:pt x="5107893" y="1121160"/>
                </a:cubicBezTo>
                <a:cubicBezTo>
                  <a:pt x="5107893" y="1096851"/>
                  <a:pt x="5106156" y="1082527"/>
                  <a:pt x="5102684" y="1078186"/>
                </a:cubicBezTo>
                <a:cubicBezTo>
                  <a:pt x="5100079" y="1072109"/>
                  <a:pt x="5101816" y="1069070"/>
                  <a:pt x="5107893" y="1069070"/>
                </a:cubicBezTo>
                <a:cubicBezTo>
                  <a:pt x="5112234" y="1069070"/>
                  <a:pt x="5117008" y="1070372"/>
                  <a:pt x="5122217" y="1072977"/>
                </a:cubicBezTo>
                <a:cubicBezTo>
                  <a:pt x="5135240" y="1070372"/>
                  <a:pt x="5149130" y="1067334"/>
                  <a:pt x="5163889" y="1063861"/>
                </a:cubicBezTo>
                <a:cubicBezTo>
                  <a:pt x="5168230" y="1062993"/>
                  <a:pt x="5174307" y="1061691"/>
                  <a:pt x="5182121" y="1059954"/>
                </a:cubicBezTo>
                <a:cubicBezTo>
                  <a:pt x="5183857" y="1059086"/>
                  <a:pt x="5185159" y="1058652"/>
                  <a:pt x="5186027" y="1058652"/>
                </a:cubicBezTo>
                <a:cubicBezTo>
                  <a:pt x="5190368" y="1057350"/>
                  <a:pt x="5194058" y="1056699"/>
                  <a:pt x="5197096" y="1056699"/>
                </a:cubicBezTo>
                <a:close/>
                <a:moveTo>
                  <a:pt x="808695" y="1056048"/>
                </a:moveTo>
                <a:cubicBezTo>
                  <a:pt x="825190" y="1058652"/>
                  <a:pt x="838212" y="1066032"/>
                  <a:pt x="847763" y="1078186"/>
                </a:cubicBezTo>
                <a:cubicBezTo>
                  <a:pt x="852971" y="1083395"/>
                  <a:pt x="854708" y="1089472"/>
                  <a:pt x="852971" y="1096417"/>
                </a:cubicBezTo>
                <a:cubicBezTo>
                  <a:pt x="850367" y="1108572"/>
                  <a:pt x="849064" y="1118556"/>
                  <a:pt x="849064" y="1126369"/>
                </a:cubicBezTo>
                <a:cubicBezTo>
                  <a:pt x="849064" y="1128973"/>
                  <a:pt x="848631" y="1132880"/>
                  <a:pt x="847763" y="1138089"/>
                </a:cubicBezTo>
                <a:cubicBezTo>
                  <a:pt x="847763" y="1143298"/>
                  <a:pt x="847328" y="1147205"/>
                  <a:pt x="846460" y="1149809"/>
                </a:cubicBezTo>
                <a:cubicBezTo>
                  <a:pt x="856010" y="1142864"/>
                  <a:pt x="867296" y="1132446"/>
                  <a:pt x="880319" y="1118556"/>
                </a:cubicBezTo>
                <a:cubicBezTo>
                  <a:pt x="887264" y="1112478"/>
                  <a:pt x="891170" y="1105533"/>
                  <a:pt x="892039" y="1097720"/>
                </a:cubicBezTo>
                <a:cubicBezTo>
                  <a:pt x="893775" y="1088170"/>
                  <a:pt x="898984" y="1085999"/>
                  <a:pt x="907666" y="1091208"/>
                </a:cubicBezTo>
                <a:cubicBezTo>
                  <a:pt x="917215" y="1096417"/>
                  <a:pt x="925897" y="1105099"/>
                  <a:pt x="933710" y="1117253"/>
                </a:cubicBezTo>
                <a:cubicBezTo>
                  <a:pt x="938051" y="1124198"/>
                  <a:pt x="938051" y="1129407"/>
                  <a:pt x="933710" y="1132880"/>
                </a:cubicBezTo>
                <a:cubicBezTo>
                  <a:pt x="927633" y="1134617"/>
                  <a:pt x="920688" y="1138957"/>
                  <a:pt x="912875" y="1145903"/>
                </a:cubicBezTo>
                <a:cubicBezTo>
                  <a:pt x="895511" y="1160661"/>
                  <a:pt x="872939" y="1175420"/>
                  <a:pt x="845158" y="1190179"/>
                </a:cubicBezTo>
                <a:cubicBezTo>
                  <a:pt x="845158" y="1194520"/>
                  <a:pt x="845158" y="1201031"/>
                  <a:pt x="845158" y="1209713"/>
                </a:cubicBezTo>
                <a:cubicBezTo>
                  <a:pt x="844290" y="1218394"/>
                  <a:pt x="843856" y="1224906"/>
                  <a:pt x="843856" y="1229246"/>
                </a:cubicBezTo>
                <a:cubicBezTo>
                  <a:pt x="843856" y="1249214"/>
                  <a:pt x="851669" y="1259632"/>
                  <a:pt x="867296" y="1260500"/>
                </a:cubicBezTo>
                <a:cubicBezTo>
                  <a:pt x="884660" y="1260500"/>
                  <a:pt x="898550" y="1259198"/>
                  <a:pt x="908968" y="1256594"/>
                </a:cubicBezTo>
                <a:cubicBezTo>
                  <a:pt x="918518" y="1255725"/>
                  <a:pt x="925029" y="1249214"/>
                  <a:pt x="928502" y="1237060"/>
                </a:cubicBezTo>
                <a:cubicBezTo>
                  <a:pt x="930238" y="1232719"/>
                  <a:pt x="932408" y="1226208"/>
                  <a:pt x="935013" y="1217526"/>
                </a:cubicBezTo>
                <a:cubicBezTo>
                  <a:pt x="937617" y="1211449"/>
                  <a:pt x="939353" y="1207108"/>
                  <a:pt x="940222" y="1204504"/>
                </a:cubicBezTo>
                <a:cubicBezTo>
                  <a:pt x="941958" y="1201899"/>
                  <a:pt x="942826" y="1200597"/>
                  <a:pt x="942826" y="1200597"/>
                </a:cubicBezTo>
                <a:cubicBezTo>
                  <a:pt x="943695" y="1200597"/>
                  <a:pt x="944562" y="1201899"/>
                  <a:pt x="945431" y="1204504"/>
                </a:cubicBezTo>
                <a:cubicBezTo>
                  <a:pt x="948904" y="1218394"/>
                  <a:pt x="955849" y="1231851"/>
                  <a:pt x="966267" y="1244873"/>
                </a:cubicBezTo>
                <a:cubicBezTo>
                  <a:pt x="970608" y="1250950"/>
                  <a:pt x="972344" y="1256159"/>
                  <a:pt x="971476" y="1260500"/>
                </a:cubicBezTo>
                <a:cubicBezTo>
                  <a:pt x="970608" y="1266577"/>
                  <a:pt x="966267" y="1273089"/>
                  <a:pt x="958453" y="1280034"/>
                </a:cubicBezTo>
                <a:cubicBezTo>
                  <a:pt x="941958" y="1292188"/>
                  <a:pt x="919820" y="1298265"/>
                  <a:pt x="892039" y="1298265"/>
                </a:cubicBezTo>
                <a:cubicBezTo>
                  <a:pt x="874676" y="1298265"/>
                  <a:pt x="860785" y="1296963"/>
                  <a:pt x="850367" y="1294359"/>
                </a:cubicBezTo>
                <a:cubicBezTo>
                  <a:pt x="822585" y="1288281"/>
                  <a:pt x="809129" y="1267446"/>
                  <a:pt x="809997" y="1231851"/>
                </a:cubicBezTo>
                <a:cubicBezTo>
                  <a:pt x="809129" y="1224037"/>
                  <a:pt x="808695" y="1216658"/>
                  <a:pt x="808695" y="1209713"/>
                </a:cubicBezTo>
                <a:cubicBezTo>
                  <a:pt x="799145" y="1213185"/>
                  <a:pt x="786557" y="1217092"/>
                  <a:pt x="770930" y="1221433"/>
                </a:cubicBezTo>
                <a:cubicBezTo>
                  <a:pt x="769193" y="1222301"/>
                  <a:pt x="767457" y="1222301"/>
                  <a:pt x="765721" y="1221433"/>
                </a:cubicBezTo>
                <a:cubicBezTo>
                  <a:pt x="765721" y="1226642"/>
                  <a:pt x="765721" y="1234455"/>
                  <a:pt x="765721" y="1244873"/>
                </a:cubicBezTo>
                <a:cubicBezTo>
                  <a:pt x="764852" y="1257028"/>
                  <a:pt x="764419" y="1266143"/>
                  <a:pt x="764419" y="1272221"/>
                </a:cubicBezTo>
                <a:cubicBezTo>
                  <a:pt x="763551" y="1286979"/>
                  <a:pt x="760946" y="1296963"/>
                  <a:pt x="756605" y="1302172"/>
                </a:cubicBezTo>
                <a:cubicBezTo>
                  <a:pt x="754000" y="1305645"/>
                  <a:pt x="749660" y="1306079"/>
                  <a:pt x="743583" y="1303474"/>
                </a:cubicBezTo>
                <a:cubicBezTo>
                  <a:pt x="738374" y="1300002"/>
                  <a:pt x="734467" y="1294793"/>
                  <a:pt x="731863" y="1287847"/>
                </a:cubicBezTo>
                <a:cubicBezTo>
                  <a:pt x="725785" y="1276561"/>
                  <a:pt x="724917" y="1263539"/>
                  <a:pt x="729258" y="1248780"/>
                </a:cubicBezTo>
                <a:cubicBezTo>
                  <a:pt x="732731" y="1230549"/>
                  <a:pt x="734467" y="1211883"/>
                  <a:pt x="734467" y="1192784"/>
                </a:cubicBezTo>
                <a:lnTo>
                  <a:pt x="734467" y="1170645"/>
                </a:lnTo>
                <a:lnTo>
                  <a:pt x="722747" y="1182366"/>
                </a:lnTo>
                <a:cubicBezTo>
                  <a:pt x="709724" y="1195388"/>
                  <a:pt x="693229" y="1206240"/>
                  <a:pt x="673261" y="1214922"/>
                </a:cubicBezTo>
                <a:cubicBezTo>
                  <a:pt x="666316" y="1217526"/>
                  <a:pt x="665448" y="1216658"/>
                  <a:pt x="670657" y="1212317"/>
                </a:cubicBezTo>
                <a:cubicBezTo>
                  <a:pt x="701043" y="1177591"/>
                  <a:pt x="723181" y="1141996"/>
                  <a:pt x="737072" y="1105533"/>
                </a:cubicBezTo>
                <a:cubicBezTo>
                  <a:pt x="743149" y="1088170"/>
                  <a:pt x="745319" y="1073411"/>
                  <a:pt x="743583" y="1061257"/>
                </a:cubicBezTo>
                <a:cubicBezTo>
                  <a:pt x="743583" y="1056048"/>
                  <a:pt x="746187" y="1054745"/>
                  <a:pt x="751396" y="1057350"/>
                </a:cubicBezTo>
                <a:cubicBezTo>
                  <a:pt x="767023" y="1063427"/>
                  <a:pt x="778743" y="1071675"/>
                  <a:pt x="786557" y="1082093"/>
                </a:cubicBezTo>
                <a:cubicBezTo>
                  <a:pt x="790898" y="1089038"/>
                  <a:pt x="790898" y="1094247"/>
                  <a:pt x="786557" y="1097720"/>
                </a:cubicBezTo>
                <a:cubicBezTo>
                  <a:pt x="779612" y="1105533"/>
                  <a:pt x="773535" y="1114215"/>
                  <a:pt x="768325" y="1123764"/>
                </a:cubicBezTo>
                <a:cubicBezTo>
                  <a:pt x="764852" y="1131578"/>
                  <a:pt x="760512" y="1138957"/>
                  <a:pt x="755303" y="1145903"/>
                </a:cubicBezTo>
                <a:cubicBezTo>
                  <a:pt x="763985" y="1151112"/>
                  <a:pt x="767891" y="1162832"/>
                  <a:pt x="767023" y="1181063"/>
                </a:cubicBezTo>
                <a:cubicBezTo>
                  <a:pt x="767023" y="1192349"/>
                  <a:pt x="767023" y="1204070"/>
                  <a:pt x="767023" y="1216224"/>
                </a:cubicBezTo>
                <a:cubicBezTo>
                  <a:pt x="767023" y="1215356"/>
                  <a:pt x="767457" y="1214922"/>
                  <a:pt x="768325" y="1214922"/>
                </a:cubicBezTo>
                <a:cubicBezTo>
                  <a:pt x="770930" y="1213185"/>
                  <a:pt x="774836" y="1210147"/>
                  <a:pt x="780046" y="1205806"/>
                </a:cubicBezTo>
                <a:cubicBezTo>
                  <a:pt x="786123" y="1201465"/>
                  <a:pt x="795672" y="1193652"/>
                  <a:pt x="808695" y="1182366"/>
                </a:cubicBezTo>
                <a:cubicBezTo>
                  <a:pt x="808695" y="1172816"/>
                  <a:pt x="809563" y="1157189"/>
                  <a:pt x="811299" y="1135485"/>
                </a:cubicBezTo>
                <a:cubicBezTo>
                  <a:pt x="811299" y="1131144"/>
                  <a:pt x="811299" y="1127671"/>
                  <a:pt x="811299" y="1125067"/>
                </a:cubicBezTo>
                <a:cubicBezTo>
                  <a:pt x="813904" y="1097285"/>
                  <a:pt x="809997" y="1076884"/>
                  <a:pt x="799580" y="1063861"/>
                </a:cubicBezTo>
                <a:cubicBezTo>
                  <a:pt x="799580" y="1058652"/>
                  <a:pt x="802618" y="1056048"/>
                  <a:pt x="808695" y="1056048"/>
                </a:cubicBezTo>
                <a:close/>
                <a:moveTo>
                  <a:pt x="1892489" y="1055722"/>
                </a:moveTo>
                <a:cubicBezTo>
                  <a:pt x="1894443" y="1055939"/>
                  <a:pt x="1896939" y="1056482"/>
                  <a:pt x="1899977" y="1057350"/>
                </a:cubicBezTo>
                <a:cubicBezTo>
                  <a:pt x="1913868" y="1065163"/>
                  <a:pt x="1922983" y="1072109"/>
                  <a:pt x="1927324" y="1078186"/>
                </a:cubicBezTo>
                <a:cubicBezTo>
                  <a:pt x="1931665" y="1083395"/>
                  <a:pt x="1932099" y="1088604"/>
                  <a:pt x="1928627" y="1093813"/>
                </a:cubicBezTo>
                <a:cubicBezTo>
                  <a:pt x="1925154" y="1105099"/>
                  <a:pt x="1922983" y="1124633"/>
                  <a:pt x="1922115" y="1152414"/>
                </a:cubicBezTo>
                <a:cubicBezTo>
                  <a:pt x="1922115" y="1217526"/>
                  <a:pt x="1922549" y="1255291"/>
                  <a:pt x="1923417" y="1265709"/>
                </a:cubicBezTo>
                <a:cubicBezTo>
                  <a:pt x="1922549" y="1277864"/>
                  <a:pt x="1918208" y="1290018"/>
                  <a:pt x="1910395" y="1302172"/>
                </a:cubicBezTo>
                <a:cubicBezTo>
                  <a:pt x="1906054" y="1306513"/>
                  <a:pt x="1900845" y="1306947"/>
                  <a:pt x="1894768" y="1303474"/>
                </a:cubicBezTo>
                <a:cubicBezTo>
                  <a:pt x="1889559" y="1297397"/>
                  <a:pt x="1885652" y="1290452"/>
                  <a:pt x="1883048" y="1282639"/>
                </a:cubicBezTo>
                <a:cubicBezTo>
                  <a:pt x="1883048" y="1281770"/>
                  <a:pt x="1883048" y="1280468"/>
                  <a:pt x="1883048" y="1278732"/>
                </a:cubicBezTo>
                <a:cubicBezTo>
                  <a:pt x="1882180" y="1276127"/>
                  <a:pt x="1881746" y="1273957"/>
                  <a:pt x="1881746" y="1272221"/>
                </a:cubicBezTo>
                <a:cubicBezTo>
                  <a:pt x="1846151" y="1269616"/>
                  <a:pt x="1807952" y="1271352"/>
                  <a:pt x="1767148" y="1277430"/>
                </a:cubicBezTo>
                <a:cubicBezTo>
                  <a:pt x="1761939" y="1277430"/>
                  <a:pt x="1758032" y="1276561"/>
                  <a:pt x="1755428" y="1274825"/>
                </a:cubicBezTo>
                <a:cubicBezTo>
                  <a:pt x="1755428" y="1274825"/>
                  <a:pt x="1754560" y="1274391"/>
                  <a:pt x="1752823" y="1273523"/>
                </a:cubicBezTo>
                <a:cubicBezTo>
                  <a:pt x="1750219" y="1271786"/>
                  <a:pt x="1748482" y="1270484"/>
                  <a:pt x="1747614" y="1269616"/>
                </a:cubicBezTo>
                <a:cubicBezTo>
                  <a:pt x="1746746" y="1282639"/>
                  <a:pt x="1744142" y="1290452"/>
                  <a:pt x="1739801" y="1293056"/>
                </a:cubicBezTo>
                <a:cubicBezTo>
                  <a:pt x="1736328" y="1296529"/>
                  <a:pt x="1731987" y="1296963"/>
                  <a:pt x="1726778" y="1294359"/>
                </a:cubicBezTo>
                <a:cubicBezTo>
                  <a:pt x="1726778" y="1294359"/>
                  <a:pt x="1726344" y="1293925"/>
                  <a:pt x="1725476" y="1293056"/>
                </a:cubicBezTo>
                <a:cubicBezTo>
                  <a:pt x="1719399" y="1290452"/>
                  <a:pt x="1715492" y="1286545"/>
                  <a:pt x="1713756" y="1281336"/>
                </a:cubicBezTo>
                <a:cubicBezTo>
                  <a:pt x="1710283" y="1270050"/>
                  <a:pt x="1709415" y="1260500"/>
                  <a:pt x="1711151" y="1252687"/>
                </a:cubicBezTo>
                <a:cubicBezTo>
                  <a:pt x="1715492" y="1234455"/>
                  <a:pt x="1718097" y="1190179"/>
                  <a:pt x="1718965" y="1119858"/>
                </a:cubicBezTo>
                <a:cubicBezTo>
                  <a:pt x="1718965" y="1100758"/>
                  <a:pt x="1715492" y="1085999"/>
                  <a:pt x="1708547" y="1075581"/>
                </a:cubicBezTo>
                <a:cubicBezTo>
                  <a:pt x="1706811" y="1070372"/>
                  <a:pt x="1709415" y="1067334"/>
                  <a:pt x="1716360" y="1066466"/>
                </a:cubicBezTo>
                <a:cubicBezTo>
                  <a:pt x="1724174" y="1068202"/>
                  <a:pt x="1731987" y="1070372"/>
                  <a:pt x="1739801" y="1072977"/>
                </a:cubicBezTo>
                <a:cubicBezTo>
                  <a:pt x="1757164" y="1071241"/>
                  <a:pt x="1784511" y="1068636"/>
                  <a:pt x="1821842" y="1065163"/>
                </a:cubicBezTo>
                <a:cubicBezTo>
                  <a:pt x="1831392" y="1063427"/>
                  <a:pt x="1838337" y="1062559"/>
                  <a:pt x="1842678" y="1062559"/>
                </a:cubicBezTo>
                <a:cubicBezTo>
                  <a:pt x="1855701" y="1061691"/>
                  <a:pt x="1870894" y="1059520"/>
                  <a:pt x="1888257" y="1056048"/>
                </a:cubicBezTo>
                <a:cubicBezTo>
                  <a:pt x="1889125" y="1055614"/>
                  <a:pt x="1890536" y="1055505"/>
                  <a:pt x="1892489" y="1055722"/>
                </a:cubicBezTo>
                <a:close/>
                <a:moveTo>
                  <a:pt x="6738788" y="1054745"/>
                </a:moveTo>
                <a:cubicBezTo>
                  <a:pt x="6763965" y="1056482"/>
                  <a:pt x="6782197" y="1060823"/>
                  <a:pt x="6793483" y="1067768"/>
                </a:cubicBezTo>
                <a:cubicBezTo>
                  <a:pt x="6806505" y="1077318"/>
                  <a:pt x="6809109" y="1090774"/>
                  <a:pt x="6801296" y="1108138"/>
                </a:cubicBezTo>
                <a:cubicBezTo>
                  <a:pt x="6795219" y="1114215"/>
                  <a:pt x="6787405" y="1114649"/>
                  <a:pt x="6777855" y="1109440"/>
                </a:cubicBezTo>
                <a:cubicBezTo>
                  <a:pt x="6757019" y="1088604"/>
                  <a:pt x="6743129" y="1072109"/>
                  <a:pt x="6736183" y="1059954"/>
                </a:cubicBezTo>
                <a:cubicBezTo>
                  <a:pt x="6735315" y="1059086"/>
                  <a:pt x="6734881" y="1057784"/>
                  <a:pt x="6734881" y="1056048"/>
                </a:cubicBezTo>
                <a:cubicBezTo>
                  <a:pt x="6735750" y="1055179"/>
                  <a:pt x="6737052" y="1054745"/>
                  <a:pt x="6738788" y="1054745"/>
                </a:cubicBezTo>
                <a:close/>
                <a:moveTo>
                  <a:pt x="6513909" y="1053769"/>
                </a:moveTo>
                <a:cubicBezTo>
                  <a:pt x="6517815" y="1053986"/>
                  <a:pt x="6520854" y="1055180"/>
                  <a:pt x="6523025" y="1057350"/>
                </a:cubicBezTo>
                <a:cubicBezTo>
                  <a:pt x="6537783" y="1066032"/>
                  <a:pt x="6546899" y="1074713"/>
                  <a:pt x="6550371" y="1083395"/>
                </a:cubicBezTo>
                <a:cubicBezTo>
                  <a:pt x="6554713" y="1087736"/>
                  <a:pt x="6554713" y="1092945"/>
                  <a:pt x="6550371" y="1099022"/>
                </a:cubicBezTo>
                <a:cubicBezTo>
                  <a:pt x="6541691" y="1106835"/>
                  <a:pt x="6532575" y="1133314"/>
                  <a:pt x="6523025" y="1178459"/>
                </a:cubicBezTo>
                <a:cubicBezTo>
                  <a:pt x="6520420" y="1191481"/>
                  <a:pt x="6514777" y="1199295"/>
                  <a:pt x="6506095" y="1201899"/>
                </a:cubicBezTo>
                <a:cubicBezTo>
                  <a:pt x="6503491" y="1204504"/>
                  <a:pt x="6499584" y="1204070"/>
                  <a:pt x="6494375" y="1200597"/>
                </a:cubicBezTo>
                <a:cubicBezTo>
                  <a:pt x="6490034" y="1196256"/>
                  <a:pt x="6487864" y="1191047"/>
                  <a:pt x="6487864" y="1184970"/>
                </a:cubicBezTo>
                <a:cubicBezTo>
                  <a:pt x="6480919" y="1184970"/>
                  <a:pt x="6468765" y="1185838"/>
                  <a:pt x="6451401" y="1187575"/>
                </a:cubicBezTo>
                <a:cubicBezTo>
                  <a:pt x="6443587" y="1188443"/>
                  <a:pt x="6437511" y="1188877"/>
                  <a:pt x="6433169" y="1188877"/>
                </a:cubicBezTo>
                <a:cubicBezTo>
                  <a:pt x="6421883" y="1189745"/>
                  <a:pt x="6412768" y="1189745"/>
                  <a:pt x="6405823" y="1188877"/>
                </a:cubicBezTo>
                <a:cubicBezTo>
                  <a:pt x="6405823" y="1190613"/>
                  <a:pt x="6405388" y="1192784"/>
                  <a:pt x="6404520" y="1195388"/>
                </a:cubicBezTo>
                <a:cubicBezTo>
                  <a:pt x="6401915" y="1200597"/>
                  <a:pt x="6397575" y="1201899"/>
                  <a:pt x="6391497" y="1199295"/>
                </a:cubicBezTo>
                <a:cubicBezTo>
                  <a:pt x="6381079" y="1195822"/>
                  <a:pt x="6375003" y="1186272"/>
                  <a:pt x="6373267" y="1170645"/>
                </a:cubicBezTo>
                <a:cubicBezTo>
                  <a:pt x="6369794" y="1136787"/>
                  <a:pt x="6362849" y="1107269"/>
                  <a:pt x="6352431" y="1082093"/>
                </a:cubicBezTo>
                <a:cubicBezTo>
                  <a:pt x="6349826" y="1073411"/>
                  <a:pt x="6352865" y="1069070"/>
                  <a:pt x="6361546" y="1069070"/>
                </a:cubicBezTo>
                <a:cubicBezTo>
                  <a:pt x="6369359" y="1069938"/>
                  <a:pt x="6376739" y="1071675"/>
                  <a:pt x="6383684" y="1074279"/>
                </a:cubicBezTo>
                <a:cubicBezTo>
                  <a:pt x="6412333" y="1070806"/>
                  <a:pt x="6441851" y="1066466"/>
                  <a:pt x="6472237" y="1061257"/>
                </a:cubicBezTo>
                <a:cubicBezTo>
                  <a:pt x="6475709" y="1060388"/>
                  <a:pt x="6480485" y="1059520"/>
                  <a:pt x="6486561" y="1058652"/>
                </a:cubicBezTo>
                <a:cubicBezTo>
                  <a:pt x="6492639" y="1056916"/>
                  <a:pt x="6496979" y="1056048"/>
                  <a:pt x="6499584" y="1056048"/>
                </a:cubicBezTo>
                <a:cubicBezTo>
                  <a:pt x="6505227" y="1054311"/>
                  <a:pt x="6510002" y="1053552"/>
                  <a:pt x="6513909" y="1053769"/>
                </a:cubicBezTo>
                <a:close/>
                <a:moveTo>
                  <a:pt x="451879" y="1052141"/>
                </a:moveTo>
                <a:cubicBezTo>
                  <a:pt x="470111" y="1053877"/>
                  <a:pt x="484870" y="1056048"/>
                  <a:pt x="496156" y="1058652"/>
                </a:cubicBezTo>
                <a:cubicBezTo>
                  <a:pt x="506574" y="1060388"/>
                  <a:pt x="512651" y="1065597"/>
                  <a:pt x="514387" y="1074279"/>
                </a:cubicBezTo>
                <a:cubicBezTo>
                  <a:pt x="516992" y="1079488"/>
                  <a:pt x="517426" y="1086433"/>
                  <a:pt x="515689" y="1095115"/>
                </a:cubicBezTo>
                <a:cubicBezTo>
                  <a:pt x="511349" y="1102929"/>
                  <a:pt x="505706" y="1107269"/>
                  <a:pt x="498760" y="1108138"/>
                </a:cubicBezTo>
                <a:cubicBezTo>
                  <a:pt x="493551" y="1108138"/>
                  <a:pt x="487908" y="1104665"/>
                  <a:pt x="481831" y="1097720"/>
                </a:cubicBezTo>
                <a:cubicBezTo>
                  <a:pt x="464468" y="1079488"/>
                  <a:pt x="453182" y="1066032"/>
                  <a:pt x="447973" y="1057350"/>
                </a:cubicBezTo>
                <a:cubicBezTo>
                  <a:pt x="446236" y="1053877"/>
                  <a:pt x="447539" y="1052141"/>
                  <a:pt x="451879" y="1052141"/>
                </a:cubicBezTo>
                <a:close/>
                <a:moveTo>
                  <a:pt x="5527216" y="1049536"/>
                </a:moveTo>
                <a:cubicBezTo>
                  <a:pt x="5531123" y="1049536"/>
                  <a:pt x="5535029" y="1050839"/>
                  <a:pt x="5538936" y="1053443"/>
                </a:cubicBezTo>
                <a:cubicBezTo>
                  <a:pt x="5550222" y="1060388"/>
                  <a:pt x="5559338" y="1069938"/>
                  <a:pt x="5566283" y="1082093"/>
                </a:cubicBezTo>
                <a:cubicBezTo>
                  <a:pt x="5570624" y="1089038"/>
                  <a:pt x="5569321" y="1092945"/>
                  <a:pt x="5562376" y="1093813"/>
                </a:cubicBezTo>
                <a:cubicBezTo>
                  <a:pt x="5538936" y="1099022"/>
                  <a:pt x="5512457" y="1111610"/>
                  <a:pt x="5482939" y="1131578"/>
                </a:cubicBezTo>
                <a:cubicBezTo>
                  <a:pt x="5488148" y="1134182"/>
                  <a:pt x="5492489" y="1136787"/>
                  <a:pt x="5495962" y="1139391"/>
                </a:cubicBezTo>
                <a:cubicBezTo>
                  <a:pt x="5498566" y="1141996"/>
                  <a:pt x="5499000" y="1145469"/>
                  <a:pt x="5497264" y="1149809"/>
                </a:cubicBezTo>
                <a:cubicBezTo>
                  <a:pt x="5495528" y="1162832"/>
                  <a:pt x="5495093" y="1177591"/>
                  <a:pt x="5495962" y="1194086"/>
                </a:cubicBezTo>
                <a:cubicBezTo>
                  <a:pt x="5496830" y="1204504"/>
                  <a:pt x="5496830" y="1220999"/>
                  <a:pt x="5495962" y="1243571"/>
                </a:cubicBezTo>
                <a:cubicBezTo>
                  <a:pt x="5495962" y="1253121"/>
                  <a:pt x="5495962" y="1260500"/>
                  <a:pt x="5495962" y="1265709"/>
                </a:cubicBezTo>
                <a:cubicBezTo>
                  <a:pt x="5493357" y="1291754"/>
                  <a:pt x="5481637" y="1306947"/>
                  <a:pt x="5460801" y="1311288"/>
                </a:cubicBezTo>
                <a:cubicBezTo>
                  <a:pt x="5454724" y="1312156"/>
                  <a:pt x="5449515" y="1306947"/>
                  <a:pt x="5445174" y="1295661"/>
                </a:cubicBezTo>
                <a:cubicBezTo>
                  <a:pt x="5445174" y="1294793"/>
                  <a:pt x="5445174" y="1294359"/>
                  <a:pt x="5445174" y="1294359"/>
                </a:cubicBezTo>
                <a:cubicBezTo>
                  <a:pt x="5442570" y="1283072"/>
                  <a:pt x="5431718" y="1269182"/>
                  <a:pt x="5412618" y="1252687"/>
                </a:cubicBezTo>
                <a:cubicBezTo>
                  <a:pt x="5410014" y="1251819"/>
                  <a:pt x="5408711" y="1250516"/>
                  <a:pt x="5408711" y="1248780"/>
                </a:cubicBezTo>
                <a:cubicBezTo>
                  <a:pt x="5409579" y="1247912"/>
                  <a:pt x="5411316" y="1247912"/>
                  <a:pt x="5413920" y="1248780"/>
                </a:cubicBezTo>
                <a:cubicBezTo>
                  <a:pt x="5417393" y="1248780"/>
                  <a:pt x="5422602" y="1249214"/>
                  <a:pt x="5429547" y="1250082"/>
                </a:cubicBezTo>
                <a:cubicBezTo>
                  <a:pt x="5439097" y="1251819"/>
                  <a:pt x="5446910" y="1252687"/>
                  <a:pt x="5452988" y="1252687"/>
                </a:cubicBezTo>
                <a:cubicBezTo>
                  <a:pt x="5458197" y="1252687"/>
                  <a:pt x="5460801" y="1250516"/>
                  <a:pt x="5460801" y="1246176"/>
                </a:cubicBezTo>
                <a:cubicBezTo>
                  <a:pt x="5460801" y="1242703"/>
                  <a:pt x="5460801" y="1236626"/>
                  <a:pt x="5460801" y="1227944"/>
                </a:cubicBezTo>
                <a:cubicBezTo>
                  <a:pt x="5461669" y="1202767"/>
                  <a:pt x="5461669" y="1186706"/>
                  <a:pt x="5460801" y="1179761"/>
                </a:cubicBezTo>
                <a:cubicBezTo>
                  <a:pt x="5460801" y="1163266"/>
                  <a:pt x="5455592" y="1147639"/>
                  <a:pt x="5445174" y="1132880"/>
                </a:cubicBezTo>
                <a:cubicBezTo>
                  <a:pt x="5442570" y="1128539"/>
                  <a:pt x="5441701" y="1125067"/>
                  <a:pt x="5442570" y="1122462"/>
                </a:cubicBezTo>
                <a:cubicBezTo>
                  <a:pt x="5445174" y="1119858"/>
                  <a:pt x="5449081" y="1118989"/>
                  <a:pt x="5454290" y="1119858"/>
                </a:cubicBezTo>
                <a:cubicBezTo>
                  <a:pt x="5460367" y="1120726"/>
                  <a:pt x="5467313" y="1123330"/>
                  <a:pt x="5475126" y="1127671"/>
                </a:cubicBezTo>
                <a:cubicBezTo>
                  <a:pt x="5484675" y="1110308"/>
                  <a:pt x="5493357" y="1094247"/>
                  <a:pt x="5501171" y="1079488"/>
                </a:cubicBezTo>
                <a:cubicBezTo>
                  <a:pt x="5462104" y="1089038"/>
                  <a:pt x="5433020" y="1098154"/>
                  <a:pt x="5413920" y="1106835"/>
                </a:cubicBezTo>
                <a:cubicBezTo>
                  <a:pt x="5402634" y="1111176"/>
                  <a:pt x="5394820" y="1110742"/>
                  <a:pt x="5390480" y="1105533"/>
                </a:cubicBezTo>
                <a:cubicBezTo>
                  <a:pt x="5380930" y="1096851"/>
                  <a:pt x="5374419" y="1089038"/>
                  <a:pt x="5370946" y="1082093"/>
                </a:cubicBezTo>
                <a:cubicBezTo>
                  <a:pt x="5368342" y="1078620"/>
                  <a:pt x="5367473" y="1076015"/>
                  <a:pt x="5368342" y="1074279"/>
                </a:cubicBezTo>
                <a:cubicBezTo>
                  <a:pt x="5370078" y="1071675"/>
                  <a:pt x="5372682" y="1070806"/>
                  <a:pt x="5376155" y="1071675"/>
                </a:cubicBezTo>
                <a:cubicBezTo>
                  <a:pt x="5381364" y="1072543"/>
                  <a:pt x="5391348" y="1072109"/>
                  <a:pt x="5406107" y="1070372"/>
                </a:cubicBezTo>
                <a:cubicBezTo>
                  <a:pt x="5409579" y="1070372"/>
                  <a:pt x="5412184" y="1070372"/>
                  <a:pt x="5413920" y="1070372"/>
                </a:cubicBezTo>
                <a:cubicBezTo>
                  <a:pt x="5416525" y="1070372"/>
                  <a:pt x="5421734" y="1069938"/>
                  <a:pt x="5429547" y="1069070"/>
                </a:cubicBezTo>
                <a:cubicBezTo>
                  <a:pt x="5459065" y="1064729"/>
                  <a:pt x="5479901" y="1061691"/>
                  <a:pt x="5492055" y="1059954"/>
                </a:cubicBezTo>
                <a:cubicBezTo>
                  <a:pt x="5504209" y="1058218"/>
                  <a:pt x="5512023" y="1056048"/>
                  <a:pt x="5515496" y="1053443"/>
                </a:cubicBezTo>
                <a:cubicBezTo>
                  <a:pt x="5519402" y="1050839"/>
                  <a:pt x="5523309" y="1049536"/>
                  <a:pt x="5527216" y="1049536"/>
                </a:cubicBezTo>
                <a:close/>
                <a:moveTo>
                  <a:pt x="2403946" y="1049536"/>
                </a:moveTo>
                <a:cubicBezTo>
                  <a:pt x="2414364" y="1049536"/>
                  <a:pt x="2425650" y="1050405"/>
                  <a:pt x="2437805" y="1052141"/>
                </a:cubicBezTo>
                <a:cubicBezTo>
                  <a:pt x="2453432" y="1053877"/>
                  <a:pt x="2461245" y="1063427"/>
                  <a:pt x="2461245" y="1080790"/>
                </a:cubicBezTo>
                <a:cubicBezTo>
                  <a:pt x="2458641" y="1095549"/>
                  <a:pt x="2450827" y="1099890"/>
                  <a:pt x="2437805" y="1093813"/>
                </a:cubicBezTo>
                <a:cubicBezTo>
                  <a:pt x="2427387" y="1086867"/>
                  <a:pt x="2415232" y="1073845"/>
                  <a:pt x="2401342" y="1054745"/>
                </a:cubicBezTo>
                <a:cubicBezTo>
                  <a:pt x="2400474" y="1053877"/>
                  <a:pt x="2400039" y="1053009"/>
                  <a:pt x="2400039" y="1052141"/>
                </a:cubicBezTo>
                <a:cubicBezTo>
                  <a:pt x="2400039" y="1051273"/>
                  <a:pt x="2401342" y="1050405"/>
                  <a:pt x="2403946" y="1049536"/>
                </a:cubicBezTo>
                <a:close/>
                <a:moveTo>
                  <a:pt x="5827299" y="1048885"/>
                </a:moveTo>
                <a:cubicBezTo>
                  <a:pt x="5829687" y="1048885"/>
                  <a:pt x="5831965" y="1049536"/>
                  <a:pt x="5834137" y="1050839"/>
                </a:cubicBezTo>
                <a:cubicBezTo>
                  <a:pt x="5842818" y="1055179"/>
                  <a:pt x="5850631" y="1062125"/>
                  <a:pt x="5857577" y="1071675"/>
                </a:cubicBezTo>
                <a:cubicBezTo>
                  <a:pt x="5861049" y="1074279"/>
                  <a:pt x="5860615" y="1079054"/>
                  <a:pt x="5856275" y="1085999"/>
                </a:cubicBezTo>
                <a:cubicBezTo>
                  <a:pt x="5853670" y="1091208"/>
                  <a:pt x="5849329" y="1102060"/>
                  <a:pt x="5843252" y="1118556"/>
                </a:cubicBezTo>
                <a:cubicBezTo>
                  <a:pt x="5840647" y="1132446"/>
                  <a:pt x="5835439" y="1148073"/>
                  <a:pt x="5827625" y="1165436"/>
                </a:cubicBezTo>
                <a:cubicBezTo>
                  <a:pt x="5829361" y="1165436"/>
                  <a:pt x="5830664" y="1165436"/>
                  <a:pt x="5831532" y="1165436"/>
                </a:cubicBezTo>
                <a:cubicBezTo>
                  <a:pt x="5832400" y="1165436"/>
                  <a:pt x="5833702" y="1165436"/>
                  <a:pt x="5835439" y="1165436"/>
                </a:cubicBezTo>
                <a:cubicBezTo>
                  <a:pt x="5856275" y="1162832"/>
                  <a:pt x="5868429" y="1160661"/>
                  <a:pt x="5871901" y="1158925"/>
                </a:cubicBezTo>
                <a:cubicBezTo>
                  <a:pt x="5875374" y="1157189"/>
                  <a:pt x="5880583" y="1157623"/>
                  <a:pt x="5887529" y="1160227"/>
                </a:cubicBezTo>
                <a:cubicBezTo>
                  <a:pt x="5889265" y="1160227"/>
                  <a:pt x="5890133" y="1160227"/>
                  <a:pt x="5890133" y="1160227"/>
                </a:cubicBezTo>
                <a:cubicBezTo>
                  <a:pt x="5900551" y="1163700"/>
                  <a:pt x="5909667" y="1171079"/>
                  <a:pt x="5917480" y="1182366"/>
                </a:cubicBezTo>
                <a:cubicBezTo>
                  <a:pt x="5920085" y="1187575"/>
                  <a:pt x="5920085" y="1191481"/>
                  <a:pt x="5917480" y="1194086"/>
                </a:cubicBezTo>
                <a:cubicBezTo>
                  <a:pt x="5913139" y="1198426"/>
                  <a:pt x="5908365" y="1214922"/>
                  <a:pt x="5903155" y="1243571"/>
                </a:cubicBezTo>
                <a:cubicBezTo>
                  <a:pt x="5895342" y="1280902"/>
                  <a:pt x="5881885" y="1304343"/>
                  <a:pt x="5862786" y="1313892"/>
                </a:cubicBezTo>
                <a:cubicBezTo>
                  <a:pt x="5849763" y="1320838"/>
                  <a:pt x="5841515" y="1318233"/>
                  <a:pt x="5838043" y="1306079"/>
                </a:cubicBezTo>
                <a:cubicBezTo>
                  <a:pt x="5831966" y="1288716"/>
                  <a:pt x="5821548" y="1275693"/>
                  <a:pt x="5806789" y="1267012"/>
                </a:cubicBezTo>
                <a:cubicBezTo>
                  <a:pt x="5805053" y="1265275"/>
                  <a:pt x="5806355" y="1263539"/>
                  <a:pt x="5810696" y="1261803"/>
                </a:cubicBezTo>
                <a:cubicBezTo>
                  <a:pt x="5826323" y="1263539"/>
                  <a:pt x="5837609" y="1264407"/>
                  <a:pt x="5844555" y="1264407"/>
                </a:cubicBezTo>
                <a:cubicBezTo>
                  <a:pt x="5852368" y="1264407"/>
                  <a:pt x="5856709" y="1261803"/>
                  <a:pt x="5857577" y="1256594"/>
                </a:cubicBezTo>
                <a:cubicBezTo>
                  <a:pt x="5862786" y="1240967"/>
                  <a:pt x="5866259" y="1222735"/>
                  <a:pt x="5867995" y="1201899"/>
                </a:cubicBezTo>
                <a:cubicBezTo>
                  <a:pt x="5870599" y="1193218"/>
                  <a:pt x="5867561" y="1189311"/>
                  <a:pt x="5858879" y="1190179"/>
                </a:cubicBezTo>
                <a:cubicBezTo>
                  <a:pt x="5834571" y="1190179"/>
                  <a:pt x="5814169" y="1191481"/>
                  <a:pt x="5797673" y="1194086"/>
                </a:cubicBezTo>
                <a:cubicBezTo>
                  <a:pt x="5775970" y="1197558"/>
                  <a:pt x="5758172" y="1203635"/>
                  <a:pt x="5744282" y="1212317"/>
                </a:cubicBezTo>
                <a:cubicBezTo>
                  <a:pt x="5739941" y="1214922"/>
                  <a:pt x="5735166" y="1214488"/>
                  <a:pt x="5729957" y="1211015"/>
                </a:cubicBezTo>
                <a:cubicBezTo>
                  <a:pt x="5723880" y="1207542"/>
                  <a:pt x="5719973" y="1201899"/>
                  <a:pt x="5718237" y="1194086"/>
                </a:cubicBezTo>
                <a:cubicBezTo>
                  <a:pt x="5715632" y="1187140"/>
                  <a:pt x="5715632" y="1182800"/>
                  <a:pt x="5718237" y="1181063"/>
                </a:cubicBezTo>
                <a:cubicBezTo>
                  <a:pt x="5726050" y="1174986"/>
                  <a:pt x="5730825" y="1164568"/>
                  <a:pt x="5732561" y="1149809"/>
                </a:cubicBezTo>
                <a:cubicBezTo>
                  <a:pt x="5734298" y="1135051"/>
                  <a:pt x="5732561" y="1121594"/>
                  <a:pt x="5727352" y="1109440"/>
                </a:cubicBezTo>
                <a:cubicBezTo>
                  <a:pt x="5725616" y="1103363"/>
                  <a:pt x="5728655" y="1100324"/>
                  <a:pt x="5736468" y="1100324"/>
                </a:cubicBezTo>
                <a:cubicBezTo>
                  <a:pt x="5752095" y="1102060"/>
                  <a:pt x="5763815" y="1107269"/>
                  <a:pt x="5771629" y="1115951"/>
                </a:cubicBezTo>
                <a:cubicBezTo>
                  <a:pt x="5775101" y="1121160"/>
                  <a:pt x="5775536" y="1126803"/>
                  <a:pt x="5772931" y="1132880"/>
                </a:cubicBezTo>
                <a:cubicBezTo>
                  <a:pt x="5772063" y="1135485"/>
                  <a:pt x="5770761" y="1140694"/>
                  <a:pt x="5769024" y="1148507"/>
                </a:cubicBezTo>
                <a:cubicBezTo>
                  <a:pt x="5766420" y="1159793"/>
                  <a:pt x="5764250" y="1168041"/>
                  <a:pt x="5762513" y="1173250"/>
                </a:cubicBezTo>
                <a:cubicBezTo>
                  <a:pt x="5768590" y="1173250"/>
                  <a:pt x="5782481" y="1171513"/>
                  <a:pt x="5804185" y="1168041"/>
                </a:cubicBezTo>
                <a:cubicBezTo>
                  <a:pt x="5801580" y="1163700"/>
                  <a:pt x="5799410" y="1159793"/>
                  <a:pt x="5797673" y="1156321"/>
                </a:cubicBezTo>
                <a:cubicBezTo>
                  <a:pt x="5795069" y="1151980"/>
                  <a:pt x="5795503" y="1145903"/>
                  <a:pt x="5798975" y="1138089"/>
                </a:cubicBezTo>
                <a:cubicBezTo>
                  <a:pt x="5801580" y="1131144"/>
                  <a:pt x="5804185" y="1118989"/>
                  <a:pt x="5806789" y="1101626"/>
                </a:cubicBezTo>
                <a:cubicBezTo>
                  <a:pt x="5807657" y="1096417"/>
                  <a:pt x="5808525" y="1092511"/>
                  <a:pt x="5809393" y="1089906"/>
                </a:cubicBezTo>
                <a:cubicBezTo>
                  <a:pt x="5811130" y="1085565"/>
                  <a:pt x="5808959" y="1083829"/>
                  <a:pt x="5802883" y="1084697"/>
                </a:cubicBezTo>
                <a:cubicBezTo>
                  <a:pt x="5785519" y="1088170"/>
                  <a:pt x="5768590" y="1092511"/>
                  <a:pt x="5752095" y="1097720"/>
                </a:cubicBezTo>
                <a:cubicBezTo>
                  <a:pt x="5746018" y="1098588"/>
                  <a:pt x="5740375" y="1097720"/>
                  <a:pt x="5735166" y="1095115"/>
                </a:cubicBezTo>
                <a:cubicBezTo>
                  <a:pt x="5725616" y="1088170"/>
                  <a:pt x="5719539" y="1081658"/>
                  <a:pt x="5716934" y="1075581"/>
                </a:cubicBezTo>
                <a:cubicBezTo>
                  <a:pt x="5715198" y="1072977"/>
                  <a:pt x="5714764" y="1070806"/>
                  <a:pt x="5715632" y="1069070"/>
                </a:cubicBezTo>
                <a:cubicBezTo>
                  <a:pt x="5717369" y="1067334"/>
                  <a:pt x="5719539" y="1066900"/>
                  <a:pt x="5722143" y="1067768"/>
                </a:cubicBezTo>
                <a:cubicBezTo>
                  <a:pt x="5740375" y="1066900"/>
                  <a:pt x="5760343" y="1064729"/>
                  <a:pt x="5782047" y="1061257"/>
                </a:cubicBezTo>
                <a:cubicBezTo>
                  <a:pt x="5796805" y="1057784"/>
                  <a:pt x="5809393" y="1054311"/>
                  <a:pt x="5819811" y="1050839"/>
                </a:cubicBezTo>
                <a:cubicBezTo>
                  <a:pt x="5822416" y="1049536"/>
                  <a:pt x="5824912" y="1048885"/>
                  <a:pt x="5827299" y="1048885"/>
                </a:cubicBezTo>
                <a:close/>
                <a:moveTo>
                  <a:pt x="2849314" y="1045630"/>
                </a:moveTo>
                <a:cubicBezTo>
                  <a:pt x="2865810" y="1050839"/>
                  <a:pt x="2877530" y="1058218"/>
                  <a:pt x="2884475" y="1067768"/>
                </a:cubicBezTo>
                <a:cubicBezTo>
                  <a:pt x="2887948" y="1072109"/>
                  <a:pt x="2887513" y="1076015"/>
                  <a:pt x="2883173" y="1079488"/>
                </a:cubicBezTo>
                <a:cubicBezTo>
                  <a:pt x="2883173" y="1081224"/>
                  <a:pt x="2881002" y="1086433"/>
                  <a:pt x="2876662" y="1095115"/>
                </a:cubicBezTo>
                <a:cubicBezTo>
                  <a:pt x="2874925" y="1096851"/>
                  <a:pt x="2874057" y="1098154"/>
                  <a:pt x="2874057" y="1099022"/>
                </a:cubicBezTo>
                <a:cubicBezTo>
                  <a:pt x="2870584" y="1106835"/>
                  <a:pt x="2866244" y="1114215"/>
                  <a:pt x="2861035" y="1121160"/>
                </a:cubicBezTo>
                <a:cubicBezTo>
                  <a:pt x="2862771" y="1121160"/>
                  <a:pt x="2865376" y="1120726"/>
                  <a:pt x="2868848" y="1119858"/>
                </a:cubicBezTo>
                <a:cubicBezTo>
                  <a:pt x="2872321" y="1119858"/>
                  <a:pt x="2874925" y="1119858"/>
                  <a:pt x="2876662" y="1119858"/>
                </a:cubicBezTo>
                <a:cubicBezTo>
                  <a:pt x="2885343" y="1118121"/>
                  <a:pt x="2895327" y="1115517"/>
                  <a:pt x="2906613" y="1112044"/>
                </a:cubicBezTo>
                <a:cubicBezTo>
                  <a:pt x="2911822" y="1109440"/>
                  <a:pt x="2917031" y="1109874"/>
                  <a:pt x="2922240" y="1113347"/>
                </a:cubicBezTo>
                <a:cubicBezTo>
                  <a:pt x="2934394" y="1120292"/>
                  <a:pt x="2942642" y="1127671"/>
                  <a:pt x="2946983" y="1135485"/>
                </a:cubicBezTo>
                <a:cubicBezTo>
                  <a:pt x="2949587" y="1138957"/>
                  <a:pt x="2949153" y="1144600"/>
                  <a:pt x="2945681" y="1152414"/>
                </a:cubicBezTo>
                <a:cubicBezTo>
                  <a:pt x="2943076" y="1158491"/>
                  <a:pt x="2941340" y="1168909"/>
                  <a:pt x="2940472" y="1183668"/>
                </a:cubicBezTo>
                <a:cubicBezTo>
                  <a:pt x="2937867" y="1219262"/>
                  <a:pt x="2933092" y="1248346"/>
                  <a:pt x="2926147" y="1270918"/>
                </a:cubicBezTo>
                <a:cubicBezTo>
                  <a:pt x="2919202" y="1293490"/>
                  <a:pt x="2909652" y="1307815"/>
                  <a:pt x="2897497" y="1313892"/>
                </a:cubicBezTo>
                <a:cubicBezTo>
                  <a:pt x="2888816" y="1316497"/>
                  <a:pt x="2881870" y="1313458"/>
                  <a:pt x="2876662" y="1304777"/>
                </a:cubicBezTo>
                <a:cubicBezTo>
                  <a:pt x="2868848" y="1286545"/>
                  <a:pt x="2857562" y="1272221"/>
                  <a:pt x="2842803" y="1261803"/>
                </a:cubicBezTo>
                <a:cubicBezTo>
                  <a:pt x="2841067" y="1260066"/>
                  <a:pt x="2840199" y="1258764"/>
                  <a:pt x="2840199" y="1257896"/>
                </a:cubicBezTo>
                <a:cubicBezTo>
                  <a:pt x="2840199" y="1257028"/>
                  <a:pt x="2841501" y="1256594"/>
                  <a:pt x="2844105" y="1256594"/>
                </a:cubicBezTo>
                <a:cubicBezTo>
                  <a:pt x="2854523" y="1259198"/>
                  <a:pt x="2865810" y="1261368"/>
                  <a:pt x="2877964" y="1263105"/>
                </a:cubicBezTo>
                <a:cubicBezTo>
                  <a:pt x="2884909" y="1263973"/>
                  <a:pt x="2888816" y="1262237"/>
                  <a:pt x="2889684" y="1257896"/>
                </a:cubicBezTo>
                <a:cubicBezTo>
                  <a:pt x="2898366" y="1238796"/>
                  <a:pt x="2902272" y="1201899"/>
                  <a:pt x="2901404" y="1147205"/>
                </a:cubicBezTo>
                <a:cubicBezTo>
                  <a:pt x="2901404" y="1143732"/>
                  <a:pt x="2899234" y="1141996"/>
                  <a:pt x="2894893" y="1141996"/>
                </a:cubicBezTo>
                <a:cubicBezTo>
                  <a:pt x="2888816" y="1141996"/>
                  <a:pt x="2879266" y="1143732"/>
                  <a:pt x="2866244" y="1147205"/>
                </a:cubicBezTo>
                <a:cubicBezTo>
                  <a:pt x="2863639" y="1148073"/>
                  <a:pt x="2861903" y="1148507"/>
                  <a:pt x="2861035" y="1148507"/>
                </a:cubicBezTo>
                <a:cubicBezTo>
                  <a:pt x="2860166" y="1148507"/>
                  <a:pt x="2859298" y="1148507"/>
                  <a:pt x="2858430" y="1148507"/>
                </a:cubicBezTo>
                <a:cubicBezTo>
                  <a:pt x="2854957" y="1149375"/>
                  <a:pt x="2852353" y="1148941"/>
                  <a:pt x="2850617" y="1147205"/>
                </a:cubicBezTo>
                <a:cubicBezTo>
                  <a:pt x="2848880" y="1147205"/>
                  <a:pt x="2846710" y="1146337"/>
                  <a:pt x="2844105" y="1144600"/>
                </a:cubicBezTo>
                <a:cubicBezTo>
                  <a:pt x="2843237" y="1145469"/>
                  <a:pt x="2841501" y="1147205"/>
                  <a:pt x="2838896" y="1149809"/>
                </a:cubicBezTo>
                <a:cubicBezTo>
                  <a:pt x="2832819" y="1158491"/>
                  <a:pt x="2827610" y="1164568"/>
                  <a:pt x="2823270" y="1168041"/>
                </a:cubicBezTo>
                <a:cubicBezTo>
                  <a:pt x="2834556" y="1169777"/>
                  <a:pt x="2846710" y="1172816"/>
                  <a:pt x="2859732" y="1177157"/>
                </a:cubicBezTo>
                <a:cubicBezTo>
                  <a:pt x="2872755" y="1179761"/>
                  <a:pt x="2879700" y="1189745"/>
                  <a:pt x="2880568" y="1207108"/>
                </a:cubicBezTo>
                <a:cubicBezTo>
                  <a:pt x="2877095" y="1225340"/>
                  <a:pt x="2868414" y="1230115"/>
                  <a:pt x="2854523" y="1221433"/>
                </a:cubicBezTo>
                <a:cubicBezTo>
                  <a:pt x="2845842" y="1214488"/>
                  <a:pt x="2834556" y="1200163"/>
                  <a:pt x="2820665" y="1178459"/>
                </a:cubicBezTo>
                <a:cubicBezTo>
                  <a:pt x="2818929" y="1175854"/>
                  <a:pt x="2817626" y="1174118"/>
                  <a:pt x="2816758" y="1173250"/>
                </a:cubicBezTo>
                <a:cubicBezTo>
                  <a:pt x="2812417" y="1177591"/>
                  <a:pt x="2808076" y="1181063"/>
                  <a:pt x="2803736" y="1183668"/>
                </a:cubicBezTo>
                <a:cubicBezTo>
                  <a:pt x="2803736" y="1183668"/>
                  <a:pt x="2803302" y="1183668"/>
                  <a:pt x="2802433" y="1183668"/>
                </a:cubicBezTo>
                <a:cubicBezTo>
                  <a:pt x="2802433" y="1194086"/>
                  <a:pt x="2802433" y="1204070"/>
                  <a:pt x="2802433" y="1213619"/>
                </a:cubicBezTo>
                <a:cubicBezTo>
                  <a:pt x="2803302" y="1223169"/>
                  <a:pt x="2803302" y="1234455"/>
                  <a:pt x="2802433" y="1247478"/>
                </a:cubicBezTo>
                <a:cubicBezTo>
                  <a:pt x="2802433" y="1253555"/>
                  <a:pt x="2802433" y="1257896"/>
                  <a:pt x="2802433" y="1260500"/>
                </a:cubicBezTo>
                <a:cubicBezTo>
                  <a:pt x="2801565" y="1272655"/>
                  <a:pt x="2796356" y="1278732"/>
                  <a:pt x="2786807" y="1278732"/>
                </a:cubicBezTo>
                <a:cubicBezTo>
                  <a:pt x="2776389" y="1277864"/>
                  <a:pt x="2770311" y="1270918"/>
                  <a:pt x="2768575" y="1257896"/>
                </a:cubicBezTo>
                <a:cubicBezTo>
                  <a:pt x="2752948" y="1259632"/>
                  <a:pt x="2741662" y="1260500"/>
                  <a:pt x="2734717" y="1260500"/>
                </a:cubicBezTo>
                <a:lnTo>
                  <a:pt x="2733414" y="1260500"/>
                </a:lnTo>
                <a:cubicBezTo>
                  <a:pt x="2733414" y="1267446"/>
                  <a:pt x="2732112" y="1272221"/>
                  <a:pt x="2729508" y="1274825"/>
                </a:cubicBezTo>
                <a:cubicBezTo>
                  <a:pt x="2724299" y="1278298"/>
                  <a:pt x="2718656" y="1278298"/>
                  <a:pt x="2712579" y="1274825"/>
                </a:cubicBezTo>
                <a:cubicBezTo>
                  <a:pt x="2705633" y="1267012"/>
                  <a:pt x="2702161" y="1259632"/>
                  <a:pt x="2702161" y="1252687"/>
                </a:cubicBezTo>
                <a:cubicBezTo>
                  <a:pt x="2703029" y="1241401"/>
                  <a:pt x="2702595" y="1218394"/>
                  <a:pt x="2700858" y="1183668"/>
                </a:cubicBezTo>
                <a:cubicBezTo>
                  <a:pt x="2700858" y="1161095"/>
                  <a:pt x="2697820" y="1146337"/>
                  <a:pt x="2691743" y="1139391"/>
                </a:cubicBezTo>
                <a:cubicBezTo>
                  <a:pt x="2689138" y="1133314"/>
                  <a:pt x="2690440" y="1129842"/>
                  <a:pt x="2695649" y="1128973"/>
                </a:cubicBezTo>
                <a:cubicBezTo>
                  <a:pt x="2698254" y="1128973"/>
                  <a:pt x="2703897" y="1129842"/>
                  <a:pt x="2712579" y="1131578"/>
                </a:cubicBezTo>
                <a:cubicBezTo>
                  <a:pt x="2716052" y="1132446"/>
                  <a:pt x="2718656" y="1132880"/>
                  <a:pt x="2720392" y="1132880"/>
                </a:cubicBezTo>
                <a:cubicBezTo>
                  <a:pt x="2722128" y="1129407"/>
                  <a:pt x="2724733" y="1124633"/>
                  <a:pt x="2728205" y="1118556"/>
                </a:cubicBezTo>
                <a:cubicBezTo>
                  <a:pt x="2731678" y="1112478"/>
                  <a:pt x="2734283" y="1107703"/>
                  <a:pt x="2736019" y="1104231"/>
                </a:cubicBezTo>
                <a:cubicBezTo>
                  <a:pt x="2742964" y="1085999"/>
                  <a:pt x="2745569" y="1074713"/>
                  <a:pt x="2743833" y="1070372"/>
                </a:cubicBezTo>
                <a:cubicBezTo>
                  <a:pt x="2742096" y="1064295"/>
                  <a:pt x="2745569" y="1060823"/>
                  <a:pt x="2754250" y="1059954"/>
                </a:cubicBezTo>
                <a:cubicBezTo>
                  <a:pt x="2763800" y="1062559"/>
                  <a:pt x="2772916" y="1068636"/>
                  <a:pt x="2781598" y="1078186"/>
                </a:cubicBezTo>
                <a:cubicBezTo>
                  <a:pt x="2786807" y="1085131"/>
                  <a:pt x="2786373" y="1092076"/>
                  <a:pt x="2780295" y="1099022"/>
                </a:cubicBezTo>
                <a:cubicBezTo>
                  <a:pt x="2777691" y="1101626"/>
                  <a:pt x="2772482" y="1106835"/>
                  <a:pt x="2764668" y="1114649"/>
                </a:cubicBezTo>
                <a:cubicBezTo>
                  <a:pt x="2755987" y="1122462"/>
                  <a:pt x="2749910" y="1128105"/>
                  <a:pt x="2746437" y="1131578"/>
                </a:cubicBezTo>
                <a:cubicBezTo>
                  <a:pt x="2749910" y="1130710"/>
                  <a:pt x="2754684" y="1128973"/>
                  <a:pt x="2760762" y="1126369"/>
                </a:cubicBezTo>
                <a:cubicBezTo>
                  <a:pt x="2765102" y="1124633"/>
                  <a:pt x="2767707" y="1123764"/>
                  <a:pt x="2768575" y="1123764"/>
                </a:cubicBezTo>
                <a:cubicBezTo>
                  <a:pt x="2775520" y="1121160"/>
                  <a:pt x="2781598" y="1121594"/>
                  <a:pt x="2786807" y="1125067"/>
                </a:cubicBezTo>
                <a:cubicBezTo>
                  <a:pt x="2789411" y="1126803"/>
                  <a:pt x="2792450" y="1128539"/>
                  <a:pt x="2795922" y="1130276"/>
                </a:cubicBezTo>
                <a:cubicBezTo>
                  <a:pt x="2799395" y="1132880"/>
                  <a:pt x="2802433" y="1134617"/>
                  <a:pt x="2805038" y="1135485"/>
                </a:cubicBezTo>
                <a:cubicBezTo>
                  <a:pt x="2809379" y="1139826"/>
                  <a:pt x="2810247" y="1144600"/>
                  <a:pt x="2807642" y="1149809"/>
                </a:cubicBezTo>
                <a:cubicBezTo>
                  <a:pt x="2806774" y="1151546"/>
                  <a:pt x="2805472" y="1158491"/>
                  <a:pt x="2803736" y="1170645"/>
                </a:cubicBezTo>
                <a:cubicBezTo>
                  <a:pt x="2819363" y="1146337"/>
                  <a:pt x="2831083" y="1118556"/>
                  <a:pt x="2838896" y="1087302"/>
                </a:cubicBezTo>
                <a:cubicBezTo>
                  <a:pt x="2841501" y="1076884"/>
                  <a:pt x="2842369" y="1065163"/>
                  <a:pt x="2841501" y="1052141"/>
                </a:cubicBezTo>
                <a:cubicBezTo>
                  <a:pt x="2840633" y="1046064"/>
                  <a:pt x="2843237" y="1043893"/>
                  <a:pt x="2849314" y="1045630"/>
                </a:cubicBezTo>
                <a:close/>
                <a:moveTo>
                  <a:pt x="1129047" y="1045304"/>
                </a:moveTo>
                <a:cubicBezTo>
                  <a:pt x="1130784" y="1044653"/>
                  <a:pt x="1132520" y="1044762"/>
                  <a:pt x="1134256" y="1045630"/>
                </a:cubicBezTo>
                <a:cubicBezTo>
                  <a:pt x="1135125" y="1045630"/>
                  <a:pt x="1136427" y="1046064"/>
                  <a:pt x="1138163" y="1046932"/>
                </a:cubicBezTo>
                <a:cubicBezTo>
                  <a:pt x="1154658" y="1053877"/>
                  <a:pt x="1163774" y="1059086"/>
                  <a:pt x="1165510" y="1062559"/>
                </a:cubicBezTo>
                <a:cubicBezTo>
                  <a:pt x="1171588" y="1069504"/>
                  <a:pt x="1170285" y="1074279"/>
                  <a:pt x="1161604" y="1076884"/>
                </a:cubicBezTo>
                <a:cubicBezTo>
                  <a:pt x="1157263" y="1078620"/>
                  <a:pt x="1151186" y="1080790"/>
                  <a:pt x="1143372" y="1083395"/>
                </a:cubicBezTo>
                <a:cubicBezTo>
                  <a:pt x="1134690" y="1086867"/>
                  <a:pt x="1128179" y="1089472"/>
                  <a:pt x="1123839" y="1091208"/>
                </a:cubicBezTo>
                <a:cubicBezTo>
                  <a:pt x="1126443" y="1092945"/>
                  <a:pt x="1129047" y="1095115"/>
                  <a:pt x="1131652" y="1097720"/>
                </a:cubicBezTo>
                <a:cubicBezTo>
                  <a:pt x="1134256" y="1102929"/>
                  <a:pt x="1135125" y="1107703"/>
                  <a:pt x="1134256" y="1112044"/>
                </a:cubicBezTo>
                <a:cubicBezTo>
                  <a:pt x="1133389" y="1114649"/>
                  <a:pt x="1132520" y="1118556"/>
                  <a:pt x="1131652" y="1123764"/>
                </a:cubicBezTo>
                <a:cubicBezTo>
                  <a:pt x="1130784" y="1126369"/>
                  <a:pt x="1130350" y="1128105"/>
                  <a:pt x="1130350" y="1128973"/>
                </a:cubicBezTo>
                <a:cubicBezTo>
                  <a:pt x="1131218" y="1128973"/>
                  <a:pt x="1132520" y="1128539"/>
                  <a:pt x="1134256" y="1127671"/>
                </a:cubicBezTo>
                <a:cubicBezTo>
                  <a:pt x="1136861" y="1127671"/>
                  <a:pt x="1138597" y="1127237"/>
                  <a:pt x="1139465" y="1126369"/>
                </a:cubicBezTo>
                <a:cubicBezTo>
                  <a:pt x="1144675" y="1125501"/>
                  <a:pt x="1149883" y="1125067"/>
                  <a:pt x="1155092" y="1125067"/>
                </a:cubicBezTo>
                <a:cubicBezTo>
                  <a:pt x="1164643" y="1129407"/>
                  <a:pt x="1170719" y="1133314"/>
                  <a:pt x="1173324" y="1136787"/>
                </a:cubicBezTo>
                <a:lnTo>
                  <a:pt x="1174626" y="1138089"/>
                </a:lnTo>
                <a:lnTo>
                  <a:pt x="1175928" y="1138089"/>
                </a:lnTo>
                <a:cubicBezTo>
                  <a:pt x="1177665" y="1138089"/>
                  <a:pt x="1179835" y="1138523"/>
                  <a:pt x="1182440" y="1139391"/>
                </a:cubicBezTo>
                <a:cubicBezTo>
                  <a:pt x="1188517" y="1139391"/>
                  <a:pt x="1192858" y="1140260"/>
                  <a:pt x="1195462" y="1141996"/>
                </a:cubicBezTo>
                <a:cubicBezTo>
                  <a:pt x="1201539" y="1141128"/>
                  <a:pt x="1209353" y="1140260"/>
                  <a:pt x="1218902" y="1139391"/>
                </a:cubicBezTo>
                <a:cubicBezTo>
                  <a:pt x="1226716" y="1138523"/>
                  <a:pt x="1233661" y="1137655"/>
                  <a:pt x="1239739" y="1136787"/>
                </a:cubicBezTo>
                <a:cubicBezTo>
                  <a:pt x="1248420" y="1135919"/>
                  <a:pt x="1254931" y="1134182"/>
                  <a:pt x="1259272" y="1131578"/>
                </a:cubicBezTo>
                <a:cubicBezTo>
                  <a:pt x="1259272" y="1131578"/>
                  <a:pt x="1259706" y="1131578"/>
                  <a:pt x="1260574" y="1131578"/>
                </a:cubicBezTo>
                <a:cubicBezTo>
                  <a:pt x="1266652" y="1128973"/>
                  <a:pt x="1272729" y="1128539"/>
                  <a:pt x="1278806" y="1130276"/>
                </a:cubicBezTo>
                <a:cubicBezTo>
                  <a:pt x="1290960" y="1134617"/>
                  <a:pt x="1300510" y="1141996"/>
                  <a:pt x="1307456" y="1152414"/>
                </a:cubicBezTo>
                <a:cubicBezTo>
                  <a:pt x="1311797" y="1156755"/>
                  <a:pt x="1311797" y="1160661"/>
                  <a:pt x="1307456" y="1164134"/>
                </a:cubicBezTo>
                <a:cubicBezTo>
                  <a:pt x="1298774" y="1171079"/>
                  <a:pt x="1290960" y="1184536"/>
                  <a:pt x="1284015" y="1204504"/>
                </a:cubicBezTo>
                <a:cubicBezTo>
                  <a:pt x="1286619" y="1207108"/>
                  <a:pt x="1289224" y="1210147"/>
                  <a:pt x="1291828" y="1213619"/>
                </a:cubicBezTo>
                <a:cubicBezTo>
                  <a:pt x="1294433" y="1222301"/>
                  <a:pt x="1291828" y="1227944"/>
                  <a:pt x="1284015" y="1230549"/>
                </a:cubicBezTo>
                <a:cubicBezTo>
                  <a:pt x="1257101" y="1230549"/>
                  <a:pt x="1233661" y="1230983"/>
                  <a:pt x="1213694" y="1231851"/>
                </a:cubicBezTo>
                <a:cubicBezTo>
                  <a:pt x="1213694" y="1239664"/>
                  <a:pt x="1212391" y="1245307"/>
                  <a:pt x="1209787" y="1248780"/>
                </a:cubicBezTo>
                <a:cubicBezTo>
                  <a:pt x="1208918" y="1252253"/>
                  <a:pt x="1205880" y="1253121"/>
                  <a:pt x="1200671" y="1251385"/>
                </a:cubicBezTo>
                <a:cubicBezTo>
                  <a:pt x="1189385" y="1247044"/>
                  <a:pt x="1183742" y="1237928"/>
                  <a:pt x="1183742" y="1224037"/>
                </a:cubicBezTo>
                <a:cubicBezTo>
                  <a:pt x="1182874" y="1195388"/>
                  <a:pt x="1178967" y="1171079"/>
                  <a:pt x="1172022" y="1151112"/>
                </a:cubicBezTo>
                <a:cubicBezTo>
                  <a:pt x="1172022" y="1151112"/>
                  <a:pt x="1171588" y="1151112"/>
                  <a:pt x="1170719" y="1151112"/>
                </a:cubicBezTo>
                <a:cubicBezTo>
                  <a:pt x="1169851" y="1151980"/>
                  <a:pt x="1168983" y="1152414"/>
                  <a:pt x="1168115" y="1152414"/>
                </a:cubicBezTo>
                <a:cubicBezTo>
                  <a:pt x="1155092" y="1152414"/>
                  <a:pt x="1142070" y="1153716"/>
                  <a:pt x="1129047" y="1156321"/>
                </a:cubicBezTo>
                <a:lnTo>
                  <a:pt x="1129047" y="1161530"/>
                </a:lnTo>
                <a:cubicBezTo>
                  <a:pt x="1129047" y="1165002"/>
                  <a:pt x="1129047" y="1168909"/>
                  <a:pt x="1129047" y="1173250"/>
                </a:cubicBezTo>
                <a:cubicBezTo>
                  <a:pt x="1142938" y="1172382"/>
                  <a:pt x="1152922" y="1174118"/>
                  <a:pt x="1158999" y="1178459"/>
                </a:cubicBezTo>
                <a:cubicBezTo>
                  <a:pt x="1169418" y="1181931"/>
                  <a:pt x="1172456" y="1192349"/>
                  <a:pt x="1168115" y="1209713"/>
                </a:cubicBezTo>
                <a:cubicBezTo>
                  <a:pt x="1166378" y="1218394"/>
                  <a:pt x="1161169" y="1220565"/>
                  <a:pt x="1152488" y="1216224"/>
                </a:cubicBezTo>
                <a:cubicBezTo>
                  <a:pt x="1149015" y="1213619"/>
                  <a:pt x="1143372" y="1209279"/>
                  <a:pt x="1135559" y="1203201"/>
                </a:cubicBezTo>
                <a:cubicBezTo>
                  <a:pt x="1132086" y="1199729"/>
                  <a:pt x="1129482" y="1197124"/>
                  <a:pt x="1127745" y="1195388"/>
                </a:cubicBezTo>
                <a:cubicBezTo>
                  <a:pt x="1127745" y="1224906"/>
                  <a:pt x="1128179" y="1249648"/>
                  <a:pt x="1129047" y="1269616"/>
                </a:cubicBezTo>
                <a:cubicBezTo>
                  <a:pt x="1129047" y="1290452"/>
                  <a:pt x="1126009" y="1304343"/>
                  <a:pt x="1119932" y="1311288"/>
                </a:cubicBezTo>
                <a:cubicBezTo>
                  <a:pt x="1113855" y="1317365"/>
                  <a:pt x="1107777" y="1317799"/>
                  <a:pt x="1101701" y="1312590"/>
                </a:cubicBezTo>
                <a:cubicBezTo>
                  <a:pt x="1098227" y="1310854"/>
                  <a:pt x="1094755" y="1304777"/>
                  <a:pt x="1091282" y="1294359"/>
                </a:cubicBezTo>
                <a:cubicBezTo>
                  <a:pt x="1088678" y="1289150"/>
                  <a:pt x="1088244" y="1284809"/>
                  <a:pt x="1089980" y="1281336"/>
                </a:cubicBezTo>
                <a:cubicBezTo>
                  <a:pt x="1092585" y="1269182"/>
                  <a:pt x="1094755" y="1245741"/>
                  <a:pt x="1096491" y="1211015"/>
                </a:cubicBezTo>
                <a:cubicBezTo>
                  <a:pt x="1075655" y="1234455"/>
                  <a:pt x="1049176" y="1253121"/>
                  <a:pt x="1017054" y="1267012"/>
                </a:cubicBezTo>
                <a:cubicBezTo>
                  <a:pt x="1012713" y="1267880"/>
                  <a:pt x="1010543" y="1267880"/>
                  <a:pt x="1010543" y="1267012"/>
                </a:cubicBezTo>
                <a:cubicBezTo>
                  <a:pt x="1009675" y="1267012"/>
                  <a:pt x="1010543" y="1265709"/>
                  <a:pt x="1013148" y="1263105"/>
                </a:cubicBezTo>
                <a:cubicBezTo>
                  <a:pt x="1034852" y="1243137"/>
                  <a:pt x="1058292" y="1210581"/>
                  <a:pt x="1083469" y="1165436"/>
                </a:cubicBezTo>
                <a:cubicBezTo>
                  <a:pt x="1077392" y="1167173"/>
                  <a:pt x="1068710" y="1169343"/>
                  <a:pt x="1057424" y="1171948"/>
                </a:cubicBezTo>
                <a:cubicBezTo>
                  <a:pt x="1048742" y="1174552"/>
                  <a:pt x="1042665" y="1176288"/>
                  <a:pt x="1039193" y="1177157"/>
                </a:cubicBezTo>
                <a:cubicBezTo>
                  <a:pt x="1036588" y="1178893"/>
                  <a:pt x="1033550" y="1178459"/>
                  <a:pt x="1030077" y="1175854"/>
                </a:cubicBezTo>
                <a:cubicBezTo>
                  <a:pt x="1022264" y="1171513"/>
                  <a:pt x="1015752" y="1165870"/>
                  <a:pt x="1010543" y="1158925"/>
                </a:cubicBezTo>
                <a:cubicBezTo>
                  <a:pt x="1007938" y="1152848"/>
                  <a:pt x="1010543" y="1149375"/>
                  <a:pt x="1018357" y="1148507"/>
                </a:cubicBezTo>
                <a:cubicBezTo>
                  <a:pt x="1022698" y="1149375"/>
                  <a:pt x="1033984" y="1148073"/>
                  <a:pt x="1052215" y="1144600"/>
                </a:cubicBezTo>
                <a:cubicBezTo>
                  <a:pt x="1065237" y="1141996"/>
                  <a:pt x="1079128" y="1139391"/>
                  <a:pt x="1093887" y="1136787"/>
                </a:cubicBezTo>
                <a:cubicBezTo>
                  <a:pt x="1093018" y="1121160"/>
                  <a:pt x="1091282" y="1109440"/>
                  <a:pt x="1088678" y="1101626"/>
                </a:cubicBezTo>
                <a:cubicBezTo>
                  <a:pt x="1072183" y="1105967"/>
                  <a:pt x="1053951" y="1109874"/>
                  <a:pt x="1033984" y="1113347"/>
                </a:cubicBezTo>
                <a:cubicBezTo>
                  <a:pt x="1030511" y="1113347"/>
                  <a:pt x="1028775" y="1112912"/>
                  <a:pt x="1028775" y="1112044"/>
                </a:cubicBezTo>
                <a:cubicBezTo>
                  <a:pt x="1028775" y="1111176"/>
                  <a:pt x="1030077" y="1109874"/>
                  <a:pt x="1032681" y="1108138"/>
                </a:cubicBezTo>
                <a:cubicBezTo>
                  <a:pt x="1043967" y="1103797"/>
                  <a:pt x="1066974" y="1090340"/>
                  <a:pt x="1101701" y="1067768"/>
                </a:cubicBezTo>
                <a:cubicBezTo>
                  <a:pt x="1106041" y="1064295"/>
                  <a:pt x="1110816" y="1060388"/>
                  <a:pt x="1116025" y="1056048"/>
                </a:cubicBezTo>
                <a:cubicBezTo>
                  <a:pt x="1120366" y="1052575"/>
                  <a:pt x="1122970" y="1050405"/>
                  <a:pt x="1123839" y="1049536"/>
                </a:cubicBezTo>
                <a:cubicBezTo>
                  <a:pt x="1125575" y="1047366"/>
                  <a:pt x="1127311" y="1045955"/>
                  <a:pt x="1129047" y="1045304"/>
                </a:cubicBezTo>
                <a:close/>
                <a:moveTo>
                  <a:pt x="3472765" y="1042700"/>
                </a:moveTo>
                <a:cubicBezTo>
                  <a:pt x="3473850" y="1042483"/>
                  <a:pt x="3475260" y="1042591"/>
                  <a:pt x="3476997" y="1043025"/>
                </a:cubicBezTo>
                <a:cubicBezTo>
                  <a:pt x="3493492" y="1046498"/>
                  <a:pt x="3506515" y="1052575"/>
                  <a:pt x="3516064" y="1061257"/>
                </a:cubicBezTo>
                <a:cubicBezTo>
                  <a:pt x="3520405" y="1064729"/>
                  <a:pt x="3522576" y="1069938"/>
                  <a:pt x="3522576" y="1076884"/>
                </a:cubicBezTo>
                <a:cubicBezTo>
                  <a:pt x="3520839" y="1098588"/>
                  <a:pt x="3521707" y="1118556"/>
                  <a:pt x="3525180" y="1136787"/>
                </a:cubicBezTo>
                <a:cubicBezTo>
                  <a:pt x="3528653" y="1135919"/>
                  <a:pt x="3533862" y="1133748"/>
                  <a:pt x="3540807" y="1130276"/>
                </a:cubicBezTo>
                <a:cubicBezTo>
                  <a:pt x="3545148" y="1128539"/>
                  <a:pt x="3548620" y="1127237"/>
                  <a:pt x="3551225" y="1126369"/>
                </a:cubicBezTo>
                <a:cubicBezTo>
                  <a:pt x="3558170" y="1122896"/>
                  <a:pt x="3565116" y="1122462"/>
                  <a:pt x="3572061" y="1125067"/>
                </a:cubicBezTo>
                <a:cubicBezTo>
                  <a:pt x="3579874" y="1126803"/>
                  <a:pt x="3586386" y="1129842"/>
                  <a:pt x="3591595" y="1134182"/>
                </a:cubicBezTo>
                <a:cubicBezTo>
                  <a:pt x="3597672" y="1140260"/>
                  <a:pt x="3596804" y="1145035"/>
                  <a:pt x="3588990" y="1148507"/>
                </a:cubicBezTo>
                <a:cubicBezTo>
                  <a:pt x="3568154" y="1153716"/>
                  <a:pt x="3548620" y="1158925"/>
                  <a:pt x="3530389" y="1164134"/>
                </a:cubicBezTo>
                <a:cubicBezTo>
                  <a:pt x="3530389" y="1165002"/>
                  <a:pt x="3530823" y="1166304"/>
                  <a:pt x="3531691" y="1168041"/>
                </a:cubicBezTo>
                <a:cubicBezTo>
                  <a:pt x="3531691" y="1168909"/>
                  <a:pt x="3532125" y="1169777"/>
                  <a:pt x="3532994" y="1170645"/>
                </a:cubicBezTo>
                <a:cubicBezTo>
                  <a:pt x="3543412" y="1208844"/>
                  <a:pt x="3563813" y="1239664"/>
                  <a:pt x="3594199" y="1263105"/>
                </a:cubicBezTo>
                <a:cubicBezTo>
                  <a:pt x="3598540" y="1265709"/>
                  <a:pt x="3601144" y="1265275"/>
                  <a:pt x="3602013" y="1261803"/>
                </a:cubicBezTo>
                <a:cubicBezTo>
                  <a:pt x="3605485" y="1251385"/>
                  <a:pt x="3609392" y="1240533"/>
                  <a:pt x="3613733" y="1229246"/>
                </a:cubicBezTo>
                <a:cubicBezTo>
                  <a:pt x="3615469" y="1224037"/>
                  <a:pt x="3617206" y="1220999"/>
                  <a:pt x="3618942" y="1220131"/>
                </a:cubicBezTo>
                <a:cubicBezTo>
                  <a:pt x="3620678" y="1220131"/>
                  <a:pt x="3621546" y="1222301"/>
                  <a:pt x="3621546" y="1226642"/>
                </a:cubicBezTo>
                <a:cubicBezTo>
                  <a:pt x="3623283" y="1248346"/>
                  <a:pt x="3627624" y="1270050"/>
                  <a:pt x="3634569" y="1291754"/>
                </a:cubicBezTo>
                <a:cubicBezTo>
                  <a:pt x="3637173" y="1305645"/>
                  <a:pt x="3633266" y="1314326"/>
                  <a:pt x="3622849" y="1317799"/>
                </a:cubicBezTo>
                <a:cubicBezTo>
                  <a:pt x="3613299" y="1319535"/>
                  <a:pt x="3602013" y="1315629"/>
                  <a:pt x="3588990" y="1306079"/>
                </a:cubicBezTo>
                <a:cubicBezTo>
                  <a:pt x="3545582" y="1275693"/>
                  <a:pt x="3516933" y="1235324"/>
                  <a:pt x="3503042" y="1184970"/>
                </a:cubicBezTo>
                <a:lnTo>
                  <a:pt x="3501740" y="1177157"/>
                </a:lnTo>
                <a:lnTo>
                  <a:pt x="3500437" y="1174552"/>
                </a:lnTo>
                <a:cubicBezTo>
                  <a:pt x="3498701" y="1175420"/>
                  <a:pt x="3496097" y="1176722"/>
                  <a:pt x="3492624" y="1178459"/>
                </a:cubicBezTo>
                <a:cubicBezTo>
                  <a:pt x="3489151" y="1180195"/>
                  <a:pt x="3483508" y="1182366"/>
                  <a:pt x="3475695" y="1184970"/>
                </a:cubicBezTo>
                <a:cubicBezTo>
                  <a:pt x="3472222" y="1187575"/>
                  <a:pt x="3468315" y="1187575"/>
                  <a:pt x="3463974" y="1184970"/>
                </a:cubicBezTo>
                <a:cubicBezTo>
                  <a:pt x="3460502" y="1183234"/>
                  <a:pt x="3454859" y="1179761"/>
                  <a:pt x="3447045" y="1174552"/>
                </a:cubicBezTo>
                <a:cubicBezTo>
                  <a:pt x="3446177" y="1173684"/>
                  <a:pt x="3445743" y="1173250"/>
                  <a:pt x="3445743" y="1173250"/>
                </a:cubicBezTo>
                <a:cubicBezTo>
                  <a:pt x="3441402" y="1168041"/>
                  <a:pt x="3441836" y="1164568"/>
                  <a:pt x="3447045" y="1162832"/>
                </a:cubicBezTo>
                <a:cubicBezTo>
                  <a:pt x="3450518" y="1161964"/>
                  <a:pt x="3456595" y="1160227"/>
                  <a:pt x="3465277" y="1157623"/>
                </a:cubicBezTo>
                <a:cubicBezTo>
                  <a:pt x="3478299" y="1153282"/>
                  <a:pt x="3488283" y="1150244"/>
                  <a:pt x="3495228" y="1148507"/>
                </a:cubicBezTo>
                <a:cubicBezTo>
                  <a:pt x="3492624" y="1138957"/>
                  <a:pt x="3490019" y="1125067"/>
                  <a:pt x="3487415" y="1106835"/>
                </a:cubicBezTo>
                <a:cubicBezTo>
                  <a:pt x="3486547" y="1099890"/>
                  <a:pt x="3485679" y="1095115"/>
                  <a:pt x="3484810" y="1092511"/>
                </a:cubicBezTo>
                <a:cubicBezTo>
                  <a:pt x="3483074" y="1073411"/>
                  <a:pt x="3478299" y="1059520"/>
                  <a:pt x="3470486" y="1050839"/>
                </a:cubicBezTo>
                <a:cubicBezTo>
                  <a:pt x="3469617" y="1048234"/>
                  <a:pt x="3469617" y="1046064"/>
                  <a:pt x="3470486" y="1044327"/>
                </a:cubicBezTo>
                <a:cubicBezTo>
                  <a:pt x="3470920" y="1043459"/>
                  <a:pt x="3471680" y="1042917"/>
                  <a:pt x="3472765" y="1042700"/>
                </a:cubicBezTo>
                <a:close/>
                <a:moveTo>
                  <a:pt x="3187898" y="1041723"/>
                </a:moveTo>
                <a:cubicBezTo>
                  <a:pt x="3202657" y="1045196"/>
                  <a:pt x="3216114" y="1054311"/>
                  <a:pt x="3228268" y="1069070"/>
                </a:cubicBezTo>
                <a:cubicBezTo>
                  <a:pt x="3231741" y="1072543"/>
                  <a:pt x="3232175" y="1077318"/>
                  <a:pt x="3229570" y="1083395"/>
                </a:cubicBezTo>
                <a:cubicBezTo>
                  <a:pt x="3226966" y="1091208"/>
                  <a:pt x="3224795" y="1105099"/>
                  <a:pt x="3223059" y="1125067"/>
                </a:cubicBezTo>
                <a:cubicBezTo>
                  <a:pt x="3223927" y="1125067"/>
                  <a:pt x="3224795" y="1125067"/>
                  <a:pt x="3225663" y="1125067"/>
                </a:cubicBezTo>
                <a:cubicBezTo>
                  <a:pt x="3236950" y="1123330"/>
                  <a:pt x="3244763" y="1121594"/>
                  <a:pt x="3249104" y="1119858"/>
                </a:cubicBezTo>
                <a:cubicBezTo>
                  <a:pt x="3252577" y="1118989"/>
                  <a:pt x="3257786" y="1119424"/>
                  <a:pt x="3264731" y="1121160"/>
                </a:cubicBezTo>
                <a:cubicBezTo>
                  <a:pt x="3276885" y="1126369"/>
                  <a:pt x="3284265" y="1133314"/>
                  <a:pt x="3286869" y="1141996"/>
                </a:cubicBezTo>
                <a:cubicBezTo>
                  <a:pt x="3287738" y="1148941"/>
                  <a:pt x="3283831" y="1152414"/>
                  <a:pt x="3275149" y="1152414"/>
                </a:cubicBezTo>
                <a:cubicBezTo>
                  <a:pt x="3272544" y="1152414"/>
                  <a:pt x="3268638" y="1152414"/>
                  <a:pt x="3263429" y="1152414"/>
                </a:cubicBezTo>
                <a:cubicBezTo>
                  <a:pt x="3247802" y="1151546"/>
                  <a:pt x="3233477" y="1151546"/>
                  <a:pt x="3220454" y="1152414"/>
                </a:cubicBezTo>
                <a:lnTo>
                  <a:pt x="3220454" y="1162832"/>
                </a:lnTo>
                <a:cubicBezTo>
                  <a:pt x="3220454" y="1169777"/>
                  <a:pt x="3220888" y="1181497"/>
                  <a:pt x="3221757" y="1197993"/>
                </a:cubicBezTo>
                <a:cubicBezTo>
                  <a:pt x="3222625" y="1228378"/>
                  <a:pt x="3222625" y="1251385"/>
                  <a:pt x="3221757" y="1267012"/>
                </a:cubicBezTo>
                <a:cubicBezTo>
                  <a:pt x="3220888" y="1296529"/>
                  <a:pt x="3210470" y="1313458"/>
                  <a:pt x="3190503" y="1317799"/>
                </a:cubicBezTo>
                <a:cubicBezTo>
                  <a:pt x="3184426" y="1317799"/>
                  <a:pt x="3179651" y="1313892"/>
                  <a:pt x="3176178" y="1306079"/>
                </a:cubicBezTo>
                <a:cubicBezTo>
                  <a:pt x="3171837" y="1291320"/>
                  <a:pt x="3161853" y="1278298"/>
                  <a:pt x="3146226" y="1267012"/>
                </a:cubicBezTo>
                <a:cubicBezTo>
                  <a:pt x="3144490" y="1265275"/>
                  <a:pt x="3144056" y="1263973"/>
                  <a:pt x="3144924" y="1263105"/>
                </a:cubicBezTo>
                <a:cubicBezTo>
                  <a:pt x="3144924" y="1262237"/>
                  <a:pt x="3146226" y="1262237"/>
                  <a:pt x="3148831" y="1263105"/>
                </a:cubicBezTo>
                <a:cubicBezTo>
                  <a:pt x="3158381" y="1263973"/>
                  <a:pt x="3169233" y="1265275"/>
                  <a:pt x="3181387" y="1267012"/>
                </a:cubicBezTo>
                <a:cubicBezTo>
                  <a:pt x="3184860" y="1267880"/>
                  <a:pt x="3186162" y="1266143"/>
                  <a:pt x="3185294" y="1261803"/>
                </a:cubicBezTo>
                <a:cubicBezTo>
                  <a:pt x="3185294" y="1237494"/>
                  <a:pt x="3185294" y="1201899"/>
                  <a:pt x="3185294" y="1155018"/>
                </a:cubicBezTo>
                <a:cubicBezTo>
                  <a:pt x="3171403" y="1155887"/>
                  <a:pt x="3158381" y="1158057"/>
                  <a:pt x="3146226" y="1161530"/>
                </a:cubicBezTo>
                <a:cubicBezTo>
                  <a:pt x="3139281" y="1164134"/>
                  <a:pt x="3133204" y="1164134"/>
                  <a:pt x="3127995" y="1161530"/>
                </a:cubicBezTo>
                <a:cubicBezTo>
                  <a:pt x="3122786" y="1158925"/>
                  <a:pt x="3118880" y="1155452"/>
                  <a:pt x="3116275" y="1151112"/>
                </a:cubicBezTo>
                <a:cubicBezTo>
                  <a:pt x="3116275" y="1156321"/>
                  <a:pt x="3115841" y="1165002"/>
                  <a:pt x="3114973" y="1177157"/>
                </a:cubicBezTo>
                <a:cubicBezTo>
                  <a:pt x="3114104" y="1199729"/>
                  <a:pt x="3113236" y="1217960"/>
                  <a:pt x="3112368" y="1231851"/>
                </a:cubicBezTo>
                <a:cubicBezTo>
                  <a:pt x="3113236" y="1254423"/>
                  <a:pt x="3109764" y="1267012"/>
                  <a:pt x="3101950" y="1269616"/>
                </a:cubicBezTo>
                <a:cubicBezTo>
                  <a:pt x="3098477" y="1272221"/>
                  <a:pt x="3094571" y="1271786"/>
                  <a:pt x="3090230" y="1268314"/>
                </a:cubicBezTo>
                <a:cubicBezTo>
                  <a:pt x="3084153" y="1263973"/>
                  <a:pt x="3080246" y="1254423"/>
                  <a:pt x="3078510" y="1239664"/>
                </a:cubicBezTo>
                <a:cubicBezTo>
                  <a:pt x="3070696" y="1242269"/>
                  <a:pt x="3060712" y="1244005"/>
                  <a:pt x="3048558" y="1244873"/>
                </a:cubicBezTo>
                <a:cubicBezTo>
                  <a:pt x="3047690" y="1247478"/>
                  <a:pt x="3046387" y="1250082"/>
                  <a:pt x="3044651" y="1252687"/>
                </a:cubicBezTo>
                <a:cubicBezTo>
                  <a:pt x="3041179" y="1257028"/>
                  <a:pt x="3037706" y="1258330"/>
                  <a:pt x="3034234" y="1256594"/>
                </a:cubicBezTo>
                <a:cubicBezTo>
                  <a:pt x="3029024" y="1253989"/>
                  <a:pt x="3024684" y="1248780"/>
                  <a:pt x="3021211" y="1240967"/>
                </a:cubicBezTo>
                <a:cubicBezTo>
                  <a:pt x="3020343" y="1236626"/>
                  <a:pt x="3020343" y="1231417"/>
                  <a:pt x="3021211" y="1225340"/>
                </a:cubicBezTo>
                <a:cubicBezTo>
                  <a:pt x="3023815" y="1210581"/>
                  <a:pt x="3025118" y="1181931"/>
                  <a:pt x="3025118" y="1139391"/>
                </a:cubicBezTo>
                <a:cubicBezTo>
                  <a:pt x="3025118" y="1116819"/>
                  <a:pt x="3022947" y="1102060"/>
                  <a:pt x="3018606" y="1095115"/>
                </a:cubicBezTo>
                <a:cubicBezTo>
                  <a:pt x="3016870" y="1090774"/>
                  <a:pt x="3019040" y="1088170"/>
                  <a:pt x="3025118" y="1087302"/>
                </a:cubicBezTo>
                <a:cubicBezTo>
                  <a:pt x="3032063" y="1089038"/>
                  <a:pt x="3037706" y="1091208"/>
                  <a:pt x="3042047" y="1093813"/>
                </a:cubicBezTo>
                <a:cubicBezTo>
                  <a:pt x="3043783" y="1092945"/>
                  <a:pt x="3046387" y="1092076"/>
                  <a:pt x="3049860" y="1091208"/>
                </a:cubicBezTo>
                <a:cubicBezTo>
                  <a:pt x="3052465" y="1090340"/>
                  <a:pt x="3054635" y="1089906"/>
                  <a:pt x="3056371" y="1089906"/>
                </a:cubicBezTo>
                <a:cubicBezTo>
                  <a:pt x="3068526" y="1087302"/>
                  <a:pt x="3077641" y="1084697"/>
                  <a:pt x="3083719" y="1082093"/>
                </a:cubicBezTo>
                <a:cubicBezTo>
                  <a:pt x="3088059" y="1080356"/>
                  <a:pt x="3092834" y="1080356"/>
                  <a:pt x="3098043" y="1082093"/>
                </a:cubicBezTo>
                <a:cubicBezTo>
                  <a:pt x="3098043" y="1082093"/>
                  <a:pt x="3098477" y="1082527"/>
                  <a:pt x="3099346" y="1083395"/>
                </a:cubicBezTo>
                <a:cubicBezTo>
                  <a:pt x="3109764" y="1088604"/>
                  <a:pt x="3116709" y="1094681"/>
                  <a:pt x="3120182" y="1101626"/>
                </a:cubicBezTo>
                <a:cubicBezTo>
                  <a:pt x="3122786" y="1105967"/>
                  <a:pt x="3123220" y="1110742"/>
                  <a:pt x="3121484" y="1115951"/>
                </a:cubicBezTo>
                <a:cubicBezTo>
                  <a:pt x="3119748" y="1118556"/>
                  <a:pt x="3118011" y="1124633"/>
                  <a:pt x="3116275" y="1134182"/>
                </a:cubicBezTo>
                <a:cubicBezTo>
                  <a:pt x="3116275" y="1135919"/>
                  <a:pt x="3116275" y="1137221"/>
                  <a:pt x="3116275" y="1138089"/>
                </a:cubicBezTo>
                <a:cubicBezTo>
                  <a:pt x="3131902" y="1138089"/>
                  <a:pt x="3142320" y="1137655"/>
                  <a:pt x="3147529" y="1136787"/>
                </a:cubicBezTo>
                <a:cubicBezTo>
                  <a:pt x="3154474" y="1135919"/>
                  <a:pt x="3162722" y="1134617"/>
                  <a:pt x="3172271" y="1132880"/>
                </a:cubicBezTo>
                <a:cubicBezTo>
                  <a:pt x="3178349" y="1131144"/>
                  <a:pt x="3182689" y="1130276"/>
                  <a:pt x="3185294" y="1130276"/>
                </a:cubicBezTo>
                <a:lnTo>
                  <a:pt x="3185294" y="1122462"/>
                </a:lnTo>
                <a:cubicBezTo>
                  <a:pt x="3185294" y="1119858"/>
                  <a:pt x="3185294" y="1115951"/>
                  <a:pt x="3185294" y="1110742"/>
                </a:cubicBezTo>
                <a:cubicBezTo>
                  <a:pt x="3186162" y="1086433"/>
                  <a:pt x="3184426" y="1070372"/>
                  <a:pt x="3180085" y="1062559"/>
                </a:cubicBezTo>
                <a:cubicBezTo>
                  <a:pt x="3180085" y="1061691"/>
                  <a:pt x="3179651" y="1060823"/>
                  <a:pt x="3178783" y="1059954"/>
                </a:cubicBezTo>
                <a:cubicBezTo>
                  <a:pt x="3176178" y="1053877"/>
                  <a:pt x="3175744" y="1049536"/>
                  <a:pt x="3177480" y="1046932"/>
                </a:cubicBezTo>
                <a:cubicBezTo>
                  <a:pt x="3178349" y="1043459"/>
                  <a:pt x="3181821" y="1041723"/>
                  <a:pt x="3187898" y="1041723"/>
                </a:cubicBezTo>
                <a:close/>
                <a:moveTo>
                  <a:pt x="6106306" y="1040421"/>
                </a:moveTo>
                <a:cubicBezTo>
                  <a:pt x="6121933" y="1044762"/>
                  <a:pt x="6133653" y="1051707"/>
                  <a:pt x="6141467" y="1061257"/>
                </a:cubicBezTo>
                <a:cubicBezTo>
                  <a:pt x="6146675" y="1065597"/>
                  <a:pt x="6147109" y="1072109"/>
                  <a:pt x="6142769" y="1080790"/>
                </a:cubicBezTo>
                <a:cubicBezTo>
                  <a:pt x="6142769" y="1081658"/>
                  <a:pt x="6142335" y="1082961"/>
                  <a:pt x="6141467" y="1084697"/>
                </a:cubicBezTo>
                <a:cubicBezTo>
                  <a:pt x="6139730" y="1089038"/>
                  <a:pt x="6138427" y="1092076"/>
                  <a:pt x="6137559" y="1093813"/>
                </a:cubicBezTo>
                <a:cubicBezTo>
                  <a:pt x="6138427" y="1093813"/>
                  <a:pt x="6138862" y="1093379"/>
                  <a:pt x="6138862" y="1092511"/>
                </a:cubicBezTo>
                <a:cubicBezTo>
                  <a:pt x="6140599" y="1092511"/>
                  <a:pt x="6145373" y="1091208"/>
                  <a:pt x="6153187" y="1088604"/>
                </a:cubicBezTo>
                <a:cubicBezTo>
                  <a:pt x="6160132" y="1086867"/>
                  <a:pt x="6164473" y="1085999"/>
                  <a:pt x="6166209" y="1085999"/>
                </a:cubicBezTo>
                <a:cubicBezTo>
                  <a:pt x="6178363" y="1083395"/>
                  <a:pt x="6187045" y="1089038"/>
                  <a:pt x="6192254" y="1102929"/>
                </a:cubicBezTo>
                <a:cubicBezTo>
                  <a:pt x="6193991" y="1108138"/>
                  <a:pt x="6191820" y="1111610"/>
                  <a:pt x="6185743" y="1113347"/>
                </a:cubicBezTo>
                <a:cubicBezTo>
                  <a:pt x="6167511" y="1117687"/>
                  <a:pt x="6147977" y="1121160"/>
                  <a:pt x="6127142" y="1123764"/>
                </a:cubicBezTo>
                <a:cubicBezTo>
                  <a:pt x="6127142" y="1124633"/>
                  <a:pt x="6126707" y="1125935"/>
                  <a:pt x="6125839" y="1127671"/>
                </a:cubicBezTo>
                <a:cubicBezTo>
                  <a:pt x="6123235" y="1135485"/>
                  <a:pt x="6121499" y="1141996"/>
                  <a:pt x="6120631" y="1147205"/>
                </a:cubicBezTo>
                <a:lnTo>
                  <a:pt x="6137559" y="1143298"/>
                </a:lnTo>
                <a:cubicBezTo>
                  <a:pt x="6143637" y="1141562"/>
                  <a:pt x="6149280" y="1140260"/>
                  <a:pt x="6154489" y="1139391"/>
                </a:cubicBezTo>
                <a:cubicBezTo>
                  <a:pt x="6159698" y="1137655"/>
                  <a:pt x="6164039" y="1137655"/>
                  <a:pt x="6167511" y="1139391"/>
                </a:cubicBezTo>
                <a:cubicBezTo>
                  <a:pt x="6176193" y="1145469"/>
                  <a:pt x="6183573" y="1152848"/>
                  <a:pt x="6189649" y="1161530"/>
                </a:cubicBezTo>
                <a:cubicBezTo>
                  <a:pt x="6193122" y="1165870"/>
                  <a:pt x="6192254" y="1170211"/>
                  <a:pt x="6187045" y="1174552"/>
                </a:cubicBezTo>
                <a:cubicBezTo>
                  <a:pt x="6183573" y="1177157"/>
                  <a:pt x="6177061" y="1184102"/>
                  <a:pt x="6167511" y="1195388"/>
                </a:cubicBezTo>
                <a:cubicBezTo>
                  <a:pt x="6168379" y="1196256"/>
                  <a:pt x="6170116" y="1197558"/>
                  <a:pt x="6172721" y="1199295"/>
                </a:cubicBezTo>
                <a:cubicBezTo>
                  <a:pt x="6177929" y="1206240"/>
                  <a:pt x="6177061" y="1210581"/>
                  <a:pt x="6170116" y="1212317"/>
                </a:cubicBezTo>
                <a:cubicBezTo>
                  <a:pt x="6159698" y="1214922"/>
                  <a:pt x="6147977" y="1216658"/>
                  <a:pt x="6134955" y="1217526"/>
                </a:cubicBezTo>
                <a:cubicBezTo>
                  <a:pt x="6141901" y="1220131"/>
                  <a:pt x="6146675" y="1224037"/>
                  <a:pt x="6149280" y="1229246"/>
                </a:cubicBezTo>
                <a:cubicBezTo>
                  <a:pt x="6153621" y="1231851"/>
                  <a:pt x="6154489" y="1236626"/>
                  <a:pt x="6151885" y="1243571"/>
                </a:cubicBezTo>
                <a:cubicBezTo>
                  <a:pt x="6149280" y="1248780"/>
                  <a:pt x="6148412" y="1258330"/>
                  <a:pt x="6149280" y="1272221"/>
                </a:cubicBezTo>
                <a:cubicBezTo>
                  <a:pt x="6146675" y="1282639"/>
                  <a:pt x="6157093" y="1287413"/>
                  <a:pt x="6180534" y="1286545"/>
                </a:cubicBezTo>
                <a:cubicBezTo>
                  <a:pt x="6208315" y="1286545"/>
                  <a:pt x="6223942" y="1279600"/>
                  <a:pt x="6227415" y="1265709"/>
                </a:cubicBezTo>
                <a:cubicBezTo>
                  <a:pt x="6228283" y="1262237"/>
                  <a:pt x="6230019" y="1257028"/>
                  <a:pt x="6232623" y="1250082"/>
                </a:cubicBezTo>
                <a:cubicBezTo>
                  <a:pt x="6234360" y="1242269"/>
                  <a:pt x="6235663" y="1237060"/>
                  <a:pt x="6236531" y="1234455"/>
                </a:cubicBezTo>
                <a:cubicBezTo>
                  <a:pt x="6237399" y="1231851"/>
                  <a:pt x="6238267" y="1230549"/>
                  <a:pt x="6239135" y="1230549"/>
                </a:cubicBezTo>
                <a:cubicBezTo>
                  <a:pt x="6240003" y="1230549"/>
                  <a:pt x="6240871" y="1231851"/>
                  <a:pt x="6241739" y="1234455"/>
                </a:cubicBezTo>
                <a:cubicBezTo>
                  <a:pt x="6243476" y="1244873"/>
                  <a:pt x="6248251" y="1255291"/>
                  <a:pt x="6256064" y="1265709"/>
                </a:cubicBezTo>
                <a:cubicBezTo>
                  <a:pt x="6261273" y="1271786"/>
                  <a:pt x="6264312" y="1277864"/>
                  <a:pt x="6265180" y="1283941"/>
                </a:cubicBezTo>
                <a:cubicBezTo>
                  <a:pt x="6264312" y="1290018"/>
                  <a:pt x="6260839" y="1296529"/>
                  <a:pt x="6254762" y="1303474"/>
                </a:cubicBezTo>
                <a:cubicBezTo>
                  <a:pt x="6241739" y="1314761"/>
                  <a:pt x="6220035" y="1320404"/>
                  <a:pt x="6189649" y="1320404"/>
                </a:cubicBezTo>
                <a:cubicBezTo>
                  <a:pt x="6161868" y="1321272"/>
                  <a:pt x="6142335" y="1317365"/>
                  <a:pt x="6131049" y="1308683"/>
                </a:cubicBezTo>
                <a:cubicBezTo>
                  <a:pt x="6118894" y="1298265"/>
                  <a:pt x="6114119" y="1279600"/>
                  <a:pt x="6116724" y="1252687"/>
                </a:cubicBezTo>
                <a:cubicBezTo>
                  <a:pt x="6116724" y="1245741"/>
                  <a:pt x="6116724" y="1239664"/>
                  <a:pt x="6116724" y="1234455"/>
                </a:cubicBezTo>
                <a:cubicBezTo>
                  <a:pt x="6116724" y="1234455"/>
                  <a:pt x="6116289" y="1234889"/>
                  <a:pt x="6115421" y="1235758"/>
                </a:cubicBezTo>
                <a:cubicBezTo>
                  <a:pt x="6111081" y="1239230"/>
                  <a:pt x="6103267" y="1247044"/>
                  <a:pt x="6091981" y="1259198"/>
                </a:cubicBezTo>
                <a:cubicBezTo>
                  <a:pt x="6084167" y="1268748"/>
                  <a:pt x="6070711" y="1279600"/>
                  <a:pt x="6051611" y="1291754"/>
                </a:cubicBezTo>
                <a:cubicBezTo>
                  <a:pt x="6037721" y="1300436"/>
                  <a:pt x="6018187" y="1307381"/>
                  <a:pt x="5993011" y="1312590"/>
                </a:cubicBezTo>
                <a:cubicBezTo>
                  <a:pt x="5987801" y="1313458"/>
                  <a:pt x="5984763" y="1313024"/>
                  <a:pt x="5983895" y="1311288"/>
                </a:cubicBezTo>
                <a:cubicBezTo>
                  <a:pt x="5983895" y="1310420"/>
                  <a:pt x="5985631" y="1308683"/>
                  <a:pt x="5989103" y="1306079"/>
                </a:cubicBezTo>
                <a:cubicBezTo>
                  <a:pt x="6019489" y="1291320"/>
                  <a:pt x="6046403" y="1267012"/>
                  <a:pt x="6069843" y="1233153"/>
                </a:cubicBezTo>
                <a:cubicBezTo>
                  <a:pt x="6067239" y="1231417"/>
                  <a:pt x="6065502" y="1228812"/>
                  <a:pt x="6064634" y="1225340"/>
                </a:cubicBezTo>
                <a:cubicBezTo>
                  <a:pt x="6063766" y="1221867"/>
                  <a:pt x="6062463" y="1216658"/>
                  <a:pt x="6060727" y="1209713"/>
                </a:cubicBezTo>
                <a:cubicBezTo>
                  <a:pt x="6057255" y="1195822"/>
                  <a:pt x="6054651" y="1185404"/>
                  <a:pt x="6052913" y="1178459"/>
                </a:cubicBezTo>
                <a:cubicBezTo>
                  <a:pt x="6050309" y="1170645"/>
                  <a:pt x="6047271" y="1163266"/>
                  <a:pt x="6043798" y="1156321"/>
                </a:cubicBezTo>
                <a:cubicBezTo>
                  <a:pt x="6042930" y="1152848"/>
                  <a:pt x="6044233" y="1151112"/>
                  <a:pt x="6047705" y="1151112"/>
                </a:cubicBezTo>
                <a:cubicBezTo>
                  <a:pt x="6054651" y="1150244"/>
                  <a:pt x="6061595" y="1151112"/>
                  <a:pt x="6068541" y="1153716"/>
                </a:cubicBezTo>
                <a:cubicBezTo>
                  <a:pt x="6076354" y="1153716"/>
                  <a:pt x="6085035" y="1152848"/>
                  <a:pt x="6094585" y="1151112"/>
                </a:cubicBezTo>
                <a:cubicBezTo>
                  <a:pt x="6094585" y="1146771"/>
                  <a:pt x="6095020" y="1140694"/>
                  <a:pt x="6095888" y="1132880"/>
                </a:cubicBezTo>
                <a:cubicBezTo>
                  <a:pt x="6096756" y="1130276"/>
                  <a:pt x="6097190" y="1128539"/>
                  <a:pt x="6097190" y="1127671"/>
                </a:cubicBezTo>
                <a:cubicBezTo>
                  <a:pt x="6095453" y="1127671"/>
                  <a:pt x="6092849" y="1128105"/>
                  <a:pt x="6089377" y="1128973"/>
                </a:cubicBezTo>
                <a:cubicBezTo>
                  <a:pt x="6084167" y="1129842"/>
                  <a:pt x="6078959" y="1130276"/>
                  <a:pt x="6073749" y="1130276"/>
                </a:cubicBezTo>
                <a:cubicBezTo>
                  <a:pt x="6063331" y="1131144"/>
                  <a:pt x="6054216" y="1126369"/>
                  <a:pt x="6046403" y="1115951"/>
                </a:cubicBezTo>
                <a:cubicBezTo>
                  <a:pt x="6044666" y="1111610"/>
                  <a:pt x="6045535" y="1109006"/>
                  <a:pt x="6049007" y="1108138"/>
                </a:cubicBezTo>
                <a:cubicBezTo>
                  <a:pt x="6066371" y="1106401"/>
                  <a:pt x="6083299" y="1104231"/>
                  <a:pt x="6099795" y="1101626"/>
                </a:cubicBezTo>
                <a:lnTo>
                  <a:pt x="6102399" y="1088604"/>
                </a:lnTo>
                <a:cubicBezTo>
                  <a:pt x="6104135" y="1070372"/>
                  <a:pt x="6103267" y="1056916"/>
                  <a:pt x="6099795" y="1048234"/>
                </a:cubicBezTo>
                <a:cubicBezTo>
                  <a:pt x="6098058" y="1042157"/>
                  <a:pt x="6100229" y="1039553"/>
                  <a:pt x="6106306" y="1040421"/>
                </a:cubicBezTo>
                <a:close/>
                <a:moveTo>
                  <a:pt x="4096457" y="1039118"/>
                </a:moveTo>
                <a:cubicBezTo>
                  <a:pt x="4110347" y="1045196"/>
                  <a:pt x="4120331" y="1054311"/>
                  <a:pt x="4126409" y="1066466"/>
                </a:cubicBezTo>
                <a:cubicBezTo>
                  <a:pt x="4128145" y="1070806"/>
                  <a:pt x="4127277" y="1075147"/>
                  <a:pt x="4123804" y="1079488"/>
                </a:cubicBezTo>
                <a:cubicBezTo>
                  <a:pt x="4118595" y="1082961"/>
                  <a:pt x="4114688" y="1087736"/>
                  <a:pt x="4112084" y="1093813"/>
                </a:cubicBezTo>
                <a:cubicBezTo>
                  <a:pt x="4110347" y="1095549"/>
                  <a:pt x="4107743" y="1098588"/>
                  <a:pt x="4104270" y="1102929"/>
                </a:cubicBezTo>
                <a:cubicBezTo>
                  <a:pt x="4099929" y="1107269"/>
                  <a:pt x="4096891" y="1110742"/>
                  <a:pt x="4095155" y="1113347"/>
                </a:cubicBezTo>
                <a:cubicBezTo>
                  <a:pt x="4102968" y="1118556"/>
                  <a:pt x="4106441" y="1125067"/>
                  <a:pt x="4105573" y="1132880"/>
                </a:cubicBezTo>
                <a:cubicBezTo>
                  <a:pt x="4105573" y="1151112"/>
                  <a:pt x="4104704" y="1168041"/>
                  <a:pt x="4102968" y="1183668"/>
                </a:cubicBezTo>
                <a:cubicBezTo>
                  <a:pt x="4102968" y="1189745"/>
                  <a:pt x="4100364" y="1195388"/>
                  <a:pt x="4095155" y="1200597"/>
                </a:cubicBezTo>
                <a:cubicBezTo>
                  <a:pt x="4091682" y="1204070"/>
                  <a:pt x="4088209" y="1204504"/>
                  <a:pt x="4084737" y="1201899"/>
                </a:cubicBezTo>
                <a:cubicBezTo>
                  <a:pt x="4080396" y="1200163"/>
                  <a:pt x="4076055" y="1196256"/>
                  <a:pt x="4071714" y="1190179"/>
                </a:cubicBezTo>
                <a:cubicBezTo>
                  <a:pt x="4068241" y="1184970"/>
                  <a:pt x="4067807" y="1178893"/>
                  <a:pt x="4070412" y="1171948"/>
                </a:cubicBezTo>
                <a:cubicBezTo>
                  <a:pt x="4073884" y="1162398"/>
                  <a:pt x="4075621" y="1149375"/>
                  <a:pt x="4075621" y="1132880"/>
                </a:cubicBezTo>
                <a:cubicBezTo>
                  <a:pt x="4074753" y="1133748"/>
                  <a:pt x="4073450" y="1135051"/>
                  <a:pt x="4071714" y="1136787"/>
                </a:cubicBezTo>
                <a:cubicBezTo>
                  <a:pt x="4069110" y="1137655"/>
                  <a:pt x="4067373" y="1138523"/>
                  <a:pt x="4066505" y="1139391"/>
                </a:cubicBezTo>
                <a:cubicBezTo>
                  <a:pt x="4054351" y="1149809"/>
                  <a:pt x="4039158" y="1159359"/>
                  <a:pt x="4020927" y="1168041"/>
                </a:cubicBezTo>
                <a:cubicBezTo>
                  <a:pt x="4018322" y="1168909"/>
                  <a:pt x="4016152" y="1168909"/>
                  <a:pt x="4014415" y="1168041"/>
                </a:cubicBezTo>
                <a:cubicBezTo>
                  <a:pt x="4013547" y="1168041"/>
                  <a:pt x="4013981" y="1166739"/>
                  <a:pt x="4015718" y="1164134"/>
                </a:cubicBezTo>
                <a:cubicBezTo>
                  <a:pt x="4043499" y="1131144"/>
                  <a:pt x="4065203" y="1102060"/>
                  <a:pt x="4080830" y="1076884"/>
                </a:cubicBezTo>
                <a:cubicBezTo>
                  <a:pt x="4086039" y="1066466"/>
                  <a:pt x="4088643" y="1056048"/>
                  <a:pt x="4088643" y="1045630"/>
                </a:cubicBezTo>
                <a:cubicBezTo>
                  <a:pt x="4087775" y="1040421"/>
                  <a:pt x="4090380" y="1038250"/>
                  <a:pt x="4096457" y="1039118"/>
                </a:cubicBezTo>
                <a:close/>
                <a:moveTo>
                  <a:pt x="105482" y="1039118"/>
                </a:moveTo>
                <a:cubicBezTo>
                  <a:pt x="119372" y="1045196"/>
                  <a:pt x="129356" y="1054311"/>
                  <a:pt x="135434" y="1066466"/>
                </a:cubicBezTo>
                <a:cubicBezTo>
                  <a:pt x="137170" y="1070806"/>
                  <a:pt x="136302" y="1075147"/>
                  <a:pt x="132829" y="1079488"/>
                </a:cubicBezTo>
                <a:cubicBezTo>
                  <a:pt x="127620" y="1082961"/>
                  <a:pt x="123713" y="1087736"/>
                  <a:pt x="121109" y="1093813"/>
                </a:cubicBezTo>
                <a:cubicBezTo>
                  <a:pt x="119372" y="1095549"/>
                  <a:pt x="116768" y="1098588"/>
                  <a:pt x="113296" y="1102929"/>
                </a:cubicBezTo>
                <a:cubicBezTo>
                  <a:pt x="108954" y="1107269"/>
                  <a:pt x="105916" y="1110742"/>
                  <a:pt x="104180" y="1113347"/>
                </a:cubicBezTo>
                <a:cubicBezTo>
                  <a:pt x="111993" y="1118556"/>
                  <a:pt x="115466" y="1125067"/>
                  <a:pt x="114598" y="1132880"/>
                </a:cubicBezTo>
                <a:cubicBezTo>
                  <a:pt x="114598" y="1151112"/>
                  <a:pt x="113730" y="1168041"/>
                  <a:pt x="111993" y="1183668"/>
                </a:cubicBezTo>
                <a:cubicBezTo>
                  <a:pt x="111993" y="1189745"/>
                  <a:pt x="109389" y="1195388"/>
                  <a:pt x="104180" y="1200597"/>
                </a:cubicBezTo>
                <a:cubicBezTo>
                  <a:pt x="100707" y="1204070"/>
                  <a:pt x="97235" y="1204504"/>
                  <a:pt x="93762" y="1201899"/>
                </a:cubicBezTo>
                <a:cubicBezTo>
                  <a:pt x="89421" y="1200163"/>
                  <a:pt x="85080" y="1196256"/>
                  <a:pt x="80739" y="1190179"/>
                </a:cubicBezTo>
                <a:cubicBezTo>
                  <a:pt x="77267" y="1184970"/>
                  <a:pt x="76833" y="1178893"/>
                  <a:pt x="79437" y="1171948"/>
                </a:cubicBezTo>
                <a:cubicBezTo>
                  <a:pt x="82910" y="1162398"/>
                  <a:pt x="84646" y="1149375"/>
                  <a:pt x="84646" y="1132880"/>
                </a:cubicBezTo>
                <a:cubicBezTo>
                  <a:pt x="83778" y="1133748"/>
                  <a:pt x="82476" y="1135051"/>
                  <a:pt x="80739" y="1136787"/>
                </a:cubicBezTo>
                <a:cubicBezTo>
                  <a:pt x="78135" y="1137655"/>
                  <a:pt x="76399" y="1138523"/>
                  <a:pt x="75530" y="1139391"/>
                </a:cubicBezTo>
                <a:cubicBezTo>
                  <a:pt x="63376" y="1149809"/>
                  <a:pt x="48184" y="1159359"/>
                  <a:pt x="29952" y="1168041"/>
                </a:cubicBezTo>
                <a:cubicBezTo>
                  <a:pt x="27347" y="1168909"/>
                  <a:pt x="25177" y="1168909"/>
                  <a:pt x="23440" y="1168041"/>
                </a:cubicBezTo>
                <a:cubicBezTo>
                  <a:pt x="22572" y="1168041"/>
                  <a:pt x="23007" y="1166739"/>
                  <a:pt x="24743" y="1164134"/>
                </a:cubicBezTo>
                <a:cubicBezTo>
                  <a:pt x="52524" y="1131144"/>
                  <a:pt x="74228" y="1102060"/>
                  <a:pt x="89855" y="1076884"/>
                </a:cubicBezTo>
                <a:cubicBezTo>
                  <a:pt x="95064" y="1066466"/>
                  <a:pt x="97669" y="1056048"/>
                  <a:pt x="97669" y="1045630"/>
                </a:cubicBezTo>
                <a:cubicBezTo>
                  <a:pt x="96800" y="1040421"/>
                  <a:pt x="99405" y="1038250"/>
                  <a:pt x="105482" y="1039118"/>
                </a:cubicBezTo>
                <a:close/>
                <a:moveTo>
                  <a:pt x="4770611" y="1035212"/>
                </a:moveTo>
                <a:cubicBezTo>
                  <a:pt x="4783633" y="1036080"/>
                  <a:pt x="4796656" y="1037816"/>
                  <a:pt x="4809678" y="1040421"/>
                </a:cubicBezTo>
                <a:cubicBezTo>
                  <a:pt x="4820096" y="1043893"/>
                  <a:pt x="4825305" y="1051273"/>
                  <a:pt x="4825305" y="1062559"/>
                </a:cubicBezTo>
                <a:cubicBezTo>
                  <a:pt x="4825305" y="1063427"/>
                  <a:pt x="4824871" y="1064729"/>
                  <a:pt x="4824003" y="1066466"/>
                </a:cubicBezTo>
                <a:cubicBezTo>
                  <a:pt x="4823135" y="1071675"/>
                  <a:pt x="4821833" y="1075581"/>
                  <a:pt x="4820096" y="1078186"/>
                </a:cubicBezTo>
                <a:cubicBezTo>
                  <a:pt x="4813151" y="1085999"/>
                  <a:pt x="4805338" y="1085565"/>
                  <a:pt x="4796656" y="1076884"/>
                </a:cubicBezTo>
                <a:cubicBezTo>
                  <a:pt x="4786238" y="1066466"/>
                  <a:pt x="4776254" y="1054745"/>
                  <a:pt x="4766704" y="1041723"/>
                </a:cubicBezTo>
                <a:cubicBezTo>
                  <a:pt x="4764968" y="1038250"/>
                  <a:pt x="4764100" y="1036514"/>
                  <a:pt x="4764100" y="1036514"/>
                </a:cubicBezTo>
                <a:cubicBezTo>
                  <a:pt x="4764968" y="1035646"/>
                  <a:pt x="4767139" y="1035212"/>
                  <a:pt x="4770611" y="1035212"/>
                </a:cubicBezTo>
                <a:close/>
                <a:moveTo>
                  <a:pt x="3839914" y="1035212"/>
                </a:moveTo>
                <a:cubicBezTo>
                  <a:pt x="3855541" y="1038684"/>
                  <a:pt x="3868564" y="1044327"/>
                  <a:pt x="3878982" y="1052141"/>
                </a:cubicBezTo>
                <a:cubicBezTo>
                  <a:pt x="3882454" y="1054745"/>
                  <a:pt x="3882454" y="1058218"/>
                  <a:pt x="3878982" y="1062559"/>
                </a:cubicBezTo>
                <a:cubicBezTo>
                  <a:pt x="3878113" y="1064295"/>
                  <a:pt x="3876811" y="1070806"/>
                  <a:pt x="3875075" y="1082093"/>
                </a:cubicBezTo>
                <a:cubicBezTo>
                  <a:pt x="3880284" y="1079488"/>
                  <a:pt x="3885927" y="1077752"/>
                  <a:pt x="3892004" y="1076884"/>
                </a:cubicBezTo>
                <a:cubicBezTo>
                  <a:pt x="3902422" y="1075147"/>
                  <a:pt x="3909801" y="1077752"/>
                  <a:pt x="3914142" y="1084697"/>
                </a:cubicBezTo>
                <a:cubicBezTo>
                  <a:pt x="3917615" y="1091642"/>
                  <a:pt x="3915879" y="1096417"/>
                  <a:pt x="3908933" y="1099022"/>
                </a:cubicBezTo>
                <a:cubicBezTo>
                  <a:pt x="3898515" y="1101626"/>
                  <a:pt x="3887229" y="1104231"/>
                  <a:pt x="3875075" y="1106835"/>
                </a:cubicBezTo>
                <a:lnTo>
                  <a:pt x="3875075" y="1117253"/>
                </a:lnTo>
                <a:cubicBezTo>
                  <a:pt x="3881152" y="1115517"/>
                  <a:pt x="3885493" y="1114215"/>
                  <a:pt x="3888097" y="1113347"/>
                </a:cubicBezTo>
                <a:cubicBezTo>
                  <a:pt x="3897647" y="1110742"/>
                  <a:pt x="3905461" y="1114649"/>
                  <a:pt x="3911538" y="1125067"/>
                </a:cubicBezTo>
                <a:cubicBezTo>
                  <a:pt x="3913274" y="1130276"/>
                  <a:pt x="3910236" y="1134182"/>
                  <a:pt x="3902422" y="1136787"/>
                </a:cubicBezTo>
                <a:cubicBezTo>
                  <a:pt x="3892872" y="1136787"/>
                  <a:pt x="3883756" y="1138089"/>
                  <a:pt x="3875075" y="1140694"/>
                </a:cubicBezTo>
                <a:lnTo>
                  <a:pt x="3875075" y="1151112"/>
                </a:lnTo>
                <a:cubicBezTo>
                  <a:pt x="3875943" y="1150244"/>
                  <a:pt x="3877679" y="1149809"/>
                  <a:pt x="3880284" y="1149809"/>
                </a:cubicBezTo>
                <a:cubicBezTo>
                  <a:pt x="3882020" y="1148941"/>
                  <a:pt x="3883322" y="1148507"/>
                  <a:pt x="3884191" y="1148507"/>
                </a:cubicBezTo>
                <a:cubicBezTo>
                  <a:pt x="3890268" y="1147639"/>
                  <a:pt x="3898949" y="1145469"/>
                  <a:pt x="3910236" y="1141996"/>
                </a:cubicBezTo>
                <a:cubicBezTo>
                  <a:pt x="3912840" y="1141128"/>
                  <a:pt x="3914576" y="1140694"/>
                  <a:pt x="3915445" y="1140694"/>
                </a:cubicBezTo>
                <a:cubicBezTo>
                  <a:pt x="3923258" y="1138089"/>
                  <a:pt x="3930203" y="1137655"/>
                  <a:pt x="3936281" y="1139391"/>
                </a:cubicBezTo>
                <a:cubicBezTo>
                  <a:pt x="3944094" y="1140260"/>
                  <a:pt x="3951473" y="1144166"/>
                  <a:pt x="3958419" y="1151112"/>
                </a:cubicBezTo>
                <a:cubicBezTo>
                  <a:pt x="3964496" y="1158057"/>
                  <a:pt x="3962759" y="1163700"/>
                  <a:pt x="3953210" y="1168041"/>
                </a:cubicBezTo>
                <a:cubicBezTo>
                  <a:pt x="3949737" y="1168041"/>
                  <a:pt x="3941924" y="1168475"/>
                  <a:pt x="3929769" y="1169343"/>
                </a:cubicBezTo>
                <a:cubicBezTo>
                  <a:pt x="3906329" y="1171079"/>
                  <a:pt x="3889834" y="1172382"/>
                  <a:pt x="3880284" y="1173250"/>
                </a:cubicBezTo>
                <a:cubicBezTo>
                  <a:pt x="3859448" y="1175854"/>
                  <a:pt x="3838612" y="1178459"/>
                  <a:pt x="3817776" y="1181063"/>
                </a:cubicBezTo>
                <a:cubicBezTo>
                  <a:pt x="3822985" y="1181063"/>
                  <a:pt x="3828628" y="1183234"/>
                  <a:pt x="3834705" y="1187575"/>
                </a:cubicBezTo>
                <a:cubicBezTo>
                  <a:pt x="3838178" y="1186706"/>
                  <a:pt x="3842953" y="1185838"/>
                  <a:pt x="3849030" y="1184970"/>
                </a:cubicBezTo>
                <a:cubicBezTo>
                  <a:pt x="3854239" y="1184102"/>
                  <a:pt x="3858580" y="1183234"/>
                  <a:pt x="3862053" y="1182366"/>
                </a:cubicBezTo>
                <a:cubicBezTo>
                  <a:pt x="3863789" y="1181497"/>
                  <a:pt x="3867262" y="1180629"/>
                  <a:pt x="3872470" y="1179761"/>
                </a:cubicBezTo>
                <a:cubicBezTo>
                  <a:pt x="3877679" y="1178893"/>
                  <a:pt x="3880718" y="1178459"/>
                  <a:pt x="3881586" y="1178459"/>
                </a:cubicBezTo>
                <a:cubicBezTo>
                  <a:pt x="3884191" y="1176722"/>
                  <a:pt x="3888097" y="1176722"/>
                  <a:pt x="3893306" y="1178459"/>
                </a:cubicBezTo>
                <a:cubicBezTo>
                  <a:pt x="3902856" y="1181931"/>
                  <a:pt x="3910670" y="1188009"/>
                  <a:pt x="3916747" y="1196690"/>
                </a:cubicBezTo>
                <a:cubicBezTo>
                  <a:pt x="3920219" y="1202767"/>
                  <a:pt x="3920654" y="1207542"/>
                  <a:pt x="3918049" y="1211015"/>
                </a:cubicBezTo>
                <a:cubicBezTo>
                  <a:pt x="3917181" y="1212751"/>
                  <a:pt x="3916747" y="1220131"/>
                  <a:pt x="3916747" y="1233153"/>
                </a:cubicBezTo>
                <a:cubicBezTo>
                  <a:pt x="3916747" y="1237494"/>
                  <a:pt x="3916747" y="1240967"/>
                  <a:pt x="3916747" y="1243571"/>
                </a:cubicBezTo>
                <a:cubicBezTo>
                  <a:pt x="3916747" y="1263539"/>
                  <a:pt x="3917181" y="1276561"/>
                  <a:pt x="3918049" y="1282639"/>
                </a:cubicBezTo>
                <a:cubicBezTo>
                  <a:pt x="3917181" y="1304343"/>
                  <a:pt x="3909801" y="1318233"/>
                  <a:pt x="3895911" y="1324310"/>
                </a:cubicBezTo>
                <a:cubicBezTo>
                  <a:pt x="3888965" y="1326915"/>
                  <a:pt x="3883756" y="1324310"/>
                  <a:pt x="3880284" y="1316497"/>
                </a:cubicBezTo>
                <a:cubicBezTo>
                  <a:pt x="3876811" y="1304343"/>
                  <a:pt x="3867695" y="1293925"/>
                  <a:pt x="3852937" y="1285243"/>
                </a:cubicBezTo>
                <a:cubicBezTo>
                  <a:pt x="3850332" y="1283507"/>
                  <a:pt x="3849464" y="1282204"/>
                  <a:pt x="3850332" y="1281336"/>
                </a:cubicBezTo>
                <a:cubicBezTo>
                  <a:pt x="3850332" y="1280468"/>
                  <a:pt x="3851635" y="1280034"/>
                  <a:pt x="3854239" y="1280034"/>
                </a:cubicBezTo>
                <a:cubicBezTo>
                  <a:pt x="3855107" y="1280034"/>
                  <a:pt x="3856844" y="1280468"/>
                  <a:pt x="3859448" y="1281336"/>
                </a:cubicBezTo>
                <a:cubicBezTo>
                  <a:pt x="3867262" y="1282204"/>
                  <a:pt x="3873773" y="1282639"/>
                  <a:pt x="3878982" y="1282639"/>
                </a:cubicBezTo>
                <a:cubicBezTo>
                  <a:pt x="3883322" y="1281770"/>
                  <a:pt x="3885493" y="1279600"/>
                  <a:pt x="3885493" y="1276127"/>
                </a:cubicBezTo>
                <a:cubicBezTo>
                  <a:pt x="3885493" y="1270050"/>
                  <a:pt x="3885493" y="1264841"/>
                  <a:pt x="3885493" y="1260500"/>
                </a:cubicBezTo>
                <a:cubicBezTo>
                  <a:pt x="3871602" y="1263105"/>
                  <a:pt x="3855975" y="1264407"/>
                  <a:pt x="3838612" y="1264407"/>
                </a:cubicBezTo>
                <a:cubicBezTo>
                  <a:pt x="3836876" y="1285243"/>
                  <a:pt x="3834271" y="1299568"/>
                  <a:pt x="3830799" y="1307381"/>
                </a:cubicBezTo>
                <a:cubicBezTo>
                  <a:pt x="3828194" y="1314326"/>
                  <a:pt x="3823853" y="1315195"/>
                  <a:pt x="3817776" y="1309986"/>
                </a:cubicBezTo>
                <a:cubicBezTo>
                  <a:pt x="3811699" y="1303908"/>
                  <a:pt x="3807792" y="1299134"/>
                  <a:pt x="3806056" y="1295661"/>
                </a:cubicBezTo>
                <a:cubicBezTo>
                  <a:pt x="3802583" y="1288716"/>
                  <a:pt x="3802149" y="1283072"/>
                  <a:pt x="3804754" y="1278732"/>
                </a:cubicBezTo>
                <a:cubicBezTo>
                  <a:pt x="3809094" y="1263973"/>
                  <a:pt x="3812133" y="1247044"/>
                  <a:pt x="3813869" y="1227944"/>
                </a:cubicBezTo>
                <a:cubicBezTo>
                  <a:pt x="3813869" y="1207108"/>
                  <a:pt x="3812133" y="1194520"/>
                  <a:pt x="3808660" y="1190179"/>
                </a:cubicBezTo>
                <a:cubicBezTo>
                  <a:pt x="3806056" y="1185838"/>
                  <a:pt x="3808226" y="1182800"/>
                  <a:pt x="3815172" y="1181063"/>
                </a:cubicBezTo>
                <a:cubicBezTo>
                  <a:pt x="3813435" y="1181063"/>
                  <a:pt x="3811265" y="1180629"/>
                  <a:pt x="3808660" y="1179761"/>
                </a:cubicBezTo>
                <a:cubicBezTo>
                  <a:pt x="3803451" y="1177157"/>
                  <a:pt x="3799545" y="1174118"/>
                  <a:pt x="3796940" y="1170645"/>
                </a:cubicBezTo>
                <a:cubicBezTo>
                  <a:pt x="3793467" y="1171513"/>
                  <a:pt x="3788258" y="1172382"/>
                  <a:pt x="3781313" y="1173250"/>
                </a:cubicBezTo>
                <a:cubicBezTo>
                  <a:pt x="3773500" y="1174986"/>
                  <a:pt x="3767857" y="1176288"/>
                  <a:pt x="3764384" y="1177157"/>
                </a:cubicBezTo>
                <a:lnTo>
                  <a:pt x="3764384" y="1190179"/>
                </a:lnTo>
                <a:cubicBezTo>
                  <a:pt x="3766989" y="1191047"/>
                  <a:pt x="3770895" y="1191915"/>
                  <a:pt x="3776104" y="1192784"/>
                </a:cubicBezTo>
                <a:cubicBezTo>
                  <a:pt x="3778709" y="1194520"/>
                  <a:pt x="3780879" y="1195388"/>
                  <a:pt x="3782616" y="1195388"/>
                </a:cubicBezTo>
                <a:cubicBezTo>
                  <a:pt x="3796506" y="1199729"/>
                  <a:pt x="3801715" y="1209713"/>
                  <a:pt x="3798242" y="1225340"/>
                </a:cubicBezTo>
                <a:cubicBezTo>
                  <a:pt x="3794770" y="1234889"/>
                  <a:pt x="3788258" y="1236626"/>
                  <a:pt x="3778709" y="1230549"/>
                </a:cubicBezTo>
                <a:cubicBezTo>
                  <a:pt x="3776972" y="1228812"/>
                  <a:pt x="3774368" y="1226208"/>
                  <a:pt x="3770895" y="1222735"/>
                </a:cubicBezTo>
                <a:cubicBezTo>
                  <a:pt x="3767423" y="1220131"/>
                  <a:pt x="3765252" y="1218394"/>
                  <a:pt x="3764384" y="1217526"/>
                </a:cubicBezTo>
                <a:lnTo>
                  <a:pt x="3764384" y="1269616"/>
                </a:lnTo>
                <a:cubicBezTo>
                  <a:pt x="3764384" y="1286111"/>
                  <a:pt x="3762648" y="1299134"/>
                  <a:pt x="3759175" y="1308683"/>
                </a:cubicBezTo>
                <a:cubicBezTo>
                  <a:pt x="3754834" y="1313892"/>
                  <a:pt x="3750059" y="1314761"/>
                  <a:pt x="3744850" y="1311288"/>
                </a:cubicBezTo>
                <a:cubicBezTo>
                  <a:pt x="3739641" y="1308683"/>
                  <a:pt x="3735300" y="1304343"/>
                  <a:pt x="3731828" y="1298265"/>
                </a:cubicBezTo>
                <a:cubicBezTo>
                  <a:pt x="3730091" y="1291320"/>
                  <a:pt x="3729657" y="1286111"/>
                  <a:pt x="3730526" y="1282639"/>
                </a:cubicBezTo>
                <a:cubicBezTo>
                  <a:pt x="3732262" y="1273089"/>
                  <a:pt x="3733998" y="1253121"/>
                  <a:pt x="3735735" y="1222735"/>
                </a:cubicBezTo>
                <a:cubicBezTo>
                  <a:pt x="3720976" y="1241835"/>
                  <a:pt x="3697970" y="1259198"/>
                  <a:pt x="3666716" y="1274825"/>
                </a:cubicBezTo>
                <a:cubicBezTo>
                  <a:pt x="3663243" y="1275693"/>
                  <a:pt x="3661072" y="1275693"/>
                  <a:pt x="3660204" y="1274825"/>
                </a:cubicBezTo>
                <a:cubicBezTo>
                  <a:pt x="3660204" y="1273089"/>
                  <a:pt x="3661507" y="1270918"/>
                  <a:pt x="3664111" y="1268314"/>
                </a:cubicBezTo>
                <a:cubicBezTo>
                  <a:pt x="3682343" y="1251819"/>
                  <a:pt x="3700574" y="1225340"/>
                  <a:pt x="3718805" y="1188877"/>
                </a:cubicBezTo>
                <a:cubicBezTo>
                  <a:pt x="3716201" y="1189745"/>
                  <a:pt x="3712294" y="1190613"/>
                  <a:pt x="3707085" y="1191481"/>
                </a:cubicBezTo>
                <a:cubicBezTo>
                  <a:pt x="3701876" y="1193218"/>
                  <a:pt x="3697970" y="1194520"/>
                  <a:pt x="3695365" y="1195388"/>
                </a:cubicBezTo>
                <a:cubicBezTo>
                  <a:pt x="3690156" y="1197993"/>
                  <a:pt x="3684513" y="1197993"/>
                  <a:pt x="3678436" y="1195388"/>
                </a:cubicBezTo>
                <a:cubicBezTo>
                  <a:pt x="3675831" y="1193652"/>
                  <a:pt x="3670188" y="1188443"/>
                  <a:pt x="3661507" y="1179761"/>
                </a:cubicBezTo>
                <a:cubicBezTo>
                  <a:pt x="3658034" y="1174552"/>
                  <a:pt x="3658902" y="1171513"/>
                  <a:pt x="3664111" y="1170645"/>
                </a:cubicBezTo>
                <a:cubicBezTo>
                  <a:pt x="3678870" y="1169777"/>
                  <a:pt x="3700140" y="1166739"/>
                  <a:pt x="3727921" y="1161530"/>
                </a:cubicBezTo>
                <a:cubicBezTo>
                  <a:pt x="3728789" y="1161530"/>
                  <a:pt x="3730091" y="1161095"/>
                  <a:pt x="3731828" y="1160227"/>
                </a:cubicBezTo>
                <a:cubicBezTo>
                  <a:pt x="3732696" y="1160227"/>
                  <a:pt x="3733564" y="1160227"/>
                  <a:pt x="3734432" y="1160227"/>
                </a:cubicBezTo>
                <a:cubicBezTo>
                  <a:pt x="3734432" y="1135919"/>
                  <a:pt x="3734866" y="1120726"/>
                  <a:pt x="3735735" y="1114649"/>
                </a:cubicBezTo>
                <a:cubicBezTo>
                  <a:pt x="3735735" y="1089472"/>
                  <a:pt x="3732696" y="1071241"/>
                  <a:pt x="3726619" y="1059954"/>
                </a:cubicBezTo>
                <a:cubicBezTo>
                  <a:pt x="3725751" y="1052141"/>
                  <a:pt x="3728789" y="1048234"/>
                  <a:pt x="3735735" y="1048234"/>
                </a:cubicBezTo>
                <a:cubicBezTo>
                  <a:pt x="3751362" y="1052575"/>
                  <a:pt x="3762648" y="1059086"/>
                  <a:pt x="3769593" y="1067768"/>
                </a:cubicBezTo>
                <a:cubicBezTo>
                  <a:pt x="3773934" y="1071241"/>
                  <a:pt x="3774802" y="1076449"/>
                  <a:pt x="3772198" y="1083395"/>
                </a:cubicBezTo>
                <a:cubicBezTo>
                  <a:pt x="3767857" y="1099890"/>
                  <a:pt x="3765252" y="1119858"/>
                  <a:pt x="3764384" y="1143298"/>
                </a:cubicBezTo>
                <a:cubicBezTo>
                  <a:pt x="3773066" y="1128539"/>
                  <a:pt x="3777841" y="1113781"/>
                  <a:pt x="3778709" y="1099022"/>
                </a:cubicBezTo>
                <a:cubicBezTo>
                  <a:pt x="3778709" y="1094681"/>
                  <a:pt x="3781313" y="1093379"/>
                  <a:pt x="3786522" y="1095115"/>
                </a:cubicBezTo>
                <a:cubicBezTo>
                  <a:pt x="3792599" y="1096851"/>
                  <a:pt x="3799979" y="1101626"/>
                  <a:pt x="3808660" y="1109440"/>
                </a:cubicBezTo>
                <a:cubicBezTo>
                  <a:pt x="3813001" y="1114649"/>
                  <a:pt x="3813001" y="1118989"/>
                  <a:pt x="3808660" y="1122462"/>
                </a:cubicBezTo>
                <a:cubicBezTo>
                  <a:pt x="3797374" y="1133748"/>
                  <a:pt x="3783918" y="1144166"/>
                  <a:pt x="3768291" y="1153716"/>
                </a:cubicBezTo>
                <a:cubicBezTo>
                  <a:pt x="3770027" y="1153716"/>
                  <a:pt x="3771763" y="1153282"/>
                  <a:pt x="3773500" y="1152414"/>
                </a:cubicBezTo>
                <a:cubicBezTo>
                  <a:pt x="3775236" y="1151546"/>
                  <a:pt x="3776972" y="1151112"/>
                  <a:pt x="3778709" y="1151112"/>
                </a:cubicBezTo>
                <a:cubicBezTo>
                  <a:pt x="3783918" y="1149375"/>
                  <a:pt x="3788258" y="1149809"/>
                  <a:pt x="3791731" y="1152414"/>
                </a:cubicBezTo>
                <a:cubicBezTo>
                  <a:pt x="3795204" y="1154150"/>
                  <a:pt x="3797808" y="1156755"/>
                  <a:pt x="3799545" y="1160227"/>
                </a:cubicBezTo>
                <a:cubicBezTo>
                  <a:pt x="3799545" y="1161095"/>
                  <a:pt x="3799545" y="1161530"/>
                  <a:pt x="3799545" y="1161530"/>
                </a:cubicBezTo>
                <a:cubicBezTo>
                  <a:pt x="3801281" y="1161530"/>
                  <a:pt x="3804754" y="1161095"/>
                  <a:pt x="3809963" y="1160227"/>
                </a:cubicBezTo>
                <a:cubicBezTo>
                  <a:pt x="3823853" y="1158491"/>
                  <a:pt x="3832535" y="1157189"/>
                  <a:pt x="3836008" y="1156321"/>
                </a:cubicBezTo>
                <a:cubicBezTo>
                  <a:pt x="3839480" y="1156321"/>
                  <a:pt x="3842085" y="1156321"/>
                  <a:pt x="3843821" y="1156321"/>
                </a:cubicBezTo>
                <a:lnTo>
                  <a:pt x="3843821" y="1144600"/>
                </a:lnTo>
                <a:cubicBezTo>
                  <a:pt x="3840348" y="1145469"/>
                  <a:pt x="3836442" y="1145903"/>
                  <a:pt x="3832101" y="1145903"/>
                </a:cubicBezTo>
                <a:cubicBezTo>
                  <a:pt x="3829496" y="1146771"/>
                  <a:pt x="3826024" y="1146337"/>
                  <a:pt x="3821683" y="1144600"/>
                </a:cubicBezTo>
                <a:cubicBezTo>
                  <a:pt x="3820815" y="1143732"/>
                  <a:pt x="3819946" y="1142864"/>
                  <a:pt x="3819078" y="1141996"/>
                </a:cubicBezTo>
                <a:cubicBezTo>
                  <a:pt x="3813869" y="1137655"/>
                  <a:pt x="3810831" y="1134617"/>
                  <a:pt x="3809963" y="1132880"/>
                </a:cubicBezTo>
                <a:cubicBezTo>
                  <a:pt x="3809094" y="1129407"/>
                  <a:pt x="3810397" y="1127671"/>
                  <a:pt x="3813869" y="1127671"/>
                </a:cubicBezTo>
                <a:cubicBezTo>
                  <a:pt x="3818210" y="1127671"/>
                  <a:pt x="3826892" y="1126369"/>
                  <a:pt x="3839914" y="1123764"/>
                </a:cubicBezTo>
                <a:cubicBezTo>
                  <a:pt x="3830364" y="1125501"/>
                  <a:pt x="3831667" y="1125067"/>
                  <a:pt x="3843821" y="1122462"/>
                </a:cubicBezTo>
                <a:lnTo>
                  <a:pt x="3843821" y="1114649"/>
                </a:lnTo>
                <a:cubicBezTo>
                  <a:pt x="3841217" y="1114649"/>
                  <a:pt x="3838178" y="1115083"/>
                  <a:pt x="3834705" y="1115951"/>
                </a:cubicBezTo>
                <a:cubicBezTo>
                  <a:pt x="3831233" y="1115951"/>
                  <a:pt x="3826892" y="1115083"/>
                  <a:pt x="3821683" y="1113347"/>
                </a:cubicBezTo>
                <a:cubicBezTo>
                  <a:pt x="3818210" y="1109874"/>
                  <a:pt x="3813869" y="1106401"/>
                  <a:pt x="3808660" y="1102929"/>
                </a:cubicBezTo>
                <a:cubicBezTo>
                  <a:pt x="3806056" y="1099456"/>
                  <a:pt x="3806490" y="1097285"/>
                  <a:pt x="3809963" y="1096417"/>
                </a:cubicBezTo>
                <a:cubicBezTo>
                  <a:pt x="3814303" y="1095549"/>
                  <a:pt x="3822117" y="1094247"/>
                  <a:pt x="3833403" y="1092511"/>
                </a:cubicBezTo>
                <a:cubicBezTo>
                  <a:pt x="3837744" y="1091642"/>
                  <a:pt x="3841217" y="1090774"/>
                  <a:pt x="3843821" y="1089906"/>
                </a:cubicBezTo>
                <a:lnTo>
                  <a:pt x="3843821" y="1085999"/>
                </a:lnTo>
                <a:cubicBezTo>
                  <a:pt x="3843821" y="1067768"/>
                  <a:pt x="3840782" y="1053877"/>
                  <a:pt x="3834705" y="1044327"/>
                </a:cubicBezTo>
                <a:cubicBezTo>
                  <a:pt x="3832969" y="1038250"/>
                  <a:pt x="3834705" y="1035212"/>
                  <a:pt x="3839914" y="1035212"/>
                </a:cubicBezTo>
                <a:close/>
                <a:moveTo>
                  <a:pt x="2182564" y="1035212"/>
                </a:moveTo>
                <a:cubicBezTo>
                  <a:pt x="2198191" y="1038684"/>
                  <a:pt x="2211214" y="1044327"/>
                  <a:pt x="2221632" y="1052141"/>
                </a:cubicBezTo>
                <a:cubicBezTo>
                  <a:pt x="2225104" y="1054745"/>
                  <a:pt x="2225104" y="1058218"/>
                  <a:pt x="2221632" y="1062559"/>
                </a:cubicBezTo>
                <a:cubicBezTo>
                  <a:pt x="2220764" y="1064295"/>
                  <a:pt x="2219462" y="1070806"/>
                  <a:pt x="2217725" y="1082093"/>
                </a:cubicBezTo>
                <a:cubicBezTo>
                  <a:pt x="2222934" y="1079488"/>
                  <a:pt x="2228577" y="1077752"/>
                  <a:pt x="2234654" y="1076884"/>
                </a:cubicBezTo>
                <a:cubicBezTo>
                  <a:pt x="2245072" y="1075147"/>
                  <a:pt x="2252452" y="1077752"/>
                  <a:pt x="2256793" y="1084697"/>
                </a:cubicBezTo>
                <a:cubicBezTo>
                  <a:pt x="2260265" y="1091642"/>
                  <a:pt x="2258529" y="1096417"/>
                  <a:pt x="2251584" y="1099022"/>
                </a:cubicBezTo>
                <a:cubicBezTo>
                  <a:pt x="2241166" y="1101626"/>
                  <a:pt x="2229879" y="1104231"/>
                  <a:pt x="2217725" y="1106835"/>
                </a:cubicBezTo>
                <a:lnTo>
                  <a:pt x="2217725" y="1117253"/>
                </a:lnTo>
                <a:cubicBezTo>
                  <a:pt x="2223802" y="1115517"/>
                  <a:pt x="2228143" y="1114215"/>
                  <a:pt x="2230748" y="1113347"/>
                </a:cubicBezTo>
                <a:cubicBezTo>
                  <a:pt x="2240297" y="1110742"/>
                  <a:pt x="2248111" y="1114649"/>
                  <a:pt x="2254188" y="1125067"/>
                </a:cubicBezTo>
                <a:cubicBezTo>
                  <a:pt x="2255924" y="1130276"/>
                  <a:pt x="2252886" y="1134182"/>
                  <a:pt x="2245072" y="1136787"/>
                </a:cubicBezTo>
                <a:cubicBezTo>
                  <a:pt x="2235522" y="1136787"/>
                  <a:pt x="2226407" y="1138089"/>
                  <a:pt x="2217725" y="1140694"/>
                </a:cubicBezTo>
                <a:lnTo>
                  <a:pt x="2217725" y="1151112"/>
                </a:lnTo>
                <a:cubicBezTo>
                  <a:pt x="2218593" y="1150244"/>
                  <a:pt x="2220330" y="1149809"/>
                  <a:pt x="2222934" y="1149809"/>
                </a:cubicBezTo>
                <a:cubicBezTo>
                  <a:pt x="2224670" y="1148941"/>
                  <a:pt x="2225973" y="1148507"/>
                  <a:pt x="2226841" y="1148507"/>
                </a:cubicBezTo>
                <a:cubicBezTo>
                  <a:pt x="2232918" y="1147639"/>
                  <a:pt x="2241600" y="1145469"/>
                  <a:pt x="2252886" y="1141996"/>
                </a:cubicBezTo>
                <a:cubicBezTo>
                  <a:pt x="2255490" y="1141128"/>
                  <a:pt x="2257227" y="1140694"/>
                  <a:pt x="2258095" y="1140694"/>
                </a:cubicBezTo>
                <a:cubicBezTo>
                  <a:pt x="2265908" y="1138089"/>
                  <a:pt x="2272854" y="1137655"/>
                  <a:pt x="2278931" y="1139391"/>
                </a:cubicBezTo>
                <a:cubicBezTo>
                  <a:pt x="2286744" y="1140260"/>
                  <a:pt x="2294124" y="1144166"/>
                  <a:pt x="2301069" y="1151112"/>
                </a:cubicBezTo>
                <a:cubicBezTo>
                  <a:pt x="2307146" y="1158057"/>
                  <a:pt x="2305410" y="1163700"/>
                  <a:pt x="2295860" y="1168041"/>
                </a:cubicBezTo>
                <a:cubicBezTo>
                  <a:pt x="2292387" y="1168041"/>
                  <a:pt x="2284574" y="1168475"/>
                  <a:pt x="2272419" y="1169343"/>
                </a:cubicBezTo>
                <a:cubicBezTo>
                  <a:pt x="2248979" y="1171079"/>
                  <a:pt x="2232484" y="1172382"/>
                  <a:pt x="2222934" y="1173250"/>
                </a:cubicBezTo>
                <a:cubicBezTo>
                  <a:pt x="2202098" y="1175854"/>
                  <a:pt x="2181262" y="1178459"/>
                  <a:pt x="2160426" y="1181063"/>
                </a:cubicBezTo>
                <a:cubicBezTo>
                  <a:pt x="2165635" y="1181063"/>
                  <a:pt x="2171278" y="1183234"/>
                  <a:pt x="2177356" y="1187575"/>
                </a:cubicBezTo>
                <a:cubicBezTo>
                  <a:pt x="2180828" y="1186706"/>
                  <a:pt x="2185603" y="1185838"/>
                  <a:pt x="2191680" y="1184970"/>
                </a:cubicBezTo>
                <a:cubicBezTo>
                  <a:pt x="2196889" y="1184102"/>
                  <a:pt x="2201230" y="1183234"/>
                  <a:pt x="2204703" y="1182366"/>
                </a:cubicBezTo>
                <a:cubicBezTo>
                  <a:pt x="2206439" y="1181497"/>
                  <a:pt x="2209912" y="1180629"/>
                  <a:pt x="2215121" y="1179761"/>
                </a:cubicBezTo>
                <a:cubicBezTo>
                  <a:pt x="2220330" y="1178893"/>
                  <a:pt x="2223368" y="1178459"/>
                  <a:pt x="2224236" y="1178459"/>
                </a:cubicBezTo>
                <a:cubicBezTo>
                  <a:pt x="2226841" y="1176722"/>
                  <a:pt x="2230748" y="1176722"/>
                  <a:pt x="2235957" y="1178459"/>
                </a:cubicBezTo>
                <a:cubicBezTo>
                  <a:pt x="2245506" y="1181931"/>
                  <a:pt x="2253320" y="1188009"/>
                  <a:pt x="2259397" y="1196690"/>
                </a:cubicBezTo>
                <a:cubicBezTo>
                  <a:pt x="2262869" y="1202767"/>
                  <a:pt x="2263304" y="1207542"/>
                  <a:pt x="2260699" y="1211015"/>
                </a:cubicBezTo>
                <a:cubicBezTo>
                  <a:pt x="2259831" y="1212751"/>
                  <a:pt x="2259397" y="1220131"/>
                  <a:pt x="2259397" y="1233153"/>
                </a:cubicBezTo>
                <a:cubicBezTo>
                  <a:pt x="2259397" y="1237494"/>
                  <a:pt x="2259397" y="1240967"/>
                  <a:pt x="2259397" y="1243571"/>
                </a:cubicBezTo>
                <a:cubicBezTo>
                  <a:pt x="2259397" y="1263539"/>
                  <a:pt x="2259831" y="1276561"/>
                  <a:pt x="2260699" y="1282639"/>
                </a:cubicBezTo>
                <a:cubicBezTo>
                  <a:pt x="2259831" y="1304343"/>
                  <a:pt x="2252452" y="1318233"/>
                  <a:pt x="2238561" y="1324310"/>
                </a:cubicBezTo>
                <a:cubicBezTo>
                  <a:pt x="2231616" y="1326915"/>
                  <a:pt x="2226407" y="1324310"/>
                  <a:pt x="2222934" y="1316497"/>
                </a:cubicBezTo>
                <a:cubicBezTo>
                  <a:pt x="2219462" y="1304343"/>
                  <a:pt x="2210346" y="1293925"/>
                  <a:pt x="2195587" y="1285243"/>
                </a:cubicBezTo>
                <a:cubicBezTo>
                  <a:pt x="2192982" y="1283507"/>
                  <a:pt x="2192114" y="1282204"/>
                  <a:pt x="2192982" y="1281336"/>
                </a:cubicBezTo>
                <a:cubicBezTo>
                  <a:pt x="2192982" y="1280468"/>
                  <a:pt x="2194285" y="1280034"/>
                  <a:pt x="2196889" y="1280034"/>
                </a:cubicBezTo>
                <a:cubicBezTo>
                  <a:pt x="2197757" y="1280034"/>
                  <a:pt x="2199494" y="1280468"/>
                  <a:pt x="2202098" y="1281336"/>
                </a:cubicBezTo>
                <a:cubicBezTo>
                  <a:pt x="2209912" y="1282204"/>
                  <a:pt x="2216423" y="1282639"/>
                  <a:pt x="2221632" y="1282639"/>
                </a:cubicBezTo>
                <a:cubicBezTo>
                  <a:pt x="2225973" y="1281770"/>
                  <a:pt x="2228143" y="1279600"/>
                  <a:pt x="2228143" y="1276127"/>
                </a:cubicBezTo>
                <a:cubicBezTo>
                  <a:pt x="2228143" y="1270050"/>
                  <a:pt x="2228143" y="1264841"/>
                  <a:pt x="2228143" y="1260500"/>
                </a:cubicBezTo>
                <a:cubicBezTo>
                  <a:pt x="2214253" y="1263105"/>
                  <a:pt x="2198626" y="1264407"/>
                  <a:pt x="2181262" y="1264407"/>
                </a:cubicBezTo>
                <a:cubicBezTo>
                  <a:pt x="2179526" y="1285243"/>
                  <a:pt x="2176921" y="1299568"/>
                  <a:pt x="2173449" y="1307381"/>
                </a:cubicBezTo>
                <a:cubicBezTo>
                  <a:pt x="2170844" y="1314326"/>
                  <a:pt x="2166503" y="1315195"/>
                  <a:pt x="2160426" y="1309986"/>
                </a:cubicBezTo>
                <a:cubicBezTo>
                  <a:pt x="2154349" y="1303908"/>
                  <a:pt x="2150442" y="1299134"/>
                  <a:pt x="2148706" y="1295661"/>
                </a:cubicBezTo>
                <a:cubicBezTo>
                  <a:pt x="2145233" y="1288716"/>
                  <a:pt x="2144799" y="1283072"/>
                  <a:pt x="2147404" y="1278732"/>
                </a:cubicBezTo>
                <a:cubicBezTo>
                  <a:pt x="2151745" y="1263973"/>
                  <a:pt x="2154783" y="1247044"/>
                  <a:pt x="2156520" y="1227944"/>
                </a:cubicBezTo>
                <a:cubicBezTo>
                  <a:pt x="2156520" y="1207108"/>
                  <a:pt x="2154783" y="1194520"/>
                  <a:pt x="2151311" y="1190179"/>
                </a:cubicBezTo>
                <a:cubicBezTo>
                  <a:pt x="2148706" y="1185838"/>
                  <a:pt x="2150876" y="1182800"/>
                  <a:pt x="2157822" y="1181063"/>
                </a:cubicBezTo>
                <a:cubicBezTo>
                  <a:pt x="2156085" y="1181063"/>
                  <a:pt x="2153915" y="1180629"/>
                  <a:pt x="2151311" y="1179761"/>
                </a:cubicBezTo>
                <a:cubicBezTo>
                  <a:pt x="2146102" y="1177157"/>
                  <a:pt x="2142195" y="1174118"/>
                  <a:pt x="2139590" y="1170645"/>
                </a:cubicBezTo>
                <a:cubicBezTo>
                  <a:pt x="2136118" y="1171513"/>
                  <a:pt x="2130909" y="1172382"/>
                  <a:pt x="2123963" y="1173250"/>
                </a:cubicBezTo>
                <a:cubicBezTo>
                  <a:pt x="2116150" y="1174986"/>
                  <a:pt x="2110507" y="1176288"/>
                  <a:pt x="2107034" y="1177157"/>
                </a:cubicBezTo>
                <a:lnTo>
                  <a:pt x="2107034" y="1190179"/>
                </a:lnTo>
                <a:cubicBezTo>
                  <a:pt x="2109639" y="1191047"/>
                  <a:pt x="2113545" y="1191915"/>
                  <a:pt x="2118754" y="1192784"/>
                </a:cubicBezTo>
                <a:cubicBezTo>
                  <a:pt x="2121359" y="1194520"/>
                  <a:pt x="2123529" y="1195388"/>
                  <a:pt x="2125266" y="1195388"/>
                </a:cubicBezTo>
                <a:cubicBezTo>
                  <a:pt x="2139156" y="1199729"/>
                  <a:pt x="2144365" y="1209713"/>
                  <a:pt x="2140893" y="1225340"/>
                </a:cubicBezTo>
                <a:cubicBezTo>
                  <a:pt x="2137420" y="1234889"/>
                  <a:pt x="2130909" y="1236626"/>
                  <a:pt x="2121359" y="1230549"/>
                </a:cubicBezTo>
                <a:cubicBezTo>
                  <a:pt x="2119623" y="1228812"/>
                  <a:pt x="2117018" y="1226208"/>
                  <a:pt x="2113545" y="1222735"/>
                </a:cubicBezTo>
                <a:cubicBezTo>
                  <a:pt x="2110073" y="1220131"/>
                  <a:pt x="2107902" y="1218394"/>
                  <a:pt x="2107034" y="1217526"/>
                </a:cubicBezTo>
                <a:lnTo>
                  <a:pt x="2107034" y="1269616"/>
                </a:lnTo>
                <a:cubicBezTo>
                  <a:pt x="2107034" y="1286111"/>
                  <a:pt x="2105298" y="1299134"/>
                  <a:pt x="2101825" y="1308683"/>
                </a:cubicBezTo>
                <a:cubicBezTo>
                  <a:pt x="2097484" y="1313892"/>
                  <a:pt x="2092710" y="1314761"/>
                  <a:pt x="2087501" y="1311288"/>
                </a:cubicBezTo>
                <a:cubicBezTo>
                  <a:pt x="2082291" y="1308683"/>
                  <a:pt x="2077951" y="1304343"/>
                  <a:pt x="2074478" y="1298265"/>
                </a:cubicBezTo>
                <a:cubicBezTo>
                  <a:pt x="2072742" y="1291320"/>
                  <a:pt x="2072308" y="1286111"/>
                  <a:pt x="2073176" y="1282639"/>
                </a:cubicBezTo>
                <a:cubicBezTo>
                  <a:pt x="2074912" y="1273089"/>
                  <a:pt x="2076648" y="1253121"/>
                  <a:pt x="2078385" y="1222735"/>
                </a:cubicBezTo>
                <a:cubicBezTo>
                  <a:pt x="2063626" y="1241835"/>
                  <a:pt x="2040620" y="1259198"/>
                  <a:pt x="2009366" y="1274825"/>
                </a:cubicBezTo>
                <a:cubicBezTo>
                  <a:pt x="2005893" y="1275693"/>
                  <a:pt x="2003723" y="1275693"/>
                  <a:pt x="2002854" y="1274825"/>
                </a:cubicBezTo>
                <a:cubicBezTo>
                  <a:pt x="2002854" y="1273089"/>
                  <a:pt x="2004157" y="1270918"/>
                  <a:pt x="2006761" y="1268314"/>
                </a:cubicBezTo>
                <a:cubicBezTo>
                  <a:pt x="2024993" y="1251819"/>
                  <a:pt x="2043224" y="1225340"/>
                  <a:pt x="2061456" y="1188877"/>
                </a:cubicBezTo>
                <a:cubicBezTo>
                  <a:pt x="2058851" y="1189745"/>
                  <a:pt x="2054944" y="1190613"/>
                  <a:pt x="2049735" y="1191481"/>
                </a:cubicBezTo>
                <a:cubicBezTo>
                  <a:pt x="2044526" y="1193218"/>
                  <a:pt x="2040620" y="1194520"/>
                  <a:pt x="2038015" y="1195388"/>
                </a:cubicBezTo>
                <a:cubicBezTo>
                  <a:pt x="2032806" y="1197993"/>
                  <a:pt x="2027163" y="1197993"/>
                  <a:pt x="2021086" y="1195388"/>
                </a:cubicBezTo>
                <a:cubicBezTo>
                  <a:pt x="2018481" y="1193652"/>
                  <a:pt x="2012838" y="1188443"/>
                  <a:pt x="2004157" y="1179761"/>
                </a:cubicBezTo>
                <a:cubicBezTo>
                  <a:pt x="2000684" y="1174552"/>
                  <a:pt x="2001552" y="1171513"/>
                  <a:pt x="2006761" y="1170645"/>
                </a:cubicBezTo>
                <a:cubicBezTo>
                  <a:pt x="2021520" y="1169777"/>
                  <a:pt x="2042790" y="1166739"/>
                  <a:pt x="2070571" y="1161530"/>
                </a:cubicBezTo>
                <a:cubicBezTo>
                  <a:pt x="2071439" y="1161530"/>
                  <a:pt x="2072742" y="1161095"/>
                  <a:pt x="2074478" y="1160227"/>
                </a:cubicBezTo>
                <a:cubicBezTo>
                  <a:pt x="2075346" y="1160227"/>
                  <a:pt x="2076214" y="1160227"/>
                  <a:pt x="2077083" y="1160227"/>
                </a:cubicBezTo>
                <a:cubicBezTo>
                  <a:pt x="2077083" y="1135919"/>
                  <a:pt x="2077517" y="1120726"/>
                  <a:pt x="2078385" y="1114649"/>
                </a:cubicBezTo>
                <a:cubicBezTo>
                  <a:pt x="2078385" y="1089472"/>
                  <a:pt x="2075346" y="1071241"/>
                  <a:pt x="2069269" y="1059954"/>
                </a:cubicBezTo>
                <a:cubicBezTo>
                  <a:pt x="2068401" y="1052141"/>
                  <a:pt x="2071439" y="1048234"/>
                  <a:pt x="2078385" y="1048234"/>
                </a:cubicBezTo>
                <a:cubicBezTo>
                  <a:pt x="2094012" y="1052575"/>
                  <a:pt x="2105298" y="1059086"/>
                  <a:pt x="2112243" y="1067768"/>
                </a:cubicBezTo>
                <a:cubicBezTo>
                  <a:pt x="2116584" y="1071241"/>
                  <a:pt x="2117452" y="1076449"/>
                  <a:pt x="2114848" y="1083395"/>
                </a:cubicBezTo>
                <a:cubicBezTo>
                  <a:pt x="2110507" y="1099890"/>
                  <a:pt x="2107902" y="1119858"/>
                  <a:pt x="2107034" y="1143298"/>
                </a:cubicBezTo>
                <a:cubicBezTo>
                  <a:pt x="2115716" y="1128539"/>
                  <a:pt x="2120491" y="1113781"/>
                  <a:pt x="2121359" y="1099022"/>
                </a:cubicBezTo>
                <a:cubicBezTo>
                  <a:pt x="2121359" y="1094681"/>
                  <a:pt x="2123963" y="1093379"/>
                  <a:pt x="2129172" y="1095115"/>
                </a:cubicBezTo>
                <a:cubicBezTo>
                  <a:pt x="2135249" y="1096851"/>
                  <a:pt x="2142629" y="1101626"/>
                  <a:pt x="2151311" y="1109440"/>
                </a:cubicBezTo>
                <a:cubicBezTo>
                  <a:pt x="2155651" y="1114649"/>
                  <a:pt x="2155651" y="1118989"/>
                  <a:pt x="2151311" y="1122462"/>
                </a:cubicBezTo>
                <a:cubicBezTo>
                  <a:pt x="2140024" y="1133748"/>
                  <a:pt x="2126568" y="1144166"/>
                  <a:pt x="2110941" y="1153716"/>
                </a:cubicBezTo>
                <a:cubicBezTo>
                  <a:pt x="2112677" y="1153716"/>
                  <a:pt x="2114414" y="1153282"/>
                  <a:pt x="2116150" y="1152414"/>
                </a:cubicBezTo>
                <a:cubicBezTo>
                  <a:pt x="2117886" y="1151546"/>
                  <a:pt x="2119623" y="1151112"/>
                  <a:pt x="2121359" y="1151112"/>
                </a:cubicBezTo>
                <a:cubicBezTo>
                  <a:pt x="2126568" y="1149375"/>
                  <a:pt x="2130909" y="1149809"/>
                  <a:pt x="2134381" y="1152414"/>
                </a:cubicBezTo>
                <a:cubicBezTo>
                  <a:pt x="2137854" y="1154150"/>
                  <a:pt x="2140458" y="1156755"/>
                  <a:pt x="2142195" y="1160227"/>
                </a:cubicBezTo>
                <a:cubicBezTo>
                  <a:pt x="2142195" y="1161095"/>
                  <a:pt x="2142195" y="1161530"/>
                  <a:pt x="2142195" y="1161530"/>
                </a:cubicBezTo>
                <a:cubicBezTo>
                  <a:pt x="2143931" y="1161530"/>
                  <a:pt x="2147404" y="1161095"/>
                  <a:pt x="2152613" y="1160227"/>
                </a:cubicBezTo>
                <a:cubicBezTo>
                  <a:pt x="2166503" y="1158491"/>
                  <a:pt x="2175185" y="1157189"/>
                  <a:pt x="2178658" y="1156321"/>
                </a:cubicBezTo>
                <a:cubicBezTo>
                  <a:pt x="2182130" y="1156321"/>
                  <a:pt x="2184735" y="1156321"/>
                  <a:pt x="2186471" y="1156321"/>
                </a:cubicBezTo>
                <a:lnTo>
                  <a:pt x="2186471" y="1144600"/>
                </a:lnTo>
                <a:cubicBezTo>
                  <a:pt x="2182998" y="1145469"/>
                  <a:pt x="2179092" y="1145903"/>
                  <a:pt x="2174751" y="1145903"/>
                </a:cubicBezTo>
                <a:cubicBezTo>
                  <a:pt x="2172147" y="1146771"/>
                  <a:pt x="2168674" y="1146337"/>
                  <a:pt x="2164333" y="1144600"/>
                </a:cubicBezTo>
                <a:cubicBezTo>
                  <a:pt x="2163465" y="1143732"/>
                  <a:pt x="2162597" y="1142864"/>
                  <a:pt x="2161728" y="1141996"/>
                </a:cubicBezTo>
                <a:cubicBezTo>
                  <a:pt x="2156520" y="1137655"/>
                  <a:pt x="2153481" y="1134617"/>
                  <a:pt x="2152613" y="1132880"/>
                </a:cubicBezTo>
                <a:cubicBezTo>
                  <a:pt x="2151745" y="1129407"/>
                  <a:pt x="2153047" y="1127671"/>
                  <a:pt x="2156520" y="1127671"/>
                </a:cubicBezTo>
                <a:cubicBezTo>
                  <a:pt x="2160860" y="1127671"/>
                  <a:pt x="2169542" y="1126369"/>
                  <a:pt x="2182564" y="1123764"/>
                </a:cubicBezTo>
                <a:cubicBezTo>
                  <a:pt x="2173015" y="1125501"/>
                  <a:pt x="2174317" y="1125067"/>
                  <a:pt x="2186471" y="1122462"/>
                </a:cubicBezTo>
                <a:lnTo>
                  <a:pt x="2186471" y="1114649"/>
                </a:lnTo>
                <a:cubicBezTo>
                  <a:pt x="2183867" y="1114649"/>
                  <a:pt x="2180828" y="1115083"/>
                  <a:pt x="2177356" y="1115951"/>
                </a:cubicBezTo>
                <a:cubicBezTo>
                  <a:pt x="2173883" y="1115951"/>
                  <a:pt x="2169542" y="1115083"/>
                  <a:pt x="2164333" y="1113347"/>
                </a:cubicBezTo>
                <a:cubicBezTo>
                  <a:pt x="2160860" y="1109874"/>
                  <a:pt x="2156520" y="1106401"/>
                  <a:pt x="2151311" y="1102929"/>
                </a:cubicBezTo>
                <a:cubicBezTo>
                  <a:pt x="2148706" y="1099456"/>
                  <a:pt x="2149140" y="1097285"/>
                  <a:pt x="2152613" y="1096417"/>
                </a:cubicBezTo>
                <a:cubicBezTo>
                  <a:pt x="2156954" y="1095549"/>
                  <a:pt x="2164767" y="1094247"/>
                  <a:pt x="2176053" y="1092511"/>
                </a:cubicBezTo>
                <a:cubicBezTo>
                  <a:pt x="2180394" y="1091642"/>
                  <a:pt x="2183867" y="1090774"/>
                  <a:pt x="2186471" y="1089906"/>
                </a:cubicBezTo>
                <a:lnTo>
                  <a:pt x="2186471" y="1085999"/>
                </a:lnTo>
                <a:cubicBezTo>
                  <a:pt x="2186471" y="1067768"/>
                  <a:pt x="2183433" y="1053877"/>
                  <a:pt x="2177356" y="1044327"/>
                </a:cubicBezTo>
                <a:cubicBezTo>
                  <a:pt x="2175619" y="1038250"/>
                  <a:pt x="2177356" y="1035212"/>
                  <a:pt x="2182564" y="1035212"/>
                </a:cubicBezTo>
                <a:close/>
                <a:moveTo>
                  <a:pt x="4140082" y="1032282"/>
                </a:moveTo>
                <a:cubicBezTo>
                  <a:pt x="4141384" y="1032065"/>
                  <a:pt x="4142904" y="1032173"/>
                  <a:pt x="4144640" y="1032607"/>
                </a:cubicBezTo>
                <a:cubicBezTo>
                  <a:pt x="4160267" y="1037816"/>
                  <a:pt x="4170685" y="1043893"/>
                  <a:pt x="4175894" y="1050839"/>
                </a:cubicBezTo>
                <a:cubicBezTo>
                  <a:pt x="4179366" y="1054311"/>
                  <a:pt x="4179801" y="1059954"/>
                  <a:pt x="4177196" y="1067768"/>
                </a:cubicBezTo>
                <a:cubicBezTo>
                  <a:pt x="4174592" y="1075581"/>
                  <a:pt x="4173289" y="1083829"/>
                  <a:pt x="4173289" y="1092511"/>
                </a:cubicBezTo>
                <a:cubicBezTo>
                  <a:pt x="4172421" y="1094247"/>
                  <a:pt x="4171987" y="1095983"/>
                  <a:pt x="4171987" y="1097720"/>
                </a:cubicBezTo>
                <a:cubicBezTo>
                  <a:pt x="4177196" y="1094247"/>
                  <a:pt x="4181537" y="1089906"/>
                  <a:pt x="4185010" y="1084697"/>
                </a:cubicBezTo>
                <a:cubicBezTo>
                  <a:pt x="4191955" y="1077752"/>
                  <a:pt x="4195862" y="1072543"/>
                  <a:pt x="4196730" y="1069070"/>
                </a:cubicBezTo>
                <a:cubicBezTo>
                  <a:pt x="4198466" y="1061257"/>
                  <a:pt x="4202373" y="1059520"/>
                  <a:pt x="4208450" y="1063861"/>
                </a:cubicBezTo>
                <a:cubicBezTo>
                  <a:pt x="4216264" y="1067334"/>
                  <a:pt x="4223209" y="1074713"/>
                  <a:pt x="4229286" y="1085999"/>
                </a:cubicBezTo>
                <a:cubicBezTo>
                  <a:pt x="4231022" y="1091208"/>
                  <a:pt x="4229720" y="1095115"/>
                  <a:pt x="4225379" y="1097720"/>
                </a:cubicBezTo>
                <a:cubicBezTo>
                  <a:pt x="4223643" y="1098588"/>
                  <a:pt x="4221038" y="1100324"/>
                  <a:pt x="4217566" y="1102929"/>
                </a:cubicBezTo>
                <a:cubicBezTo>
                  <a:pt x="4214961" y="1104665"/>
                  <a:pt x="4212357" y="1106401"/>
                  <a:pt x="4209752" y="1108138"/>
                </a:cubicBezTo>
                <a:cubicBezTo>
                  <a:pt x="4201071" y="1115083"/>
                  <a:pt x="4188482" y="1122462"/>
                  <a:pt x="4171987" y="1130276"/>
                </a:cubicBezTo>
                <a:cubicBezTo>
                  <a:pt x="4171987" y="1132012"/>
                  <a:pt x="4171987" y="1133748"/>
                  <a:pt x="4171987" y="1135485"/>
                </a:cubicBezTo>
                <a:cubicBezTo>
                  <a:pt x="4173723" y="1147639"/>
                  <a:pt x="4178932" y="1154150"/>
                  <a:pt x="4187614" y="1155018"/>
                </a:cubicBezTo>
                <a:cubicBezTo>
                  <a:pt x="4195428" y="1155018"/>
                  <a:pt x="4201939" y="1154584"/>
                  <a:pt x="4207148" y="1153716"/>
                </a:cubicBezTo>
                <a:cubicBezTo>
                  <a:pt x="4213225" y="1151980"/>
                  <a:pt x="4217132" y="1146337"/>
                  <a:pt x="4218868" y="1136787"/>
                </a:cubicBezTo>
                <a:cubicBezTo>
                  <a:pt x="4219736" y="1128105"/>
                  <a:pt x="4221473" y="1120726"/>
                  <a:pt x="4224077" y="1114649"/>
                </a:cubicBezTo>
                <a:cubicBezTo>
                  <a:pt x="4224945" y="1112044"/>
                  <a:pt x="4225813" y="1110742"/>
                  <a:pt x="4226682" y="1110742"/>
                </a:cubicBezTo>
                <a:cubicBezTo>
                  <a:pt x="4227550" y="1110742"/>
                  <a:pt x="4228418" y="1111610"/>
                  <a:pt x="4229286" y="1113347"/>
                </a:cubicBezTo>
                <a:cubicBezTo>
                  <a:pt x="4233627" y="1128105"/>
                  <a:pt x="4239270" y="1139391"/>
                  <a:pt x="4246215" y="1147205"/>
                </a:cubicBezTo>
                <a:cubicBezTo>
                  <a:pt x="4249688" y="1151546"/>
                  <a:pt x="4251424" y="1155887"/>
                  <a:pt x="4251424" y="1160227"/>
                </a:cubicBezTo>
                <a:cubicBezTo>
                  <a:pt x="4250556" y="1165436"/>
                  <a:pt x="4247517" y="1171079"/>
                  <a:pt x="4242309" y="1177157"/>
                </a:cubicBezTo>
                <a:cubicBezTo>
                  <a:pt x="4237967" y="1180629"/>
                  <a:pt x="4229286" y="1183234"/>
                  <a:pt x="4216264" y="1184970"/>
                </a:cubicBezTo>
                <a:cubicBezTo>
                  <a:pt x="4199768" y="1186706"/>
                  <a:pt x="4187614" y="1186706"/>
                  <a:pt x="4179801" y="1184970"/>
                </a:cubicBezTo>
                <a:cubicBezTo>
                  <a:pt x="4173723" y="1184102"/>
                  <a:pt x="4168080" y="1182366"/>
                  <a:pt x="4162871" y="1179761"/>
                </a:cubicBezTo>
                <a:cubicBezTo>
                  <a:pt x="4164608" y="1180629"/>
                  <a:pt x="4165910" y="1181931"/>
                  <a:pt x="4166778" y="1183668"/>
                </a:cubicBezTo>
                <a:cubicBezTo>
                  <a:pt x="4169383" y="1186272"/>
                  <a:pt x="4169817" y="1190179"/>
                  <a:pt x="4168080" y="1195388"/>
                </a:cubicBezTo>
                <a:cubicBezTo>
                  <a:pt x="4168080" y="1196256"/>
                  <a:pt x="4167646" y="1197124"/>
                  <a:pt x="4166778" y="1197993"/>
                </a:cubicBezTo>
                <a:cubicBezTo>
                  <a:pt x="4166778" y="1199729"/>
                  <a:pt x="4166344" y="1201031"/>
                  <a:pt x="4165476" y="1201899"/>
                </a:cubicBezTo>
                <a:cubicBezTo>
                  <a:pt x="4175894" y="1201031"/>
                  <a:pt x="4186746" y="1200597"/>
                  <a:pt x="4198032" y="1200597"/>
                </a:cubicBezTo>
                <a:cubicBezTo>
                  <a:pt x="4218868" y="1199729"/>
                  <a:pt x="4233627" y="1197993"/>
                  <a:pt x="4242309" y="1195388"/>
                </a:cubicBezTo>
                <a:cubicBezTo>
                  <a:pt x="4250122" y="1195388"/>
                  <a:pt x="4256633" y="1196690"/>
                  <a:pt x="4261842" y="1199295"/>
                </a:cubicBezTo>
                <a:cubicBezTo>
                  <a:pt x="4270524" y="1204504"/>
                  <a:pt x="4276167" y="1211449"/>
                  <a:pt x="4278771" y="1220131"/>
                </a:cubicBezTo>
                <a:cubicBezTo>
                  <a:pt x="4279639" y="1227076"/>
                  <a:pt x="4276167" y="1230549"/>
                  <a:pt x="4268353" y="1230549"/>
                </a:cubicBezTo>
                <a:cubicBezTo>
                  <a:pt x="4264881" y="1230549"/>
                  <a:pt x="4257935" y="1230115"/>
                  <a:pt x="4247517" y="1229246"/>
                </a:cubicBezTo>
                <a:cubicBezTo>
                  <a:pt x="4231022" y="1228378"/>
                  <a:pt x="4217132" y="1227510"/>
                  <a:pt x="4205846" y="1226642"/>
                </a:cubicBezTo>
                <a:cubicBezTo>
                  <a:pt x="4192823" y="1226642"/>
                  <a:pt x="4178932" y="1226642"/>
                  <a:pt x="4164174" y="1226642"/>
                </a:cubicBezTo>
                <a:cubicBezTo>
                  <a:pt x="4164174" y="1242269"/>
                  <a:pt x="4163739" y="1259198"/>
                  <a:pt x="4162871" y="1277430"/>
                </a:cubicBezTo>
                <a:cubicBezTo>
                  <a:pt x="4161135" y="1295661"/>
                  <a:pt x="4156360" y="1311288"/>
                  <a:pt x="4148547" y="1324310"/>
                </a:cubicBezTo>
                <a:cubicBezTo>
                  <a:pt x="4146810" y="1326047"/>
                  <a:pt x="4145942" y="1326915"/>
                  <a:pt x="4145942" y="1326915"/>
                </a:cubicBezTo>
                <a:cubicBezTo>
                  <a:pt x="4145074" y="1326915"/>
                  <a:pt x="4143772" y="1326047"/>
                  <a:pt x="4142036" y="1324310"/>
                </a:cubicBezTo>
                <a:cubicBezTo>
                  <a:pt x="4135958" y="1312156"/>
                  <a:pt x="4132486" y="1296963"/>
                  <a:pt x="4131618" y="1278732"/>
                </a:cubicBezTo>
                <a:cubicBezTo>
                  <a:pt x="4129013" y="1261368"/>
                  <a:pt x="4127711" y="1244439"/>
                  <a:pt x="4127711" y="1227944"/>
                </a:cubicBezTo>
                <a:cubicBezTo>
                  <a:pt x="4097325" y="1229680"/>
                  <a:pt x="4068241" y="1232719"/>
                  <a:pt x="4040460" y="1237060"/>
                </a:cubicBezTo>
                <a:cubicBezTo>
                  <a:pt x="4034383" y="1238796"/>
                  <a:pt x="4029174" y="1237928"/>
                  <a:pt x="4024833" y="1234455"/>
                </a:cubicBezTo>
                <a:cubicBezTo>
                  <a:pt x="4019624" y="1230115"/>
                  <a:pt x="4014849" y="1224906"/>
                  <a:pt x="4010509" y="1218828"/>
                </a:cubicBezTo>
                <a:cubicBezTo>
                  <a:pt x="4008772" y="1216224"/>
                  <a:pt x="4008338" y="1214488"/>
                  <a:pt x="4009206" y="1213619"/>
                </a:cubicBezTo>
                <a:cubicBezTo>
                  <a:pt x="4010074" y="1211883"/>
                  <a:pt x="4011811" y="1211015"/>
                  <a:pt x="4014415" y="1211015"/>
                </a:cubicBezTo>
                <a:cubicBezTo>
                  <a:pt x="4030910" y="1211015"/>
                  <a:pt x="4044801" y="1210581"/>
                  <a:pt x="4056087" y="1209713"/>
                </a:cubicBezTo>
                <a:cubicBezTo>
                  <a:pt x="4072582" y="1207976"/>
                  <a:pt x="4095155" y="1206240"/>
                  <a:pt x="4123804" y="1204504"/>
                </a:cubicBezTo>
                <a:cubicBezTo>
                  <a:pt x="4125540" y="1204504"/>
                  <a:pt x="4126843" y="1204504"/>
                  <a:pt x="4127711" y="1204504"/>
                </a:cubicBezTo>
                <a:cubicBezTo>
                  <a:pt x="4127711" y="1202767"/>
                  <a:pt x="4127711" y="1201465"/>
                  <a:pt x="4127711" y="1200597"/>
                </a:cubicBezTo>
                <a:cubicBezTo>
                  <a:pt x="4129447" y="1186706"/>
                  <a:pt x="4128145" y="1177591"/>
                  <a:pt x="4123804" y="1173250"/>
                </a:cubicBezTo>
                <a:cubicBezTo>
                  <a:pt x="4122068" y="1169777"/>
                  <a:pt x="4121634" y="1167173"/>
                  <a:pt x="4122502" y="1165436"/>
                </a:cubicBezTo>
                <a:cubicBezTo>
                  <a:pt x="4124238" y="1163700"/>
                  <a:pt x="4126843" y="1163266"/>
                  <a:pt x="4130315" y="1164134"/>
                </a:cubicBezTo>
                <a:cubicBezTo>
                  <a:pt x="4137261" y="1165002"/>
                  <a:pt x="4144206" y="1167607"/>
                  <a:pt x="4151151" y="1171948"/>
                </a:cubicBezTo>
                <a:cubicBezTo>
                  <a:pt x="4144206" y="1165002"/>
                  <a:pt x="4140733" y="1155018"/>
                  <a:pt x="4140733" y="1141996"/>
                </a:cubicBezTo>
                <a:cubicBezTo>
                  <a:pt x="4132920" y="1144600"/>
                  <a:pt x="4123804" y="1146771"/>
                  <a:pt x="4113386" y="1148507"/>
                </a:cubicBezTo>
                <a:cubicBezTo>
                  <a:pt x="4110782" y="1149375"/>
                  <a:pt x="4109045" y="1148941"/>
                  <a:pt x="4108177" y="1147205"/>
                </a:cubicBezTo>
                <a:cubicBezTo>
                  <a:pt x="4108177" y="1144600"/>
                  <a:pt x="4109479" y="1142864"/>
                  <a:pt x="4112084" y="1141996"/>
                </a:cubicBezTo>
                <a:cubicBezTo>
                  <a:pt x="4113820" y="1141128"/>
                  <a:pt x="4115991" y="1139826"/>
                  <a:pt x="4118595" y="1138089"/>
                </a:cubicBezTo>
                <a:cubicBezTo>
                  <a:pt x="4124672" y="1134617"/>
                  <a:pt x="4131618" y="1129842"/>
                  <a:pt x="4139431" y="1123764"/>
                </a:cubicBezTo>
                <a:cubicBezTo>
                  <a:pt x="4139431" y="1103797"/>
                  <a:pt x="4139865" y="1085999"/>
                  <a:pt x="4140733" y="1070372"/>
                </a:cubicBezTo>
                <a:cubicBezTo>
                  <a:pt x="4140733" y="1056482"/>
                  <a:pt x="4138997" y="1046932"/>
                  <a:pt x="4135524" y="1041723"/>
                </a:cubicBezTo>
                <a:cubicBezTo>
                  <a:pt x="4134656" y="1038250"/>
                  <a:pt x="4135090" y="1035646"/>
                  <a:pt x="4136827" y="1033910"/>
                </a:cubicBezTo>
                <a:cubicBezTo>
                  <a:pt x="4137695" y="1033041"/>
                  <a:pt x="4138780" y="1032499"/>
                  <a:pt x="4140082" y="1032282"/>
                </a:cubicBezTo>
                <a:close/>
                <a:moveTo>
                  <a:pt x="149107" y="1032282"/>
                </a:moveTo>
                <a:cubicBezTo>
                  <a:pt x="150409" y="1032065"/>
                  <a:pt x="151929" y="1032173"/>
                  <a:pt x="153666" y="1032607"/>
                </a:cubicBezTo>
                <a:cubicBezTo>
                  <a:pt x="169292" y="1037816"/>
                  <a:pt x="179710" y="1043893"/>
                  <a:pt x="184919" y="1050839"/>
                </a:cubicBezTo>
                <a:cubicBezTo>
                  <a:pt x="188392" y="1054311"/>
                  <a:pt x="188826" y="1059954"/>
                  <a:pt x="186222" y="1067768"/>
                </a:cubicBezTo>
                <a:cubicBezTo>
                  <a:pt x="183617" y="1075581"/>
                  <a:pt x="182315" y="1083829"/>
                  <a:pt x="182315" y="1092511"/>
                </a:cubicBezTo>
                <a:cubicBezTo>
                  <a:pt x="181447" y="1094247"/>
                  <a:pt x="181012" y="1095983"/>
                  <a:pt x="181012" y="1097720"/>
                </a:cubicBezTo>
                <a:cubicBezTo>
                  <a:pt x="186222" y="1094247"/>
                  <a:pt x="190562" y="1089906"/>
                  <a:pt x="194035" y="1084697"/>
                </a:cubicBezTo>
                <a:cubicBezTo>
                  <a:pt x="200980" y="1077752"/>
                  <a:pt x="204887" y="1072543"/>
                  <a:pt x="205755" y="1069070"/>
                </a:cubicBezTo>
                <a:cubicBezTo>
                  <a:pt x="207492" y="1061257"/>
                  <a:pt x="211398" y="1059520"/>
                  <a:pt x="217476" y="1063861"/>
                </a:cubicBezTo>
                <a:cubicBezTo>
                  <a:pt x="225289" y="1067334"/>
                  <a:pt x="232234" y="1074713"/>
                  <a:pt x="238311" y="1085999"/>
                </a:cubicBezTo>
                <a:cubicBezTo>
                  <a:pt x="240048" y="1091208"/>
                  <a:pt x="238745" y="1095115"/>
                  <a:pt x="234405" y="1097720"/>
                </a:cubicBezTo>
                <a:cubicBezTo>
                  <a:pt x="232668" y="1098588"/>
                  <a:pt x="230064" y="1100324"/>
                  <a:pt x="226591" y="1102929"/>
                </a:cubicBezTo>
                <a:cubicBezTo>
                  <a:pt x="223986" y="1104665"/>
                  <a:pt x="221382" y="1106401"/>
                  <a:pt x="218778" y="1108138"/>
                </a:cubicBezTo>
                <a:cubicBezTo>
                  <a:pt x="210096" y="1115083"/>
                  <a:pt x="197507" y="1122462"/>
                  <a:pt x="181012" y="1130276"/>
                </a:cubicBezTo>
                <a:cubicBezTo>
                  <a:pt x="181012" y="1132012"/>
                  <a:pt x="181012" y="1133748"/>
                  <a:pt x="181012" y="1135485"/>
                </a:cubicBezTo>
                <a:cubicBezTo>
                  <a:pt x="182749" y="1147639"/>
                  <a:pt x="187958" y="1154150"/>
                  <a:pt x="196639" y="1155018"/>
                </a:cubicBezTo>
                <a:cubicBezTo>
                  <a:pt x="204453" y="1155018"/>
                  <a:pt x="210964" y="1154584"/>
                  <a:pt x="216173" y="1153716"/>
                </a:cubicBezTo>
                <a:cubicBezTo>
                  <a:pt x="222251" y="1151980"/>
                  <a:pt x="226157" y="1146337"/>
                  <a:pt x="227893" y="1136787"/>
                </a:cubicBezTo>
                <a:cubicBezTo>
                  <a:pt x="228762" y="1128105"/>
                  <a:pt x="230497" y="1120726"/>
                  <a:pt x="233102" y="1114649"/>
                </a:cubicBezTo>
                <a:cubicBezTo>
                  <a:pt x="233970" y="1112044"/>
                  <a:pt x="234838" y="1110742"/>
                  <a:pt x="235707" y="1110742"/>
                </a:cubicBezTo>
                <a:cubicBezTo>
                  <a:pt x="236575" y="1110742"/>
                  <a:pt x="237443" y="1111610"/>
                  <a:pt x="238311" y="1113347"/>
                </a:cubicBezTo>
                <a:cubicBezTo>
                  <a:pt x="242652" y="1128105"/>
                  <a:pt x="248295" y="1139391"/>
                  <a:pt x="255240" y="1147205"/>
                </a:cubicBezTo>
                <a:cubicBezTo>
                  <a:pt x="258713" y="1151546"/>
                  <a:pt x="260449" y="1155887"/>
                  <a:pt x="260449" y="1160227"/>
                </a:cubicBezTo>
                <a:cubicBezTo>
                  <a:pt x="259581" y="1165436"/>
                  <a:pt x="256543" y="1171079"/>
                  <a:pt x="251334" y="1177157"/>
                </a:cubicBezTo>
                <a:cubicBezTo>
                  <a:pt x="246993" y="1180629"/>
                  <a:pt x="238311" y="1183234"/>
                  <a:pt x="225289" y="1184970"/>
                </a:cubicBezTo>
                <a:cubicBezTo>
                  <a:pt x="208794" y="1186706"/>
                  <a:pt x="196639" y="1186706"/>
                  <a:pt x="188826" y="1184970"/>
                </a:cubicBezTo>
                <a:cubicBezTo>
                  <a:pt x="182749" y="1184102"/>
                  <a:pt x="177106" y="1182366"/>
                  <a:pt x="171896" y="1179761"/>
                </a:cubicBezTo>
                <a:cubicBezTo>
                  <a:pt x="173633" y="1180629"/>
                  <a:pt x="174936" y="1181931"/>
                  <a:pt x="175803" y="1183668"/>
                </a:cubicBezTo>
                <a:cubicBezTo>
                  <a:pt x="178408" y="1186272"/>
                  <a:pt x="178842" y="1190179"/>
                  <a:pt x="177106" y="1195388"/>
                </a:cubicBezTo>
                <a:cubicBezTo>
                  <a:pt x="177106" y="1196256"/>
                  <a:pt x="176672" y="1197124"/>
                  <a:pt x="175803" y="1197993"/>
                </a:cubicBezTo>
                <a:cubicBezTo>
                  <a:pt x="175803" y="1199729"/>
                  <a:pt x="175369" y="1201031"/>
                  <a:pt x="174501" y="1201899"/>
                </a:cubicBezTo>
                <a:cubicBezTo>
                  <a:pt x="184919" y="1201031"/>
                  <a:pt x="195771" y="1200597"/>
                  <a:pt x="207057" y="1200597"/>
                </a:cubicBezTo>
                <a:cubicBezTo>
                  <a:pt x="227893" y="1199729"/>
                  <a:pt x="242652" y="1197993"/>
                  <a:pt x="251334" y="1195388"/>
                </a:cubicBezTo>
                <a:cubicBezTo>
                  <a:pt x="259147" y="1195388"/>
                  <a:pt x="265658" y="1196690"/>
                  <a:pt x="270867" y="1199295"/>
                </a:cubicBezTo>
                <a:cubicBezTo>
                  <a:pt x="279549" y="1204504"/>
                  <a:pt x="285192" y="1211449"/>
                  <a:pt x="287797" y="1220131"/>
                </a:cubicBezTo>
                <a:cubicBezTo>
                  <a:pt x="288665" y="1227076"/>
                  <a:pt x="285192" y="1230549"/>
                  <a:pt x="277378" y="1230549"/>
                </a:cubicBezTo>
                <a:cubicBezTo>
                  <a:pt x="273906" y="1230549"/>
                  <a:pt x="266961" y="1230115"/>
                  <a:pt x="256543" y="1229246"/>
                </a:cubicBezTo>
                <a:cubicBezTo>
                  <a:pt x="240048" y="1228378"/>
                  <a:pt x="226157" y="1227510"/>
                  <a:pt x="214871" y="1226642"/>
                </a:cubicBezTo>
                <a:cubicBezTo>
                  <a:pt x="201849" y="1226642"/>
                  <a:pt x="187958" y="1226642"/>
                  <a:pt x="173199" y="1226642"/>
                </a:cubicBezTo>
                <a:cubicBezTo>
                  <a:pt x="173199" y="1242269"/>
                  <a:pt x="172765" y="1259198"/>
                  <a:pt x="171896" y="1277430"/>
                </a:cubicBezTo>
                <a:cubicBezTo>
                  <a:pt x="170161" y="1295661"/>
                  <a:pt x="165385" y="1311288"/>
                  <a:pt x="157572" y="1324310"/>
                </a:cubicBezTo>
                <a:cubicBezTo>
                  <a:pt x="155836" y="1326047"/>
                  <a:pt x="154967" y="1326915"/>
                  <a:pt x="154967" y="1326915"/>
                </a:cubicBezTo>
                <a:cubicBezTo>
                  <a:pt x="154099" y="1326915"/>
                  <a:pt x="152797" y="1326047"/>
                  <a:pt x="151061" y="1324310"/>
                </a:cubicBezTo>
                <a:cubicBezTo>
                  <a:pt x="144983" y="1312156"/>
                  <a:pt x="141511" y="1296963"/>
                  <a:pt x="140643" y="1278732"/>
                </a:cubicBezTo>
                <a:cubicBezTo>
                  <a:pt x="138038" y="1261368"/>
                  <a:pt x="136736" y="1244439"/>
                  <a:pt x="136736" y="1227944"/>
                </a:cubicBezTo>
                <a:cubicBezTo>
                  <a:pt x="106351" y="1229680"/>
                  <a:pt x="77267" y="1232719"/>
                  <a:pt x="49485" y="1237060"/>
                </a:cubicBezTo>
                <a:cubicBezTo>
                  <a:pt x="43408" y="1238796"/>
                  <a:pt x="38199" y="1237928"/>
                  <a:pt x="33858" y="1234455"/>
                </a:cubicBezTo>
                <a:cubicBezTo>
                  <a:pt x="28650" y="1230115"/>
                  <a:pt x="23874" y="1224906"/>
                  <a:pt x="19534" y="1218828"/>
                </a:cubicBezTo>
                <a:cubicBezTo>
                  <a:pt x="17797" y="1216224"/>
                  <a:pt x="17363" y="1214488"/>
                  <a:pt x="18231" y="1213619"/>
                </a:cubicBezTo>
                <a:cubicBezTo>
                  <a:pt x="19100" y="1211883"/>
                  <a:pt x="20836" y="1211015"/>
                  <a:pt x="23440" y="1211015"/>
                </a:cubicBezTo>
                <a:cubicBezTo>
                  <a:pt x="39936" y="1211015"/>
                  <a:pt x="53826" y="1210581"/>
                  <a:pt x="65112" y="1209713"/>
                </a:cubicBezTo>
                <a:cubicBezTo>
                  <a:pt x="81608" y="1207976"/>
                  <a:pt x="104180" y="1206240"/>
                  <a:pt x="132829" y="1204504"/>
                </a:cubicBezTo>
                <a:cubicBezTo>
                  <a:pt x="134565" y="1204504"/>
                  <a:pt x="135868" y="1204504"/>
                  <a:pt x="136736" y="1204504"/>
                </a:cubicBezTo>
                <a:cubicBezTo>
                  <a:pt x="136736" y="1202767"/>
                  <a:pt x="136736" y="1201465"/>
                  <a:pt x="136736" y="1200597"/>
                </a:cubicBezTo>
                <a:cubicBezTo>
                  <a:pt x="138472" y="1186706"/>
                  <a:pt x="137170" y="1177591"/>
                  <a:pt x="132829" y="1173250"/>
                </a:cubicBezTo>
                <a:cubicBezTo>
                  <a:pt x="131093" y="1169777"/>
                  <a:pt x="130659" y="1167173"/>
                  <a:pt x="131527" y="1165436"/>
                </a:cubicBezTo>
                <a:cubicBezTo>
                  <a:pt x="133264" y="1163700"/>
                  <a:pt x="135868" y="1163266"/>
                  <a:pt x="139341" y="1164134"/>
                </a:cubicBezTo>
                <a:cubicBezTo>
                  <a:pt x="146286" y="1165002"/>
                  <a:pt x="153231" y="1167607"/>
                  <a:pt x="160176" y="1171948"/>
                </a:cubicBezTo>
                <a:cubicBezTo>
                  <a:pt x="153231" y="1165002"/>
                  <a:pt x="149758" y="1155018"/>
                  <a:pt x="149758" y="1141996"/>
                </a:cubicBezTo>
                <a:cubicBezTo>
                  <a:pt x="141945" y="1144600"/>
                  <a:pt x="132829" y="1146771"/>
                  <a:pt x="122411" y="1148507"/>
                </a:cubicBezTo>
                <a:cubicBezTo>
                  <a:pt x="119807" y="1149375"/>
                  <a:pt x="118070" y="1148941"/>
                  <a:pt x="117202" y="1147205"/>
                </a:cubicBezTo>
                <a:cubicBezTo>
                  <a:pt x="117202" y="1144600"/>
                  <a:pt x="118505" y="1142864"/>
                  <a:pt x="121109" y="1141996"/>
                </a:cubicBezTo>
                <a:cubicBezTo>
                  <a:pt x="122845" y="1141128"/>
                  <a:pt x="125016" y="1139826"/>
                  <a:pt x="127620" y="1138089"/>
                </a:cubicBezTo>
                <a:cubicBezTo>
                  <a:pt x="133698" y="1134617"/>
                  <a:pt x="140643" y="1129842"/>
                  <a:pt x="148456" y="1123764"/>
                </a:cubicBezTo>
                <a:cubicBezTo>
                  <a:pt x="148456" y="1103797"/>
                  <a:pt x="148890" y="1085999"/>
                  <a:pt x="149758" y="1070372"/>
                </a:cubicBezTo>
                <a:cubicBezTo>
                  <a:pt x="149758" y="1056482"/>
                  <a:pt x="148022" y="1046932"/>
                  <a:pt x="144550" y="1041723"/>
                </a:cubicBezTo>
                <a:cubicBezTo>
                  <a:pt x="143681" y="1038250"/>
                  <a:pt x="144115" y="1035646"/>
                  <a:pt x="145852" y="1033910"/>
                </a:cubicBezTo>
                <a:cubicBezTo>
                  <a:pt x="146720" y="1033041"/>
                  <a:pt x="147805" y="1032499"/>
                  <a:pt x="149107" y="1032282"/>
                </a:cubicBezTo>
                <a:close/>
                <a:moveTo>
                  <a:pt x="1455911" y="1028701"/>
                </a:moveTo>
                <a:cubicBezTo>
                  <a:pt x="1476748" y="1030437"/>
                  <a:pt x="1493243" y="1039118"/>
                  <a:pt x="1505397" y="1054745"/>
                </a:cubicBezTo>
                <a:cubicBezTo>
                  <a:pt x="1508001" y="1060823"/>
                  <a:pt x="1508001" y="1066466"/>
                  <a:pt x="1505397" y="1071675"/>
                </a:cubicBezTo>
                <a:cubicBezTo>
                  <a:pt x="1502792" y="1081224"/>
                  <a:pt x="1501490" y="1091642"/>
                  <a:pt x="1501490" y="1102929"/>
                </a:cubicBezTo>
                <a:lnTo>
                  <a:pt x="1501490" y="1105533"/>
                </a:lnTo>
                <a:cubicBezTo>
                  <a:pt x="1516249" y="1103797"/>
                  <a:pt x="1529272" y="1102494"/>
                  <a:pt x="1540558" y="1101626"/>
                </a:cubicBezTo>
                <a:cubicBezTo>
                  <a:pt x="1547503" y="1100758"/>
                  <a:pt x="1553580" y="1099022"/>
                  <a:pt x="1558789" y="1096417"/>
                </a:cubicBezTo>
                <a:cubicBezTo>
                  <a:pt x="1565734" y="1092945"/>
                  <a:pt x="1572246" y="1093813"/>
                  <a:pt x="1578322" y="1099022"/>
                </a:cubicBezTo>
                <a:cubicBezTo>
                  <a:pt x="1586136" y="1105099"/>
                  <a:pt x="1593515" y="1113347"/>
                  <a:pt x="1600461" y="1123764"/>
                </a:cubicBezTo>
                <a:cubicBezTo>
                  <a:pt x="1603933" y="1128973"/>
                  <a:pt x="1603065" y="1134617"/>
                  <a:pt x="1597856" y="1140694"/>
                </a:cubicBezTo>
                <a:cubicBezTo>
                  <a:pt x="1587438" y="1151112"/>
                  <a:pt x="1579625" y="1163266"/>
                  <a:pt x="1574416" y="1177157"/>
                </a:cubicBezTo>
                <a:cubicBezTo>
                  <a:pt x="1577021" y="1178893"/>
                  <a:pt x="1578757" y="1181063"/>
                  <a:pt x="1579625" y="1183668"/>
                </a:cubicBezTo>
                <a:cubicBezTo>
                  <a:pt x="1582229" y="1187140"/>
                  <a:pt x="1582663" y="1190179"/>
                  <a:pt x="1580927" y="1192784"/>
                </a:cubicBezTo>
                <a:cubicBezTo>
                  <a:pt x="1579190" y="1195388"/>
                  <a:pt x="1575718" y="1196690"/>
                  <a:pt x="1570509" y="1196690"/>
                </a:cubicBezTo>
                <a:cubicBezTo>
                  <a:pt x="1552277" y="1194954"/>
                  <a:pt x="1528838" y="1194954"/>
                  <a:pt x="1500188" y="1196690"/>
                </a:cubicBezTo>
                <a:lnTo>
                  <a:pt x="1500188" y="1221433"/>
                </a:lnTo>
                <a:cubicBezTo>
                  <a:pt x="1500188" y="1265709"/>
                  <a:pt x="1494545" y="1300436"/>
                  <a:pt x="1483259" y="1325613"/>
                </a:cubicBezTo>
                <a:cubicBezTo>
                  <a:pt x="1481522" y="1329085"/>
                  <a:pt x="1480220" y="1330822"/>
                  <a:pt x="1479352" y="1330822"/>
                </a:cubicBezTo>
                <a:cubicBezTo>
                  <a:pt x="1478484" y="1330822"/>
                  <a:pt x="1477181" y="1329519"/>
                  <a:pt x="1475445" y="1326915"/>
                </a:cubicBezTo>
                <a:cubicBezTo>
                  <a:pt x="1466763" y="1311288"/>
                  <a:pt x="1462423" y="1284375"/>
                  <a:pt x="1462423" y="1246176"/>
                </a:cubicBezTo>
                <a:cubicBezTo>
                  <a:pt x="1462423" y="1240967"/>
                  <a:pt x="1462423" y="1233153"/>
                  <a:pt x="1462423" y="1222735"/>
                </a:cubicBezTo>
                <a:cubicBezTo>
                  <a:pt x="1461554" y="1212317"/>
                  <a:pt x="1461121" y="1204504"/>
                  <a:pt x="1461121" y="1199295"/>
                </a:cubicBezTo>
                <a:cubicBezTo>
                  <a:pt x="1445493" y="1200163"/>
                  <a:pt x="1432037" y="1201465"/>
                  <a:pt x="1420751" y="1203201"/>
                </a:cubicBezTo>
                <a:cubicBezTo>
                  <a:pt x="1419882" y="1214488"/>
                  <a:pt x="1415976" y="1220131"/>
                  <a:pt x="1409030" y="1220131"/>
                </a:cubicBezTo>
                <a:cubicBezTo>
                  <a:pt x="1398613" y="1220999"/>
                  <a:pt x="1392101" y="1213185"/>
                  <a:pt x="1389497" y="1196690"/>
                </a:cubicBezTo>
                <a:cubicBezTo>
                  <a:pt x="1386892" y="1158491"/>
                  <a:pt x="1382117" y="1133748"/>
                  <a:pt x="1375172" y="1122462"/>
                </a:cubicBezTo>
                <a:cubicBezTo>
                  <a:pt x="1372568" y="1118989"/>
                  <a:pt x="1372133" y="1115951"/>
                  <a:pt x="1373870" y="1113347"/>
                </a:cubicBezTo>
                <a:cubicBezTo>
                  <a:pt x="1375606" y="1110742"/>
                  <a:pt x="1378645" y="1109874"/>
                  <a:pt x="1382985" y="1110742"/>
                </a:cubicBezTo>
                <a:cubicBezTo>
                  <a:pt x="1387326" y="1110742"/>
                  <a:pt x="1396008" y="1112912"/>
                  <a:pt x="1409030" y="1117253"/>
                </a:cubicBezTo>
                <a:cubicBezTo>
                  <a:pt x="1427262" y="1114649"/>
                  <a:pt x="1429433" y="1114215"/>
                  <a:pt x="1415542" y="1115951"/>
                </a:cubicBezTo>
                <a:cubicBezTo>
                  <a:pt x="1429433" y="1114215"/>
                  <a:pt x="1444625" y="1112478"/>
                  <a:pt x="1461121" y="1110742"/>
                </a:cubicBezTo>
                <a:lnTo>
                  <a:pt x="1461121" y="1085999"/>
                </a:lnTo>
                <a:cubicBezTo>
                  <a:pt x="1461988" y="1067768"/>
                  <a:pt x="1458082" y="1051707"/>
                  <a:pt x="1449400" y="1037816"/>
                </a:cubicBezTo>
                <a:cubicBezTo>
                  <a:pt x="1446796" y="1031739"/>
                  <a:pt x="1448966" y="1028701"/>
                  <a:pt x="1455911" y="1028701"/>
                </a:cubicBezTo>
                <a:close/>
                <a:moveTo>
                  <a:pt x="2520986" y="1028375"/>
                </a:moveTo>
                <a:cubicBezTo>
                  <a:pt x="2522830" y="1028158"/>
                  <a:pt x="2525055" y="1028266"/>
                  <a:pt x="2527660" y="1028701"/>
                </a:cubicBezTo>
                <a:cubicBezTo>
                  <a:pt x="2539814" y="1033041"/>
                  <a:pt x="2551534" y="1040421"/>
                  <a:pt x="2562820" y="1050839"/>
                </a:cubicBezTo>
                <a:cubicBezTo>
                  <a:pt x="2565425" y="1054311"/>
                  <a:pt x="2565425" y="1059086"/>
                  <a:pt x="2562820" y="1065163"/>
                </a:cubicBezTo>
                <a:cubicBezTo>
                  <a:pt x="2561084" y="1071241"/>
                  <a:pt x="2560216" y="1082527"/>
                  <a:pt x="2560216" y="1099022"/>
                </a:cubicBezTo>
                <a:cubicBezTo>
                  <a:pt x="2560216" y="1102494"/>
                  <a:pt x="2560216" y="1104665"/>
                  <a:pt x="2560216" y="1105533"/>
                </a:cubicBezTo>
                <a:lnTo>
                  <a:pt x="2560216" y="1110742"/>
                </a:lnTo>
                <a:cubicBezTo>
                  <a:pt x="2563688" y="1109874"/>
                  <a:pt x="2568897" y="1109006"/>
                  <a:pt x="2575843" y="1108138"/>
                </a:cubicBezTo>
                <a:cubicBezTo>
                  <a:pt x="2582788" y="1107269"/>
                  <a:pt x="2586695" y="1106401"/>
                  <a:pt x="2587563" y="1105533"/>
                </a:cubicBezTo>
                <a:cubicBezTo>
                  <a:pt x="2587563" y="1105533"/>
                  <a:pt x="2588431" y="1105533"/>
                  <a:pt x="2590167" y="1105533"/>
                </a:cubicBezTo>
                <a:cubicBezTo>
                  <a:pt x="2596244" y="1104665"/>
                  <a:pt x="2600585" y="1105099"/>
                  <a:pt x="2603190" y="1106835"/>
                </a:cubicBezTo>
                <a:cubicBezTo>
                  <a:pt x="2613608" y="1113781"/>
                  <a:pt x="2621856" y="1121160"/>
                  <a:pt x="2627933" y="1128973"/>
                </a:cubicBezTo>
                <a:cubicBezTo>
                  <a:pt x="2630537" y="1133314"/>
                  <a:pt x="2630537" y="1137655"/>
                  <a:pt x="2627933" y="1141996"/>
                </a:cubicBezTo>
                <a:cubicBezTo>
                  <a:pt x="2623591" y="1146337"/>
                  <a:pt x="2618383" y="1163266"/>
                  <a:pt x="2612306" y="1192784"/>
                </a:cubicBezTo>
                <a:cubicBezTo>
                  <a:pt x="2607965" y="1211015"/>
                  <a:pt x="2603624" y="1223169"/>
                  <a:pt x="2599283" y="1229246"/>
                </a:cubicBezTo>
                <a:cubicBezTo>
                  <a:pt x="2594942" y="1232719"/>
                  <a:pt x="2590167" y="1232719"/>
                  <a:pt x="2584958" y="1229246"/>
                </a:cubicBezTo>
                <a:cubicBezTo>
                  <a:pt x="2580617" y="1224906"/>
                  <a:pt x="2577579" y="1220999"/>
                  <a:pt x="2575843" y="1217526"/>
                </a:cubicBezTo>
                <a:cubicBezTo>
                  <a:pt x="2574106" y="1217526"/>
                  <a:pt x="2571502" y="1217526"/>
                  <a:pt x="2568029" y="1217526"/>
                </a:cubicBezTo>
                <a:cubicBezTo>
                  <a:pt x="2564557" y="1218394"/>
                  <a:pt x="2561952" y="1218828"/>
                  <a:pt x="2560216" y="1218828"/>
                </a:cubicBezTo>
                <a:lnTo>
                  <a:pt x="2560216" y="1224037"/>
                </a:lnTo>
                <a:cubicBezTo>
                  <a:pt x="2560216" y="1256159"/>
                  <a:pt x="2559348" y="1277430"/>
                  <a:pt x="2557611" y="1287847"/>
                </a:cubicBezTo>
                <a:cubicBezTo>
                  <a:pt x="2556744" y="1300870"/>
                  <a:pt x="2553704" y="1313892"/>
                  <a:pt x="2548495" y="1326915"/>
                </a:cubicBezTo>
                <a:cubicBezTo>
                  <a:pt x="2545891" y="1331256"/>
                  <a:pt x="2543287" y="1333426"/>
                  <a:pt x="2540682" y="1333426"/>
                </a:cubicBezTo>
                <a:cubicBezTo>
                  <a:pt x="2538078" y="1333426"/>
                  <a:pt x="2536341" y="1330822"/>
                  <a:pt x="2535473" y="1325613"/>
                </a:cubicBezTo>
                <a:cubicBezTo>
                  <a:pt x="2529396" y="1294359"/>
                  <a:pt x="2525923" y="1261803"/>
                  <a:pt x="2525055" y="1227944"/>
                </a:cubicBezTo>
                <a:cubicBezTo>
                  <a:pt x="2525055" y="1226208"/>
                  <a:pt x="2525055" y="1224037"/>
                  <a:pt x="2525055" y="1221433"/>
                </a:cubicBezTo>
                <a:cubicBezTo>
                  <a:pt x="2519846" y="1222301"/>
                  <a:pt x="2515505" y="1222735"/>
                  <a:pt x="2512033" y="1222735"/>
                </a:cubicBezTo>
                <a:cubicBezTo>
                  <a:pt x="2512033" y="1223603"/>
                  <a:pt x="2511598" y="1224906"/>
                  <a:pt x="2510730" y="1226642"/>
                </a:cubicBezTo>
                <a:cubicBezTo>
                  <a:pt x="2510730" y="1230983"/>
                  <a:pt x="2509863" y="1234021"/>
                  <a:pt x="2508126" y="1235758"/>
                </a:cubicBezTo>
                <a:cubicBezTo>
                  <a:pt x="2506389" y="1238362"/>
                  <a:pt x="2503351" y="1239230"/>
                  <a:pt x="2499010" y="1238362"/>
                </a:cubicBezTo>
                <a:cubicBezTo>
                  <a:pt x="2498142" y="1238362"/>
                  <a:pt x="2496840" y="1237928"/>
                  <a:pt x="2495103" y="1237060"/>
                </a:cubicBezTo>
                <a:cubicBezTo>
                  <a:pt x="2485554" y="1234455"/>
                  <a:pt x="2481213" y="1228812"/>
                  <a:pt x="2482081" y="1220131"/>
                </a:cubicBezTo>
                <a:cubicBezTo>
                  <a:pt x="2481213" y="1214053"/>
                  <a:pt x="2480344" y="1202333"/>
                  <a:pt x="2479476" y="1184970"/>
                </a:cubicBezTo>
                <a:cubicBezTo>
                  <a:pt x="2478608" y="1178893"/>
                  <a:pt x="2478174" y="1174118"/>
                  <a:pt x="2478174" y="1170645"/>
                </a:cubicBezTo>
                <a:cubicBezTo>
                  <a:pt x="2475570" y="1153282"/>
                  <a:pt x="2472097" y="1138957"/>
                  <a:pt x="2467756" y="1127671"/>
                </a:cubicBezTo>
                <a:cubicBezTo>
                  <a:pt x="2465152" y="1121594"/>
                  <a:pt x="2467322" y="1118556"/>
                  <a:pt x="2474267" y="1118556"/>
                </a:cubicBezTo>
                <a:cubicBezTo>
                  <a:pt x="2477740" y="1118556"/>
                  <a:pt x="2482949" y="1119424"/>
                  <a:pt x="2489894" y="1121160"/>
                </a:cubicBezTo>
                <a:cubicBezTo>
                  <a:pt x="2493367" y="1121160"/>
                  <a:pt x="2498576" y="1120292"/>
                  <a:pt x="2505521" y="1118556"/>
                </a:cubicBezTo>
                <a:cubicBezTo>
                  <a:pt x="2514203" y="1117687"/>
                  <a:pt x="2520714" y="1116819"/>
                  <a:pt x="2525055" y="1115951"/>
                </a:cubicBezTo>
                <a:cubicBezTo>
                  <a:pt x="2523319" y="1075147"/>
                  <a:pt x="2519846" y="1049536"/>
                  <a:pt x="2514637" y="1039118"/>
                </a:cubicBezTo>
                <a:cubicBezTo>
                  <a:pt x="2513335" y="1032607"/>
                  <a:pt x="2515451" y="1029026"/>
                  <a:pt x="2520986" y="1028375"/>
                </a:cubicBezTo>
                <a:close/>
                <a:moveTo>
                  <a:pt x="2370088" y="750057"/>
                </a:moveTo>
                <a:cubicBezTo>
                  <a:pt x="2371824" y="749189"/>
                  <a:pt x="2374863" y="749189"/>
                  <a:pt x="2379204" y="750057"/>
                </a:cubicBezTo>
                <a:cubicBezTo>
                  <a:pt x="2416535" y="758739"/>
                  <a:pt x="2436068" y="770025"/>
                  <a:pt x="2437805" y="783915"/>
                </a:cubicBezTo>
                <a:cubicBezTo>
                  <a:pt x="2436937" y="793465"/>
                  <a:pt x="2430859" y="798674"/>
                  <a:pt x="2419573" y="799542"/>
                </a:cubicBezTo>
                <a:cubicBezTo>
                  <a:pt x="2411760" y="800411"/>
                  <a:pt x="2406116" y="796938"/>
                  <a:pt x="2402644" y="789124"/>
                </a:cubicBezTo>
                <a:cubicBezTo>
                  <a:pt x="2397435" y="779575"/>
                  <a:pt x="2387451" y="768723"/>
                  <a:pt x="2372692" y="756568"/>
                </a:cubicBezTo>
                <a:cubicBezTo>
                  <a:pt x="2370088" y="753964"/>
                  <a:pt x="2369220" y="751793"/>
                  <a:pt x="2370088" y="750057"/>
                </a:cubicBezTo>
                <a:close/>
                <a:moveTo>
                  <a:pt x="6039891" y="730523"/>
                </a:moveTo>
                <a:cubicBezTo>
                  <a:pt x="6065936" y="729655"/>
                  <a:pt x="6079393" y="738337"/>
                  <a:pt x="6080261" y="756568"/>
                </a:cubicBezTo>
                <a:cubicBezTo>
                  <a:pt x="6079393" y="770459"/>
                  <a:pt x="6058991" y="783915"/>
                  <a:pt x="6019055" y="796938"/>
                </a:cubicBezTo>
                <a:cubicBezTo>
                  <a:pt x="6012979" y="797806"/>
                  <a:pt x="6009071" y="796938"/>
                  <a:pt x="6007335" y="794333"/>
                </a:cubicBezTo>
                <a:cubicBezTo>
                  <a:pt x="6005599" y="791729"/>
                  <a:pt x="6006901" y="788690"/>
                  <a:pt x="6011242" y="785218"/>
                </a:cubicBezTo>
                <a:cubicBezTo>
                  <a:pt x="6022528" y="777404"/>
                  <a:pt x="6029473" y="771761"/>
                  <a:pt x="6032078" y="768288"/>
                </a:cubicBezTo>
                <a:cubicBezTo>
                  <a:pt x="6033815" y="766552"/>
                  <a:pt x="6034248" y="765250"/>
                  <a:pt x="6033380" y="764382"/>
                </a:cubicBezTo>
                <a:cubicBezTo>
                  <a:pt x="6032512" y="763514"/>
                  <a:pt x="6030775" y="762645"/>
                  <a:pt x="6028171" y="761777"/>
                </a:cubicBezTo>
                <a:cubicBezTo>
                  <a:pt x="6016885" y="760041"/>
                  <a:pt x="6011242" y="754832"/>
                  <a:pt x="6011242" y="746150"/>
                </a:cubicBezTo>
                <a:cubicBezTo>
                  <a:pt x="6012110" y="735732"/>
                  <a:pt x="6021660" y="730523"/>
                  <a:pt x="6039891" y="730523"/>
                </a:cubicBezTo>
                <a:close/>
                <a:moveTo>
                  <a:pt x="4121200" y="716199"/>
                </a:moveTo>
                <a:cubicBezTo>
                  <a:pt x="4124672" y="715330"/>
                  <a:pt x="4126843" y="715330"/>
                  <a:pt x="4127711" y="716199"/>
                </a:cubicBezTo>
                <a:cubicBezTo>
                  <a:pt x="4128579" y="717067"/>
                  <a:pt x="4127711" y="718369"/>
                  <a:pt x="4125106" y="720105"/>
                </a:cubicBezTo>
                <a:cubicBezTo>
                  <a:pt x="4118161" y="727919"/>
                  <a:pt x="4102534" y="740941"/>
                  <a:pt x="4078225" y="759173"/>
                </a:cubicBezTo>
                <a:cubicBezTo>
                  <a:pt x="4066071" y="768723"/>
                  <a:pt x="4054785" y="778272"/>
                  <a:pt x="4044367" y="787822"/>
                </a:cubicBezTo>
                <a:cubicBezTo>
                  <a:pt x="4039158" y="792163"/>
                  <a:pt x="4033515" y="791729"/>
                  <a:pt x="4027438" y="786520"/>
                </a:cubicBezTo>
                <a:cubicBezTo>
                  <a:pt x="4017020" y="776102"/>
                  <a:pt x="4010943" y="767420"/>
                  <a:pt x="4009206" y="760475"/>
                </a:cubicBezTo>
                <a:cubicBezTo>
                  <a:pt x="4007470" y="754398"/>
                  <a:pt x="4009206" y="750925"/>
                  <a:pt x="4014415" y="750057"/>
                </a:cubicBezTo>
                <a:cubicBezTo>
                  <a:pt x="4023097" y="749189"/>
                  <a:pt x="4035251" y="746150"/>
                  <a:pt x="4050878" y="740941"/>
                </a:cubicBezTo>
                <a:cubicBezTo>
                  <a:pt x="4083868" y="729655"/>
                  <a:pt x="4107309" y="721408"/>
                  <a:pt x="4121200" y="716199"/>
                </a:cubicBezTo>
                <a:close/>
                <a:moveTo>
                  <a:pt x="4774518" y="704478"/>
                </a:moveTo>
                <a:cubicBezTo>
                  <a:pt x="4780595" y="707083"/>
                  <a:pt x="4786238" y="709687"/>
                  <a:pt x="4791447" y="712292"/>
                </a:cubicBezTo>
                <a:lnTo>
                  <a:pt x="4792749" y="714896"/>
                </a:lnTo>
                <a:cubicBezTo>
                  <a:pt x="4791881" y="709687"/>
                  <a:pt x="4790579" y="706215"/>
                  <a:pt x="4788842" y="704478"/>
                </a:cubicBezTo>
                <a:cubicBezTo>
                  <a:pt x="4784502" y="704478"/>
                  <a:pt x="4779727" y="704478"/>
                  <a:pt x="4774518" y="704478"/>
                </a:cubicBezTo>
                <a:close/>
                <a:moveTo>
                  <a:pt x="2914427" y="704478"/>
                </a:moveTo>
                <a:cubicBezTo>
                  <a:pt x="2923109" y="702742"/>
                  <a:pt x="2932658" y="704912"/>
                  <a:pt x="2943076" y="710990"/>
                </a:cubicBezTo>
                <a:cubicBezTo>
                  <a:pt x="2950021" y="717067"/>
                  <a:pt x="2956533" y="724012"/>
                  <a:pt x="2962610" y="731826"/>
                </a:cubicBezTo>
                <a:cubicBezTo>
                  <a:pt x="2967819" y="741375"/>
                  <a:pt x="2966516" y="747453"/>
                  <a:pt x="2958703" y="750057"/>
                </a:cubicBezTo>
                <a:cubicBezTo>
                  <a:pt x="2952626" y="750925"/>
                  <a:pt x="2943510" y="750491"/>
                  <a:pt x="2931356" y="748755"/>
                </a:cubicBezTo>
                <a:cubicBezTo>
                  <a:pt x="2910520" y="745282"/>
                  <a:pt x="2875793" y="743546"/>
                  <a:pt x="2827176" y="743546"/>
                </a:cubicBezTo>
                <a:cubicBezTo>
                  <a:pt x="2775086" y="747018"/>
                  <a:pt x="2736019" y="751359"/>
                  <a:pt x="2709974" y="756568"/>
                </a:cubicBezTo>
                <a:cubicBezTo>
                  <a:pt x="2703897" y="758305"/>
                  <a:pt x="2698688" y="757871"/>
                  <a:pt x="2694347" y="755266"/>
                </a:cubicBezTo>
                <a:cubicBezTo>
                  <a:pt x="2687402" y="751793"/>
                  <a:pt x="2680456" y="744848"/>
                  <a:pt x="2673511" y="734430"/>
                </a:cubicBezTo>
                <a:cubicBezTo>
                  <a:pt x="2671775" y="728353"/>
                  <a:pt x="2673077" y="725314"/>
                  <a:pt x="2677418" y="725314"/>
                </a:cubicBezTo>
                <a:cubicBezTo>
                  <a:pt x="2686100" y="725314"/>
                  <a:pt x="2700424" y="724446"/>
                  <a:pt x="2720392" y="722710"/>
                </a:cubicBezTo>
                <a:cubicBezTo>
                  <a:pt x="2706501" y="724446"/>
                  <a:pt x="2707804" y="724446"/>
                  <a:pt x="2724299" y="722710"/>
                </a:cubicBezTo>
                <a:cubicBezTo>
                  <a:pt x="2786807" y="715765"/>
                  <a:pt x="2833253" y="711424"/>
                  <a:pt x="2863639" y="709687"/>
                </a:cubicBezTo>
                <a:cubicBezTo>
                  <a:pt x="2865375" y="709687"/>
                  <a:pt x="2867546" y="709687"/>
                  <a:pt x="2870150" y="709687"/>
                </a:cubicBezTo>
                <a:cubicBezTo>
                  <a:pt x="2891854" y="707951"/>
                  <a:pt x="2906613" y="706215"/>
                  <a:pt x="2914427" y="704478"/>
                </a:cubicBezTo>
                <a:close/>
                <a:moveTo>
                  <a:pt x="1126443" y="704478"/>
                </a:moveTo>
                <a:cubicBezTo>
                  <a:pt x="1132520" y="707083"/>
                  <a:pt x="1138164" y="709687"/>
                  <a:pt x="1143372" y="712292"/>
                </a:cubicBezTo>
                <a:lnTo>
                  <a:pt x="1144675" y="714896"/>
                </a:lnTo>
                <a:cubicBezTo>
                  <a:pt x="1143806" y="709687"/>
                  <a:pt x="1142504" y="706215"/>
                  <a:pt x="1140768" y="704478"/>
                </a:cubicBezTo>
                <a:cubicBezTo>
                  <a:pt x="1136427" y="704478"/>
                  <a:pt x="1131652" y="704478"/>
                  <a:pt x="1126443" y="704478"/>
                </a:cubicBezTo>
                <a:close/>
                <a:moveTo>
                  <a:pt x="4510571" y="694386"/>
                </a:moveTo>
                <a:cubicBezTo>
                  <a:pt x="4513176" y="694603"/>
                  <a:pt x="4515780" y="695363"/>
                  <a:pt x="4518385" y="696665"/>
                </a:cubicBezTo>
                <a:cubicBezTo>
                  <a:pt x="4531407" y="701874"/>
                  <a:pt x="4539221" y="707517"/>
                  <a:pt x="4541825" y="713594"/>
                </a:cubicBezTo>
                <a:cubicBezTo>
                  <a:pt x="4544430" y="723144"/>
                  <a:pt x="4541391" y="727919"/>
                  <a:pt x="4532709" y="727919"/>
                </a:cubicBezTo>
                <a:cubicBezTo>
                  <a:pt x="4508401" y="727919"/>
                  <a:pt x="4479751" y="730089"/>
                  <a:pt x="4446761" y="734430"/>
                </a:cubicBezTo>
                <a:cubicBezTo>
                  <a:pt x="4418112" y="737903"/>
                  <a:pt x="4395539" y="741809"/>
                  <a:pt x="4379044" y="746150"/>
                </a:cubicBezTo>
                <a:cubicBezTo>
                  <a:pt x="4373835" y="748755"/>
                  <a:pt x="4368192" y="747887"/>
                  <a:pt x="4362115" y="743546"/>
                </a:cubicBezTo>
                <a:cubicBezTo>
                  <a:pt x="4361247" y="742678"/>
                  <a:pt x="4360379" y="741809"/>
                  <a:pt x="4359511" y="740941"/>
                </a:cubicBezTo>
                <a:cubicBezTo>
                  <a:pt x="4350829" y="734864"/>
                  <a:pt x="4345186" y="729221"/>
                  <a:pt x="4342581" y="724012"/>
                </a:cubicBezTo>
                <a:cubicBezTo>
                  <a:pt x="4340845" y="722276"/>
                  <a:pt x="4340411" y="720973"/>
                  <a:pt x="4341279" y="720105"/>
                </a:cubicBezTo>
                <a:cubicBezTo>
                  <a:pt x="4342147" y="718369"/>
                  <a:pt x="4343884" y="717935"/>
                  <a:pt x="4346488" y="718803"/>
                </a:cubicBezTo>
                <a:cubicBezTo>
                  <a:pt x="4358642" y="718803"/>
                  <a:pt x="4373401" y="717501"/>
                  <a:pt x="4390765" y="714896"/>
                </a:cubicBezTo>
                <a:cubicBezTo>
                  <a:pt x="4415941" y="710556"/>
                  <a:pt x="4441118" y="707083"/>
                  <a:pt x="4466295" y="704478"/>
                </a:cubicBezTo>
                <a:cubicBezTo>
                  <a:pt x="4485394" y="701006"/>
                  <a:pt x="4497549" y="697967"/>
                  <a:pt x="4502758" y="695363"/>
                </a:cubicBezTo>
                <a:cubicBezTo>
                  <a:pt x="4505362" y="694495"/>
                  <a:pt x="4507967" y="694169"/>
                  <a:pt x="4510571" y="694386"/>
                </a:cubicBezTo>
                <a:close/>
                <a:moveTo>
                  <a:pt x="852972" y="694386"/>
                </a:moveTo>
                <a:cubicBezTo>
                  <a:pt x="855576" y="694603"/>
                  <a:pt x="858180" y="695363"/>
                  <a:pt x="860785" y="696665"/>
                </a:cubicBezTo>
                <a:cubicBezTo>
                  <a:pt x="873807" y="701874"/>
                  <a:pt x="881621" y="707517"/>
                  <a:pt x="884226" y="713594"/>
                </a:cubicBezTo>
                <a:cubicBezTo>
                  <a:pt x="886830" y="723144"/>
                  <a:pt x="883792" y="727919"/>
                  <a:pt x="875110" y="727919"/>
                </a:cubicBezTo>
                <a:cubicBezTo>
                  <a:pt x="850801" y="727919"/>
                  <a:pt x="822151" y="730089"/>
                  <a:pt x="789162" y="734430"/>
                </a:cubicBezTo>
                <a:cubicBezTo>
                  <a:pt x="760512" y="737903"/>
                  <a:pt x="737939" y="741809"/>
                  <a:pt x="721444" y="746150"/>
                </a:cubicBezTo>
                <a:cubicBezTo>
                  <a:pt x="716236" y="748755"/>
                  <a:pt x="710592" y="747887"/>
                  <a:pt x="704515" y="743546"/>
                </a:cubicBezTo>
                <a:cubicBezTo>
                  <a:pt x="703647" y="742678"/>
                  <a:pt x="702779" y="741809"/>
                  <a:pt x="701911" y="740941"/>
                </a:cubicBezTo>
                <a:cubicBezTo>
                  <a:pt x="693229" y="734864"/>
                  <a:pt x="687586" y="729221"/>
                  <a:pt x="684981" y="724012"/>
                </a:cubicBezTo>
                <a:cubicBezTo>
                  <a:pt x="683245" y="722276"/>
                  <a:pt x="682811" y="720973"/>
                  <a:pt x="683679" y="720105"/>
                </a:cubicBezTo>
                <a:cubicBezTo>
                  <a:pt x="684547" y="718369"/>
                  <a:pt x="686284" y="717935"/>
                  <a:pt x="688889" y="718803"/>
                </a:cubicBezTo>
                <a:cubicBezTo>
                  <a:pt x="701043" y="718803"/>
                  <a:pt x="715802" y="717501"/>
                  <a:pt x="733165" y="714896"/>
                </a:cubicBezTo>
                <a:cubicBezTo>
                  <a:pt x="758341" y="710556"/>
                  <a:pt x="783518" y="707083"/>
                  <a:pt x="808695" y="704478"/>
                </a:cubicBezTo>
                <a:cubicBezTo>
                  <a:pt x="827795" y="701006"/>
                  <a:pt x="839949" y="697967"/>
                  <a:pt x="845158" y="695363"/>
                </a:cubicBezTo>
                <a:cubicBezTo>
                  <a:pt x="847763" y="694495"/>
                  <a:pt x="850367" y="694169"/>
                  <a:pt x="852972" y="694386"/>
                </a:cubicBezTo>
                <a:close/>
                <a:moveTo>
                  <a:pt x="5062314" y="691456"/>
                </a:moveTo>
                <a:cubicBezTo>
                  <a:pt x="5064051" y="692324"/>
                  <a:pt x="5065353" y="693626"/>
                  <a:pt x="5066221" y="695363"/>
                </a:cubicBezTo>
                <a:cubicBezTo>
                  <a:pt x="5074902" y="718803"/>
                  <a:pt x="5091831" y="737035"/>
                  <a:pt x="5117008" y="750057"/>
                </a:cubicBezTo>
                <a:cubicBezTo>
                  <a:pt x="5135240" y="760475"/>
                  <a:pt x="5157812" y="763514"/>
                  <a:pt x="5184725" y="759173"/>
                </a:cubicBezTo>
                <a:cubicBezTo>
                  <a:pt x="5189066" y="758305"/>
                  <a:pt x="5190802" y="756134"/>
                  <a:pt x="5189934" y="752662"/>
                </a:cubicBezTo>
                <a:cubicBezTo>
                  <a:pt x="5189066" y="748321"/>
                  <a:pt x="5187330" y="742244"/>
                  <a:pt x="5184725" y="734430"/>
                </a:cubicBezTo>
                <a:cubicBezTo>
                  <a:pt x="5182989" y="726617"/>
                  <a:pt x="5181253" y="720539"/>
                  <a:pt x="5179516" y="716199"/>
                </a:cubicBezTo>
                <a:cubicBezTo>
                  <a:pt x="5178648" y="714462"/>
                  <a:pt x="5179082" y="713160"/>
                  <a:pt x="5180818" y="712292"/>
                </a:cubicBezTo>
                <a:cubicBezTo>
                  <a:pt x="5181686" y="712292"/>
                  <a:pt x="5182989" y="712726"/>
                  <a:pt x="5184725" y="713594"/>
                </a:cubicBezTo>
                <a:cubicBezTo>
                  <a:pt x="5198616" y="725748"/>
                  <a:pt x="5217716" y="738771"/>
                  <a:pt x="5242024" y="752662"/>
                </a:cubicBezTo>
                <a:cubicBezTo>
                  <a:pt x="5249837" y="758739"/>
                  <a:pt x="5249837" y="766118"/>
                  <a:pt x="5242024" y="774800"/>
                </a:cubicBezTo>
                <a:cubicBezTo>
                  <a:pt x="5227265" y="786086"/>
                  <a:pt x="5201654" y="792163"/>
                  <a:pt x="5165191" y="793031"/>
                </a:cubicBezTo>
                <a:cubicBezTo>
                  <a:pt x="5130465" y="793031"/>
                  <a:pt x="5103118" y="783915"/>
                  <a:pt x="5083150" y="765684"/>
                </a:cubicBezTo>
                <a:cubicBezTo>
                  <a:pt x="5065786" y="746584"/>
                  <a:pt x="5058407" y="723144"/>
                  <a:pt x="5061012" y="695363"/>
                </a:cubicBezTo>
                <a:cubicBezTo>
                  <a:pt x="5061012" y="692758"/>
                  <a:pt x="5061446" y="691456"/>
                  <a:pt x="5062314" y="691456"/>
                </a:cubicBezTo>
                <a:close/>
                <a:moveTo>
                  <a:pt x="1414239" y="691456"/>
                </a:moveTo>
                <a:cubicBezTo>
                  <a:pt x="1415976" y="692324"/>
                  <a:pt x="1417278" y="693626"/>
                  <a:pt x="1418147" y="695363"/>
                </a:cubicBezTo>
                <a:cubicBezTo>
                  <a:pt x="1426828" y="718803"/>
                  <a:pt x="1443757" y="737035"/>
                  <a:pt x="1468934" y="750057"/>
                </a:cubicBezTo>
                <a:cubicBezTo>
                  <a:pt x="1487165" y="760475"/>
                  <a:pt x="1509738" y="763514"/>
                  <a:pt x="1536651" y="759173"/>
                </a:cubicBezTo>
                <a:cubicBezTo>
                  <a:pt x="1540992" y="758305"/>
                  <a:pt x="1542728" y="756134"/>
                  <a:pt x="1541860" y="752662"/>
                </a:cubicBezTo>
                <a:cubicBezTo>
                  <a:pt x="1540992" y="748321"/>
                  <a:pt x="1539255" y="742244"/>
                  <a:pt x="1536651" y="734430"/>
                </a:cubicBezTo>
                <a:cubicBezTo>
                  <a:pt x="1534915" y="726617"/>
                  <a:pt x="1533178" y="720539"/>
                  <a:pt x="1531442" y="716199"/>
                </a:cubicBezTo>
                <a:cubicBezTo>
                  <a:pt x="1530574" y="714462"/>
                  <a:pt x="1531007" y="713160"/>
                  <a:pt x="1532744" y="712292"/>
                </a:cubicBezTo>
                <a:cubicBezTo>
                  <a:pt x="1533612" y="712292"/>
                  <a:pt x="1534915" y="712726"/>
                  <a:pt x="1536651" y="713594"/>
                </a:cubicBezTo>
                <a:cubicBezTo>
                  <a:pt x="1550541" y="725748"/>
                  <a:pt x="1569641" y="738771"/>
                  <a:pt x="1593949" y="752662"/>
                </a:cubicBezTo>
                <a:cubicBezTo>
                  <a:pt x="1601763" y="758739"/>
                  <a:pt x="1601763" y="766118"/>
                  <a:pt x="1593949" y="774800"/>
                </a:cubicBezTo>
                <a:cubicBezTo>
                  <a:pt x="1579190" y="786086"/>
                  <a:pt x="1553580" y="792163"/>
                  <a:pt x="1517117" y="793031"/>
                </a:cubicBezTo>
                <a:cubicBezTo>
                  <a:pt x="1482391" y="793031"/>
                  <a:pt x="1455043" y="783915"/>
                  <a:pt x="1435075" y="765684"/>
                </a:cubicBezTo>
                <a:cubicBezTo>
                  <a:pt x="1417712" y="746584"/>
                  <a:pt x="1410333" y="723144"/>
                  <a:pt x="1412937" y="695363"/>
                </a:cubicBezTo>
                <a:cubicBezTo>
                  <a:pt x="1412937" y="692758"/>
                  <a:pt x="1413371" y="691456"/>
                  <a:pt x="1414239" y="691456"/>
                </a:cubicBezTo>
                <a:close/>
                <a:moveTo>
                  <a:pt x="5096172" y="683642"/>
                </a:moveTo>
                <a:cubicBezTo>
                  <a:pt x="5106590" y="683642"/>
                  <a:pt x="5117876" y="684511"/>
                  <a:pt x="5130031" y="686247"/>
                </a:cubicBezTo>
                <a:cubicBezTo>
                  <a:pt x="5149130" y="692324"/>
                  <a:pt x="5156076" y="706649"/>
                  <a:pt x="5150867" y="729221"/>
                </a:cubicBezTo>
                <a:cubicBezTo>
                  <a:pt x="5148262" y="736166"/>
                  <a:pt x="5142619" y="737903"/>
                  <a:pt x="5133938" y="734430"/>
                </a:cubicBezTo>
                <a:cubicBezTo>
                  <a:pt x="5119179" y="723144"/>
                  <a:pt x="5105722" y="707517"/>
                  <a:pt x="5093568" y="687549"/>
                </a:cubicBezTo>
                <a:cubicBezTo>
                  <a:pt x="5091831" y="685813"/>
                  <a:pt x="5091398" y="684945"/>
                  <a:pt x="5092266" y="684945"/>
                </a:cubicBezTo>
                <a:cubicBezTo>
                  <a:pt x="5092266" y="684077"/>
                  <a:pt x="5093568" y="683642"/>
                  <a:pt x="5096172" y="683642"/>
                </a:cubicBezTo>
                <a:close/>
                <a:moveTo>
                  <a:pt x="5031060" y="683642"/>
                </a:moveTo>
                <a:cubicBezTo>
                  <a:pt x="5031928" y="683642"/>
                  <a:pt x="5032797" y="684945"/>
                  <a:pt x="5033665" y="687549"/>
                </a:cubicBezTo>
                <a:cubicBezTo>
                  <a:pt x="5044951" y="726617"/>
                  <a:pt x="5040610" y="751793"/>
                  <a:pt x="5020642" y="763079"/>
                </a:cubicBezTo>
                <a:cubicBezTo>
                  <a:pt x="5012829" y="767420"/>
                  <a:pt x="5007185" y="766552"/>
                  <a:pt x="5003713" y="760475"/>
                </a:cubicBezTo>
                <a:cubicBezTo>
                  <a:pt x="4995031" y="747453"/>
                  <a:pt x="4994597" y="734864"/>
                  <a:pt x="5002411" y="722710"/>
                </a:cubicBezTo>
                <a:cubicBezTo>
                  <a:pt x="5004147" y="720973"/>
                  <a:pt x="5006752" y="717935"/>
                  <a:pt x="5010224" y="713594"/>
                </a:cubicBezTo>
                <a:cubicBezTo>
                  <a:pt x="5021510" y="700572"/>
                  <a:pt x="5027588" y="691890"/>
                  <a:pt x="5028456" y="687549"/>
                </a:cubicBezTo>
                <a:cubicBezTo>
                  <a:pt x="5029324" y="684945"/>
                  <a:pt x="5030192" y="683642"/>
                  <a:pt x="5031060" y="683642"/>
                </a:cubicBezTo>
                <a:close/>
                <a:moveTo>
                  <a:pt x="1448098" y="683642"/>
                </a:moveTo>
                <a:cubicBezTo>
                  <a:pt x="1458516" y="683642"/>
                  <a:pt x="1469802" y="684511"/>
                  <a:pt x="1481956" y="686247"/>
                </a:cubicBezTo>
                <a:cubicBezTo>
                  <a:pt x="1501056" y="692324"/>
                  <a:pt x="1508001" y="706649"/>
                  <a:pt x="1502792" y="729221"/>
                </a:cubicBezTo>
                <a:cubicBezTo>
                  <a:pt x="1500188" y="736166"/>
                  <a:pt x="1494544" y="737903"/>
                  <a:pt x="1485864" y="734430"/>
                </a:cubicBezTo>
                <a:cubicBezTo>
                  <a:pt x="1471105" y="723144"/>
                  <a:pt x="1457647" y="707517"/>
                  <a:pt x="1445493" y="687549"/>
                </a:cubicBezTo>
                <a:cubicBezTo>
                  <a:pt x="1443757" y="685813"/>
                  <a:pt x="1443323" y="684945"/>
                  <a:pt x="1444192" y="684945"/>
                </a:cubicBezTo>
                <a:cubicBezTo>
                  <a:pt x="1444192" y="684077"/>
                  <a:pt x="1445493" y="683642"/>
                  <a:pt x="1448098" y="683642"/>
                </a:cubicBezTo>
                <a:close/>
                <a:moveTo>
                  <a:pt x="1382985" y="683642"/>
                </a:moveTo>
                <a:cubicBezTo>
                  <a:pt x="1383853" y="683642"/>
                  <a:pt x="1384722" y="684945"/>
                  <a:pt x="1385590" y="687549"/>
                </a:cubicBezTo>
                <a:cubicBezTo>
                  <a:pt x="1396877" y="726617"/>
                  <a:pt x="1392536" y="751793"/>
                  <a:pt x="1372567" y="763079"/>
                </a:cubicBezTo>
                <a:cubicBezTo>
                  <a:pt x="1364754" y="767420"/>
                  <a:pt x="1359111" y="766552"/>
                  <a:pt x="1355638" y="760475"/>
                </a:cubicBezTo>
                <a:cubicBezTo>
                  <a:pt x="1346957" y="747453"/>
                  <a:pt x="1346523" y="734864"/>
                  <a:pt x="1354337" y="722710"/>
                </a:cubicBezTo>
                <a:cubicBezTo>
                  <a:pt x="1356072" y="720973"/>
                  <a:pt x="1358677" y="717935"/>
                  <a:pt x="1362150" y="713594"/>
                </a:cubicBezTo>
                <a:cubicBezTo>
                  <a:pt x="1373436" y="700572"/>
                  <a:pt x="1379513" y="691890"/>
                  <a:pt x="1380381" y="687549"/>
                </a:cubicBezTo>
                <a:cubicBezTo>
                  <a:pt x="1381250" y="684945"/>
                  <a:pt x="1382117" y="683642"/>
                  <a:pt x="1382985" y="683642"/>
                </a:cubicBezTo>
                <a:close/>
                <a:moveTo>
                  <a:pt x="5201654" y="679736"/>
                </a:moveTo>
                <a:cubicBezTo>
                  <a:pt x="5225095" y="679736"/>
                  <a:pt x="5239854" y="680170"/>
                  <a:pt x="5245931" y="681038"/>
                </a:cubicBezTo>
                <a:cubicBezTo>
                  <a:pt x="5269371" y="688851"/>
                  <a:pt x="5275882" y="703176"/>
                  <a:pt x="5265464" y="724012"/>
                </a:cubicBezTo>
                <a:cubicBezTo>
                  <a:pt x="5261992" y="731826"/>
                  <a:pt x="5256349" y="733562"/>
                  <a:pt x="5248535" y="729221"/>
                </a:cubicBezTo>
                <a:cubicBezTo>
                  <a:pt x="5231172" y="718803"/>
                  <a:pt x="5214677" y="703610"/>
                  <a:pt x="5199050" y="683642"/>
                </a:cubicBezTo>
                <a:cubicBezTo>
                  <a:pt x="5197313" y="681906"/>
                  <a:pt x="5196880" y="681038"/>
                  <a:pt x="5197748" y="681038"/>
                </a:cubicBezTo>
                <a:cubicBezTo>
                  <a:pt x="5197748" y="680170"/>
                  <a:pt x="5199050" y="679736"/>
                  <a:pt x="5201654" y="679736"/>
                </a:cubicBezTo>
                <a:close/>
                <a:moveTo>
                  <a:pt x="1553580" y="679736"/>
                </a:moveTo>
                <a:cubicBezTo>
                  <a:pt x="1577020" y="679736"/>
                  <a:pt x="1591779" y="680170"/>
                  <a:pt x="1597856" y="681038"/>
                </a:cubicBezTo>
                <a:cubicBezTo>
                  <a:pt x="1621296" y="688851"/>
                  <a:pt x="1627808" y="703176"/>
                  <a:pt x="1617390" y="724012"/>
                </a:cubicBezTo>
                <a:cubicBezTo>
                  <a:pt x="1613917" y="731826"/>
                  <a:pt x="1608274" y="733562"/>
                  <a:pt x="1600461" y="729221"/>
                </a:cubicBezTo>
                <a:cubicBezTo>
                  <a:pt x="1583097" y="718803"/>
                  <a:pt x="1566603" y="703610"/>
                  <a:pt x="1550976" y="683642"/>
                </a:cubicBezTo>
                <a:cubicBezTo>
                  <a:pt x="1549239" y="681906"/>
                  <a:pt x="1548805" y="681038"/>
                  <a:pt x="1549673" y="681038"/>
                </a:cubicBezTo>
                <a:cubicBezTo>
                  <a:pt x="1549673" y="680170"/>
                  <a:pt x="1550976" y="679736"/>
                  <a:pt x="1553580" y="679736"/>
                </a:cubicBezTo>
                <a:close/>
                <a:moveTo>
                  <a:pt x="6431867" y="671922"/>
                </a:moveTo>
                <a:cubicBezTo>
                  <a:pt x="6428395" y="671922"/>
                  <a:pt x="6423186" y="672356"/>
                  <a:pt x="6416241" y="673225"/>
                </a:cubicBezTo>
                <a:cubicBezTo>
                  <a:pt x="6408427" y="673225"/>
                  <a:pt x="6402783" y="673659"/>
                  <a:pt x="6399311" y="674527"/>
                </a:cubicBezTo>
                <a:cubicBezTo>
                  <a:pt x="6407125" y="677999"/>
                  <a:pt x="6414504" y="684077"/>
                  <a:pt x="6421449" y="692758"/>
                </a:cubicBezTo>
                <a:cubicBezTo>
                  <a:pt x="6425791" y="700572"/>
                  <a:pt x="6425356" y="706215"/>
                  <a:pt x="6420147" y="709687"/>
                </a:cubicBezTo>
                <a:cubicBezTo>
                  <a:pt x="6422751" y="710556"/>
                  <a:pt x="6426224" y="712726"/>
                  <a:pt x="6430565" y="716199"/>
                </a:cubicBezTo>
                <a:cubicBezTo>
                  <a:pt x="6432301" y="717935"/>
                  <a:pt x="6433604" y="719237"/>
                  <a:pt x="6434472" y="720105"/>
                </a:cubicBezTo>
                <a:cubicBezTo>
                  <a:pt x="6434472" y="715765"/>
                  <a:pt x="6434472" y="710990"/>
                  <a:pt x="6434472" y="705781"/>
                </a:cubicBezTo>
                <a:cubicBezTo>
                  <a:pt x="6436209" y="689286"/>
                  <a:pt x="6435774" y="678433"/>
                  <a:pt x="6433169" y="673225"/>
                </a:cubicBezTo>
                <a:cubicBezTo>
                  <a:pt x="6432301" y="672356"/>
                  <a:pt x="6431867" y="671922"/>
                  <a:pt x="6431867" y="671922"/>
                </a:cubicBezTo>
                <a:close/>
                <a:moveTo>
                  <a:pt x="3832101" y="665411"/>
                </a:moveTo>
                <a:cubicBezTo>
                  <a:pt x="3826892" y="666279"/>
                  <a:pt x="3822985" y="666713"/>
                  <a:pt x="3820381" y="666713"/>
                </a:cubicBezTo>
                <a:cubicBezTo>
                  <a:pt x="3819512" y="677999"/>
                  <a:pt x="3819078" y="687983"/>
                  <a:pt x="3819078" y="696665"/>
                </a:cubicBezTo>
                <a:cubicBezTo>
                  <a:pt x="3821683" y="695797"/>
                  <a:pt x="3826892" y="694929"/>
                  <a:pt x="3834705" y="694060"/>
                </a:cubicBezTo>
                <a:cubicBezTo>
                  <a:pt x="3838178" y="693192"/>
                  <a:pt x="3840782" y="692758"/>
                  <a:pt x="3842519" y="692758"/>
                </a:cubicBezTo>
                <a:cubicBezTo>
                  <a:pt x="3842519" y="689286"/>
                  <a:pt x="3842953" y="684511"/>
                  <a:pt x="3843821" y="678433"/>
                </a:cubicBezTo>
                <a:cubicBezTo>
                  <a:pt x="3843821" y="672356"/>
                  <a:pt x="3843821" y="668016"/>
                  <a:pt x="3843821" y="665411"/>
                </a:cubicBezTo>
                <a:cubicBezTo>
                  <a:pt x="3841217" y="665411"/>
                  <a:pt x="3837310" y="665411"/>
                  <a:pt x="3832101" y="665411"/>
                </a:cubicBezTo>
                <a:close/>
                <a:moveTo>
                  <a:pt x="4814887" y="651086"/>
                </a:moveTo>
                <a:cubicBezTo>
                  <a:pt x="4814019" y="651086"/>
                  <a:pt x="4812283" y="651520"/>
                  <a:pt x="4809678" y="652389"/>
                </a:cubicBezTo>
                <a:cubicBezTo>
                  <a:pt x="4787106" y="654993"/>
                  <a:pt x="4770611" y="657598"/>
                  <a:pt x="4760193" y="660202"/>
                </a:cubicBezTo>
                <a:cubicBezTo>
                  <a:pt x="4761061" y="663675"/>
                  <a:pt x="4762364" y="671488"/>
                  <a:pt x="4764100" y="683642"/>
                </a:cubicBezTo>
                <a:cubicBezTo>
                  <a:pt x="4769309" y="682774"/>
                  <a:pt x="4778859" y="681038"/>
                  <a:pt x="4792749" y="678433"/>
                </a:cubicBezTo>
                <a:cubicBezTo>
                  <a:pt x="4800563" y="677565"/>
                  <a:pt x="4806206" y="676697"/>
                  <a:pt x="4809678" y="675829"/>
                </a:cubicBezTo>
                <a:cubicBezTo>
                  <a:pt x="4812283" y="668884"/>
                  <a:pt x="4814887" y="662372"/>
                  <a:pt x="4817492" y="656295"/>
                </a:cubicBezTo>
                <a:cubicBezTo>
                  <a:pt x="4818360" y="652823"/>
                  <a:pt x="4817492" y="651086"/>
                  <a:pt x="4814887" y="651086"/>
                </a:cubicBezTo>
                <a:close/>
                <a:moveTo>
                  <a:pt x="1166813" y="651086"/>
                </a:moveTo>
                <a:cubicBezTo>
                  <a:pt x="1165944" y="651086"/>
                  <a:pt x="1164208" y="651520"/>
                  <a:pt x="1161603" y="652389"/>
                </a:cubicBezTo>
                <a:cubicBezTo>
                  <a:pt x="1139031" y="654993"/>
                  <a:pt x="1122536" y="657598"/>
                  <a:pt x="1112119" y="660202"/>
                </a:cubicBezTo>
                <a:cubicBezTo>
                  <a:pt x="1112986" y="663675"/>
                  <a:pt x="1114289" y="671488"/>
                  <a:pt x="1116025" y="683642"/>
                </a:cubicBezTo>
                <a:cubicBezTo>
                  <a:pt x="1121234" y="682774"/>
                  <a:pt x="1130784" y="681038"/>
                  <a:pt x="1144675" y="678433"/>
                </a:cubicBezTo>
                <a:cubicBezTo>
                  <a:pt x="1152488" y="677565"/>
                  <a:pt x="1158131" y="676697"/>
                  <a:pt x="1161603" y="675829"/>
                </a:cubicBezTo>
                <a:cubicBezTo>
                  <a:pt x="1164208" y="668884"/>
                  <a:pt x="1166813" y="662372"/>
                  <a:pt x="1169418" y="656295"/>
                </a:cubicBezTo>
                <a:cubicBezTo>
                  <a:pt x="1170285" y="652823"/>
                  <a:pt x="1169418" y="651086"/>
                  <a:pt x="1166813" y="651086"/>
                </a:cubicBezTo>
                <a:close/>
                <a:moveTo>
                  <a:pt x="3586711" y="637738"/>
                </a:moveTo>
                <a:cubicBezTo>
                  <a:pt x="3590835" y="637955"/>
                  <a:pt x="3594633" y="638932"/>
                  <a:pt x="3598106" y="640668"/>
                </a:cubicBezTo>
                <a:cubicBezTo>
                  <a:pt x="3608524" y="647614"/>
                  <a:pt x="3617206" y="654993"/>
                  <a:pt x="3624151" y="662807"/>
                </a:cubicBezTo>
                <a:cubicBezTo>
                  <a:pt x="3626755" y="666279"/>
                  <a:pt x="3628058" y="669752"/>
                  <a:pt x="3628058" y="673225"/>
                </a:cubicBezTo>
                <a:cubicBezTo>
                  <a:pt x="3627189" y="678433"/>
                  <a:pt x="3621112" y="680604"/>
                  <a:pt x="3609826" y="679736"/>
                </a:cubicBezTo>
                <a:cubicBezTo>
                  <a:pt x="3573363" y="676263"/>
                  <a:pt x="3534296" y="675829"/>
                  <a:pt x="3492624" y="678433"/>
                </a:cubicBezTo>
                <a:cubicBezTo>
                  <a:pt x="3454425" y="681038"/>
                  <a:pt x="3419264" y="686681"/>
                  <a:pt x="3387142" y="695363"/>
                </a:cubicBezTo>
                <a:cubicBezTo>
                  <a:pt x="3383669" y="696231"/>
                  <a:pt x="3379762" y="695797"/>
                  <a:pt x="3375422" y="694060"/>
                </a:cubicBezTo>
                <a:cubicBezTo>
                  <a:pt x="3374554" y="694060"/>
                  <a:pt x="3373686" y="694060"/>
                  <a:pt x="3372817" y="694060"/>
                </a:cubicBezTo>
                <a:cubicBezTo>
                  <a:pt x="3362399" y="687983"/>
                  <a:pt x="3354152" y="679736"/>
                  <a:pt x="3348075" y="669318"/>
                </a:cubicBezTo>
                <a:cubicBezTo>
                  <a:pt x="3346338" y="666713"/>
                  <a:pt x="3345904" y="664543"/>
                  <a:pt x="3346772" y="662807"/>
                </a:cubicBezTo>
                <a:cubicBezTo>
                  <a:pt x="3347641" y="661938"/>
                  <a:pt x="3349811" y="661504"/>
                  <a:pt x="3353284" y="661504"/>
                </a:cubicBezTo>
                <a:cubicBezTo>
                  <a:pt x="3361965" y="661504"/>
                  <a:pt x="3374120" y="660636"/>
                  <a:pt x="3389746" y="658900"/>
                </a:cubicBezTo>
                <a:cubicBezTo>
                  <a:pt x="3426209" y="654559"/>
                  <a:pt x="3479167" y="649350"/>
                  <a:pt x="3548620" y="643273"/>
                </a:cubicBezTo>
                <a:cubicBezTo>
                  <a:pt x="3551225" y="642405"/>
                  <a:pt x="3555566" y="641536"/>
                  <a:pt x="3561643" y="640668"/>
                </a:cubicBezTo>
                <a:cubicBezTo>
                  <a:pt x="3566852" y="639800"/>
                  <a:pt x="3570759" y="639366"/>
                  <a:pt x="3573363" y="639366"/>
                </a:cubicBezTo>
                <a:cubicBezTo>
                  <a:pt x="3578138" y="638064"/>
                  <a:pt x="3582587" y="637521"/>
                  <a:pt x="3586711" y="637738"/>
                </a:cubicBezTo>
                <a:close/>
                <a:moveTo>
                  <a:pt x="6533199" y="634971"/>
                </a:moveTo>
                <a:cubicBezTo>
                  <a:pt x="6541826" y="635948"/>
                  <a:pt x="6549721" y="641319"/>
                  <a:pt x="6556883" y="651086"/>
                </a:cubicBezTo>
                <a:cubicBezTo>
                  <a:pt x="6563829" y="662372"/>
                  <a:pt x="6561224" y="668450"/>
                  <a:pt x="6549069" y="669318"/>
                </a:cubicBezTo>
                <a:cubicBezTo>
                  <a:pt x="6543861" y="669318"/>
                  <a:pt x="6535613" y="669318"/>
                  <a:pt x="6524327" y="669318"/>
                </a:cubicBezTo>
                <a:cubicBezTo>
                  <a:pt x="6500019" y="668450"/>
                  <a:pt x="6482221" y="668450"/>
                  <a:pt x="6470935" y="669318"/>
                </a:cubicBezTo>
                <a:cubicBezTo>
                  <a:pt x="6474407" y="674527"/>
                  <a:pt x="6474407" y="681038"/>
                  <a:pt x="6470935" y="688851"/>
                </a:cubicBezTo>
                <a:cubicBezTo>
                  <a:pt x="6470935" y="690588"/>
                  <a:pt x="6470501" y="692758"/>
                  <a:pt x="6469633" y="695363"/>
                </a:cubicBezTo>
                <a:cubicBezTo>
                  <a:pt x="6471369" y="694495"/>
                  <a:pt x="6474407" y="693626"/>
                  <a:pt x="6478748" y="692758"/>
                </a:cubicBezTo>
                <a:cubicBezTo>
                  <a:pt x="6488298" y="689286"/>
                  <a:pt x="6493507" y="687549"/>
                  <a:pt x="6494375" y="687549"/>
                </a:cubicBezTo>
                <a:cubicBezTo>
                  <a:pt x="6499584" y="686681"/>
                  <a:pt x="6504793" y="687549"/>
                  <a:pt x="6510002" y="690154"/>
                </a:cubicBezTo>
                <a:cubicBezTo>
                  <a:pt x="6516079" y="694495"/>
                  <a:pt x="6520420" y="700138"/>
                  <a:pt x="6523025" y="707083"/>
                </a:cubicBezTo>
                <a:cubicBezTo>
                  <a:pt x="6524761" y="709687"/>
                  <a:pt x="6524327" y="712292"/>
                  <a:pt x="6521723" y="714896"/>
                </a:cubicBezTo>
                <a:cubicBezTo>
                  <a:pt x="6519118" y="718369"/>
                  <a:pt x="6513041" y="720105"/>
                  <a:pt x="6503491" y="720105"/>
                </a:cubicBezTo>
                <a:cubicBezTo>
                  <a:pt x="6489601" y="720973"/>
                  <a:pt x="6477011" y="721408"/>
                  <a:pt x="6465725" y="721408"/>
                </a:cubicBezTo>
                <a:cubicBezTo>
                  <a:pt x="6465725" y="726617"/>
                  <a:pt x="6465291" y="732260"/>
                  <a:pt x="6464423" y="738337"/>
                </a:cubicBezTo>
                <a:cubicBezTo>
                  <a:pt x="6474841" y="743546"/>
                  <a:pt x="6484825" y="747887"/>
                  <a:pt x="6494375" y="751359"/>
                </a:cubicBezTo>
                <a:cubicBezTo>
                  <a:pt x="6514343" y="760041"/>
                  <a:pt x="6546465" y="768723"/>
                  <a:pt x="6590741" y="777404"/>
                </a:cubicBezTo>
                <a:cubicBezTo>
                  <a:pt x="6596819" y="778272"/>
                  <a:pt x="6600291" y="779575"/>
                  <a:pt x="6601159" y="781311"/>
                </a:cubicBezTo>
                <a:cubicBezTo>
                  <a:pt x="6601159" y="783915"/>
                  <a:pt x="6598121" y="785652"/>
                  <a:pt x="6592043" y="786520"/>
                </a:cubicBezTo>
                <a:cubicBezTo>
                  <a:pt x="6586835" y="787388"/>
                  <a:pt x="6579021" y="789993"/>
                  <a:pt x="6568603" y="794333"/>
                </a:cubicBezTo>
                <a:cubicBezTo>
                  <a:pt x="6548635" y="801279"/>
                  <a:pt x="6533443" y="805619"/>
                  <a:pt x="6523025" y="807356"/>
                </a:cubicBezTo>
                <a:cubicBezTo>
                  <a:pt x="6516947" y="808224"/>
                  <a:pt x="6510002" y="807356"/>
                  <a:pt x="6502189" y="804751"/>
                </a:cubicBezTo>
                <a:cubicBezTo>
                  <a:pt x="6463121" y="784784"/>
                  <a:pt x="6430565" y="757871"/>
                  <a:pt x="6404520" y="724012"/>
                </a:cubicBezTo>
                <a:cubicBezTo>
                  <a:pt x="6403652" y="724880"/>
                  <a:pt x="6403218" y="725748"/>
                  <a:pt x="6403218" y="726617"/>
                </a:cubicBezTo>
                <a:cubicBezTo>
                  <a:pt x="6379777" y="750057"/>
                  <a:pt x="6355469" y="766552"/>
                  <a:pt x="6330292" y="776102"/>
                </a:cubicBezTo>
                <a:cubicBezTo>
                  <a:pt x="6320742" y="779575"/>
                  <a:pt x="6315533" y="780443"/>
                  <a:pt x="6314665" y="778706"/>
                </a:cubicBezTo>
                <a:cubicBezTo>
                  <a:pt x="6312929" y="776102"/>
                  <a:pt x="6315967" y="772195"/>
                  <a:pt x="6323781" y="766986"/>
                </a:cubicBezTo>
                <a:cubicBezTo>
                  <a:pt x="6340276" y="753096"/>
                  <a:pt x="6356771" y="733562"/>
                  <a:pt x="6373267" y="708385"/>
                </a:cubicBezTo>
                <a:cubicBezTo>
                  <a:pt x="6380212" y="696231"/>
                  <a:pt x="6383250" y="686247"/>
                  <a:pt x="6382382" y="678433"/>
                </a:cubicBezTo>
                <a:cubicBezTo>
                  <a:pt x="6382382" y="677565"/>
                  <a:pt x="6382382" y="676697"/>
                  <a:pt x="6382382" y="675829"/>
                </a:cubicBezTo>
                <a:cubicBezTo>
                  <a:pt x="6379777" y="675829"/>
                  <a:pt x="6376305" y="676263"/>
                  <a:pt x="6371964" y="677131"/>
                </a:cubicBezTo>
                <a:cubicBezTo>
                  <a:pt x="6366755" y="677131"/>
                  <a:pt x="6363283" y="677565"/>
                  <a:pt x="6361546" y="678433"/>
                </a:cubicBezTo>
                <a:cubicBezTo>
                  <a:pt x="6351128" y="680170"/>
                  <a:pt x="6342013" y="675395"/>
                  <a:pt x="6334199" y="664109"/>
                </a:cubicBezTo>
                <a:cubicBezTo>
                  <a:pt x="6330727" y="660636"/>
                  <a:pt x="6328990" y="657163"/>
                  <a:pt x="6328990" y="653691"/>
                </a:cubicBezTo>
                <a:cubicBezTo>
                  <a:pt x="6329858" y="651086"/>
                  <a:pt x="6332463" y="650218"/>
                  <a:pt x="6336803" y="651086"/>
                </a:cubicBezTo>
                <a:cubicBezTo>
                  <a:pt x="6359376" y="651086"/>
                  <a:pt x="6376739" y="650218"/>
                  <a:pt x="6388893" y="648482"/>
                </a:cubicBezTo>
                <a:cubicBezTo>
                  <a:pt x="6396707" y="647614"/>
                  <a:pt x="6412333" y="646311"/>
                  <a:pt x="6435774" y="644575"/>
                </a:cubicBezTo>
                <a:cubicBezTo>
                  <a:pt x="6460951" y="642839"/>
                  <a:pt x="6477446" y="641536"/>
                  <a:pt x="6485259" y="640668"/>
                </a:cubicBezTo>
                <a:cubicBezTo>
                  <a:pt x="6502623" y="638932"/>
                  <a:pt x="6515645" y="637196"/>
                  <a:pt x="6524327" y="635459"/>
                </a:cubicBezTo>
                <a:cubicBezTo>
                  <a:pt x="6527365" y="634808"/>
                  <a:pt x="6530323" y="634645"/>
                  <a:pt x="6533199" y="634971"/>
                </a:cubicBezTo>
                <a:close/>
                <a:moveTo>
                  <a:pt x="5075336" y="622437"/>
                </a:moveTo>
                <a:cubicBezTo>
                  <a:pt x="5075336" y="623305"/>
                  <a:pt x="5075336" y="624607"/>
                  <a:pt x="5075336" y="626344"/>
                </a:cubicBezTo>
                <a:cubicBezTo>
                  <a:pt x="5076204" y="632421"/>
                  <a:pt x="5077941" y="641536"/>
                  <a:pt x="5080545" y="653691"/>
                </a:cubicBezTo>
                <a:cubicBezTo>
                  <a:pt x="5088359" y="653691"/>
                  <a:pt x="5097040" y="652823"/>
                  <a:pt x="5106590" y="651086"/>
                </a:cubicBezTo>
                <a:lnTo>
                  <a:pt x="5106590" y="628948"/>
                </a:lnTo>
                <a:lnTo>
                  <a:pt x="5096172" y="630250"/>
                </a:lnTo>
                <a:cubicBezTo>
                  <a:pt x="5092700" y="631119"/>
                  <a:pt x="5087057" y="629382"/>
                  <a:pt x="5079243" y="625041"/>
                </a:cubicBezTo>
                <a:cubicBezTo>
                  <a:pt x="5077507" y="624173"/>
                  <a:pt x="5076204" y="623305"/>
                  <a:pt x="5075336" y="622437"/>
                </a:cubicBezTo>
                <a:close/>
                <a:moveTo>
                  <a:pt x="1427262" y="622437"/>
                </a:moveTo>
                <a:cubicBezTo>
                  <a:pt x="1427262" y="623305"/>
                  <a:pt x="1427262" y="624607"/>
                  <a:pt x="1427262" y="626344"/>
                </a:cubicBezTo>
                <a:cubicBezTo>
                  <a:pt x="1428130" y="632421"/>
                  <a:pt x="1429867" y="641536"/>
                  <a:pt x="1432471" y="653691"/>
                </a:cubicBezTo>
                <a:cubicBezTo>
                  <a:pt x="1440284" y="653691"/>
                  <a:pt x="1448966" y="652823"/>
                  <a:pt x="1458516" y="651086"/>
                </a:cubicBezTo>
                <a:lnTo>
                  <a:pt x="1458516" y="628948"/>
                </a:lnTo>
                <a:lnTo>
                  <a:pt x="1448098" y="630250"/>
                </a:lnTo>
                <a:cubicBezTo>
                  <a:pt x="1444625" y="631119"/>
                  <a:pt x="1438982" y="629382"/>
                  <a:pt x="1431169" y="625041"/>
                </a:cubicBezTo>
                <a:cubicBezTo>
                  <a:pt x="1429433" y="624173"/>
                  <a:pt x="1428130" y="623305"/>
                  <a:pt x="1427262" y="622437"/>
                </a:cubicBezTo>
                <a:close/>
                <a:moveTo>
                  <a:pt x="6757019" y="621135"/>
                </a:moveTo>
                <a:cubicBezTo>
                  <a:pt x="6750075" y="622003"/>
                  <a:pt x="6739657" y="623305"/>
                  <a:pt x="6725765" y="625041"/>
                </a:cubicBezTo>
                <a:cubicBezTo>
                  <a:pt x="6720557" y="625910"/>
                  <a:pt x="6716650" y="626344"/>
                  <a:pt x="6714045" y="626344"/>
                </a:cubicBezTo>
                <a:cubicBezTo>
                  <a:pt x="6714045" y="639366"/>
                  <a:pt x="6714914" y="651954"/>
                  <a:pt x="6716650" y="664109"/>
                </a:cubicBezTo>
                <a:lnTo>
                  <a:pt x="6716650" y="665411"/>
                </a:lnTo>
                <a:cubicBezTo>
                  <a:pt x="6720991" y="664543"/>
                  <a:pt x="6727937" y="663675"/>
                  <a:pt x="6737486" y="662807"/>
                </a:cubicBezTo>
                <a:cubicBezTo>
                  <a:pt x="6746168" y="661070"/>
                  <a:pt x="6752679" y="660202"/>
                  <a:pt x="6757019" y="660202"/>
                </a:cubicBezTo>
                <a:close/>
                <a:moveTo>
                  <a:pt x="127620" y="621135"/>
                </a:moveTo>
                <a:cubicBezTo>
                  <a:pt x="120675" y="622003"/>
                  <a:pt x="110257" y="623305"/>
                  <a:pt x="96367" y="625041"/>
                </a:cubicBezTo>
                <a:cubicBezTo>
                  <a:pt x="91157" y="625910"/>
                  <a:pt x="87251" y="626344"/>
                  <a:pt x="84646" y="626344"/>
                </a:cubicBezTo>
                <a:cubicBezTo>
                  <a:pt x="84646" y="639366"/>
                  <a:pt x="85514" y="651954"/>
                  <a:pt x="87251" y="664109"/>
                </a:cubicBezTo>
                <a:lnTo>
                  <a:pt x="87251" y="665411"/>
                </a:lnTo>
                <a:cubicBezTo>
                  <a:pt x="91592" y="664543"/>
                  <a:pt x="98537" y="663675"/>
                  <a:pt x="108086" y="662807"/>
                </a:cubicBezTo>
                <a:cubicBezTo>
                  <a:pt x="116768" y="661070"/>
                  <a:pt x="123280" y="660202"/>
                  <a:pt x="127620" y="660202"/>
                </a:cubicBezTo>
                <a:close/>
                <a:moveTo>
                  <a:pt x="5173005" y="618530"/>
                </a:moveTo>
                <a:cubicBezTo>
                  <a:pt x="5168664" y="619398"/>
                  <a:pt x="5162153" y="620701"/>
                  <a:pt x="5153471" y="622437"/>
                </a:cubicBezTo>
                <a:cubicBezTo>
                  <a:pt x="5146526" y="623305"/>
                  <a:pt x="5141317" y="624173"/>
                  <a:pt x="5137844" y="625041"/>
                </a:cubicBezTo>
                <a:cubicBezTo>
                  <a:pt x="5137844" y="626778"/>
                  <a:pt x="5137844" y="630250"/>
                  <a:pt x="5137844" y="635459"/>
                </a:cubicBezTo>
                <a:cubicBezTo>
                  <a:pt x="5136976" y="639800"/>
                  <a:pt x="5136542" y="643273"/>
                  <a:pt x="5136542" y="645877"/>
                </a:cubicBezTo>
                <a:cubicBezTo>
                  <a:pt x="5137410" y="645877"/>
                  <a:pt x="5138712" y="645443"/>
                  <a:pt x="5140449" y="644575"/>
                </a:cubicBezTo>
                <a:cubicBezTo>
                  <a:pt x="5141317" y="644575"/>
                  <a:pt x="5142185" y="644575"/>
                  <a:pt x="5143053" y="644575"/>
                </a:cubicBezTo>
                <a:cubicBezTo>
                  <a:pt x="5149130" y="642839"/>
                  <a:pt x="5153471" y="642839"/>
                  <a:pt x="5156076" y="644575"/>
                </a:cubicBezTo>
                <a:cubicBezTo>
                  <a:pt x="5156944" y="644575"/>
                  <a:pt x="5157812" y="645009"/>
                  <a:pt x="5158680" y="645877"/>
                </a:cubicBezTo>
                <a:cubicBezTo>
                  <a:pt x="5161285" y="645877"/>
                  <a:pt x="5164757" y="647180"/>
                  <a:pt x="5169098" y="649784"/>
                </a:cubicBezTo>
                <a:cubicBezTo>
                  <a:pt x="5169966" y="646311"/>
                  <a:pt x="5170835" y="641102"/>
                  <a:pt x="5171703" y="634157"/>
                </a:cubicBezTo>
                <a:cubicBezTo>
                  <a:pt x="5173439" y="627212"/>
                  <a:pt x="5174307" y="622003"/>
                  <a:pt x="5174307" y="618530"/>
                </a:cubicBezTo>
                <a:cubicBezTo>
                  <a:pt x="5174307" y="618530"/>
                  <a:pt x="5173873" y="618530"/>
                  <a:pt x="5173005" y="618530"/>
                </a:cubicBezTo>
                <a:close/>
                <a:moveTo>
                  <a:pt x="1524931" y="618530"/>
                </a:moveTo>
                <a:cubicBezTo>
                  <a:pt x="1520590" y="619398"/>
                  <a:pt x="1514079" y="620701"/>
                  <a:pt x="1505397" y="622437"/>
                </a:cubicBezTo>
                <a:cubicBezTo>
                  <a:pt x="1498451" y="623305"/>
                  <a:pt x="1493243" y="624173"/>
                  <a:pt x="1489770" y="625041"/>
                </a:cubicBezTo>
                <a:cubicBezTo>
                  <a:pt x="1489770" y="626778"/>
                  <a:pt x="1489770" y="630250"/>
                  <a:pt x="1489770" y="635459"/>
                </a:cubicBezTo>
                <a:cubicBezTo>
                  <a:pt x="1488902" y="639800"/>
                  <a:pt x="1488467" y="643273"/>
                  <a:pt x="1488467" y="645877"/>
                </a:cubicBezTo>
                <a:cubicBezTo>
                  <a:pt x="1489335" y="645877"/>
                  <a:pt x="1490638" y="645443"/>
                  <a:pt x="1492375" y="644575"/>
                </a:cubicBezTo>
                <a:cubicBezTo>
                  <a:pt x="1493243" y="644575"/>
                  <a:pt x="1494110" y="644575"/>
                  <a:pt x="1494979" y="644575"/>
                </a:cubicBezTo>
                <a:cubicBezTo>
                  <a:pt x="1501056" y="642839"/>
                  <a:pt x="1505397" y="642839"/>
                  <a:pt x="1508001" y="644575"/>
                </a:cubicBezTo>
                <a:cubicBezTo>
                  <a:pt x="1508869" y="644575"/>
                  <a:pt x="1509738" y="645009"/>
                  <a:pt x="1510606" y="645877"/>
                </a:cubicBezTo>
                <a:cubicBezTo>
                  <a:pt x="1513210" y="645877"/>
                  <a:pt x="1516683" y="647180"/>
                  <a:pt x="1521024" y="649784"/>
                </a:cubicBezTo>
                <a:cubicBezTo>
                  <a:pt x="1521892" y="646311"/>
                  <a:pt x="1522760" y="641102"/>
                  <a:pt x="1523628" y="634157"/>
                </a:cubicBezTo>
                <a:cubicBezTo>
                  <a:pt x="1525364" y="627212"/>
                  <a:pt x="1526233" y="622003"/>
                  <a:pt x="1526233" y="618530"/>
                </a:cubicBezTo>
                <a:cubicBezTo>
                  <a:pt x="1526233" y="618530"/>
                  <a:pt x="1525798" y="618530"/>
                  <a:pt x="1524931" y="618530"/>
                </a:cubicBezTo>
                <a:close/>
                <a:moveTo>
                  <a:pt x="6839061" y="613321"/>
                </a:moveTo>
                <a:cubicBezTo>
                  <a:pt x="6826907" y="613321"/>
                  <a:pt x="6813016" y="614623"/>
                  <a:pt x="6797389" y="617228"/>
                </a:cubicBezTo>
                <a:cubicBezTo>
                  <a:pt x="6797389" y="628514"/>
                  <a:pt x="6796955" y="641536"/>
                  <a:pt x="6796087" y="656295"/>
                </a:cubicBezTo>
                <a:lnTo>
                  <a:pt x="6810411" y="656295"/>
                </a:lnTo>
                <a:cubicBezTo>
                  <a:pt x="6819961" y="654559"/>
                  <a:pt x="6829077" y="653691"/>
                  <a:pt x="6837759" y="653691"/>
                </a:cubicBezTo>
                <a:cubicBezTo>
                  <a:pt x="6838627" y="649350"/>
                  <a:pt x="6839929" y="642839"/>
                  <a:pt x="6841665" y="634157"/>
                </a:cubicBezTo>
                <a:cubicBezTo>
                  <a:pt x="6842534" y="625475"/>
                  <a:pt x="6843402" y="620266"/>
                  <a:pt x="6844270" y="618530"/>
                </a:cubicBezTo>
                <a:cubicBezTo>
                  <a:pt x="6845139" y="614189"/>
                  <a:pt x="6843402" y="612453"/>
                  <a:pt x="6839061" y="613321"/>
                </a:cubicBezTo>
                <a:close/>
                <a:moveTo>
                  <a:pt x="209662" y="613321"/>
                </a:moveTo>
                <a:cubicBezTo>
                  <a:pt x="197507" y="613321"/>
                  <a:pt x="183617" y="614623"/>
                  <a:pt x="167990" y="617228"/>
                </a:cubicBezTo>
                <a:cubicBezTo>
                  <a:pt x="167990" y="628514"/>
                  <a:pt x="167556" y="641536"/>
                  <a:pt x="166688" y="656295"/>
                </a:cubicBezTo>
                <a:lnTo>
                  <a:pt x="181012" y="656295"/>
                </a:lnTo>
                <a:cubicBezTo>
                  <a:pt x="190562" y="654559"/>
                  <a:pt x="199678" y="653691"/>
                  <a:pt x="208360" y="653691"/>
                </a:cubicBezTo>
                <a:cubicBezTo>
                  <a:pt x="209228" y="649350"/>
                  <a:pt x="210530" y="642839"/>
                  <a:pt x="212267" y="634157"/>
                </a:cubicBezTo>
                <a:cubicBezTo>
                  <a:pt x="213135" y="625475"/>
                  <a:pt x="214003" y="620266"/>
                  <a:pt x="214871" y="618530"/>
                </a:cubicBezTo>
                <a:cubicBezTo>
                  <a:pt x="215739" y="614189"/>
                  <a:pt x="214003" y="612453"/>
                  <a:pt x="209662" y="613321"/>
                </a:cubicBezTo>
                <a:close/>
                <a:moveTo>
                  <a:pt x="5530796" y="599648"/>
                </a:moveTo>
                <a:cubicBezTo>
                  <a:pt x="5532750" y="599648"/>
                  <a:pt x="5534595" y="600299"/>
                  <a:pt x="5536332" y="601601"/>
                </a:cubicBezTo>
                <a:cubicBezTo>
                  <a:pt x="5545881" y="606810"/>
                  <a:pt x="5553261" y="613755"/>
                  <a:pt x="5558470" y="622437"/>
                </a:cubicBezTo>
                <a:cubicBezTo>
                  <a:pt x="5561942" y="627646"/>
                  <a:pt x="5561074" y="631119"/>
                  <a:pt x="5555865" y="632855"/>
                </a:cubicBezTo>
                <a:cubicBezTo>
                  <a:pt x="5554997" y="632855"/>
                  <a:pt x="5553261" y="633289"/>
                  <a:pt x="5550656" y="634157"/>
                </a:cubicBezTo>
                <a:cubicBezTo>
                  <a:pt x="5542843" y="635025"/>
                  <a:pt x="5536332" y="635459"/>
                  <a:pt x="5531123" y="635459"/>
                </a:cubicBezTo>
                <a:cubicBezTo>
                  <a:pt x="5514627" y="636327"/>
                  <a:pt x="5497264" y="638064"/>
                  <a:pt x="5479033" y="640668"/>
                </a:cubicBezTo>
                <a:cubicBezTo>
                  <a:pt x="5483373" y="643273"/>
                  <a:pt x="5487280" y="646311"/>
                  <a:pt x="5490753" y="649784"/>
                </a:cubicBezTo>
                <a:cubicBezTo>
                  <a:pt x="5492489" y="654993"/>
                  <a:pt x="5492489" y="658900"/>
                  <a:pt x="5490753" y="661504"/>
                </a:cubicBezTo>
                <a:cubicBezTo>
                  <a:pt x="5488148" y="666713"/>
                  <a:pt x="5486846" y="671922"/>
                  <a:pt x="5486846" y="677131"/>
                </a:cubicBezTo>
                <a:cubicBezTo>
                  <a:pt x="5486846" y="677131"/>
                  <a:pt x="5486412" y="677565"/>
                  <a:pt x="5485544" y="678433"/>
                </a:cubicBezTo>
                <a:cubicBezTo>
                  <a:pt x="5498566" y="675829"/>
                  <a:pt x="5509418" y="673225"/>
                  <a:pt x="5518100" y="670620"/>
                </a:cubicBezTo>
                <a:cubicBezTo>
                  <a:pt x="5524177" y="668016"/>
                  <a:pt x="5529820" y="668450"/>
                  <a:pt x="5535029" y="671922"/>
                </a:cubicBezTo>
                <a:cubicBezTo>
                  <a:pt x="5544579" y="679736"/>
                  <a:pt x="5550222" y="685813"/>
                  <a:pt x="5551959" y="690154"/>
                </a:cubicBezTo>
                <a:cubicBezTo>
                  <a:pt x="5554563" y="696231"/>
                  <a:pt x="5552826" y="700138"/>
                  <a:pt x="5546750" y="701874"/>
                </a:cubicBezTo>
                <a:cubicBezTo>
                  <a:pt x="5545881" y="701874"/>
                  <a:pt x="5543711" y="702308"/>
                  <a:pt x="5540238" y="703176"/>
                </a:cubicBezTo>
                <a:cubicBezTo>
                  <a:pt x="5518534" y="706649"/>
                  <a:pt x="5500302" y="709253"/>
                  <a:pt x="5485544" y="710990"/>
                </a:cubicBezTo>
                <a:cubicBezTo>
                  <a:pt x="5485544" y="724880"/>
                  <a:pt x="5485544" y="737903"/>
                  <a:pt x="5485544" y="750057"/>
                </a:cubicBezTo>
                <a:cubicBezTo>
                  <a:pt x="5497698" y="750057"/>
                  <a:pt x="5509418" y="749189"/>
                  <a:pt x="5520705" y="747453"/>
                </a:cubicBezTo>
                <a:cubicBezTo>
                  <a:pt x="5523309" y="747453"/>
                  <a:pt x="5527216" y="747018"/>
                  <a:pt x="5532425" y="746150"/>
                </a:cubicBezTo>
                <a:cubicBezTo>
                  <a:pt x="5544579" y="746150"/>
                  <a:pt x="5553694" y="745282"/>
                  <a:pt x="5559772" y="743546"/>
                </a:cubicBezTo>
                <a:cubicBezTo>
                  <a:pt x="5567585" y="741809"/>
                  <a:pt x="5574530" y="743546"/>
                  <a:pt x="5580608" y="748755"/>
                </a:cubicBezTo>
                <a:cubicBezTo>
                  <a:pt x="5591026" y="755700"/>
                  <a:pt x="5597537" y="763514"/>
                  <a:pt x="5600142" y="772195"/>
                </a:cubicBezTo>
                <a:cubicBezTo>
                  <a:pt x="5602746" y="779141"/>
                  <a:pt x="5601010" y="783047"/>
                  <a:pt x="5594933" y="783915"/>
                </a:cubicBezTo>
                <a:cubicBezTo>
                  <a:pt x="5589724" y="783915"/>
                  <a:pt x="5578003" y="782613"/>
                  <a:pt x="5559772" y="780009"/>
                </a:cubicBezTo>
                <a:cubicBezTo>
                  <a:pt x="5532859" y="775668"/>
                  <a:pt x="5501605" y="774800"/>
                  <a:pt x="5466010" y="777404"/>
                </a:cubicBezTo>
                <a:cubicBezTo>
                  <a:pt x="5424338" y="780009"/>
                  <a:pt x="5392650" y="783915"/>
                  <a:pt x="5370946" y="789124"/>
                </a:cubicBezTo>
                <a:cubicBezTo>
                  <a:pt x="5364001" y="791729"/>
                  <a:pt x="5358358" y="791295"/>
                  <a:pt x="5354017" y="787822"/>
                </a:cubicBezTo>
                <a:cubicBezTo>
                  <a:pt x="5353149" y="786954"/>
                  <a:pt x="5351413" y="785218"/>
                  <a:pt x="5348808" y="782613"/>
                </a:cubicBezTo>
                <a:cubicBezTo>
                  <a:pt x="5342731" y="776536"/>
                  <a:pt x="5337956" y="771761"/>
                  <a:pt x="5334483" y="768288"/>
                </a:cubicBezTo>
                <a:cubicBezTo>
                  <a:pt x="5332747" y="764816"/>
                  <a:pt x="5334049" y="762645"/>
                  <a:pt x="5338390" y="761777"/>
                </a:cubicBezTo>
                <a:cubicBezTo>
                  <a:pt x="5355753" y="761777"/>
                  <a:pt x="5368342" y="761343"/>
                  <a:pt x="5376155" y="760475"/>
                </a:cubicBezTo>
                <a:cubicBezTo>
                  <a:pt x="5384837" y="759607"/>
                  <a:pt x="5396991" y="758305"/>
                  <a:pt x="5412618" y="756568"/>
                </a:cubicBezTo>
                <a:cubicBezTo>
                  <a:pt x="5429113" y="755700"/>
                  <a:pt x="5441268" y="754832"/>
                  <a:pt x="5449081" y="753964"/>
                </a:cubicBezTo>
                <a:cubicBezTo>
                  <a:pt x="5449081" y="750491"/>
                  <a:pt x="5449081" y="744848"/>
                  <a:pt x="5449081" y="737035"/>
                </a:cubicBezTo>
                <a:cubicBezTo>
                  <a:pt x="5448213" y="727485"/>
                  <a:pt x="5447779" y="720539"/>
                  <a:pt x="5447779" y="716199"/>
                </a:cubicBezTo>
                <a:cubicBezTo>
                  <a:pt x="5437361" y="717935"/>
                  <a:pt x="5426943" y="718803"/>
                  <a:pt x="5416525" y="718803"/>
                </a:cubicBezTo>
                <a:cubicBezTo>
                  <a:pt x="5407843" y="720539"/>
                  <a:pt x="5397859" y="714462"/>
                  <a:pt x="5386573" y="700572"/>
                </a:cubicBezTo>
                <a:cubicBezTo>
                  <a:pt x="5384837" y="697967"/>
                  <a:pt x="5384402" y="696231"/>
                  <a:pt x="5385271" y="695363"/>
                </a:cubicBezTo>
                <a:cubicBezTo>
                  <a:pt x="5386139" y="693626"/>
                  <a:pt x="5387876" y="692758"/>
                  <a:pt x="5390480" y="692758"/>
                </a:cubicBezTo>
                <a:cubicBezTo>
                  <a:pt x="5403502" y="691890"/>
                  <a:pt x="5422602" y="689720"/>
                  <a:pt x="5447779" y="686247"/>
                </a:cubicBezTo>
                <a:lnTo>
                  <a:pt x="5447779" y="673225"/>
                </a:lnTo>
                <a:cubicBezTo>
                  <a:pt x="5447779" y="661070"/>
                  <a:pt x="5446042" y="651954"/>
                  <a:pt x="5442570" y="645877"/>
                </a:cubicBezTo>
                <a:cubicBezTo>
                  <a:pt x="5439965" y="645877"/>
                  <a:pt x="5436927" y="646311"/>
                  <a:pt x="5433454" y="647180"/>
                </a:cubicBezTo>
                <a:cubicBezTo>
                  <a:pt x="5425641" y="648048"/>
                  <a:pt x="5418261" y="649784"/>
                  <a:pt x="5411316" y="652389"/>
                </a:cubicBezTo>
                <a:cubicBezTo>
                  <a:pt x="5407843" y="652389"/>
                  <a:pt x="5403936" y="651520"/>
                  <a:pt x="5399596" y="649784"/>
                </a:cubicBezTo>
                <a:cubicBezTo>
                  <a:pt x="5390914" y="644575"/>
                  <a:pt x="5383100" y="637630"/>
                  <a:pt x="5376155" y="628948"/>
                </a:cubicBezTo>
                <a:cubicBezTo>
                  <a:pt x="5374419" y="627212"/>
                  <a:pt x="5373984" y="625475"/>
                  <a:pt x="5374853" y="623739"/>
                </a:cubicBezTo>
                <a:cubicBezTo>
                  <a:pt x="5375721" y="622871"/>
                  <a:pt x="5377458" y="622437"/>
                  <a:pt x="5380062" y="622437"/>
                </a:cubicBezTo>
                <a:cubicBezTo>
                  <a:pt x="5393084" y="622437"/>
                  <a:pt x="5403068" y="621569"/>
                  <a:pt x="5410014" y="619832"/>
                </a:cubicBezTo>
                <a:cubicBezTo>
                  <a:pt x="5419563" y="618964"/>
                  <a:pt x="5433888" y="617228"/>
                  <a:pt x="5452988" y="614623"/>
                </a:cubicBezTo>
                <a:cubicBezTo>
                  <a:pt x="5474692" y="611151"/>
                  <a:pt x="5489884" y="608980"/>
                  <a:pt x="5498566" y="608112"/>
                </a:cubicBezTo>
                <a:cubicBezTo>
                  <a:pt x="5501171" y="607244"/>
                  <a:pt x="5504643" y="606376"/>
                  <a:pt x="5508984" y="605508"/>
                </a:cubicBezTo>
                <a:cubicBezTo>
                  <a:pt x="5512457" y="604640"/>
                  <a:pt x="5517666" y="603337"/>
                  <a:pt x="5524611" y="601601"/>
                </a:cubicBezTo>
                <a:cubicBezTo>
                  <a:pt x="5526782" y="600299"/>
                  <a:pt x="5528843" y="599648"/>
                  <a:pt x="5530796" y="599648"/>
                </a:cubicBezTo>
                <a:close/>
                <a:moveTo>
                  <a:pt x="1882722" y="599648"/>
                </a:moveTo>
                <a:cubicBezTo>
                  <a:pt x="1884676" y="599648"/>
                  <a:pt x="1886521" y="600299"/>
                  <a:pt x="1888257" y="601601"/>
                </a:cubicBezTo>
                <a:cubicBezTo>
                  <a:pt x="1897807" y="606810"/>
                  <a:pt x="1905186" y="613755"/>
                  <a:pt x="1910395" y="622437"/>
                </a:cubicBezTo>
                <a:cubicBezTo>
                  <a:pt x="1913868" y="627646"/>
                  <a:pt x="1913000" y="631119"/>
                  <a:pt x="1907791" y="632855"/>
                </a:cubicBezTo>
                <a:cubicBezTo>
                  <a:pt x="1906923" y="632855"/>
                  <a:pt x="1905186" y="633289"/>
                  <a:pt x="1902582" y="634157"/>
                </a:cubicBezTo>
                <a:cubicBezTo>
                  <a:pt x="1894768" y="635025"/>
                  <a:pt x="1888257" y="635459"/>
                  <a:pt x="1883048" y="635459"/>
                </a:cubicBezTo>
                <a:cubicBezTo>
                  <a:pt x="1866553" y="636327"/>
                  <a:pt x="1849190" y="638064"/>
                  <a:pt x="1830958" y="640668"/>
                </a:cubicBezTo>
                <a:cubicBezTo>
                  <a:pt x="1835299" y="643273"/>
                  <a:pt x="1839206" y="646311"/>
                  <a:pt x="1842678" y="649784"/>
                </a:cubicBezTo>
                <a:cubicBezTo>
                  <a:pt x="1844415" y="654993"/>
                  <a:pt x="1844415" y="658900"/>
                  <a:pt x="1842678" y="661504"/>
                </a:cubicBezTo>
                <a:cubicBezTo>
                  <a:pt x="1840074" y="666713"/>
                  <a:pt x="1838772" y="671922"/>
                  <a:pt x="1838772" y="677131"/>
                </a:cubicBezTo>
                <a:cubicBezTo>
                  <a:pt x="1838772" y="677131"/>
                  <a:pt x="1838337" y="677565"/>
                  <a:pt x="1837469" y="678433"/>
                </a:cubicBezTo>
                <a:cubicBezTo>
                  <a:pt x="1850492" y="675829"/>
                  <a:pt x="1861344" y="673225"/>
                  <a:pt x="1870025" y="670620"/>
                </a:cubicBezTo>
                <a:cubicBezTo>
                  <a:pt x="1876102" y="668016"/>
                  <a:pt x="1881746" y="668450"/>
                  <a:pt x="1886955" y="671922"/>
                </a:cubicBezTo>
                <a:cubicBezTo>
                  <a:pt x="1896505" y="679736"/>
                  <a:pt x="1902148" y="685813"/>
                  <a:pt x="1903884" y="690154"/>
                </a:cubicBezTo>
                <a:cubicBezTo>
                  <a:pt x="1906488" y="696231"/>
                  <a:pt x="1904752" y="700138"/>
                  <a:pt x="1898675" y="701874"/>
                </a:cubicBezTo>
                <a:cubicBezTo>
                  <a:pt x="1897807" y="701874"/>
                  <a:pt x="1895636" y="702308"/>
                  <a:pt x="1892164" y="703176"/>
                </a:cubicBezTo>
                <a:cubicBezTo>
                  <a:pt x="1870460" y="706649"/>
                  <a:pt x="1852228" y="709253"/>
                  <a:pt x="1837469" y="710990"/>
                </a:cubicBezTo>
                <a:cubicBezTo>
                  <a:pt x="1837469" y="724880"/>
                  <a:pt x="1837469" y="737903"/>
                  <a:pt x="1837469" y="750057"/>
                </a:cubicBezTo>
                <a:cubicBezTo>
                  <a:pt x="1849624" y="750057"/>
                  <a:pt x="1861344" y="749189"/>
                  <a:pt x="1872630" y="747453"/>
                </a:cubicBezTo>
                <a:cubicBezTo>
                  <a:pt x="1875234" y="747453"/>
                  <a:pt x="1879141" y="747018"/>
                  <a:pt x="1884350" y="746150"/>
                </a:cubicBezTo>
                <a:cubicBezTo>
                  <a:pt x="1896505" y="746150"/>
                  <a:pt x="1905620" y="745282"/>
                  <a:pt x="1911697" y="743546"/>
                </a:cubicBezTo>
                <a:cubicBezTo>
                  <a:pt x="1919511" y="741809"/>
                  <a:pt x="1926456" y="743546"/>
                  <a:pt x="1932533" y="748755"/>
                </a:cubicBezTo>
                <a:cubicBezTo>
                  <a:pt x="1942951" y="755700"/>
                  <a:pt x="1949463" y="763514"/>
                  <a:pt x="1952067" y="772195"/>
                </a:cubicBezTo>
                <a:cubicBezTo>
                  <a:pt x="1954671" y="779141"/>
                  <a:pt x="1952935" y="783047"/>
                  <a:pt x="1946858" y="783915"/>
                </a:cubicBezTo>
                <a:cubicBezTo>
                  <a:pt x="1941649" y="783915"/>
                  <a:pt x="1929929" y="782613"/>
                  <a:pt x="1911697" y="780009"/>
                </a:cubicBezTo>
                <a:cubicBezTo>
                  <a:pt x="1884784" y="775668"/>
                  <a:pt x="1853530" y="774800"/>
                  <a:pt x="1817936" y="777404"/>
                </a:cubicBezTo>
                <a:cubicBezTo>
                  <a:pt x="1776264" y="780009"/>
                  <a:pt x="1744576" y="783915"/>
                  <a:pt x="1722872" y="789124"/>
                </a:cubicBezTo>
                <a:cubicBezTo>
                  <a:pt x="1715926" y="791729"/>
                  <a:pt x="1710283" y="791295"/>
                  <a:pt x="1705942" y="787822"/>
                </a:cubicBezTo>
                <a:cubicBezTo>
                  <a:pt x="1705074" y="786954"/>
                  <a:pt x="1703338" y="785218"/>
                  <a:pt x="1700733" y="782613"/>
                </a:cubicBezTo>
                <a:cubicBezTo>
                  <a:pt x="1694656" y="776536"/>
                  <a:pt x="1689881" y="771761"/>
                  <a:pt x="1686409" y="768288"/>
                </a:cubicBezTo>
                <a:cubicBezTo>
                  <a:pt x="1684672" y="764816"/>
                  <a:pt x="1685975" y="762645"/>
                  <a:pt x="1690316" y="761777"/>
                </a:cubicBezTo>
                <a:cubicBezTo>
                  <a:pt x="1707679" y="761777"/>
                  <a:pt x="1720267" y="761343"/>
                  <a:pt x="1728081" y="760475"/>
                </a:cubicBezTo>
                <a:cubicBezTo>
                  <a:pt x="1736762" y="759607"/>
                  <a:pt x="1748917" y="758305"/>
                  <a:pt x="1764544" y="756568"/>
                </a:cubicBezTo>
                <a:cubicBezTo>
                  <a:pt x="1781039" y="755700"/>
                  <a:pt x="1793193" y="754832"/>
                  <a:pt x="1801006" y="753964"/>
                </a:cubicBezTo>
                <a:cubicBezTo>
                  <a:pt x="1801006" y="750491"/>
                  <a:pt x="1801006" y="744848"/>
                  <a:pt x="1801006" y="737035"/>
                </a:cubicBezTo>
                <a:cubicBezTo>
                  <a:pt x="1800138" y="727485"/>
                  <a:pt x="1799704" y="720539"/>
                  <a:pt x="1799704" y="716199"/>
                </a:cubicBezTo>
                <a:cubicBezTo>
                  <a:pt x="1789286" y="717935"/>
                  <a:pt x="1778868" y="718803"/>
                  <a:pt x="1768450" y="718803"/>
                </a:cubicBezTo>
                <a:cubicBezTo>
                  <a:pt x="1759769" y="720539"/>
                  <a:pt x="1749785" y="714462"/>
                  <a:pt x="1738499" y="700572"/>
                </a:cubicBezTo>
                <a:cubicBezTo>
                  <a:pt x="1736762" y="697967"/>
                  <a:pt x="1736328" y="696231"/>
                  <a:pt x="1737196" y="695363"/>
                </a:cubicBezTo>
                <a:cubicBezTo>
                  <a:pt x="1738064" y="693626"/>
                  <a:pt x="1739801" y="692758"/>
                  <a:pt x="1742405" y="692758"/>
                </a:cubicBezTo>
                <a:cubicBezTo>
                  <a:pt x="1755428" y="691890"/>
                  <a:pt x="1774527" y="689720"/>
                  <a:pt x="1799704" y="686247"/>
                </a:cubicBezTo>
                <a:lnTo>
                  <a:pt x="1799704" y="673225"/>
                </a:lnTo>
                <a:cubicBezTo>
                  <a:pt x="1799704" y="661070"/>
                  <a:pt x="1797968" y="651954"/>
                  <a:pt x="1794495" y="645877"/>
                </a:cubicBezTo>
                <a:cubicBezTo>
                  <a:pt x="1791891" y="645877"/>
                  <a:pt x="1788852" y="646311"/>
                  <a:pt x="1785379" y="647180"/>
                </a:cubicBezTo>
                <a:cubicBezTo>
                  <a:pt x="1777566" y="648048"/>
                  <a:pt x="1770187" y="649784"/>
                  <a:pt x="1763241" y="652389"/>
                </a:cubicBezTo>
                <a:cubicBezTo>
                  <a:pt x="1759769" y="652389"/>
                  <a:pt x="1755862" y="651520"/>
                  <a:pt x="1751521" y="649784"/>
                </a:cubicBezTo>
                <a:cubicBezTo>
                  <a:pt x="1742839" y="644575"/>
                  <a:pt x="1735026" y="637630"/>
                  <a:pt x="1728081" y="628948"/>
                </a:cubicBezTo>
                <a:cubicBezTo>
                  <a:pt x="1726344" y="627212"/>
                  <a:pt x="1725910" y="625475"/>
                  <a:pt x="1726778" y="623739"/>
                </a:cubicBezTo>
                <a:cubicBezTo>
                  <a:pt x="1727647" y="622871"/>
                  <a:pt x="1729383" y="622437"/>
                  <a:pt x="1731987" y="622437"/>
                </a:cubicBezTo>
                <a:cubicBezTo>
                  <a:pt x="1745010" y="622437"/>
                  <a:pt x="1754994" y="621569"/>
                  <a:pt x="1761939" y="619832"/>
                </a:cubicBezTo>
                <a:cubicBezTo>
                  <a:pt x="1771489" y="618964"/>
                  <a:pt x="1785814" y="617228"/>
                  <a:pt x="1804913" y="614623"/>
                </a:cubicBezTo>
                <a:cubicBezTo>
                  <a:pt x="1826617" y="611151"/>
                  <a:pt x="1841810" y="608980"/>
                  <a:pt x="1850492" y="608112"/>
                </a:cubicBezTo>
                <a:cubicBezTo>
                  <a:pt x="1853096" y="607244"/>
                  <a:pt x="1856569" y="606376"/>
                  <a:pt x="1860910" y="605508"/>
                </a:cubicBezTo>
                <a:cubicBezTo>
                  <a:pt x="1864382" y="604640"/>
                  <a:pt x="1869591" y="603337"/>
                  <a:pt x="1876537" y="601601"/>
                </a:cubicBezTo>
                <a:cubicBezTo>
                  <a:pt x="1878707" y="600299"/>
                  <a:pt x="1880769" y="599648"/>
                  <a:pt x="1882722" y="599648"/>
                </a:cubicBezTo>
                <a:close/>
                <a:moveTo>
                  <a:pt x="515690" y="588579"/>
                </a:moveTo>
                <a:cubicBezTo>
                  <a:pt x="520899" y="588579"/>
                  <a:pt x="524805" y="589447"/>
                  <a:pt x="527410" y="591183"/>
                </a:cubicBezTo>
                <a:cubicBezTo>
                  <a:pt x="531750" y="592051"/>
                  <a:pt x="535657" y="596392"/>
                  <a:pt x="539131" y="604205"/>
                </a:cubicBezTo>
                <a:cubicBezTo>
                  <a:pt x="540866" y="608546"/>
                  <a:pt x="540432" y="611151"/>
                  <a:pt x="537828" y="612019"/>
                </a:cubicBezTo>
                <a:cubicBezTo>
                  <a:pt x="525674" y="614623"/>
                  <a:pt x="514822" y="615926"/>
                  <a:pt x="505271" y="615926"/>
                </a:cubicBezTo>
                <a:cubicBezTo>
                  <a:pt x="500063" y="616794"/>
                  <a:pt x="495288" y="617228"/>
                  <a:pt x="490947" y="617228"/>
                </a:cubicBezTo>
                <a:cubicBezTo>
                  <a:pt x="492684" y="618096"/>
                  <a:pt x="493986" y="619398"/>
                  <a:pt x="494854" y="621135"/>
                </a:cubicBezTo>
                <a:cubicBezTo>
                  <a:pt x="497459" y="623739"/>
                  <a:pt x="498327" y="628080"/>
                  <a:pt x="497459" y="634157"/>
                </a:cubicBezTo>
                <a:cubicBezTo>
                  <a:pt x="497459" y="635025"/>
                  <a:pt x="497459" y="635893"/>
                  <a:pt x="497459" y="636762"/>
                </a:cubicBezTo>
                <a:cubicBezTo>
                  <a:pt x="504403" y="635025"/>
                  <a:pt x="509612" y="633723"/>
                  <a:pt x="513085" y="632855"/>
                </a:cubicBezTo>
                <a:cubicBezTo>
                  <a:pt x="518294" y="631987"/>
                  <a:pt x="522201" y="632855"/>
                  <a:pt x="524805" y="635459"/>
                </a:cubicBezTo>
                <a:cubicBezTo>
                  <a:pt x="528278" y="638932"/>
                  <a:pt x="531750" y="644141"/>
                  <a:pt x="535223" y="651086"/>
                </a:cubicBezTo>
                <a:cubicBezTo>
                  <a:pt x="536092" y="653691"/>
                  <a:pt x="535223" y="655427"/>
                  <a:pt x="532619" y="656295"/>
                </a:cubicBezTo>
                <a:cubicBezTo>
                  <a:pt x="527410" y="657163"/>
                  <a:pt x="517860" y="658032"/>
                  <a:pt x="503970" y="658900"/>
                </a:cubicBezTo>
                <a:cubicBezTo>
                  <a:pt x="506574" y="658900"/>
                  <a:pt x="503970" y="659334"/>
                  <a:pt x="496156" y="660202"/>
                </a:cubicBezTo>
                <a:cubicBezTo>
                  <a:pt x="496156" y="661070"/>
                  <a:pt x="496156" y="662372"/>
                  <a:pt x="496156" y="664109"/>
                </a:cubicBezTo>
                <a:cubicBezTo>
                  <a:pt x="494419" y="674527"/>
                  <a:pt x="493551" y="684511"/>
                  <a:pt x="493551" y="694060"/>
                </a:cubicBezTo>
                <a:cubicBezTo>
                  <a:pt x="500497" y="692324"/>
                  <a:pt x="506574" y="691456"/>
                  <a:pt x="511783" y="691456"/>
                </a:cubicBezTo>
                <a:cubicBezTo>
                  <a:pt x="510915" y="688851"/>
                  <a:pt x="508310" y="684077"/>
                  <a:pt x="503970" y="677131"/>
                </a:cubicBezTo>
                <a:cubicBezTo>
                  <a:pt x="500497" y="672790"/>
                  <a:pt x="498327" y="669318"/>
                  <a:pt x="497459" y="666713"/>
                </a:cubicBezTo>
                <a:cubicBezTo>
                  <a:pt x="496590" y="664109"/>
                  <a:pt x="497459" y="663241"/>
                  <a:pt x="500063" y="664109"/>
                </a:cubicBezTo>
                <a:cubicBezTo>
                  <a:pt x="509612" y="664977"/>
                  <a:pt x="516992" y="666279"/>
                  <a:pt x="522201" y="668016"/>
                </a:cubicBezTo>
                <a:cubicBezTo>
                  <a:pt x="526542" y="669752"/>
                  <a:pt x="529146" y="674093"/>
                  <a:pt x="530014" y="681038"/>
                </a:cubicBezTo>
                <a:cubicBezTo>
                  <a:pt x="530014" y="683642"/>
                  <a:pt x="529580" y="686247"/>
                  <a:pt x="528712" y="688851"/>
                </a:cubicBezTo>
                <a:cubicBezTo>
                  <a:pt x="533053" y="687983"/>
                  <a:pt x="536526" y="688417"/>
                  <a:pt x="539131" y="690154"/>
                </a:cubicBezTo>
                <a:cubicBezTo>
                  <a:pt x="545207" y="693626"/>
                  <a:pt x="549114" y="699269"/>
                  <a:pt x="550851" y="707083"/>
                </a:cubicBezTo>
                <a:cubicBezTo>
                  <a:pt x="552587" y="711424"/>
                  <a:pt x="551285" y="713594"/>
                  <a:pt x="546944" y="713594"/>
                </a:cubicBezTo>
                <a:cubicBezTo>
                  <a:pt x="529580" y="711858"/>
                  <a:pt x="512217" y="712292"/>
                  <a:pt x="494854" y="714896"/>
                </a:cubicBezTo>
                <a:cubicBezTo>
                  <a:pt x="468809" y="717501"/>
                  <a:pt x="451011" y="719671"/>
                  <a:pt x="441461" y="721408"/>
                </a:cubicBezTo>
                <a:cubicBezTo>
                  <a:pt x="437989" y="721408"/>
                  <a:pt x="435385" y="720539"/>
                  <a:pt x="433648" y="718803"/>
                </a:cubicBezTo>
                <a:cubicBezTo>
                  <a:pt x="428440" y="714462"/>
                  <a:pt x="423231" y="709687"/>
                  <a:pt x="418021" y="704478"/>
                </a:cubicBezTo>
                <a:cubicBezTo>
                  <a:pt x="417153" y="701006"/>
                  <a:pt x="417587" y="699269"/>
                  <a:pt x="419323" y="699269"/>
                </a:cubicBezTo>
                <a:cubicBezTo>
                  <a:pt x="432346" y="697533"/>
                  <a:pt x="444934" y="696231"/>
                  <a:pt x="457088" y="695363"/>
                </a:cubicBezTo>
                <a:cubicBezTo>
                  <a:pt x="459693" y="695363"/>
                  <a:pt x="462298" y="695363"/>
                  <a:pt x="464902" y="695363"/>
                </a:cubicBezTo>
                <a:cubicBezTo>
                  <a:pt x="464902" y="691890"/>
                  <a:pt x="465336" y="686681"/>
                  <a:pt x="466204" y="679736"/>
                </a:cubicBezTo>
                <a:cubicBezTo>
                  <a:pt x="466204" y="672790"/>
                  <a:pt x="466204" y="668016"/>
                  <a:pt x="466204" y="665411"/>
                </a:cubicBezTo>
                <a:cubicBezTo>
                  <a:pt x="464468" y="665411"/>
                  <a:pt x="462298" y="665845"/>
                  <a:pt x="459693" y="666713"/>
                </a:cubicBezTo>
                <a:cubicBezTo>
                  <a:pt x="457088" y="666713"/>
                  <a:pt x="455352" y="666713"/>
                  <a:pt x="454484" y="666713"/>
                </a:cubicBezTo>
                <a:cubicBezTo>
                  <a:pt x="449275" y="667581"/>
                  <a:pt x="444934" y="666713"/>
                  <a:pt x="441461" y="664109"/>
                </a:cubicBezTo>
                <a:cubicBezTo>
                  <a:pt x="437989" y="660636"/>
                  <a:pt x="434083" y="656295"/>
                  <a:pt x="429742" y="651086"/>
                </a:cubicBezTo>
                <a:cubicBezTo>
                  <a:pt x="427137" y="647614"/>
                  <a:pt x="427571" y="645443"/>
                  <a:pt x="431044" y="644575"/>
                </a:cubicBezTo>
                <a:cubicBezTo>
                  <a:pt x="435385" y="644575"/>
                  <a:pt x="442764" y="644141"/>
                  <a:pt x="453182" y="643273"/>
                </a:cubicBezTo>
                <a:cubicBezTo>
                  <a:pt x="454050" y="643273"/>
                  <a:pt x="455786" y="643273"/>
                  <a:pt x="458391" y="643273"/>
                </a:cubicBezTo>
                <a:cubicBezTo>
                  <a:pt x="460996" y="642405"/>
                  <a:pt x="463165" y="641971"/>
                  <a:pt x="464902" y="641971"/>
                </a:cubicBezTo>
                <a:cubicBezTo>
                  <a:pt x="464902" y="635025"/>
                  <a:pt x="464034" y="628080"/>
                  <a:pt x="462298" y="621135"/>
                </a:cubicBezTo>
                <a:cubicBezTo>
                  <a:pt x="460561" y="621135"/>
                  <a:pt x="458825" y="621569"/>
                  <a:pt x="457088" y="622437"/>
                </a:cubicBezTo>
                <a:cubicBezTo>
                  <a:pt x="448407" y="622437"/>
                  <a:pt x="442764" y="621569"/>
                  <a:pt x="440160" y="619832"/>
                </a:cubicBezTo>
                <a:cubicBezTo>
                  <a:pt x="436687" y="618096"/>
                  <a:pt x="432780" y="614623"/>
                  <a:pt x="428440" y="609414"/>
                </a:cubicBezTo>
                <a:cubicBezTo>
                  <a:pt x="425834" y="606810"/>
                  <a:pt x="425834" y="604640"/>
                  <a:pt x="428440" y="602903"/>
                </a:cubicBezTo>
                <a:cubicBezTo>
                  <a:pt x="429307" y="602903"/>
                  <a:pt x="430610" y="602469"/>
                  <a:pt x="432346" y="601601"/>
                </a:cubicBezTo>
                <a:cubicBezTo>
                  <a:pt x="441896" y="599865"/>
                  <a:pt x="448407" y="598996"/>
                  <a:pt x="451880" y="598996"/>
                </a:cubicBezTo>
                <a:cubicBezTo>
                  <a:pt x="471847" y="598128"/>
                  <a:pt x="493117" y="594656"/>
                  <a:pt x="515690" y="588579"/>
                </a:cubicBezTo>
                <a:close/>
                <a:moveTo>
                  <a:pt x="6481353" y="587276"/>
                </a:moveTo>
                <a:cubicBezTo>
                  <a:pt x="6473539" y="589881"/>
                  <a:pt x="6460517" y="592051"/>
                  <a:pt x="6442285" y="593788"/>
                </a:cubicBezTo>
                <a:cubicBezTo>
                  <a:pt x="6439681" y="593788"/>
                  <a:pt x="6437077" y="593788"/>
                  <a:pt x="6434472" y="593788"/>
                </a:cubicBezTo>
                <a:cubicBezTo>
                  <a:pt x="6435340" y="597260"/>
                  <a:pt x="6435774" y="601601"/>
                  <a:pt x="6435774" y="606810"/>
                </a:cubicBezTo>
                <a:cubicBezTo>
                  <a:pt x="6445324" y="604205"/>
                  <a:pt x="6455308" y="602469"/>
                  <a:pt x="6465725" y="601601"/>
                </a:cubicBezTo>
                <a:cubicBezTo>
                  <a:pt x="6466593" y="601601"/>
                  <a:pt x="6467896" y="601601"/>
                  <a:pt x="6469633" y="601601"/>
                </a:cubicBezTo>
                <a:cubicBezTo>
                  <a:pt x="6473105" y="600733"/>
                  <a:pt x="6475709" y="600733"/>
                  <a:pt x="6477446" y="601601"/>
                </a:cubicBezTo>
                <a:cubicBezTo>
                  <a:pt x="6478314" y="599865"/>
                  <a:pt x="6479183" y="597260"/>
                  <a:pt x="6480051" y="593788"/>
                </a:cubicBezTo>
                <a:cubicBezTo>
                  <a:pt x="6480919" y="591183"/>
                  <a:pt x="6481353" y="589013"/>
                  <a:pt x="6481353" y="587276"/>
                </a:cubicBezTo>
                <a:close/>
                <a:moveTo>
                  <a:pt x="5105288" y="578161"/>
                </a:moveTo>
                <a:cubicBezTo>
                  <a:pt x="5094002" y="579029"/>
                  <a:pt x="5082282" y="580331"/>
                  <a:pt x="5070127" y="582067"/>
                </a:cubicBezTo>
                <a:cubicBezTo>
                  <a:pt x="5070127" y="585540"/>
                  <a:pt x="5070995" y="592919"/>
                  <a:pt x="5072732" y="604205"/>
                </a:cubicBezTo>
                <a:cubicBezTo>
                  <a:pt x="5070995" y="596392"/>
                  <a:pt x="5070995" y="597694"/>
                  <a:pt x="5072732" y="608112"/>
                </a:cubicBezTo>
                <a:cubicBezTo>
                  <a:pt x="5084886" y="606376"/>
                  <a:pt x="5096172" y="605074"/>
                  <a:pt x="5106590" y="604205"/>
                </a:cubicBezTo>
                <a:lnTo>
                  <a:pt x="5106590" y="591183"/>
                </a:lnTo>
                <a:cubicBezTo>
                  <a:pt x="5106590" y="585106"/>
                  <a:pt x="5106156" y="580765"/>
                  <a:pt x="5105288" y="578161"/>
                </a:cubicBezTo>
                <a:close/>
                <a:moveTo>
                  <a:pt x="1457214" y="578161"/>
                </a:moveTo>
                <a:cubicBezTo>
                  <a:pt x="1445928" y="579029"/>
                  <a:pt x="1434208" y="580331"/>
                  <a:pt x="1422053" y="582067"/>
                </a:cubicBezTo>
                <a:cubicBezTo>
                  <a:pt x="1422053" y="585540"/>
                  <a:pt x="1422921" y="592919"/>
                  <a:pt x="1424657" y="604205"/>
                </a:cubicBezTo>
                <a:cubicBezTo>
                  <a:pt x="1422921" y="596392"/>
                  <a:pt x="1422921" y="597694"/>
                  <a:pt x="1424657" y="608112"/>
                </a:cubicBezTo>
                <a:cubicBezTo>
                  <a:pt x="1436812" y="606376"/>
                  <a:pt x="1448098" y="605074"/>
                  <a:pt x="1458516" y="604205"/>
                </a:cubicBezTo>
                <a:lnTo>
                  <a:pt x="1458516" y="591183"/>
                </a:lnTo>
                <a:cubicBezTo>
                  <a:pt x="1458516" y="585106"/>
                  <a:pt x="1458081" y="580765"/>
                  <a:pt x="1457214" y="578161"/>
                </a:cubicBezTo>
                <a:close/>
                <a:moveTo>
                  <a:pt x="4221473" y="574905"/>
                </a:moveTo>
                <a:cubicBezTo>
                  <a:pt x="4223643" y="574905"/>
                  <a:pt x="4225813" y="575556"/>
                  <a:pt x="4227984" y="576858"/>
                </a:cubicBezTo>
                <a:cubicBezTo>
                  <a:pt x="4236665" y="582067"/>
                  <a:pt x="4244045" y="589013"/>
                  <a:pt x="4250122" y="597694"/>
                </a:cubicBezTo>
                <a:cubicBezTo>
                  <a:pt x="4252726" y="602035"/>
                  <a:pt x="4251858" y="606376"/>
                  <a:pt x="4247517" y="610717"/>
                </a:cubicBezTo>
                <a:cubicBezTo>
                  <a:pt x="4238836" y="617662"/>
                  <a:pt x="4230588" y="629382"/>
                  <a:pt x="4222775" y="645877"/>
                </a:cubicBezTo>
                <a:cubicBezTo>
                  <a:pt x="4225379" y="648482"/>
                  <a:pt x="4227984" y="651954"/>
                  <a:pt x="4230588" y="656295"/>
                </a:cubicBezTo>
                <a:cubicBezTo>
                  <a:pt x="4234061" y="664977"/>
                  <a:pt x="4231891" y="670186"/>
                  <a:pt x="4224077" y="671922"/>
                </a:cubicBezTo>
                <a:cubicBezTo>
                  <a:pt x="4221473" y="671922"/>
                  <a:pt x="4214527" y="672790"/>
                  <a:pt x="4203241" y="674527"/>
                </a:cubicBezTo>
                <a:cubicBezTo>
                  <a:pt x="4188482" y="676263"/>
                  <a:pt x="4177630" y="677565"/>
                  <a:pt x="4170685" y="678433"/>
                </a:cubicBezTo>
                <a:cubicBezTo>
                  <a:pt x="4166344" y="687983"/>
                  <a:pt x="4164608" y="702742"/>
                  <a:pt x="4165476" y="722710"/>
                </a:cubicBezTo>
                <a:cubicBezTo>
                  <a:pt x="4165476" y="732260"/>
                  <a:pt x="4166778" y="739639"/>
                  <a:pt x="4169383" y="744848"/>
                </a:cubicBezTo>
                <a:cubicBezTo>
                  <a:pt x="4172855" y="749189"/>
                  <a:pt x="4180669" y="751359"/>
                  <a:pt x="4192823" y="751359"/>
                </a:cubicBezTo>
                <a:cubicBezTo>
                  <a:pt x="4206714" y="751359"/>
                  <a:pt x="4216264" y="750925"/>
                  <a:pt x="4221473" y="750057"/>
                </a:cubicBezTo>
                <a:cubicBezTo>
                  <a:pt x="4237967" y="749189"/>
                  <a:pt x="4248820" y="741809"/>
                  <a:pt x="4254029" y="727919"/>
                </a:cubicBezTo>
                <a:cubicBezTo>
                  <a:pt x="4258369" y="719237"/>
                  <a:pt x="4262710" y="707517"/>
                  <a:pt x="4267051" y="692758"/>
                </a:cubicBezTo>
                <a:cubicBezTo>
                  <a:pt x="4267919" y="690154"/>
                  <a:pt x="4269221" y="688851"/>
                  <a:pt x="4270958" y="688851"/>
                </a:cubicBezTo>
                <a:cubicBezTo>
                  <a:pt x="4272694" y="688851"/>
                  <a:pt x="4273562" y="690154"/>
                  <a:pt x="4273562" y="692758"/>
                </a:cubicBezTo>
                <a:cubicBezTo>
                  <a:pt x="4274430" y="714462"/>
                  <a:pt x="4280508" y="731391"/>
                  <a:pt x="4291794" y="743546"/>
                </a:cubicBezTo>
                <a:cubicBezTo>
                  <a:pt x="4297003" y="749623"/>
                  <a:pt x="4297003" y="756134"/>
                  <a:pt x="4291794" y="763079"/>
                </a:cubicBezTo>
                <a:cubicBezTo>
                  <a:pt x="4277903" y="780443"/>
                  <a:pt x="4247083" y="789124"/>
                  <a:pt x="4199334" y="789124"/>
                </a:cubicBezTo>
                <a:cubicBezTo>
                  <a:pt x="4173289" y="788256"/>
                  <a:pt x="4155926" y="783047"/>
                  <a:pt x="4147245" y="773497"/>
                </a:cubicBezTo>
                <a:cubicBezTo>
                  <a:pt x="4138563" y="764816"/>
                  <a:pt x="4134222" y="750925"/>
                  <a:pt x="4134222" y="731826"/>
                </a:cubicBezTo>
                <a:cubicBezTo>
                  <a:pt x="4135090" y="728353"/>
                  <a:pt x="4135524" y="721408"/>
                  <a:pt x="4135524" y="710990"/>
                </a:cubicBezTo>
                <a:cubicBezTo>
                  <a:pt x="4136392" y="702308"/>
                  <a:pt x="4136827" y="695363"/>
                  <a:pt x="4136827" y="690154"/>
                </a:cubicBezTo>
                <a:cubicBezTo>
                  <a:pt x="4136827" y="675395"/>
                  <a:pt x="4135090" y="665411"/>
                  <a:pt x="4131618" y="660202"/>
                </a:cubicBezTo>
                <a:cubicBezTo>
                  <a:pt x="4129881" y="654125"/>
                  <a:pt x="4132052" y="650652"/>
                  <a:pt x="4138129" y="649784"/>
                </a:cubicBezTo>
                <a:cubicBezTo>
                  <a:pt x="4138997" y="649784"/>
                  <a:pt x="4139865" y="649784"/>
                  <a:pt x="4140733" y="649784"/>
                </a:cubicBezTo>
                <a:cubicBezTo>
                  <a:pt x="4145074" y="650652"/>
                  <a:pt x="4149849" y="652389"/>
                  <a:pt x="4155058" y="654993"/>
                </a:cubicBezTo>
                <a:cubicBezTo>
                  <a:pt x="4156794" y="654993"/>
                  <a:pt x="4158965" y="654559"/>
                  <a:pt x="4161569" y="653691"/>
                </a:cubicBezTo>
                <a:cubicBezTo>
                  <a:pt x="4164174" y="653691"/>
                  <a:pt x="4170685" y="652389"/>
                  <a:pt x="4181103" y="649784"/>
                </a:cubicBezTo>
                <a:cubicBezTo>
                  <a:pt x="4182839" y="645443"/>
                  <a:pt x="4185010" y="639366"/>
                  <a:pt x="4187614" y="631553"/>
                </a:cubicBezTo>
                <a:cubicBezTo>
                  <a:pt x="4191087" y="623739"/>
                  <a:pt x="4193257" y="618096"/>
                  <a:pt x="4194125" y="614623"/>
                </a:cubicBezTo>
                <a:cubicBezTo>
                  <a:pt x="4195862" y="612019"/>
                  <a:pt x="4194559" y="610717"/>
                  <a:pt x="4190219" y="610717"/>
                </a:cubicBezTo>
                <a:cubicBezTo>
                  <a:pt x="4178064" y="614189"/>
                  <a:pt x="4166778" y="617662"/>
                  <a:pt x="4156360" y="621135"/>
                </a:cubicBezTo>
                <a:cubicBezTo>
                  <a:pt x="4152019" y="622871"/>
                  <a:pt x="4148547" y="622437"/>
                  <a:pt x="4145942" y="619832"/>
                </a:cubicBezTo>
                <a:cubicBezTo>
                  <a:pt x="4138997" y="612887"/>
                  <a:pt x="4133354" y="606376"/>
                  <a:pt x="4129013" y="600299"/>
                </a:cubicBezTo>
                <a:cubicBezTo>
                  <a:pt x="4127277" y="598562"/>
                  <a:pt x="4126843" y="597260"/>
                  <a:pt x="4127711" y="596392"/>
                </a:cubicBezTo>
                <a:cubicBezTo>
                  <a:pt x="4127711" y="595524"/>
                  <a:pt x="4129013" y="595090"/>
                  <a:pt x="4131618" y="595090"/>
                </a:cubicBezTo>
                <a:cubicBezTo>
                  <a:pt x="4138563" y="595090"/>
                  <a:pt x="4152454" y="592919"/>
                  <a:pt x="4173289" y="588579"/>
                </a:cubicBezTo>
                <a:cubicBezTo>
                  <a:pt x="4175894" y="587710"/>
                  <a:pt x="4180235" y="586842"/>
                  <a:pt x="4186312" y="585974"/>
                </a:cubicBezTo>
                <a:cubicBezTo>
                  <a:pt x="4201939" y="581633"/>
                  <a:pt x="4211489" y="578595"/>
                  <a:pt x="4214961" y="576858"/>
                </a:cubicBezTo>
                <a:cubicBezTo>
                  <a:pt x="4217132" y="575556"/>
                  <a:pt x="4219302" y="574905"/>
                  <a:pt x="4221473" y="574905"/>
                </a:cubicBezTo>
                <a:close/>
                <a:moveTo>
                  <a:pt x="2870801" y="574905"/>
                </a:moveTo>
                <a:cubicBezTo>
                  <a:pt x="2874274" y="575339"/>
                  <a:pt x="2877530" y="576424"/>
                  <a:pt x="2880568" y="578161"/>
                </a:cubicBezTo>
                <a:cubicBezTo>
                  <a:pt x="2890118" y="583370"/>
                  <a:pt x="2896629" y="590315"/>
                  <a:pt x="2900102" y="598996"/>
                </a:cubicBezTo>
                <a:cubicBezTo>
                  <a:pt x="2901838" y="601601"/>
                  <a:pt x="2900970" y="604640"/>
                  <a:pt x="2897497" y="608112"/>
                </a:cubicBezTo>
                <a:cubicBezTo>
                  <a:pt x="2889684" y="611585"/>
                  <a:pt x="2881002" y="613755"/>
                  <a:pt x="2871453" y="614623"/>
                </a:cubicBezTo>
                <a:cubicBezTo>
                  <a:pt x="2842803" y="619832"/>
                  <a:pt x="2812417" y="623739"/>
                  <a:pt x="2780296" y="626344"/>
                </a:cubicBezTo>
                <a:cubicBezTo>
                  <a:pt x="2769009" y="628080"/>
                  <a:pt x="2761196" y="627646"/>
                  <a:pt x="2756855" y="625041"/>
                </a:cubicBezTo>
                <a:cubicBezTo>
                  <a:pt x="2750778" y="623305"/>
                  <a:pt x="2742530" y="617228"/>
                  <a:pt x="2732112" y="606810"/>
                </a:cubicBezTo>
                <a:cubicBezTo>
                  <a:pt x="2729508" y="604205"/>
                  <a:pt x="2728639" y="602035"/>
                  <a:pt x="2729508" y="600299"/>
                </a:cubicBezTo>
                <a:cubicBezTo>
                  <a:pt x="2729508" y="598562"/>
                  <a:pt x="2731244" y="597260"/>
                  <a:pt x="2734717" y="596392"/>
                </a:cubicBezTo>
                <a:cubicBezTo>
                  <a:pt x="2772048" y="593788"/>
                  <a:pt x="2813720" y="586842"/>
                  <a:pt x="2859732" y="575556"/>
                </a:cubicBezTo>
                <a:cubicBezTo>
                  <a:pt x="2863639" y="574688"/>
                  <a:pt x="2867329" y="574471"/>
                  <a:pt x="2870801" y="574905"/>
                </a:cubicBezTo>
                <a:close/>
                <a:moveTo>
                  <a:pt x="543037" y="574254"/>
                </a:moveTo>
                <a:cubicBezTo>
                  <a:pt x="529146" y="573386"/>
                  <a:pt x="496156" y="575556"/>
                  <a:pt x="444066" y="580765"/>
                </a:cubicBezTo>
                <a:cubicBezTo>
                  <a:pt x="436253" y="581633"/>
                  <a:pt x="431044" y="582067"/>
                  <a:pt x="428440" y="582067"/>
                </a:cubicBezTo>
                <a:cubicBezTo>
                  <a:pt x="424967" y="582935"/>
                  <a:pt x="421494" y="583370"/>
                  <a:pt x="418021" y="583370"/>
                </a:cubicBezTo>
                <a:cubicBezTo>
                  <a:pt x="418021" y="648482"/>
                  <a:pt x="416719" y="700572"/>
                  <a:pt x="414115" y="739639"/>
                </a:cubicBezTo>
                <a:cubicBezTo>
                  <a:pt x="449709" y="735298"/>
                  <a:pt x="488776" y="731826"/>
                  <a:pt x="531316" y="729221"/>
                </a:cubicBezTo>
                <a:cubicBezTo>
                  <a:pt x="532185" y="729221"/>
                  <a:pt x="533487" y="729221"/>
                  <a:pt x="535223" y="729221"/>
                </a:cubicBezTo>
                <a:cubicBezTo>
                  <a:pt x="539565" y="728353"/>
                  <a:pt x="543037" y="729221"/>
                  <a:pt x="545641" y="731826"/>
                </a:cubicBezTo>
                <a:cubicBezTo>
                  <a:pt x="548246" y="732694"/>
                  <a:pt x="549982" y="734430"/>
                  <a:pt x="550851" y="737035"/>
                </a:cubicBezTo>
                <a:cubicBezTo>
                  <a:pt x="554323" y="700572"/>
                  <a:pt x="554323" y="648916"/>
                  <a:pt x="550851" y="582067"/>
                </a:cubicBezTo>
                <a:cubicBezTo>
                  <a:pt x="550851" y="576858"/>
                  <a:pt x="548246" y="574254"/>
                  <a:pt x="543037" y="574254"/>
                </a:cubicBezTo>
                <a:close/>
                <a:moveTo>
                  <a:pt x="5173005" y="569045"/>
                </a:moveTo>
                <a:cubicBezTo>
                  <a:pt x="5159982" y="569913"/>
                  <a:pt x="5147828" y="571215"/>
                  <a:pt x="5136542" y="572952"/>
                </a:cubicBezTo>
                <a:cubicBezTo>
                  <a:pt x="5142619" y="579897"/>
                  <a:pt x="5144790" y="586408"/>
                  <a:pt x="5143053" y="592485"/>
                </a:cubicBezTo>
                <a:cubicBezTo>
                  <a:pt x="5143053" y="592485"/>
                  <a:pt x="5143053" y="592919"/>
                  <a:pt x="5143053" y="593788"/>
                </a:cubicBezTo>
                <a:cubicBezTo>
                  <a:pt x="5142185" y="595524"/>
                  <a:pt x="5141751" y="596826"/>
                  <a:pt x="5141751" y="597694"/>
                </a:cubicBezTo>
                <a:cubicBezTo>
                  <a:pt x="5142619" y="596826"/>
                  <a:pt x="5143921" y="596392"/>
                  <a:pt x="5145658" y="596392"/>
                </a:cubicBezTo>
                <a:cubicBezTo>
                  <a:pt x="5146526" y="595524"/>
                  <a:pt x="5147394" y="595090"/>
                  <a:pt x="5148262" y="595090"/>
                </a:cubicBezTo>
                <a:cubicBezTo>
                  <a:pt x="5148262" y="595090"/>
                  <a:pt x="5149130" y="595090"/>
                  <a:pt x="5150867" y="595090"/>
                </a:cubicBezTo>
                <a:cubicBezTo>
                  <a:pt x="5156944" y="594222"/>
                  <a:pt x="5160850" y="594656"/>
                  <a:pt x="5162587" y="596392"/>
                </a:cubicBezTo>
                <a:cubicBezTo>
                  <a:pt x="5167796" y="598128"/>
                  <a:pt x="5172137" y="602903"/>
                  <a:pt x="5175609" y="610717"/>
                </a:cubicBezTo>
                <a:cubicBezTo>
                  <a:pt x="5176477" y="604640"/>
                  <a:pt x="5177780" y="595524"/>
                  <a:pt x="5179516" y="583370"/>
                </a:cubicBezTo>
                <a:cubicBezTo>
                  <a:pt x="5180384" y="579029"/>
                  <a:pt x="5180818" y="575990"/>
                  <a:pt x="5180818" y="574254"/>
                </a:cubicBezTo>
                <a:cubicBezTo>
                  <a:pt x="5180818" y="570781"/>
                  <a:pt x="5178214" y="569045"/>
                  <a:pt x="5173005" y="569045"/>
                </a:cubicBezTo>
                <a:close/>
                <a:moveTo>
                  <a:pt x="1524931" y="569045"/>
                </a:moveTo>
                <a:cubicBezTo>
                  <a:pt x="1511908" y="569913"/>
                  <a:pt x="1499754" y="571215"/>
                  <a:pt x="1488467" y="572952"/>
                </a:cubicBezTo>
                <a:cubicBezTo>
                  <a:pt x="1494544" y="579897"/>
                  <a:pt x="1496715" y="586408"/>
                  <a:pt x="1494979" y="592485"/>
                </a:cubicBezTo>
                <a:cubicBezTo>
                  <a:pt x="1494979" y="592485"/>
                  <a:pt x="1494979" y="592919"/>
                  <a:pt x="1494979" y="593788"/>
                </a:cubicBezTo>
                <a:cubicBezTo>
                  <a:pt x="1494110" y="595524"/>
                  <a:pt x="1493676" y="596826"/>
                  <a:pt x="1493676" y="597694"/>
                </a:cubicBezTo>
                <a:cubicBezTo>
                  <a:pt x="1494544" y="596826"/>
                  <a:pt x="1495847" y="596392"/>
                  <a:pt x="1497584" y="596392"/>
                </a:cubicBezTo>
                <a:cubicBezTo>
                  <a:pt x="1498451" y="595524"/>
                  <a:pt x="1499320" y="595090"/>
                  <a:pt x="1500188" y="595090"/>
                </a:cubicBezTo>
                <a:cubicBezTo>
                  <a:pt x="1500188" y="595090"/>
                  <a:pt x="1501056" y="595090"/>
                  <a:pt x="1502792" y="595090"/>
                </a:cubicBezTo>
                <a:cubicBezTo>
                  <a:pt x="1508869" y="594222"/>
                  <a:pt x="1512777" y="594656"/>
                  <a:pt x="1514512" y="596392"/>
                </a:cubicBezTo>
                <a:cubicBezTo>
                  <a:pt x="1519721" y="598128"/>
                  <a:pt x="1524063" y="602903"/>
                  <a:pt x="1527535" y="610717"/>
                </a:cubicBezTo>
                <a:cubicBezTo>
                  <a:pt x="1528403" y="604640"/>
                  <a:pt x="1529705" y="595524"/>
                  <a:pt x="1531442" y="583370"/>
                </a:cubicBezTo>
                <a:cubicBezTo>
                  <a:pt x="1532310" y="579029"/>
                  <a:pt x="1532744" y="575990"/>
                  <a:pt x="1532744" y="574254"/>
                </a:cubicBezTo>
                <a:cubicBezTo>
                  <a:pt x="1532744" y="570781"/>
                  <a:pt x="1530139" y="569045"/>
                  <a:pt x="1524931" y="569045"/>
                </a:cubicBezTo>
                <a:close/>
                <a:moveTo>
                  <a:pt x="6480051" y="552116"/>
                </a:moveTo>
                <a:cubicBezTo>
                  <a:pt x="6469633" y="553852"/>
                  <a:pt x="6455308" y="556456"/>
                  <a:pt x="6437077" y="559929"/>
                </a:cubicBezTo>
                <a:cubicBezTo>
                  <a:pt x="6434472" y="559929"/>
                  <a:pt x="6431867" y="559929"/>
                  <a:pt x="6429263" y="559929"/>
                </a:cubicBezTo>
                <a:cubicBezTo>
                  <a:pt x="6429263" y="563402"/>
                  <a:pt x="6430131" y="567308"/>
                  <a:pt x="6431867" y="571649"/>
                </a:cubicBezTo>
                <a:cubicBezTo>
                  <a:pt x="6437945" y="569045"/>
                  <a:pt x="6444890" y="566874"/>
                  <a:pt x="6452703" y="565138"/>
                </a:cubicBezTo>
                <a:cubicBezTo>
                  <a:pt x="6457913" y="563402"/>
                  <a:pt x="6463121" y="563402"/>
                  <a:pt x="6468330" y="565138"/>
                </a:cubicBezTo>
                <a:cubicBezTo>
                  <a:pt x="6472671" y="566874"/>
                  <a:pt x="6477446" y="571215"/>
                  <a:pt x="6482655" y="578161"/>
                </a:cubicBezTo>
                <a:cubicBezTo>
                  <a:pt x="6483523" y="572083"/>
                  <a:pt x="6483957" y="565138"/>
                  <a:pt x="6483957" y="557325"/>
                </a:cubicBezTo>
                <a:cubicBezTo>
                  <a:pt x="6484825" y="554720"/>
                  <a:pt x="6483523" y="552984"/>
                  <a:pt x="6480051" y="552116"/>
                </a:cubicBezTo>
                <a:close/>
                <a:moveTo>
                  <a:pt x="5709121" y="545604"/>
                </a:moveTo>
                <a:cubicBezTo>
                  <a:pt x="5729957" y="549077"/>
                  <a:pt x="5747320" y="554720"/>
                  <a:pt x="5761211" y="562534"/>
                </a:cubicBezTo>
                <a:cubicBezTo>
                  <a:pt x="5768156" y="566006"/>
                  <a:pt x="5772063" y="571649"/>
                  <a:pt x="5772931" y="579463"/>
                </a:cubicBezTo>
                <a:cubicBezTo>
                  <a:pt x="5773799" y="593353"/>
                  <a:pt x="5770327" y="604205"/>
                  <a:pt x="5762513" y="612019"/>
                </a:cubicBezTo>
                <a:cubicBezTo>
                  <a:pt x="5758172" y="615492"/>
                  <a:pt x="5753832" y="615492"/>
                  <a:pt x="5749491" y="612019"/>
                </a:cubicBezTo>
                <a:cubicBezTo>
                  <a:pt x="5733864" y="598128"/>
                  <a:pt x="5718671" y="577726"/>
                  <a:pt x="5703912" y="550813"/>
                </a:cubicBezTo>
                <a:cubicBezTo>
                  <a:pt x="5703044" y="546473"/>
                  <a:pt x="5704780" y="544736"/>
                  <a:pt x="5709121" y="545604"/>
                </a:cubicBezTo>
                <a:close/>
                <a:moveTo>
                  <a:pt x="2070571" y="545604"/>
                </a:moveTo>
                <a:cubicBezTo>
                  <a:pt x="2091407" y="549077"/>
                  <a:pt x="2108771" y="554720"/>
                  <a:pt x="2122661" y="562534"/>
                </a:cubicBezTo>
                <a:cubicBezTo>
                  <a:pt x="2129606" y="566006"/>
                  <a:pt x="2133513" y="571649"/>
                  <a:pt x="2134381" y="579463"/>
                </a:cubicBezTo>
                <a:cubicBezTo>
                  <a:pt x="2135249" y="593353"/>
                  <a:pt x="2131777" y="604205"/>
                  <a:pt x="2123963" y="612019"/>
                </a:cubicBezTo>
                <a:cubicBezTo>
                  <a:pt x="2119623" y="615492"/>
                  <a:pt x="2115282" y="615492"/>
                  <a:pt x="2110941" y="612019"/>
                </a:cubicBezTo>
                <a:cubicBezTo>
                  <a:pt x="2095314" y="598128"/>
                  <a:pt x="2080121" y="577726"/>
                  <a:pt x="2065362" y="550813"/>
                </a:cubicBezTo>
                <a:cubicBezTo>
                  <a:pt x="2064494" y="546473"/>
                  <a:pt x="2066230" y="544736"/>
                  <a:pt x="2070571" y="545604"/>
                </a:cubicBezTo>
                <a:close/>
                <a:moveTo>
                  <a:pt x="558989" y="541372"/>
                </a:moveTo>
                <a:cubicBezTo>
                  <a:pt x="560943" y="541589"/>
                  <a:pt x="563439" y="542132"/>
                  <a:pt x="566477" y="543000"/>
                </a:cubicBezTo>
                <a:cubicBezTo>
                  <a:pt x="580368" y="550813"/>
                  <a:pt x="589484" y="557759"/>
                  <a:pt x="593824" y="563836"/>
                </a:cubicBezTo>
                <a:cubicBezTo>
                  <a:pt x="598165" y="569045"/>
                  <a:pt x="598599" y="574254"/>
                  <a:pt x="595127" y="579463"/>
                </a:cubicBezTo>
                <a:cubicBezTo>
                  <a:pt x="591654" y="590749"/>
                  <a:pt x="589484" y="610283"/>
                  <a:pt x="588615" y="638064"/>
                </a:cubicBezTo>
                <a:cubicBezTo>
                  <a:pt x="588615" y="703176"/>
                  <a:pt x="589049" y="740941"/>
                  <a:pt x="589918" y="751359"/>
                </a:cubicBezTo>
                <a:cubicBezTo>
                  <a:pt x="589049" y="763514"/>
                  <a:pt x="584709" y="775668"/>
                  <a:pt x="576895" y="787822"/>
                </a:cubicBezTo>
                <a:cubicBezTo>
                  <a:pt x="572554" y="792163"/>
                  <a:pt x="567345" y="792597"/>
                  <a:pt x="561268" y="789124"/>
                </a:cubicBezTo>
                <a:cubicBezTo>
                  <a:pt x="556059" y="783047"/>
                  <a:pt x="552153" y="776102"/>
                  <a:pt x="549548" y="768288"/>
                </a:cubicBezTo>
                <a:cubicBezTo>
                  <a:pt x="549548" y="767420"/>
                  <a:pt x="549548" y="766118"/>
                  <a:pt x="549548" y="764382"/>
                </a:cubicBezTo>
                <a:cubicBezTo>
                  <a:pt x="548680" y="761777"/>
                  <a:pt x="548246" y="759607"/>
                  <a:pt x="548246" y="757871"/>
                </a:cubicBezTo>
                <a:cubicBezTo>
                  <a:pt x="512651" y="755266"/>
                  <a:pt x="474452" y="757002"/>
                  <a:pt x="433648" y="763079"/>
                </a:cubicBezTo>
                <a:cubicBezTo>
                  <a:pt x="428440" y="763079"/>
                  <a:pt x="424532" y="762211"/>
                  <a:pt x="421928" y="760475"/>
                </a:cubicBezTo>
                <a:cubicBezTo>
                  <a:pt x="421928" y="760475"/>
                  <a:pt x="421060" y="760041"/>
                  <a:pt x="419323" y="759173"/>
                </a:cubicBezTo>
                <a:cubicBezTo>
                  <a:pt x="416719" y="757436"/>
                  <a:pt x="414983" y="756134"/>
                  <a:pt x="414115" y="755266"/>
                </a:cubicBezTo>
                <a:cubicBezTo>
                  <a:pt x="413247" y="768288"/>
                  <a:pt x="410642" y="776102"/>
                  <a:pt x="406301" y="778706"/>
                </a:cubicBezTo>
                <a:cubicBezTo>
                  <a:pt x="402829" y="782179"/>
                  <a:pt x="398488" y="782613"/>
                  <a:pt x="393278" y="780009"/>
                </a:cubicBezTo>
                <a:cubicBezTo>
                  <a:pt x="393278" y="780009"/>
                  <a:pt x="392845" y="779575"/>
                  <a:pt x="391977" y="778706"/>
                </a:cubicBezTo>
                <a:cubicBezTo>
                  <a:pt x="385899" y="776102"/>
                  <a:pt x="381992" y="772195"/>
                  <a:pt x="380256" y="766986"/>
                </a:cubicBezTo>
                <a:cubicBezTo>
                  <a:pt x="376784" y="755700"/>
                  <a:pt x="375915" y="746150"/>
                  <a:pt x="377651" y="738337"/>
                </a:cubicBezTo>
                <a:cubicBezTo>
                  <a:pt x="381992" y="720105"/>
                  <a:pt x="384597" y="675829"/>
                  <a:pt x="385465" y="605508"/>
                </a:cubicBezTo>
                <a:cubicBezTo>
                  <a:pt x="385465" y="586408"/>
                  <a:pt x="381992" y="571649"/>
                  <a:pt x="375047" y="561231"/>
                </a:cubicBezTo>
                <a:cubicBezTo>
                  <a:pt x="373311" y="556022"/>
                  <a:pt x="375915" y="552984"/>
                  <a:pt x="382861" y="552116"/>
                </a:cubicBezTo>
                <a:cubicBezTo>
                  <a:pt x="390674" y="553852"/>
                  <a:pt x="398488" y="556022"/>
                  <a:pt x="406301" y="558627"/>
                </a:cubicBezTo>
                <a:cubicBezTo>
                  <a:pt x="423664" y="556890"/>
                  <a:pt x="451011" y="554286"/>
                  <a:pt x="488342" y="550813"/>
                </a:cubicBezTo>
                <a:cubicBezTo>
                  <a:pt x="497892" y="549077"/>
                  <a:pt x="504837" y="548209"/>
                  <a:pt x="509178" y="548209"/>
                </a:cubicBezTo>
                <a:cubicBezTo>
                  <a:pt x="522201" y="547341"/>
                  <a:pt x="537394" y="545170"/>
                  <a:pt x="554757" y="541698"/>
                </a:cubicBezTo>
                <a:cubicBezTo>
                  <a:pt x="555625" y="541264"/>
                  <a:pt x="557036" y="541155"/>
                  <a:pt x="558989" y="541372"/>
                </a:cubicBezTo>
                <a:close/>
                <a:moveTo>
                  <a:pt x="5424338" y="540395"/>
                </a:moveTo>
                <a:cubicBezTo>
                  <a:pt x="5449515" y="542132"/>
                  <a:pt x="5467746" y="546473"/>
                  <a:pt x="5479033" y="553418"/>
                </a:cubicBezTo>
                <a:cubicBezTo>
                  <a:pt x="5492055" y="562968"/>
                  <a:pt x="5494660" y="576424"/>
                  <a:pt x="5486846" y="593788"/>
                </a:cubicBezTo>
                <a:cubicBezTo>
                  <a:pt x="5480769" y="599865"/>
                  <a:pt x="5472955" y="600299"/>
                  <a:pt x="5463406" y="595090"/>
                </a:cubicBezTo>
                <a:cubicBezTo>
                  <a:pt x="5442570" y="574254"/>
                  <a:pt x="5428679" y="557759"/>
                  <a:pt x="5421734" y="545604"/>
                </a:cubicBezTo>
                <a:cubicBezTo>
                  <a:pt x="5420865" y="544736"/>
                  <a:pt x="5420432" y="543434"/>
                  <a:pt x="5420432" y="541698"/>
                </a:cubicBezTo>
                <a:cubicBezTo>
                  <a:pt x="5421300" y="540829"/>
                  <a:pt x="5422602" y="540395"/>
                  <a:pt x="5424338" y="540395"/>
                </a:cubicBezTo>
                <a:close/>
                <a:moveTo>
                  <a:pt x="1776264" y="540395"/>
                </a:moveTo>
                <a:cubicBezTo>
                  <a:pt x="1801441" y="542132"/>
                  <a:pt x="1819672" y="546473"/>
                  <a:pt x="1830958" y="553418"/>
                </a:cubicBezTo>
                <a:cubicBezTo>
                  <a:pt x="1843981" y="562968"/>
                  <a:pt x="1846585" y="576424"/>
                  <a:pt x="1838772" y="593788"/>
                </a:cubicBezTo>
                <a:cubicBezTo>
                  <a:pt x="1832694" y="599865"/>
                  <a:pt x="1824881" y="600299"/>
                  <a:pt x="1815331" y="595090"/>
                </a:cubicBezTo>
                <a:cubicBezTo>
                  <a:pt x="1794495" y="574254"/>
                  <a:pt x="1780605" y="557759"/>
                  <a:pt x="1773659" y="545604"/>
                </a:cubicBezTo>
                <a:cubicBezTo>
                  <a:pt x="1772791" y="544736"/>
                  <a:pt x="1772357" y="543434"/>
                  <a:pt x="1772357" y="541698"/>
                </a:cubicBezTo>
                <a:cubicBezTo>
                  <a:pt x="1773225" y="540829"/>
                  <a:pt x="1774527" y="540395"/>
                  <a:pt x="1776264" y="540395"/>
                </a:cubicBezTo>
                <a:close/>
                <a:moveTo>
                  <a:pt x="5189934" y="539419"/>
                </a:moveTo>
                <a:cubicBezTo>
                  <a:pt x="5193841" y="539636"/>
                  <a:pt x="5196880" y="540829"/>
                  <a:pt x="5199050" y="543000"/>
                </a:cubicBezTo>
                <a:cubicBezTo>
                  <a:pt x="5213809" y="551681"/>
                  <a:pt x="5222925" y="560363"/>
                  <a:pt x="5226397" y="569045"/>
                </a:cubicBezTo>
                <a:cubicBezTo>
                  <a:pt x="5230738" y="573386"/>
                  <a:pt x="5230738" y="578595"/>
                  <a:pt x="5226397" y="584672"/>
                </a:cubicBezTo>
                <a:cubicBezTo>
                  <a:pt x="5217716" y="592485"/>
                  <a:pt x="5208600" y="618964"/>
                  <a:pt x="5199050" y="664109"/>
                </a:cubicBezTo>
                <a:cubicBezTo>
                  <a:pt x="5196445" y="677131"/>
                  <a:pt x="5190802" y="684945"/>
                  <a:pt x="5182121" y="687549"/>
                </a:cubicBezTo>
                <a:cubicBezTo>
                  <a:pt x="5179516" y="690154"/>
                  <a:pt x="5175609" y="689720"/>
                  <a:pt x="5170400" y="686247"/>
                </a:cubicBezTo>
                <a:cubicBezTo>
                  <a:pt x="5166059" y="681906"/>
                  <a:pt x="5163889" y="676697"/>
                  <a:pt x="5163889" y="670620"/>
                </a:cubicBezTo>
                <a:cubicBezTo>
                  <a:pt x="5156944" y="670620"/>
                  <a:pt x="5144790" y="671488"/>
                  <a:pt x="5127426" y="673225"/>
                </a:cubicBezTo>
                <a:cubicBezTo>
                  <a:pt x="5119613" y="674093"/>
                  <a:pt x="5113536" y="674527"/>
                  <a:pt x="5109195" y="674527"/>
                </a:cubicBezTo>
                <a:cubicBezTo>
                  <a:pt x="5097909" y="675395"/>
                  <a:pt x="5088793" y="675395"/>
                  <a:pt x="5081848" y="674527"/>
                </a:cubicBezTo>
                <a:cubicBezTo>
                  <a:pt x="5081848" y="676263"/>
                  <a:pt x="5081413" y="678433"/>
                  <a:pt x="5080545" y="681038"/>
                </a:cubicBezTo>
                <a:cubicBezTo>
                  <a:pt x="5077941" y="686247"/>
                  <a:pt x="5073600" y="687549"/>
                  <a:pt x="5067523" y="684945"/>
                </a:cubicBezTo>
                <a:cubicBezTo>
                  <a:pt x="5057105" y="681472"/>
                  <a:pt x="5051028" y="671922"/>
                  <a:pt x="5049292" y="656295"/>
                </a:cubicBezTo>
                <a:cubicBezTo>
                  <a:pt x="5045819" y="622437"/>
                  <a:pt x="5038874" y="592919"/>
                  <a:pt x="5028456" y="567743"/>
                </a:cubicBezTo>
                <a:cubicBezTo>
                  <a:pt x="5025851" y="559061"/>
                  <a:pt x="5028890" y="554720"/>
                  <a:pt x="5037571" y="554720"/>
                </a:cubicBezTo>
                <a:cubicBezTo>
                  <a:pt x="5045385" y="555588"/>
                  <a:pt x="5052764" y="557325"/>
                  <a:pt x="5059709" y="559929"/>
                </a:cubicBezTo>
                <a:cubicBezTo>
                  <a:pt x="5088359" y="556456"/>
                  <a:pt x="5117876" y="552116"/>
                  <a:pt x="5148262" y="546907"/>
                </a:cubicBezTo>
                <a:cubicBezTo>
                  <a:pt x="5151735" y="546038"/>
                  <a:pt x="5156510" y="545170"/>
                  <a:pt x="5162587" y="544302"/>
                </a:cubicBezTo>
                <a:cubicBezTo>
                  <a:pt x="5168664" y="542566"/>
                  <a:pt x="5173005" y="541698"/>
                  <a:pt x="5175609" y="541698"/>
                </a:cubicBezTo>
                <a:cubicBezTo>
                  <a:pt x="5181253" y="539961"/>
                  <a:pt x="5186027" y="539202"/>
                  <a:pt x="5189934" y="539419"/>
                </a:cubicBezTo>
                <a:close/>
                <a:moveTo>
                  <a:pt x="1541860" y="539419"/>
                </a:moveTo>
                <a:cubicBezTo>
                  <a:pt x="1545766" y="539636"/>
                  <a:pt x="1548805" y="540829"/>
                  <a:pt x="1550976" y="543000"/>
                </a:cubicBezTo>
                <a:cubicBezTo>
                  <a:pt x="1565734" y="551681"/>
                  <a:pt x="1574850" y="560363"/>
                  <a:pt x="1578322" y="569045"/>
                </a:cubicBezTo>
                <a:cubicBezTo>
                  <a:pt x="1582663" y="573386"/>
                  <a:pt x="1582663" y="578595"/>
                  <a:pt x="1578322" y="584672"/>
                </a:cubicBezTo>
                <a:cubicBezTo>
                  <a:pt x="1569641" y="592485"/>
                  <a:pt x="1560525" y="618964"/>
                  <a:pt x="1550976" y="664109"/>
                </a:cubicBezTo>
                <a:cubicBezTo>
                  <a:pt x="1548371" y="677131"/>
                  <a:pt x="1542728" y="684945"/>
                  <a:pt x="1534046" y="687549"/>
                </a:cubicBezTo>
                <a:cubicBezTo>
                  <a:pt x="1531442" y="690154"/>
                  <a:pt x="1527535" y="689720"/>
                  <a:pt x="1522326" y="686247"/>
                </a:cubicBezTo>
                <a:cubicBezTo>
                  <a:pt x="1517985" y="681906"/>
                  <a:pt x="1515815" y="676697"/>
                  <a:pt x="1515815" y="670620"/>
                </a:cubicBezTo>
                <a:cubicBezTo>
                  <a:pt x="1508869" y="670620"/>
                  <a:pt x="1496715" y="671488"/>
                  <a:pt x="1479352" y="673225"/>
                </a:cubicBezTo>
                <a:cubicBezTo>
                  <a:pt x="1471538" y="674093"/>
                  <a:pt x="1465462" y="674527"/>
                  <a:pt x="1461121" y="674527"/>
                </a:cubicBezTo>
                <a:cubicBezTo>
                  <a:pt x="1449835" y="675395"/>
                  <a:pt x="1440719" y="675395"/>
                  <a:pt x="1433774" y="674527"/>
                </a:cubicBezTo>
                <a:cubicBezTo>
                  <a:pt x="1433774" y="676263"/>
                  <a:pt x="1433339" y="678433"/>
                  <a:pt x="1432471" y="681038"/>
                </a:cubicBezTo>
                <a:cubicBezTo>
                  <a:pt x="1429867" y="686247"/>
                  <a:pt x="1425526" y="687549"/>
                  <a:pt x="1419449" y="684945"/>
                </a:cubicBezTo>
                <a:cubicBezTo>
                  <a:pt x="1409030" y="681472"/>
                  <a:pt x="1402953" y="671922"/>
                  <a:pt x="1401217" y="656295"/>
                </a:cubicBezTo>
                <a:cubicBezTo>
                  <a:pt x="1397744" y="622437"/>
                  <a:pt x="1390799" y="592919"/>
                  <a:pt x="1380381" y="567743"/>
                </a:cubicBezTo>
                <a:cubicBezTo>
                  <a:pt x="1377777" y="559061"/>
                  <a:pt x="1380815" y="554720"/>
                  <a:pt x="1389497" y="554720"/>
                </a:cubicBezTo>
                <a:cubicBezTo>
                  <a:pt x="1397311" y="555588"/>
                  <a:pt x="1404690" y="557325"/>
                  <a:pt x="1411635" y="559929"/>
                </a:cubicBezTo>
                <a:cubicBezTo>
                  <a:pt x="1440284" y="556456"/>
                  <a:pt x="1469802" y="552116"/>
                  <a:pt x="1500188" y="546907"/>
                </a:cubicBezTo>
                <a:cubicBezTo>
                  <a:pt x="1503661" y="546038"/>
                  <a:pt x="1508435" y="545170"/>
                  <a:pt x="1514512" y="544302"/>
                </a:cubicBezTo>
                <a:cubicBezTo>
                  <a:pt x="1520590" y="542566"/>
                  <a:pt x="1524931" y="541698"/>
                  <a:pt x="1527535" y="541698"/>
                </a:cubicBezTo>
                <a:cubicBezTo>
                  <a:pt x="1533178" y="539961"/>
                  <a:pt x="1537953" y="539202"/>
                  <a:pt x="1541860" y="539419"/>
                </a:cubicBezTo>
                <a:close/>
                <a:moveTo>
                  <a:pt x="3841216" y="539093"/>
                </a:moveTo>
                <a:cubicBezTo>
                  <a:pt x="3843821" y="538659"/>
                  <a:pt x="3846860" y="539093"/>
                  <a:pt x="3850332" y="540395"/>
                </a:cubicBezTo>
                <a:cubicBezTo>
                  <a:pt x="3863355" y="543868"/>
                  <a:pt x="3875943" y="549945"/>
                  <a:pt x="3888097" y="558627"/>
                </a:cubicBezTo>
                <a:cubicBezTo>
                  <a:pt x="3895043" y="562968"/>
                  <a:pt x="3895911" y="569045"/>
                  <a:pt x="3890702" y="576858"/>
                </a:cubicBezTo>
                <a:cubicBezTo>
                  <a:pt x="3885493" y="584672"/>
                  <a:pt x="3882888" y="593353"/>
                  <a:pt x="3882888" y="602903"/>
                </a:cubicBezTo>
                <a:cubicBezTo>
                  <a:pt x="3882020" y="611585"/>
                  <a:pt x="3880718" y="622003"/>
                  <a:pt x="3878982" y="634157"/>
                </a:cubicBezTo>
                <a:cubicBezTo>
                  <a:pt x="3879850" y="634157"/>
                  <a:pt x="3881152" y="633723"/>
                  <a:pt x="3882888" y="632855"/>
                </a:cubicBezTo>
                <a:cubicBezTo>
                  <a:pt x="3884625" y="632855"/>
                  <a:pt x="3885927" y="632855"/>
                  <a:pt x="3886795" y="632855"/>
                </a:cubicBezTo>
                <a:cubicBezTo>
                  <a:pt x="3895477" y="632855"/>
                  <a:pt x="3905895" y="631119"/>
                  <a:pt x="3918049" y="627646"/>
                </a:cubicBezTo>
                <a:cubicBezTo>
                  <a:pt x="3924994" y="625041"/>
                  <a:pt x="3930637" y="625041"/>
                  <a:pt x="3934978" y="627646"/>
                </a:cubicBezTo>
                <a:cubicBezTo>
                  <a:pt x="3948001" y="634591"/>
                  <a:pt x="3956248" y="643273"/>
                  <a:pt x="3959721" y="653691"/>
                </a:cubicBezTo>
                <a:cubicBezTo>
                  <a:pt x="3960589" y="656295"/>
                  <a:pt x="3960589" y="658466"/>
                  <a:pt x="3959721" y="660202"/>
                </a:cubicBezTo>
                <a:cubicBezTo>
                  <a:pt x="3957984" y="661938"/>
                  <a:pt x="3955380" y="662372"/>
                  <a:pt x="3951908" y="661504"/>
                </a:cubicBezTo>
                <a:cubicBezTo>
                  <a:pt x="3940621" y="660636"/>
                  <a:pt x="3915445" y="661070"/>
                  <a:pt x="3876377" y="662807"/>
                </a:cubicBezTo>
                <a:cubicBezTo>
                  <a:pt x="3876377" y="666279"/>
                  <a:pt x="3875943" y="671922"/>
                  <a:pt x="3875075" y="679736"/>
                </a:cubicBezTo>
                <a:cubicBezTo>
                  <a:pt x="3875075" y="686681"/>
                  <a:pt x="3874641" y="691890"/>
                  <a:pt x="3873773" y="695363"/>
                </a:cubicBezTo>
                <a:cubicBezTo>
                  <a:pt x="3879850" y="701440"/>
                  <a:pt x="3884625" y="707951"/>
                  <a:pt x="3888097" y="714896"/>
                </a:cubicBezTo>
                <a:cubicBezTo>
                  <a:pt x="3888965" y="719237"/>
                  <a:pt x="3887229" y="720973"/>
                  <a:pt x="3882888" y="720105"/>
                </a:cubicBezTo>
                <a:cubicBezTo>
                  <a:pt x="3868998" y="718369"/>
                  <a:pt x="3855107" y="718803"/>
                  <a:pt x="3841217" y="721408"/>
                </a:cubicBezTo>
                <a:cubicBezTo>
                  <a:pt x="3829062" y="722276"/>
                  <a:pt x="3819512" y="724446"/>
                  <a:pt x="3812567" y="727919"/>
                </a:cubicBezTo>
                <a:cubicBezTo>
                  <a:pt x="3806490" y="729655"/>
                  <a:pt x="3802149" y="728787"/>
                  <a:pt x="3799545" y="725314"/>
                </a:cubicBezTo>
                <a:cubicBezTo>
                  <a:pt x="3792599" y="717501"/>
                  <a:pt x="3787390" y="710990"/>
                  <a:pt x="3783918" y="705781"/>
                </a:cubicBezTo>
                <a:cubicBezTo>
                  <a:pt x="3782181" y="704044"/>
                  <a:pt x="3782181" y="701006"/>
                  <a:pt x="3783918" y="696665"/>
                </a:cubicBezTo>
                <a:cubicBezTo>
                  <a:pt x="3788258" y="690588"/>
                  <a:pt x="3790429" y="684945"/>
                  <a:pt x="3790429" y="679736"/>
                </a:cubicBezTo>
                <a:lnTo>
                  <a:pt x="3790429" y="670620"/>
                </a:lnTo>
                <a:cubicBezTo>
                  <a:pt x="3782616" y="671488"/>
                  <a:pt x="3774802" y="672790"/>
                  <a:pt x="3766989" y="674527"/>
                </a:cubicBezTo>
                <a:cubicBezTo>
                  <a:pt x="3766989" y="678433"/>
                  <a:pt x="3766989" y="681038"/>
                  <a:pt x="3766989" y="682340"/>
                </a:cubicBezTo>
                <a:cubicBezTo>
                  <a:pt x="3765252" y="718803"/>
                  <a:pt x="3763516" y="743980"/>
                  <a:pt x="3761780" y="757871"/>
                </a:cubicBezTo>
                <a:cubicBezTo>
                  <a:pt x="3763516" y="757871"/>
                  <a:pt x="3767423" y="757436"/>
                  <a:pt x="3773500" y="756568"/>
                </a:cubicBezTo>
                <a:cubicBezTo>
                  <a:pt x="3811699" y="752227"/>
                  <a:pt x="3839914" y="749189"/>
                  <a:pt x="3858146" y="747453"/>
                </a:cubicBezTo>
                <a:cubicBezTo>
                  <a:pt x="3868564" y="747453"/>
                  <a:pt x="3876811" y="746584"/>
                  <a:pt x="3882888" y="744848"/>
                </a:cubicBezTo>
                <a:cubicBezTo>
                  <a:pt x="3887229" y="743112"/>
                  <a:pt x="3892004" y="743546"/>
                  <a:pt x="3897213" y="746150"/>
                </a:cubicBezTo>
                <a:cubicBezTo>
                  <a:pt x="3910236" y="753964"/>
                  <a:pt x="3919351" y="763514"/>
                  <a:pt x="3924560" y="774800"/>
                </a:cubicBezTo>
                <a:cubicBezTo>
                  <a:pt x="3926297" y="780877"/>
                  <a:pt x="3924126" y="783915"/>
                  <a:pt x="3918049" y="783915"/>
                </a:cubicBezTo>
                <a:cubicBezTo>
                  <a:pt x="3909367" y="785652"/>
                  <a:pt x="3901120" y="785218"/>
                  <a:pt x="3893306" y="782613"/>
                </a:cubicBezTo>
                <a:cubicBezTo>
                  <a:pt x="3869866" y="779141"/>
                  <a:pt x="3846426" y="778272"/>
                  <a:pt x="3822985" y="780009"/>
                </a:cubicBezTo>
                <a:cubicBezTo>
                  <a:pt x="3792599" y="781745"/>
                  <a:pt x="3770461" y="785652"/>
                  <a:pt x="3756571" y="791729"/>
                </a:cubicBezTo>
                <a:cubicBezTo>
                  <a:pt x="3751362" y="795202"/>
                  <a:pt x="3747021" y="795636"/>
                  <a:pt x="3743548" y="793031"/>
                </a:cubicBezTo>
                <a:cubicBezTo>
                  <a:pt x="3738339" y="789558"/>
                  <a:pt x="3730960" y="782613"/>
                  <a:pt x="3721410" y="772195"/>
                </a:cubicBezTo>
                <a:cubicBezTo>
                  <a:pt x="3717937" y="766986"/>
                  <a:pt x="3717503" y="762645"/>
                  <a:pt x="3720108" y="759173"/>
                </a:cubicBezTo>
                <a:cubicBezTo>
                  <a:pt x="3721844" y="757436"/>
                  <a:pt x="3724448" y="751359"/>
                  <a:pt x="3727921" y="740941"/>
                </a:cubicBezTo>
                <a:cubicBezTo>
                  <a:pt x="3729657" y="720973"/>
                  <a:pt x="3730960" y="700572"/>
                  <a:pt x="3731828" y="679736"/>
                </a:cubicBezTo>
                <a:cubicBezTo>
                  <a:pt x="3729223" y="680604"/>
                  <a:pt x="3724882" y="681472"/>
                  <a:pt x="3718805" y="682340"/>
                </a:cubicBezTo>
                <a:cubicBezTo>
                  <a:pt x="3715333" y="682340"/>
                  <a:pt x="3709690" y="683642"/>
                  <a:pt x="3701876" y="686247"/>
                </a:cubicBezTo>
                <a:cubicBezTo>
                  <a:pt x="3694931" y="687983"/>
                  <a:pt x="3688854" y="687549"/>
                  <a:pt x="3683645" y="684945"/>
                </a:cubicBezTo>
                <a:cubicBezTo>
                  <a:pt x="3682777" y="684077"/>
                  <a:pt x="3680606" y="682340"/>
                  <a:pt x="3677134" y="679736"/>
                </a:cubicBezTo>
                <a:cubicBezTo>
                  <a:pt x="3670188" y="672790"/>
                  <a:pt x="3665847" y="668016"/>
                  <a:pt x="3664111" y="665411"/>
                </a:cubicBezTo>
                <a:cubicBezTo>
                  <a:pt x="3661507" y="662807"/>
                  <a:pt x="3660638" y="660636"/>
                  <a:pt x="3661507" y="658900"/>
                </a:cubicBezTo>
                <a:cubicBezTo>
                  <a:pt x="3662375" y="657163"/>
                  <a:pt x="3664545" y="656295"/>
                  <a:pt x="3668018" y="656295"/>
                </a:cubicBezTo>
                <a:cubicBezTo>
                  <a:pt x="3677568" y="656295"/>
                  <a:pt x="3687552" y="655427"/>
                  <a:pt x="3697970" y="653691"/>
                </a:cubicBezTo>
                <a:cubicBezTo>
                  <a:pt x="3701442" y="652823"/>
                  <a:pt x="3707085" y="651954"/>
                  <a:pt x="3714899" y="651086"/>
                </a:cubicBezTo>
                <a:cubicBezTo>
                  <a:pt x="3721844" y="650218"/>
                  <a:pt x="3727053" y="649784"/>
                  <a:pt x="3730526" y="649784"/>
                </a:cubicBezTo>
                <a:cubicBezTo>
                  <a:pt x="3730526" y="647180"/>
                  <a:pt x="3730526" y="644575"/>
                  <a:pt x="3730526" y="641971"/>
                </a:cubicBezTo>
                <a:cubicBezTo>
                  <a:pt x="3728789" y="622003"/>
                  <a:pt x="3725317" y="608112"/>
                  <a:pt x="3720108" y="600299"/>
                </a:cubicBezTo>
                <a:cubicBezTo>
                  <a:pt x="3717503" y="593353"/>
                  <a:pt x="3720108" y="589881"/>
                  <a:pt x="3727921" y="589881"/>
                </a:cubicBezTo>
                <a:cubicBezTo>
                  <a:pt x="3750493" y="596826"/>
                  <a:pt x="3764818" y="605508"/>
                  <a:pt x="3770895" y="615926"/>
                </a:cubicBezTo>
                <a:cubicBezTo>
                  <a:pt x="3774368" y="621135"/>
                  <a:pt x="3774802" y="626778"/>
                  <a:pt x="3772198" y="632855"/>
                </a:cubicBezTo>
                <a:cubicBezTo>
                  <a:pt x="3770461" y="636327"/>
                  <a:pt x="3769593" y="640234"/>
                  <a:pt x="3769593" y="644575"/>
                </a:cubicBezTo>
                <a:cubicBezTo>
                  <a:pt x="3776538" y="644575"/>
                  <a:pt x="3783050" y="643707"/>
                  <a:pt x="3789127" y="641971"/>
                </a:cubicBezTo>
                <a:cubicBezTo>
                  <a:pt x="3789127" y="628948"/>
                  <a:pt x="3788692" y="616360"/>
                  <a:pt x="3787824" y="604205"/>
                </a:cubicBezTo>
                <a:cubicBezTo>
                  <a:pt x="3787824" y="590315"/>
                  <a:pt x="3784786" y="577726"/>
                  <a:pt x="3778709" y="566440"/>
                </a:cubicBezTo>
                <a:cubicBezTo>
                  <a:pt x="3776972" y="563836"/>
                  <a:pt x="3776538" y="561665"/>
                  <a:pt x="3777407" y="559929"/>
                </a:cubicBezTo>
                <a:cubicBezTo>
                  <a:pt x="3778275" y="558193"/>
                  <a:pt x="3780445" y="557325"/>
                  <a:pt x="3783918" y="557325"/>
                </a:cubicBezTo>
                <a:cubicBezTo>
                  <a:pt x="3801281" y="559061"/>
                  <a:pt x="3814737" y="564704"/>
                  <a:pt x="3824287" y="574254"/>
                </a:cubicBezTo>
                <a:cubicBezTo>
                  <a:pt x="3827760" y="577726"/>
                  <a:pt x="3828628" y="582501"/>
                  <a:pt x="3826892" y="588579"/>
                </a:cubicBezTo>
                <a:cubicBezTo>
                  <a:pt x="3823419" y="595524"/>
                  <a:pt x="3821249" y="604205"/>
                  <a:pt x="3820381" y="614623"/>
                </a:cubicBezTo>
                <a:cubicBezTo>
                  <a:pt x="3820381" y="622437"/>
                  <a:pt x="3820381" y="630684"/>
                  <a:pt x="3820381" y="639366"/>
                </a:cubicBezTo>
                <a:cubicBezTo>
                  <a:pt x="3822985" y="638498"/>
                  <a:pt x="3826892" y="638064"/>
                  <a:pt x="3832101" y="638064"/>
                </a:cubicBezTo>
                <a:cubicBezTo>
                  <a:pt x="3837310" y="637196"/>
                  <a:pt x="3841217" y="636762"/>
                  <a:pt x="3843821" y="636762"/>
                </a:cubicBezTo>
                <a:cubicBezTo>
                  <a:pt x="3844689" y="622003"/>
                  <a:pt x="3845123" y="607678"/>
                  <a:pt x="3845123" y="593788"/>
                </a:cubicBezTo>
                <a:cubicBezTo>
                  <a:pt x="3845991" y="574688"/>
                  <a:pt x="3843821" y="562099"/>
                  <a:pt x="3838612" y="556022"/>
                </a:cubicBezTo>
                <a:cubicBezTo>
                  <a:pt x="3835139" y="549945"/>
                  <a:pt x="3833837" y="545604"/>
                  <a:pt x="3834705" y="543000"/>
                </a:cubicBezTo>
                <a:cubicBezTo>
                  <a:pt x="3836442" y="540829"/>
                  <a:pt x="3838612" y="539527"/>
                  <a:pt x="3841216" y="539093"/>
                </a:cubicBezTo>
                <a:close/>
                <a:moveTo>
                  <a:pt x="5798650" y="537628"/>
                </a:moveTo>
                <a:cubicBezTo>
                  <a:pt x="5800169" y="537303"/>
                  <a:pt x="5802015" y="537357"/>
                  <a:pt x="5804185" y="537791"/>
                </a:cubicBezTo>
                <a:cubicBezTo>
                  <a:pt x="5822416" y="545604"/>
                  <a:pt x="5835873" y="557325"/>
                  <a:pt x="5844555" y="572952"/>
                </a:cubicBezTo>
                <a:cubicBezTo>
                  <a:pt x="5847159" y="578161"/>
                  <a:pt x="5846725" y="582501"/>
                  <a:pt x="5843252" y="585974"/>
                </a:cubicBezTo>
                <a:cubicBezTo>
                  <a:pt x="5838043" y="592919"/>
                  <a:pt x="5833269" y="605074"/>
                  <a:pt x="5828927" y="622437"/>
                </a:cubicBezTo>
                <a:cubicBezTo>
                  <a:pt x="5822851" y="646745"/>
                  <a:pt x="5812433" y="671054"/>
                  <a:pt x="5797673" y="695363"/>
                </a:cubicBezTo>
                <a:cubicBezTo>
                  <a:pt x="5815037" y="712726"/>
                  <a:pt x="5831966" y="725748"/>
                  <a:pt x="5848461" y="734430"/>
                </a:cubicBezTo>
                <a:cubicBezTo>
                  <a:pt x="5875374" y="750057"/>
                  <a:pt x="5904892" y="761343"/>
                  <a:pt x="5937014" y="768288"/>
                </a:cubicBezTo>
                <a:cubicBezTo>
                  <a:pt x="5941355" y="769157"/>
                  <a:pt x="5943525" y="770893"/>
                  <a:pt x="5943525" y="773497"/>
                </a:cubicBezTo>
                <a:cubicBezTo>
                  <a:pt x="5944393" y="775234"/>
                  <a:pt x="5942657" y="776536"/>
                  <a:pt x="5938316" y="777404"/>
                </a:cubicBezTo>
                <a:cubicBezTo>
                  <a:pt x="5903589" y="786954"/>
                  <a:pt x="5876243" y="792597"/>
                  <a:pt x="5856275" y="794333"/>
                </a:cubicBezTo>
                <a:cubicBezTo>
                  <a:pt x="5846725" y="794333"/>
                  <a:pt x="5839779" y="793031"/>
                  <a:pt x="5835439" y="790427"/>
                </a:cubicBezTo>
                <a:cubicBezTo>
                  <a:pt x="5814603" y="776536"/>
                  <a:pt x="5792899" y="756134"/>
                  <a:pt x="5770327" y="729221"/>
                </a:cubicBezTo>
                <a:cubicBezTo>
                  <a:pt x="5769459" y="730089"/>
                  <a:pt x="5768156" y="731391"/>
                  <a:pt x="5766420" y="733128"/>
                </a:cubicBezTo>
                <a:cubicBezTo>
                  <a:pt x="5763815" y="734864"/>
                  <a:pt x="5762079" y="736166"/>
                  <a:pt x="5761211" y="737035"/>
                </a:cubicBezTo>
                <a:cubicBezTo>
                  <a:pt x="5727352" y="763079"/>
                  <a:pt x="5688719" y="776970"/>
                  <a:pt x="5645311" y="778706"/>
                </a:cubicBezTo>
                <a:cubicBezTo>
                  <a:pt x="5641838" y="778706"/>
                  <a:pt x="5639668" y="777838"/>
                  <a:pt x="5638800" y="776102"/>
                </a:cubicBezTo>
                <a:cubicBezTo>
                  <a:pt x="5638800" y="775234"/>
                  <a:pt x="5640536" y="773932"/>
                  <a:pt x="5644009" y="772195"/>
                </a:cubicBezTo>
                <a:cubicBezTo>
                  <a:pt x="5684813" y="756568"/>
                  <a:pt x="5719105" y="731826"/>
                  <a:pt x="5746886" y="697967"/>
                </a:cubicBezTo>
                <a:cubicBezTo>
                  <a:pt x="5732127" y="677999"/>
                  <a:pt x="5720841" y="660636"/>
                  <a:pt x="5713028" y="645877"/>
                </a:cubicBezTo>
                <a:cubicBezTo>
                  <a:pt x="5705214" y="632855"/>
                  <a:pt x="5696099" y="626344"/>
                  <a:pt x="5685681" y="626344"/>
                </a:cubicBezTo>
                <a:cubicBezTo>
                  <a:pt x="5680472" y="625475"/>
                  <a:pt x="5677433" y="622871"/>
                  <a:pt x="5676565" y="618530"/>
                </a:cubicBezTo>
                <a:cubicBezTo>
                  <a:pt x="5677433" y="612453"/>
                  <a:pt x="5684813" y="608546"/>
                  <a:pt x="5698703" y="606810"/>
                </a:cubicBezTo>
                <a:cubicBezTo>
                  <a:pt x="5714330" y="606810"/>
                  <a:pt x="5726484" y="612019"/>
                  <a:pt x="5735166" y="622437"/>
                </a:cubicBezTo>
                <a:cubicBezTo>
                  <a:pt x="5745584" y="636327"/>
                  <a:pt x="5756870" y="650652"/>
                  <a:pt x="5769024" y="665411"/>
                </a:cubicBezTo>
                <a:cubicBezTo>
                  <a:pt x="5778574" y="650652"/>
                  <a:pt x="5786388" y="630684"/>
                  <a:pt x="5792465" y="605508"/>
                </a:cubicBezTo>
                <a:cubicBezTo>
                  <a:pt x="5797673" y="580331"/>
                  <a:pt x="5798108" y="562099"/>
                  <a:pt x="5793767" y="550813"/>
                </a:cubicBezTo>
                <a:cubicBezTo>
                  <a:pt x="5792465" y="543000"/>
                  <a:pt x="5794093" y="538605"/>
                  <a:pt x="5798650" y="537628"/>
                </a:cubicBezTo>
                <a:close/>
                <a:moveTo>
                  <a:pt x="2160101" y="537628"/>
                </a:moveTo>
                <a:cubicBezTo>
                  <a:pt x="2161620" y="537303"/>
                  <a:pt x="2163465" y="537357"/>
                  <a:pt x="2165635" y="537791"/>
                </a:cubicBezTo>
                <a:cubicBezTo>
                  <a:pt x="2183867" y="545604"/>
                  <a:pt x="2197323" y="557325"/>
                  <a:pt x="2206005" y="572952"/>
                </a:cubicBezTo>
                <a:cubicBezTo>
                  <a:pt x="2208609" y="578161"/>
                  <a:pt x="2208175" y="582501"/>
                  <a:pt x="2204703" y="585974"/>
                </a:cubicBezTo>
                <a:cubicBezTo>
                  <a:pt x="2199494" y="592919"/>
                  <a:pt x="2194719" y="605074"/>
                  <a:pt x="2190378" y="622437"/>
                </a:cubicBezTo>
                <a:cubicBezTo>
                  <a:pt x="2184301" y="646745"/>
                  <a:pt x="2173883" y="671054"/>
                  <a:pt x="2159124" y="695363"/>
                </a:cubicBezTo>
                <a:cubicBezTo>
                  <a:pt x="2176487" y="712726"/>
                  <a:pt x="2193416" y="725748"/>
                  <a:pt x="2209912" y="734430"/>
                </a:cubicBezTo>
                <a:cubicBezTo>
                  <a:pt x="2236825" y="750057"/>
                  <a:pt x="2266342" y="761343"/>
                  <a:pt x="2298464" y="768288"/>
                </a:cubicBezTo>
                <a:cubicBezTo>
                  <a:pt x="2302805" y="769157"/>
                  <a:pt x="2304976" y="770893"/>
                  <a:pt x="2304976" y="773497"/>
                </a:cubicBezTo>
                <a:cubicBezTo>
                  <a:pt x="2305844" y="775234"/>
                  <a:pt x="2304107" y="776536"/>
                  <a:pt x="2299767" y="777404"/>
                </a:cubicBezTo>
                <a:cubicBezTo>
                  <a:pt x="2265040" y="786954"/>
                  <a:pt x="2237693" y="792597"/>
                  <a:pt x="2217725" y="794333"/>
                </a:cubicBezTo>
                <a:cubicBezTo>
                  <a:pt x="2208175" y="794333"/>
                  <a:pt x="2201230" y="793031"/>
                  <a:pt x="2196889" y="790427"/>
                </a:cubicBezTo>
                <a:cubicBezTo>
                  <a:pt x="2176053" y="776536"/>
                  <a:pt x="2154349" y="756134"/>
                  <a:pt x="2131777" y="729221"/>
                </a:cubicBezTo>
                <a:cubicBezTo>
                  <a:pt x="2130909" y="730089"/>
                  <a:pt x="2129606" y="731391"/>
                  <a:pt x="2127870" y="733128"/>
                </a:cubicBezTo>
                <a:cubicBezTo>
                  <a:pt x="2125266" y="734864"/>
                  <a:pt x="2123529" y="736166"/>
                  <a:pt x="2122661" y="737035"/>
                </a:cubicBezTo>
                <a:cubicBezTo>
                  <a:pt x="2088803" y="763079"/>
                  <a:pt x="2050170" y="776970"/>
                  <a:pt x="2006761" y="778706"/>
                </a:cubicBezTo>
                <a:cubicBezTo>
                  <a:pt x="2003289" y="778706"/>
                  <a:pt x="2001118" y="777838"/>
                  <a:pt x="2000250" y="776102"/>
                </a:cubicBezTo>
                <a:cubicBezTo>
                  <a:pt x="2000250" y="775234"/>
                  <a:pt x="2001986" y="773932"/>
                  <a:pt x="2005459" y="772195"/>
                </a:cubicBezTo>
                <a:cubicBezTo>
                  <a:pt x="2046263" y="756568"/>
                  <a:pt x="2080555" y="731826"/>
                  <a:pt x="2108336" y="697967"/>
                </a:cubicBezTo>
                <a:cubicBezTo>
                  <a:pt x="2093578" y="677999"/>
                  <a:pt x="2082292" y="660636"/>
                  <a:pt x="2074478" y="645877"/>
                </a:cubicBezTo>
                <a:cubicBezTo>
                  <a:pt x="2066665" y="632855"/>
                  <a:pt x="2057549" y="626344"/>
                  <a:pt x="2047131" y="626344"/>
                </a:cubicBezTo>
                <a:cubicBezTo>
                  <a:pt x="2041922" y="625475"/>
                  <a:pt x="2038883" y="622871"/>
                  <a:pt x="2038015" y="618530"/>
                </a:cubicBezTo>
                <a:cubicBezTo>
                  <a:pt x="2038883" y="612453"/>
                  <a:pt x="2046263" y="608546"/>
                  <a:pt x="2060153" y="606810"/>
                </a:cubicBezTo>
                <a:cubicBezTo>
                  <a:pt x="2075780" y="606810"/>
                  <a:pt x="2087935" y="612019"/>
                  <a:pt x="2096616" y="622437"/>
                </a:cubicBezTo>
                <a:cubicBezTo>
                  <a:pt x="2107034" y="636327"/>
                  <a:pt x="2118320" y="650652"/>
                  <a:pt x="2130475" y="665411"/>
                </a:cubicBezTo>
                <a:cubicBezTo>
                  <a:pt x="2140024" y="650652"/>
                  <a:pt x="2147838" y="630684"/>
                  <a:pt x="2153915" y="605508"/>
                </a:cubicBezTo>
                <a:cubicBezTo>
                  <a:pt x="2159124" y="580331"/>
                  <a:pt x="2159558" y="562099"/>
                  <a:pt x="2155217" y="550813"/>
                </a:cubicBezTo>
                <a:cubicBezTo>
                  <a:pt x="2153915" y="543000"/>
                  <a:pt x="2155543" y="538605"/>
                  <a:pt x="2160101" y="537628"/>
                </a:cubicBezTo>
                <a:close/>
                <a:moveTo>
                  <a:pt x="4074319" y="537058"/>
                </a:moveTo>
                <a:cubicBezTo>
                  <a:pt x="4075838" y="537330"/>
                  <a:pt x="4077574" y="538008"/>
                  <a:pt x="4079528" y="539093"/>
                </a:cubicBezTo>
                <a:cubicBezTo>
                  <a:pt x="4086473" y="542566"/>
                  <a:pt x="4094286" y="550379"/>
                  <a:pt x="4102968" y="562534"/>
                </a:cubicBezTo>
                <a:cubicBezTo>
                  <a:pt x="4106441" y="566874"/>
                  <a:pt x="4106441" y="571649"/>
                  <a:pt x="4102968" y="576858"/>
                </a:cubicBezTo>
                <a:cubicBezTo>
                  <a:pt x="4101232" y="578595"/>
                  <a:pt x="4098193" y="581633"/>
                  <a:pt x="4093852" y="585974"/>
                </a:cubicBezTo>
                <a:cubicBezTo>
                  <a:pt x="4087775" y="593788"/>
                  <a:pt x="4083000" y="599431"/>
                  <a:pt x="4079528" y="602903"/>
                </a:cubicBezTo>
                <a:cubicBezTo>
                  <a:pt x="4068241" y="614189"/>
                  <a:pt x="4057389" y="625041"/>
                  <a:pt x="4046971" y="635459"/>
                </a:cubicBezTo>
                <a:cubicBezTo>
                  <a:pt x="4052180" y="634591"/>
                  <a:pt x="4062598" y="632421"/>
                  <a:pt x="4078225" y="628948"/>
                </a:cubicBezTo>
                <a:cubicBezTo>
                  <a:pt x="4085171" y="616794"/>
                  <a:pt x="4090380" y="605942"/>
                  <a:pt x="4093852" y="596392"/>
                </a:cubicBezTo>
                <a:cubicBezTo>
                  <a:pt x="4094720" y="591183"/>
                  <a:pt x="4097325" y="589881"/>
                  <a:pt x="4101666" y="592485"/>
                </a:cubicBezTo>
                <a:cubicBezTo>
                  <a:pt x="4110347" y="595958"/>
                  <a:pt x="4119897" y="603337"/>
                  <a:pt x="4130315" y="614623"/>
                </a:cubicBezTo>
                <a:cubicBezTo>
                  <a:pt x="4134656" y="619832"/>
                  <a:pt x="4133788" y="624607"/>
                  <a:pt x="4127711" y="628948"/>
                </a:cubicBezTo>
                <a:cubicBezTo>
                  <a:pt x="4117293" y="636762"/>
                  <a:pt x="4107743" y="644575"/>
                  <a:pt x="4099061" y="652389"/>
                </a:cubicBezTo>
                <a:cubicBezTo>
                  <a:pt x="4084302" y="666279"/>
                  <a:pt x="4071714" y="678433"/>
                  <a:pt x="4061296" y="688851"/>
                </a:cubicBezTo>
                <a:cubicBezTo>
                  <a:pt x="4079528" y="685379"/>
                  <a:pt x="4098627" y="681906"/>
                  <a:pt x="4118595" y="678433"/>
                </a:cubicBezTo>
                <a:cubicBezTo>
                  <a:pt x="4122068" y="677565"/>
                  <a:pt x="4124238" y="677565"/>
                  <a:pt x="4125106" y="678433"/>
                </a:cubicBezTo>
                <a:cubicBezTo>
                  <a:pt x="4125106" y="680170"/>
                  <a:pt x="4123370" y="681906"/>
                  <a:pt x="4119897" y="683642"/>
                </a:cubicBezTo>
                <a:cubicBezTo>
                  <a:pt x="4115556" y="687115"/>
                  <a:pt x="4107743" y="693192"/>
                  <a:pt x="4096457" y="701874"/>
                </a:cubicBezTo>
                <a:cubicBezTo>
                  <a:pt x="4088643" y="707083"/>
                  <a:pt x="4083434" y="710556"/>
                  <a:pt x="4080830" y="712292"/>
                </a:cubicBezTo>
                <a:cubicBezTo>
                  <a:pt x="4077357" y="714896"/>
                  <a:pt x="4072582" y="717935"/>
                  <a:pt x="4066505" y="721408"/>
                </a:cubicBezTo>
                <a:cubicBezTo>
                  <a:pt x="4059560" y="724880"/>
                  <a:pt x="4054785" y="727919"/>
                  <a:pt x="4052180" y="730523"/>
                </a:cubicBezTo>
                <a:cubicBezTo>
                  <a:pt x="4047839" y="733128"/>
                  <a:pt x="4043065" y="733128"/>
                  <a:pt x="4037856" y="730523"/>
                </a:cubicBezTo>
                <a:cubicBezTo>
                  <a:pt x="4032647" y="727051"/>
                  <a:pt x="4026570" y="719671"/>
                  <a:pt x="4019624" y="708385"/>
                </a:cubicBezTo>
                <a:cubicBezTo>
                  <a:pt x="4018756" y="707517"/>
                  <a:pt x="4018322" y="707083"/>
                  <a:pt x="4018322" y="707083"/>
                </a:cubicBezTo>
                <a:cubicBezTo>
                  <a:pt x="4016586" y="702742"/>
                  <a:pt x="4017454" y="699703"/>
                  <a:pt x="4020927" y="697967"/>
                </a:cubicBezTo>
                <a:cubicBezTo>
                  <a:pt x="4027004" y="697967"/>
                  <a:pt x="4035251" y="691456"/>
                  <a:pt x="4045669" y="678433"/>
                </a:cubicBezTo>
                <a:cubicBezTo>
                  <a:pt x="4050878" y="671488"/>
                  <a:pt x="4055219" y="664977"/>
                  <a:pt x="4058692" y="658900"/>
                </a:cubicBezTo>
                <a:cubicBezTo>
                  <a:pt x="4050878" y="662372"/>
                  <a:pt x="4044367" y="666279"/>
                  <a:pt x="4039158" y="670620"/>
                </a:cubicBezTo>
                <a:cubicBezTo>
                  <a:pt x="4033949" y="674093"/>
                  <a:pt x="4029608" y="674527"/>
                  <a:pt x="4026136" y="671922"/>
                </a:cubicBezTo>
                <a:cubicBezTo>
                  <a:pt x="4020927" y="667581"/>
                  <a:pt x="4015718" y="661070"/>
                  <a:pt x="4010509" y="652389"/>
                </a:cubicBezTo>
                <a:cubicBezTo>
                  <a:pt x="4007904" y="647180"/>
                  <a:pt x="4008338" y="643707"/>
                  <a:pt x="4011811" y="641971"/>
                </a:cubicBezTo>
                <a:cubicBezTo>
                  <a:pt x="4020492" y="638498"/>
                  <a:pt x="4029174" y="629382"/>
                  <a:pt x="4037856" y="614623"/>
                </a:cubicBezTo>
                <a:cubicBezTo>
                  <a:pt x="4038724" y="612887"/>
                  <a:pt x="4040460" y="610283"/>
                  <a:pt x="4043065" y="606810"/>
                </a:cubicBezTo>
                <a:cubicBezTo>
                  <a:pt x="4048274" y="598128"/>
                  <a:pt x="4052180" y="591617"/>
                  <a:pt x="4054785" y="587276"/>
                </a:cubicBezTo>
                <a:cubicBezTo>
                  <a:pt x="4061730" y="574254"/>
                  <a:pt x="4065637" y="560363"/>
                  <a:pt x="4066505" y="545604"/>
                </a:cubicBezTo>
                <a:cubicBezTo>
                  <a:pt x="4067156" y="539093"/>
                  <a:pt x="4069761" y="536245"/>
                  <a:pt x="4074319" y="537058"/>
                </a:cubicBezTo>
                <a:close/>
                <a:moveTo>
                  <a:pt x="4512850" y="534535"/>
                </a:moveTo>
                <a:cubicBezTo>
                  <a:pt x="4515237" y="534535"/>
                  <a:pt x="4517516" y="535186"/>
                  <a:pt x="4519687" y="536489"/>
                </a:cubicBezTo>
                <a:cubicBezTo>
                  <a:pt x="4528368" y="540829"/>
                  <a:pt x="4536182" y="547775"/>
                  <a:pt x="4543127" y="557325"/>
                </a:cubicBezTo>
                <a:cubicBezTo>
                  <a:pt x="4546600" y="559929"/>
                  <a:pt x="4546166" y="564704"/>
                  <a:pt x="4541825" y="571649"/>
                </a:cubicBezTo>
                <a:cubicBezTo>
                  <a:pt x="4539221" y="576858"/>
                  <a:pt x="4534880" y="587710"/>
                  <a:pt x="4528803" y="604205"/>
                </a:cubicBezTo>
                <a:cubicBezTo>
                  <a:pt x="4526198" y="618096"/>
                  <a:pt x="4520989" y="633723"/>
                  <a:pt x="4513176" y="651086"/>
                </a:cubicBezTo>
                <a:cubicBezTo>
                  <a:pt x="4514912" y="651086"/>
                  <a:pt x="4516214" y="651086"/>
                  <a:pt x="4517082" y="651086"/>
                </a:cubicBezTo>
                <a:cubicBezTo>
                  <a:pt x="4517950" y="651086"/>
                  <a:pt x="4519253" y="651086"/>
                  <a:pt x="4520989" y="651086"/>
                </a:cubicBezTo>
                <a:cubicBezTo>
                  <a:pt x="4541825" y="648482"/>
                  <a:pt x="4553979" y="646311"/>
                  <a:pt x="4557452" y="644575"/>
                </a:cubicBezTo>
                <a:cubicBezTo>
                  <a:pt x="4560925" y="642839"/>
                  <a:pt x="4566134" y="643273"/>
                  <a:pt x="4573079" y="645877"/>
                </a:cubicBezTo>
                <a:cubicBezTo>
                  <a:pt x="4574815" y="645877"/>
                  <a:pt x="4575684" y="645877"/>
                  <a:pt x="4575684" y="645877"/>
                </a:cubicBezTo>
                <a:cubicBezTo>
                  <a:pt x="4586101" y="649350"/>
                  <a:pt x="4595217" y="656729"/>
                  <a:pt x="4603031" y="668016"/>
                </a:cubicBezTo>
                <a:cubicBezTo>
                  <a:pt x="4605635" y="673225"/>
                  <a:pt x="4605635" y="677131"/>
                  <a:pt x="4603031" y="679736"/>
                </a:cubicBezTo>
                <a:cubicBezTo>
                  <a:pt x="4598690" y="684077"/>
                  <a:pt x="4593915" y="700572"/>
                  <a:pt x="4588706" y="729221"/>
                </a:cubicBezTo>
                <a:cubicBezTo>
                  <a:pt x="4580892" y="766552"/>
                  <a:pt x="4567436" y="789993"/>
                  <a:pt x="4548336" y="799542"/>
                </a:cubicBezTo>
                <a:cubicBezTo>
                  <a:pt x="4535314" y="806488"/>
                  <a:pt x="4527066" y="803883"/>
                  <a:pt x="4523594" y="791729"/>
                </a:cubicBezTo>
                <a:cubicBezTo>
                  <a:pt x="4517516" y="774366"/>
                  <a:pt x="4507098" y="761343"/>
                  <a:pt x="4492340" y="752662"/>
                </a:cubicBezTo>
                <a:cubicBezTo>
                  <a:pt x="4490603" y="750925"/>
                  <a:pt x="4491905" y="749189"/>
                  <a:pt x="4496246" y="747453"/>
                </a:cubicBezTo>
                <a:cubicBezTo>
                  <a:pt x="4511873" y="749189"/>
                  <a:pt x="4523159" y="750057"/>
                  <a:pt x="4530105" y="750057"/>
                </a:cubicBezTo>
                <a:cubicBezTo>
                  <a:pt x="4537918" y="750057"/>
                  <a:pt x="4542259" y="747453"/>
                  <a:pt x="4543127" y="742244"/>
                </a:cubicBezTo>
                <a:cubicBezTo>
                  <a:pt x="4548336" y="726617"/>
                  <a:pt x="4551809" y="708385"/>
                  <a:pt x="4553545" y="687549"/>
                </a:cubicBezTo>
                <a:cubicBezTo>
                  <a:pt x="4556150" y="678868"/>
                  <a:pt x="4553111" y="674961"/>
                  <a:pt x="4544430" y="675829"/>
                </a:cubicBezTo>
                <a:cubicBezTo>
                  <a:pt x="4520121" y="675829"/>
                  <a:pt x="4499719" y="677131"/>
                  <a:pt x="4483224" y="679736"/>
                </a:cubicBezTo>
                <a:cubicBezTo>
                  <a:pt x="4461520" y="683208"/>
                  <a:pt x="4443722" y="689286"/>
                  <a:pt x="4429832" y="697967"/>
                </a:cubicBezTo>
                <a:cubicBezTo>
                  <a:pt x="4425491" y="700572"/>
                  <a:pt x="4420716" y="700138"/>
                  <a:pt x="4415507" y="696665"/>
                </a:cubicBezTo>
                <a:cubicBezTo>
                  <a:pt x="4409430" y="693192"/>
                  <a:pt x="4405523" y="687549"/>
                  <a:pt x="4403787" y="679736"/>
                </a:cubicBezTo>
                <a:cubicBezTo>
                  <a:pt x="4401183" y="672790"/>
                  <a:pt x="4401183" y="668450"/>
                  <a:pt x="4403787" y="666713"/>
                </a:cubicBezTo>
                <a:cubicBezTo>
                  <a:pt x="4411601" y="660636"/>
                  <a:pt x="4416375" y="650218"/>
                  <a:pt x="4418112" y="635459"/>
                </a:cubicBezTo>
                <a:cubicBezTo>
                  <a:pt x="4419848" y="620701"/>
                  <a:pt x="4418112" y="607244"/>
                  <a:pt x="4412903" y="595090"/>
                </a:cubicBezTo>
                <a:cubicBezTo>
                  <a:pt x="4411166" y="589013"/>
                  <a:pt x="4414205" y="585974"/>
                  <a:pt x="4422018" y="585974"/>
                </a:cubicBezTo>
                <a:cubicBezTo>
                  <a:pt x="4437645" y="587710"/>
                  <a:pt x="4449366" y="592919"/>
                  <a:pt x="4457179" y="601601"/>
                </a:cubicBezTo>
                <a:cubicBezTo>
                  <a:pt x="4460652" y="606810"/>
                  <a:pt x="4461086" y="612453"/>
                  <a:pt x="4458481" y="618530"/>
                </a:cubicBezTo>
                <a:cubicBezTo>
                  <a:pt x="4457613" y="621135"/>
                  <a:pt x="4456311" y="626344"/>
                  <a:pt x="4454575" y="634157"/>
                </a:cubicBezTo>
                <a:cubicBezTo>
                  <a:pt x="4451970" y="645443"/>
                  <a:pt x="4449800" y="653691"/>
                  <a:pt x="4448063" y="658900"/>
                </a:cubicBezTo>
                <a:cubicBezTo>
                  <a:pt x="4454140" y="658900"/>
                  <a:pt x="4468031" y="657163"/>
                  <a:pt x="4489735" y="653691"/>
                </a:cubicBezTo>
                <a:cubicBezTo>
                  <a:pt x="4487131" y="649350"/>
                  <a:pt x="4484960" y="645443"/>
                  <a:pt x="4483224" y="641971"/>
                </a:cubicBezTo>
                <a:cubicBezTo>
                  <a:pt x="4480620" y="637630"/>
                  <a:pt x="4481054" y="631553"/>
                  <a:pt x="4484526" y="623739"/>
                </a:cubicBezTo>
                <a:cubicBezTo>
                  <a:pt x="4487131" y="616794"/>
                  <a:pt x="4489735" y="604640"/>
                  <a:pt x="4492340" y="587276"/>
                </a:cubicBezTo>
                <a:cubicBezTo>
                  <a:pt x="4493208" y="582067"/>
                  <a:pt x="4494076" y="578161"/>
                  <a:pt x="4494944" y="575556"/>
                </a:cubicBezTo>
                <a:cubicBezTo>
                  <a:pt x="4496680" y="571215"/>
                  <a:pt x="4494510" y="569479"/>
                  <a:pt x="4488433" y="570347"/>
                </a:cubicBezTo>
                <a:cubicBezTo>
                  <a:pt x="4471070" y="573820"/>
                  <a:pt x="4454140" y="578161"/>
                  <a:pt x="4437645" y="583370"/>
                </a:cubicBezTo>
                <a:cubicBezTo>
                  <a:pt x="4431568" y="584238"/>
                  <a:pt x="4425925" y="583370"/>
                  <a:pt x="4420716" y="580765"/>
                </a:cubicBezTo>
                <a:cubicBezTo>
                  <a:pt x="4411166" y="573820"/>
                  <a:pt x="4405089" y="567308"/>
                  <a:pt x="4402485" y="561231"/>
                </a:cubicBezTo>
                <a:cubicBezTo>
                  <a:pt x="4400748" y="558627"/>
                  <a:pt x="4400314" y="556456"/>
                  <a:pt x="4401183" y="554720"/>
                </a:cubicBezTo>
                <a:cubicBezTo>
                  <a:pt x="4402919" y="552984"/>
                  <a:pt x="4405089" y="552550"/>
                  <a:pt x="4407694" y="553418"/>
                </a:cubicBezTo>
                <a:cubicBezTo>
                  <a:pt x="4425925" y="552550"/>
                  <a:pt x="4445893" y="550379"/>
                  <a:pt x="4467597" y="546907"/>
                </a:cubicBezTo>
                <a:cubicBezTo>
                  <a:pt x="4482356" y="543434"/>
                  <a:pt x="4494944" y="539961"/>
                  <a:pt x="4505362" y="536489"/>
                </a:cubicBezTo>
                <a:cubicBezTo>
                  <a:pt x="4507967" y="535186"/>
                  <a:pt x="4510462" y="534535"/>
                  <a:pt x="4512850" y="534535"/>
                </a:cubicBezTo>
                <a:close/>
                <a:moveTo>
                  <a:pt x="855251" y="534535"/>
                </a:moveTo>
                <a:cubicBezTo>
                  <a:pt x="857638" y="534535"/>
                  <a:pt x="859917" y="535186"/>
                  <a:pt x="862087" y="536489"/>
                </a:cubicBezTo>
                <a:cubicBezTo>
                  <a:pt x="870769" y="540829"/>
                  <a:pt x="878582" y="547775"/>
                  <a:pt x="885528" y="557325"/>
                </a:cubicBezTo>
                <a:cubicBezTo>
                  <a:pt x="889000" y="559929"/>
                  <a:pt x="888566" y="564704"/>
                  <a:pt x="884226" y="571649"/>
                </a:cubicBezTo>
                <a:cubicBezTo>
                  <a:pt x="881621" y="576858"/>
                  <a:pt x="877280" y="587710"/>
                  <a:pt x="871203" y="604205"/>
                </a:cubicBezTo>
                <a:cubicBezTo>
                  <a:pt x="868598" y="618096"/>
                  <a:pt x="863390" y="633723"/>
                  <a:pt x="855576" y="651086"/>
                </a:cubicBezTo>
                <a:cubicBezTo>
                  <a:pt x="857312" y="651086"/>
                  <a:pt x="858614" y="651086"/>
                  <a:pt x="859483" y="651086"/>
                </a:cubicBezTo>
                <a:cubicBezTo>
                  <a:pt x="860351" y="651086"/>
                  <a:pt x="861653" y="651086"/>
                  <a:pt x="863390" y="651086"/>
                </a:cubicBezTo>
                <a:cubicBezTo>
                  <a:pt x="884226" y="648482"/>
                  <a:pt x="896379" y="646311"/>
                  <a:pt x="899852" y="644575"/>
                </a:cubicBezTo>
                <a:cubicBezTo>
                  <a:pt x="903325" y="642839"/>
                  <a:pt x="908534" y="643273"/>
                  <a:pt x="915479" y="645877"/>
                </a:cubicBezTo>
                <a:cubicBezTo>
                  <a:pt x="917216" y="645877"/>
                  <a:pt x="918084" y="645877"/>
                  <a:pt x="918084" y="645877"/>
                </a:cubicBezTo>
                <a:cubicBezTo>
                  <a:pt x="928502" y="649350"/>
                  <a:pt x="937618" y="656729"/>
                  <a:pt x="945431" y="668016"/>
                </a:cubicBezTo>
                <a:cubicBezTo>
                  <a:pt x="948035" y="673225"/>
                  <a:pt x="948035" y="677131"/>
                  <a:pt x="945431" y="679736"/>
                </a:cubicBezTo>
                <a:cubicBezTo>
                  <a:pt x="941090" y="684077"/>
                  <a:pt x="936315" y="700572"/>
                  <a:pt x="931106" y="729221"/>
                </a:cubicBezTo>
                <a:cubicBezTo>
                  <a:pt x="923292" y="766552"/>
                  <a:pt x="909836" y="789993"/>
                  <a:pt x="890737" y="799542"/>
                </a:cubicBezTo>
                <a:cubicBezTo>
                  <a:pt x="877714" y="806488"/>
                  <a:pt x="869466" y="803883"/>
                  <a:pt x="865994" y="791729"/>
                </a:cubicBezTo>
                <a:cubicBezTo>
                  <a:pt x="859917" y="774366"/>
                  <a:pt x="849498" y="761343"/>
                  <a:pt x="834740" y="752662"/>
                </a:cubicBezTo>
                <a:cubicBezTo>
                  <a:pt x="833004" y="750925"/>
                  <a:pt x="834306" y="749189"/>
                  <a:pt x="838647" y="747453"/>
                </a:cubicBezTo>
                <a:cubicBezTo>
                  <a:pt x="854274" y="749189"/>
                  <a:pt x="865560" y="750057"/>
                  <a:pt x="872505" y="750057"/>
                </a:cubicBezTo>
                <a:cubicBezTo>
                  <a:pt x="880319" y="750057"/>
                  <a:pt x="884660" y="747453"/>
                  <a:pt x="885528" y="742244"/>
                </a:cubicBezTo>
                <a:cubicBezTo>
                  <a:pt x="890737" y="726617"/>
                  <a:pt x="894209" y="708385"/>
                  <a:pt x="895945" y="687549"/>
                </a:cubicBezTo>
                <a:cubicBezTo>
                  <a:pt x="898550" y="678868"/>
                  <a:pt x="895511" y="674961"/>
                  <a:pt x="886830" y="675829"/>
                </a:cubicBezTo>
                <a:cubicBezTo>
                  <a:pt x="862521" y="675829"/>
                  <a:pt x="842119" y="677131"/>
                  <a:pt x="825624" y="679736"/>
                </a:cubicBezTo>
                <a:cubicBezTo>
                  <a:pt x="803920" y="683208"/>
                  <a:pt x="786123" y="689286"/>
                  <a:pt x="772232" y="697967"/>
                </a:cubicBezTo>
                <a:cubicBezTo>
                  <a:pt x="767891" y="700572"/>
                  <a:pt x="763116" y="700138"/>
                  <a:pt x="757907" y="696665"/>
                </a:cubicBezTo>
                <a:cubicBezTo>
                  <a:pt x="751830" y="693192"/>
                  <a:pt x="747923" y="687549"/>
                  <a:pt x="746188" y="679736"/>
                </a:cubicBezTo>
                <a:cubicBezTo>
                  <a:pt x="743583" y="672790"/>
                  <a:pt x="743583" y="668450"/>
                  <a:pt x="746188" y="666713"/>
                </a:cubicBezTo>
                <a:cubicBezTo>
                  <a:pt x="754001" y="660636"/>
                  <a:pt x="758776" y="650218"/>
                  <a:pt x="760512" y="635459"/>
                </a:cubicBezTo>
                <a:cubicBezTo>
                  <a:pt x="762249" y="620701"/>
                  <a:pt x="760512" y="607244"/>
                  <a:pt x="755303" y="595090"/>
                </a:cubicBezTo>
                <a:cubicBezTo>
                  <a:pt x="753566" y="589013"/>
                  <a:pt x="756605" y="585974"/>
                  <a:pt x="764419" y="585974"/>
                </a:cubicBezTo>
                <a:cubicBezTo>
                  <a:pt x="780046" y="587710"/>
                  <a:pt x="791766" y="592919"/>
                  <a:pt x="799580" y="601601"/>
                </a:cubicBezTo>
                <a:cubicBezTo>
                  <a:pt x="803052" y="606810"/>
                  <a:pt x="803486" y="612453"/>
                  <a:pt x="800881" y="618530"/>
                </a:cubicBezTo>
                <a:cubicBezTo>
                  <a:pt x="800014" y="621135"/>
                  <a:pt x="798711" y="626344"/>
                  <a:pt x="796975" y="634157"/>
                </a:cubicBezTo>
                <a:cubicBezTo>
                  <a:pt x="794370" y="645443"/>
                  <a:pt x="792200" y="653691"/>
                  <a:pt x="790464" y="658900"/>
                </a:cubicBezTo>
                <a:cubicBezTo>
                  <a:pt x="796541" y="658900"/>
                  <a:pt x="810431" y="657163"/>
                  <a:pt x="832135" y="653691"/>
                </a:cubicBezTo>
                <a:cubicBezTo>
                  <a:pt x="829531" y="649350"/>
                  <a:pt x="827361" y="645443"/>
                  <a:pt x="825624" y="641971"/>
                </a:cubicBezTo>
                <a:cubicBezTo>
                  <a:pt x="823020" y="637630"/>
                  <a:pt x="823454" y="631553"/>
                  <a:pt x="826926" y="623739"/>
                </a:cubicBezTo>
                <a:cubicBezTo>
                  <a:pt x="829531" y="616794"/>
                  <a:pt x="832135" y="604640"/>
                  <a:pt x="834740" y="587276"/>
                </a:cubicBezTo>
                <a:cubicBezTo>
                  <a:pt x="835608" y="582067"/>
                  <a:pt x="836476" y="578161"/>
                  <a:pt x="837344" y="575556"/>
                </a:cubicBezTo>
                <a:cubicBezTo>
                  <a:pt x="839081" y="571215"/>
                  <a:pt x="836910" y="569479"/>
                  <a:pt x="830833" y="570347"/>
                </a:cubicBezTo>
                <a:cubicBezTo>
                  <a:pt x="813470" y="573820"/>
                  <a:pt x="796541" y="578161"/>
                  <a:pt x="780046" y="583370"/>
                </a:cubicBezTo>
                <a:cubicBezTo>
                  <a:pt x="773968" y="584238"/>
                  <a:pt x="768325" y="583370"/>
                  <a:pt x="763116" y="580765"/>
                </a:cubicBezTo>
                <a:cubicBezTo>
                  <a:pt x="753566" y="573820"/>
                  <a:pt x="747489" y="567308"/>
                  <a:pt x="744885" y="561231"/>
                </a:cubicBezTo>
                <a:cubicBezTo>
                  <a:pt x="743149" y="558627"/>
                  <a:pt x="742715" y="556456"/>
                  <a:pt x="743583" y="554720"/>
                </a:cubicBezTo>
                <a:cubicBezTo>
                  <a:pt x="745319" y="552984"/>
                  <a:pt x="747489" y="552550"/>
                  <a:pt x="750094" y="553418"/>
                </a:cubicBezTo>
                <a:cubicBezTo>
                  <a:pt x="768325" y="552550"/>
                  <a:pt x="788293" y="550379"/>
                  <a:pt x="809997" y="546907"/>
                </a:cubicBezTo>
                <a:cubicBezTo>
                  <a:pt x="824757" y="543434"/>
                  <a:pt x="837344" y="539961"/>
                  <a:pt x="847763" y="536489"/>
                </a:cubicBezTo>
                <a:cubicBezTo>
                  <a:pt x="850367" y="535186"/>
                  <a:pt x="852863" y="534535"/>
                  <a:pt x="855251" y="534535"/>
                </a:cubicBezTo>
                <a:close/>
                <a:moveTo>
                  <a:pt x="4782331" y="526071"/>
                </a:moveTo>
                <a:cubicBezTo>
                  <a:pt x="4797958" y="530412"/>
                  <a:pt x="4809678" y="537357"/>
                  <a:pt x="4817492" y="546907"/>
                </a:cubicBezTo>
                <a:cubicBezTo>
                  <a:pt x="4822701" y="551247"/>
                  <a:pt x="4823135" y="557759"/>
                  <a:pt x="4818794" y="566440"/>
                </a:cubicBezTo>
                <a:cubicBezTo>
                  <a:pt x="4818794" y="567308"/>
                  <a:pt x="4818360" y="568611"/>
                  <a:pt x="4817492" y="570347"/>
                </a:cubicBezTo>
                <a:cubicBezTo>
                  <a:pt x="4815756" y="574688"/>
                  <a:pt x="4814454" y="577726"/>
                  <a:pt x="4813585" y="579463"/>
                </a:cubicBezTo>
                <a:cubicBezTo>
                  <a:pt x="4814454" y="579463"/>
                  <a:pt x="4814887" y="579029"/>
                  <a:pt x="4814887" y="578161"/>
                </a:cubicBezTo>
                <a:cubicBezTo>
                  <a:pt x="4816624" y="578161"/>
                  <a:pt x="4821398" y="576858"/>
                  <a:pt x="4829212" y="574254"/>
                </a:cubicBezTo>
                <a:cubicBezTo>
                  <a:pt x="4836157" y="572517"/>
                  <a:pt x="4840498" y="571649"/>
                  <a:pt x="4842234" y="571649"/>
                </a:cubicBezTo>
                <a:cubicBezTo>
                  <a:pt x="4854389" y="569045"/>
                  <a:pt x="4863070" y="574688"/>
                  <a:pt x="4868279" y="588579"/>
                </a:cubicBezTo>
                <a:cubicBezTo>
                  <a:pt x="4870016" y="593788"/>
                  <a:pt x="4867845" y="597260"/>
                  <a:pt x="4861768" y="598996"/>
                </a:cubicBezTo>
                <a:cubicBezTo>
                  <a:pt x="4843537" y="603337"/>
                  <a:pt x="4824003" y="606810"/>
                  <a:pt x="4803167" y="609414"/>
                </a:cubicBezTo>
                <a:cubicBezTo>
                  <a:pt x="4803167" y="610283"/>
                  <a:pt x="4802733" y="611585"/>
                  <a:pt x="4801865" y="613321"/>
                </a:cubicBezTo>
                <a:cubicBezTo>
                  <a:pt x="4799260" y="621135"/>
                  <a:pt x="4797524" y="627646"/>
                  <a:pt x="4796656" y="632855"/>
                </a:cubicBezTo>
                <a:lnTo>
                  <a:pt x="4813585" y="628948"/>
                </a:lnTo>
                <a:cubicBezTo>
                  <a:pt x="4819663" y="627212"/>
                  <a:pt x="4825305" y="625910"/>
                  <a:pt x="4830514" y="625041"/>
                </a:cubicBezTo>
                <a:cubicBezTo>
                  <a:pt x="4835723" y="623305"/>
                  <a:pt x="4840064" y="623305"/>
                  <a:pt x="4843537" y="625041"/>
                </a:cubicBezTo>
                <a:cubicBezTo>
                  <a:pt x="4852219" y="631119"/>
                  <a:pt x="4859598" y="638498"/>
                  <a:pt x="4865675" y="647180"/>
                </a:cubicBezTo>
                <a:cubicBezTo>
                  <a:pt x="4869147" y="651520"/>
                  <a:pt x="4868279" y="655861"/>
                  <a:pt x="4863070" y="660202"/>
                </a:cubicBezTo>
                <a:cubicBezTo>
                  <a:pt x="4859598" y="662807"/>
                  <a:pt x="4853087" y="669752"/>
                  <a:pt x="4843537" y="681038"/>
                </a:cubicBezTo>
                <a:cubicBezTo>
                  <a:pt x="4844405" y="681906"/>
                  <a:pt x="4846141" y="683208"/>
                  <a:pt x="4848746" y="684945"/>
                </a:cubicBezTo>
                <a:cubicBezTo>
                  <a:pt x="4853955" y="691890"/>
                  <a:pt x="4853087" y="696231"/>
                  <a:pt x="4846141" y="697967"/>
                </a:cubicBezTo>
                <a:cubicBezTo>
                  <a:pt x="4835723" y="700572"/>
                  <a:pt x="4824003" y="702308"/>
                  <a:pt x="4810980" y="703176"/>
                </a:cubicBezTo>
                <a:cubicBezTo>
                  <a:pt x="4817926" y="705781"/>
                  <a:pt x="4822701" y="709687"/>
                  <a:pt x="4825305" y="714896"/>
                </a:cubicBezTo>
                <a:cubicBezTo>
                  <a:pt x="4829646" y="717501"/>
                  <a:pt x="4830514" y="722276"/>
                  <a:pt x="4827910" y="729221"/>
                </a:cubicBezTo>
                <a:cubicBezTo>
                  <a:pt x="4825305" y="734430"/>
                  <a:pt x="4824437" y="743980"/>
                  <a:pt x="4825305" y="757871"/>
                </a:cubicBezTo>
                <a:cubicBezTo>
                  <a:pt x="4822701" y="768288"/>
                  <a:pt x="4833119" y="773063"/>
                  <a:pt x="4856559" y="772195"/>
                </a:cubicBezTo>
                <a:cubicBezTo>
                  <a:pt x="4884341" y="772195"/>
                  <a:pt x="4899967" y="765250"/>
                  <a:pt x="4903440" y="751359"/>
                </a:cubicBezTo>
                <a:cubicBezTo>
                  <a:pt x="4904308" y="747887"/>
                  <a:pt x="4906044" y="742678"/>
                  <a:pt x="4908649" y="735732"/>
                </a:cubicBezTo>
                <a:cubicBezTo>
                  <a:pt x="4910385" y="727919"/>
                  <a:pt x="4911688" y="722710"/>
                  <a:pt x="4912556" y="720105"/>
                </a:cubicBezTo>
                <a:cubicBezTo>
                  <a:pt x="4913424" y="717501"/>
                  <a:pt x="4914292" y="716199"/>
                  <a:pt x="4915160" y="716199"/>
                </a:cubicBezTo>
                <a:cubicBezTo>
                  <a:pt x="4916028" y="716199"/>
                  <a:pt x="4916897" y="717501"/>
                  <a:pt x="4917765" y="720105"/>
                </a:cubicBezTo>
                <a:cubicBezTo>
                  <a:pt x="4919501" y="730523"/>
                  <a:pt x="4924276" y="740941"/>
                  <a:pt x="4932089" y="751359"/>
                </a:cubicBezTo>
                <a:cubicBezTo>
                  <a:pt x="4937298" y="757436"/>
                  <a:pt x="4940337" y="763514"/>
                  <a:pt x="4941205" y="769591"/>
                </a:cubicBezTo>
                <a:cubicBezTo>
                  <a:pt x="4940337" y="775668"/>
                  <a:pt x="4936864" y="782179"/>
                  <a:pt x="4930787" y="789124"/>
                </a:cubicBezTo>
                <a:cubicBezTo>
                  <a:pt x="4917765" y="800411"/>
                  <a:pt x="4896061" y="806054"/>
                  <a:pt x="4865675" y="806054"/>
                </a:cubicBezTo>
                <a:cubicBezTo>
                  <a:pt x="4837894" y="806922"/>
                  <a:pt x="4818360" y="803015"/>
                  <a:pt x="4807074" y="794333"/>
                </a:cubicBezTo>
                <a:cubicBezTo>
                  <a:pt x="4794920" y="783915"/>
                  <a:pt x="4790145" y="765250"/>
                  <a:pt x="4792749" y="738337"/>
                </a:cubicBezTo>
                <a:cubicBezTo>
                  <a:pt x="4792749" y="731391"/>
                  <a:pt x="4792749" y="725314"/>
                  <a:pt x="4792749" y="720105"/>
                </a:cubicBezTo>
                <a:cubicBezTo>
                  <a:pt x="4792749" y="720105"/>
                  <a:pt x="4792315" y="720539"/>
                  <a:pt x="4791447" y="721408"/>
                </a:cubicBezTo>
                <a:cubicBezTo>
                  <a:pt x="4787106" y="724880"/>
                  <a:pt x="4779293" y="732694"/>
                  <a:pt x="4768007" y="744848"/>
                </a:cubicBezTo>
                <a:cubicBezTo>
                  <a:pt x="4760193" y="754398"/>
                  <a:pt x="4746737" y="765250"/>
                  <a:pt x="4727637" y="777404"/>
                </a:cubicBezTo>
                <a:cubicBezTo>
                  <a:pt x="4713747" y="786086"/>
                  <a:pt x="4694213" y="793031"/>
                  <a:pt x="4669036" y="798240"/>
                </a:cubicBezTo>
                <a:cubicBezTo>
                  <a:pt x="4663827" y="799108"/>
                  <a:pt x="4660788" y="798674"/>
                  <a:pt x="4659920" y="796938"/>
                </a:cubicBezTo>
                <a:cubicBezTo>
                  <a:pt x="4659920" y="796070"/>
                  <a:pt x="4661657" y="794333"/>
                  <a:pt x="4665129" y="791729"/>
                </a:cubicBezTo>
                <a:cubicBezTo>
                  <a:pt x="4695515" y="776970"/>
                  <a:pt x="4722428" y="752662"/>
                  <a:pt x="4745868" y="718803"/>
                </a:cubicBezTo>
                <a:cubicBezTo>
                  <a:pt x="4743264" y="717067"/>
                  <a:pt x="4741528" y="714462"/>
                  <a:pt x="4740659" y="710990"/>
                </a:cubicBezTo>
                <a:cubicBezTo>
                  <a:pt x="4739792" y="707517"/>
                  <a:pt x="4738489" y="702308"/>
                  <a:pt x="4736753" y="695363"/>
                </a:cubicBezTo>
                <a:cubicBezTo>
                  <a:pt x="4733280" y="681472"/>
                  <a:pt x="4730676" y="671054"/>
                  <a:pt x="4728939" y="664109"/>
                </a:cubicBezTo>
                <a:cubicBezTo>
                  <a:pt x="4726335" y="656295"/>
                  <a:pt x="4723296" y="648916"/>
                  <a:pt x="4719824" y="641971"/>
                </a:cubicBezTo>
                <a:cubicBezTo>
                  <a:pt x="4718956" y="638498"/>
                  <a:pt x="4720258" y="636762"/>
                  <a:pt x="4723730" y="636762"/>
                </a:cubicBezTo>
                <a:cubicBezTo>
                  <a:pt x="4730676" y="635893"/>
                  <a:pt x="4737621" y="636762"/>
                  <a:pt x="4744566" y="639366"/>
                </a:cubicBezTo>
                <a:cubicBezTo>
                  <a:pt x="4752380" y="639366"/>
                  <a:pt x="4761061" y="638498"/>
                  <a:pt x="4770611" y="636762"/>
                </a:cubicBezTo>
                <a:cubicBezTo>
                  <a:pt x="4770611" y="632421"/>
                  <a:pt x="4771045" y="626344"/>
                  <a:pt x="4771913" y="618530"/>
                </a:cubicBezTo>
                <a:cubicBezTo>
                  <a:pt x="4772782" y="615926"/>
                  <a:pt x="4773215" y="614189"/>
                  <a:pt x="4773215" y="613321"/>
                </a:cubicBezTo>
                <a:cubicBezTo>
                  <a:pt x="4771479" y="613321"/>
                  <a:pt x="4768875" y="613755"/>
                  <a:pt x="4765402" y="614623"/>
                </a:cubicBezTo>
                <a:cubicBezTo>
                  <a:pt x="4760193" y="615492"/>
                  <a:pt x="4754984" y="615926"/>
                  <a:pt x="4749775" y="615926"/>
                </a:cubicBezTo>
                <a:cubicBezTo>
                  <a:pt x="4739357" y="616794"/>
                  <a:pt x="4730242" y="612019"/>
                  <a:pt x="4722428" y="601601"/>
                </a:cubicBezTo>
                <a:cubicBezTo>
                  <a:pt x="4720692" y="597260"/>
                  <a:pt x="4721560" y="594656"/>
                  <a:pt x="4725033" y="593788"/>
                </a:cubicBezTo>
                <a:cubicBezTo>
                  <a:pt x="4742396" y="592051"/>
                  <a:pt x="4759325" y="589881"/>
                  <a:pt x="4775820" y="587276"/>
                </a:cubicBezTo>
                <a:lnTo>
                  <a:pt x="4778424" y="574254"/>
                </a:lnTo>
                <a:cubicBezTo>
                  <a:pt x="4780161" y="556022"/>
                  <a:pt x="4779293" y="542566"/>
                  <a:pt x="4775820" y="533884"/>
                </a:cubicBezTo>
                <a:cubicBezTo>
                  <a:pt x="4774084" y="527807"/>
                  <a:pt x="4776254" y="525203"/>
                  <a:pt x="4782331" y="526071"/>
                </a:cubicBezTo>
                <a:close/>
                <a:moveTo>
                  <a:pt x="1134256" y="526071"/>
                </a:moveTo>
                <a:cubicBezTo>
                  <a:pt x="1149883" y="530412"/>
                  <a:pt x="1161603" y="537357"/>
                  <a:pt x="1169418" y="546907"/>
                </a:cubicBezTo>
                <a:cubicBezTo>
                  <a:pt x="1174626" y="551247"/>
                  <a:pt x="1175060" y="557759"/>
                  <a:pt x="1170719" y="566440"/>
                </a:cubicBezTo>
                <a:cubicBezTo>
                  <a:pt x="1170719" y="567308"/>
                  <a:pt x="1170285" y="568611"/>
                  <a:pt x="1169418" y="570347"/>
                </a:cubicBezTo>
                <a:cubicBezTo>
                  <a:pt x="1167681" y="574688"/>
                  <a:pt x="1166378" y="577726"/>
                  <a:pt x="1165511" y="579463"/>
                </a:cubicBezTo>
                <a:cubicBezTo>
                  <a:pt x="1166378" y="579463"/>
                  <a:pt x="1166813" y="579029"/>
                  <a:pt x="1166813" y="578161"/>
                </a:cubicBezTo>
                <a:cubicBezTo>
                  <a:pt x="1168549" y="578161"/>
                  <a:pt x="1173324" y="576858"/>
                  <a:pt x="1181138" y="574254"/>
                </a:cubicBezTo>
                <a:cubicBezTo>
                  <a:pt x="1188083" y="572517"/>
                  <a:pt x="1192424" y="571649"/>
                  <a:pt x="1194160" y="571649"/>
                </a:cubicBezTo>
                <a:cubicBezTo>
                  <a:pt x="1206314" y="569045"/>
                  <a:pt x="1214996" y="574688"/>
                  <a:pt x="1220205" y="588579"/>
                </a:cubicBezTo>
                <a:cubicBezTo>
                  <a:pt x="1221941" y="593788"/>
                  <a:pt x="1219771" y="597260"/>
                  <a:pt x="1213694" y="598996"/>
                </a:cubicBezTo>
                <a:cubicBezTo>
                  <a:pt x="1195462" y="603337"/>
                  <a:pt x="1175928" y="606810"/>
                  <a:pt x="1155092" y="609414"/>
                </a:cubicBezTo>
                <a:cubicBezTo>
                  <a:pt x="1155092" y="610283"/>
                  <a:pt x="1154658" y="611585"/>
                  <a:pt x="1153790" y="613321"/>
                </a:cubicBezTo>
                <a:cubicBezTo>
                  <a:pt x="1151186" y="621135"/>
                  <a:pt x="1149449" y="627646"/>
                  <a:pt x="1148582" y="632855"/>
                </a:cubicBezTo>
                <a:lnTo>
                  <a:pt x="1165511" y="628948"/>
                </a:lnTo>
                <a:cubicBezTo>
                  <a:pt x="1171588" y="627212"/>
                  <a:pt x="1177231" y="625910"/>
                  <a:pt x="1182440" y="625041"/>
                </a:cubicBezTo>
                <a:cubicBezTo>
                  <a:pt x="1187649" y="623305"/>
                  <a:pt x="1191989" y="623305"/>
                  <a:pt x="1195462" y="625041"/>
                </a:cubicBezTo>
                <a:cubicBezTo>
                  <a:pt x="1204144" y="631119"/>
                  <a:pt x="1211523" y="638498"/>
                  <a:pt x="1217600" y="647180"/>
                </a:cubicBezTo>
                <a:cubicBezTo>
                  <a:pt x="1221073" y="651520"/>
                  <a:pt x="1220205" y="655861"/>
                  <a:pt x="1214996" y="660202"/>
                </a:cubicBezTo>
                <a:cubicBezTo>
                  <a:pt x="1211523" y="662807"/>
                  <a:pt x="1205012" y="669752"/>
                  <a:pt x="1195462" y="681038"/>
                </a:cubicBezTo>
                <a:cubicBezTo>
                  <a:pt x="1196331" y="681906"/>
                  <a:pt x="1198067" y="683208"/>
                  <a:pt x="1200672" y="684945"/>
                </a:cubicBezTo>
                <a:cubicBezTo>
                  <a:pt x="1205880" y="691890"/>
                  <a:pt x="1205012" y="696231"/>
                  <a:pt x="1198067" y="697967"/>
                </a:cubicBezTo>
                <a:cubicBezTo>
                  <a:pt x="1187649" y="700572"/>
                  <a:pt x="1175928" y="702308"/>
                  <a:pt x="1162906" y="703176"/>
                </a:cubicBezTo>
                <a:cubicBezTo>
                  <a:pt x="1169851" y="705781"/>
                  <a:pt x="1174626" y="709687"/>
                  <a:pt x="1177231" y="714896"/>
                </a:cubicBezTo>
                <a:cubicBezTo>
                  <a:pt x="1181571" y="717501"/>
                  <a:pt x="1182440" y="722276"/>
                  <a:pt x="1179835" y="729221"/>
                </a:cubicBezTo>
                <a:cubicBezTo>
                  <a:pt x="1177231" y="734430"/>
                  <a:pt x="1176362" y="743980"/>
                  <a:pt x="1177231" y="757871"/>
                </a:cubicBezTo>
                <a:cubicBezTo>
                  <a:pt x="1174626" y="768288"/>
                  <a:pt x="1185044" y="773063"/>
                  <a:pt x="1208484" y="772195"/>
                </a:cubicBezTo>
                <a:cubicBezTo>
                  <a:pt x="1236266" y="772195"/>
                  <a:pt x="1251893" y="765250"/>
                  <a:pt x="1255366" y="751359"/>
                </a:cubicBezTo>
                <a:cubicBezTo>
                  <a:pt x="1256234" y="747887"/>
                  <a:pt x="1257970" y="742678"/>
                  <a:pt x="1260574" y="735732"/>
                </a:cubicBezTo>
                <a:cubicBezTo>
                  <a:pt x="1262311" y="727919"/>
                  <a:pt x="1263613" y="722710"/>
                  <a:pt x="1264481" y="720105"/>
                </a:cubicBezTo>
                <a:cubicBezTo>
                  <a:pt x="1265349" y="717501"/>
                  <a:pt x="1266217" y="716199"/>
                  <a:pt x="1267085" y="716199"/>
                </a:cubicBezTo>
                <a:cubicBezTo>
                  <a:pt x="1267954" y="716199"/>
                  <a:pt x="1268822" y="717501"/>
                  <a:pt x="1269690" y="720105"/>
                </a:cubicBezTo>
                <a:cubicBezTo>
                  <a:pt x="1271426" y="730523"/>
                  <a:pt x="1276201" y="740941"/>
                  <a:pt x="1284015" y="751359"/>
                </a:cubicBezTo>
                <a:cubicBezTo>
                  <a:pt x="1289224" y="757436"/>
                  <a:pt x="1292263" y="763514"/>
                  <a:pt x="1293130" y="769591"/>
                </a:cubicBezTo>
                <a:cubicBezTo>
                  <a:pt x="1292263" y="775668"/>
                  <a:pt x="1288790" y="782179"/>
                  <a:pt x="1282713" y="789124"/>
                </a:cubicBezTo>
                <a:cubicBezTo>
                  <a:pt x="1269690" y="800411"/>
                  <a:pt x="1247986" y="806054"/>
                  <a:pt x="1217600" y="806054"/>
                </a:cubicBezTo>
                <a:cubicBezTo>
                  <a:pt x="1189819" y="806922"/>
                  <a:pt x="1170285" y="803015"/>
                  <a:pt x="1158999" y="794333"/>
                </a:cubicBezTo>
                <a:cubicBezTo>
                  <a:pt x="1146845" y="783915"/>
                  <a:pt x="1142070" y="765250"/>
                  <a:pt x="1144675" y="738337"/>
                </a:cubicBezTo>
                <a:cubicBezTo>
                  <a:pt x="1144675" y="731391"/>
                  <a:pt x="1144675" y="725314"/>
                  <a:pt x="1144675" y="720105"/>
                </a:cubicBezTo>
                <a:cubicBezTo>
                  <a:pt x="1144675" y="720105"/>
                  <a:pt x="1144241" y="720539"/>
                  <a:pt x="1143372" y="721408"/>
                </a:cubicBezTo>
                <a:cubicBezTo>
                  <a:pt x="1139031" y="724880"/>
                  <a:pt x="1131218" y="732694"/>
                  <a:pt x="1119932" y="744848"/>
                </a:cubicBezTo>
                <a:cubicBezTo>
                  <a:pt x="1112119" y="754398"/>
                  <a:pt x="1098662" y="765250"/>
                  <a:pt x="1079562" y="777404"/>
                </a:cubicBezTo>
                <a:cubicBezTo>
                  <a:pt x="1065672" y="786086"/>
                  <a:pt x="1046138" y="793031"/>
                  <a:pt x="1020961" y="798240"/>
                </a:cubicBezTo>
                <a:cubicBezTo>
                  <a:pt x="1015752" y="799108"/>
                  <a:pt x="1012713" y="798674"/>
                  <a:pt x="1011845" y="796938"/>
                </a:cubicBezTo>
                <a:cubicBezTo>
                  <a:pt x="1011845" y="796070"/>
                  <a:pt x="1013582" y="794333"/>
                  <a:pt x="1017054" y="791729"/>
                </a:cubicBezTo>
                <a:cubicBezTo>
                  <a:pt x="1047440" y="776970"/>
                  <a:pt x="1074353" y="752662"/>
                  <a:pt x="1097793" y="718803"/>
                </a:cubicBezTo>
                <a:cubicBezTo>
                  <a:pt x="1095189" y="717067"/>
                  <a:pt x="1093453" y="714462"/>
                  <a:pt x="1092585" y="710990"/>
                </a:cubicBezTo>
                <a:cubicBezTo>
                  <a:pt x="1091716" y="707517"/>
                  <a:pt x="1090414" y="702308"/>
                  <a:pt x="1088678" y="695363"/>
                </a:cubicBezTo>
                <a:cubicBezTo>
                  <a:pt x="1085206" y="681472"/>
                  <a:pt x="1082601" y="671054"/>
                  <a:pt x="1080864" y="664109"/>
                </a:cubicBezTo>
                <a:cubicBezTo>
                  <a:pt x="1078260" y="656295"/>
                  <a:pt x="1075222" y="648916"/>
                  <a:pt x="1071749" y="641971"/>
                </a:cubicBezTo>
                <a:cubicBezTo>
                  <a:pt x="1070880" y="638498"/>
                  <a:pt x="1072183" y="636762"/>
                  <a:pt x="1075655" y="636762"/>
                </a:cubicBezTo>
                <a:cubicBezTo>
                  <a:pt x="1082601" y="635893"/>
                  <a:pt x="1089546" y="636762"/>
                  <a:pt x="1096491" y="639366"/>
                </a:cubicBezTo>
                <a:cubicBezTo>
                  <a:pt x="1104305" y="639366"/>
                  <a:pt x="1112986" y="638498"/>
                  <a:pt x="1122536" y="636762"/>
                </a:cubicBezTo>
                <a:cubicBezTo>
                  <a:pt x="1122536" y="632421"/>
                  <a:pt x="1122970" y="626344"/>
                  <a:pt x="1123838" y="618530"/>
                </a:cubicBezTo>
                <a:cubicBezTo>
                  <a:pt x="1124707" y="615926"/>
                  <a:pt x="1125141" y="614189"/>
                  <a:pt x="1125141" y="613321"/>
                </a:cubicBezTo>
                <a:cubicBezTo>
                  <a:pt x="1123404" y="613321"/>
                  <a:pt x="1120800" y="613755"/>
                  <a:pt x="1117327" y="614623"/>
                </a:cubicBezTo>
                <a:cubicBezTo>
                  <a:pt x="1112119" y="615492"/>
                  <a:pt x="1106909" y="615926"/>
                  <a:pt x="1101701" y="615926"/>
                </a:cubicBezTo>
                <a:cubicBezTo>
                  <a:pt x="1091283" y="616794"/>
                  <a:pt x="1082167" y="612019"/>
                  <a:pt x="1074353" y="601601"/>
                </a:cubicBezTo>
                <a:cubicBezTo>
                  <a:pt x="1072617" y="597260"/>
                  <a:pt x="1073485" y="594656"/>
                  <a:pt x="1076958" y="593788"/>
                </a:cubicBezTo>
                <a:cubicBezTo>
                  <a:pt x="1094321" y="592051"/>
                  <a:pt x="1111250" y="589881"/>
                  <a:pt x="1127745" y="587276"/>
                </a:cubicBezTo>
                <a:lnTo>
                  <a:pt x="1130350" y="574254"/>
                </a:lnTo>
                <a:cubicBezTo>
                  <a:pt x="1132086" y="556022"/>
                  <a:pt x="1131218" y="542566"/>
                  <a:pt x="1127745" y="533884"/>
                </a:cubicBezTo>
                <a:cubicBezTo>
                  <a:pt x="1126009" y="527807"/>
                  <a:pt x="1128179" y="525203"/>
                  <a:pt x="1134256" y="526071"/>
                </a:cubicBezTo>
                <a:close/>
                <a:moveTo>
                  <a:pt x="6496654" y="523792"/>
                </a:moveTo>
                <a:cubicBezTo>
                  <a:pt x="6499475" y="524009"/>
                  <a:pt x="6501755" y="524768"/>
                  <a:pt x="6503491" y="526071"/>
                </a:cubicBezTo>
                <a:cubicBezTo>
                  <a:pt x="6513909" y="531280"/>
                  <a:pt x="6521288" y="538225"/>
                  <a:pt x="6525629" y="546907"/>
                </a:cubicBezTo>
                <a:cubicBezTo>
                  <a:pt x="6529101" y="552984"/>
                  <a:pt x="6529101" y="558627"/>
                  <a:pt x="6525629" y="563836"/>
                </a:cubicBezTo>
                <a:cubicBezTo>
                  <a:pt x="6525629" y="564704"/>
                  <a:pt x="6524327" y="567743"/>
                  <a:pt x="6521723" y="572952"/>
                </a:cubicBezTo>
                <a:cubicBezTo>
                  <a:pt x="6519986" y="578161"/>
                  <a:pt x="6518683" y="581199"/>
                  <a:pt x="6517815" y="582067"/>
                </a:cubicBezTo>
                <a:cubicBezTo>
                  <a:pt x="6515211" y="591617"/>
                  <a:pt x="6512607" y="601601"/>
                  <a:pt x="6510002" y="612019"/>
                </a:cubicBezTo>
                <a:cubicBezTo>
                  <a:pt x="6507397" y="621569"/>
                  <a:pt x="6501755" y="629382"/>
                  <a:pt x="6493073" y="635459"/>
                </a:cubicBezTo>
                <a:cubicBezTo>
                  <a:pt x="6486996" y="638932"/>
                  <a:pt x="6482221" y="637630"/>
                  <a:pt x="6478748" y="631553"/>
                </a:cubicBezTo>
                <a:cubicBezTo>
                  <a:pt x="6477880" y="628948"/>
                  <a:pt x="6476578" y="626344"/>
                  <a:pt x="6474841" y="623739"/>
                </a:cubicBezTo>
                <a:cubicBezTo>
                  <a:pt x="6462687" y="623739"/>
                  <a:pt x="6451401" y="624607"/>
                  <a:pt x="6440983" y="626344"/>
                </a:cubicBezTo>
                <a:cubicBezTo>
                  <a:pt x="6440115" y="626344"/>
                  <a:pt x="6438813" y="626344"/>
                  <a:pt x="6437077" y="626344"/>
                </a:cubicBezTo>
                <a:cubicBezTo>
                  <a:pt x="6437077" y="628080"/>
                  <a:pt x="6436642" y="629816"/>
                  <a:pt x="6435774" y="631553"/>
                </a:cubicBezTo>
                <a:cubicBezTo>
                  <a:pt x="6435774" y="633289"/>
                  <a:pt x="6435774" y="634157"/>
                  <a:pt x="6435774" y="634157"/>
                </a:cubicBezTo>
                <a:cubicBezTo>
                  <a:pt x="6432301" y="639366"/>
                  <a:pt x="6427961" y="640668"/>
                  <a:pt x="6422751" y="638064"/>
                </a:cubicBezTo>
                <a:cubicBezTo>
                  <a:pt x="6422751" y="638064"/>
                  <a:pt x="6421883" y="637630"/>
                  <a:pt x="6420147" y="636762"/>
                </a:cubicBezTo>
                <a:cubicBezTo>
                  <a:pt x="6419279" y="636762"/>
                  <a:pt x="6417109" y="635459"/>
                  <a:pt x="6413636" y="632855"/>
                </a:cubicBezTo>
                <a:cubicBezTo>
                  <a:pt x="6411899" y="630250"/>
                  <a:pt x="6410163" y="621135"/>
                  <a:pt x="6408427" y="605508"/>
                </a:cubicBezTo>
                <a:cubicBezTo>
                  <a:pt x="6407559" y="595090"/>
                  <a:pt x="6404955" y="581633"/>
                  <a:pt x="6400613" y="565138"/>
                </a:cubicBezTo>
                <a:cubicBezTo>
                  <a:pt x="6398877" y="558193"/>
                  <a:pt x="6396707" y="552116"/>
                  <a:pt x="6394102" y="546907"/>
                </a:cubicBezTo>
                <a:cubicBezTo>
                  <a:pt x="6393234" y="546038"/>
                  <a:pt x="6392800" y="545604"/>
                  <a:pt x="6392800" y="545604"/>
                </a:cubicBezTo>
                <a:cubicBezTo>
                  <a:pt x="6391932" y="543000"/>
                  <a:pt x="6391932" y="540829"/>
                  <a:pt x="6392800" y="539093"/>
                </a:cubicBezTo>
                <a:cubicBezTo>
                  <a:pt x="6392800" y="538225"/>
                  <a:pt x="6392800" y="537357"/>
                  <a:pt x="6392800" y="536489"/>
                </a:cubicBezTo>
                <a:cubicBezTo>
                  <a:pt x="6394537" y="533884"/>
                  <a:pt x="6397575" y="532582"/>
                  <a:pt x="6401915" y="532582"/>
                </a:cubicBezTo>
                <a:cubicBezTo>
                  <a:pt x="6403652" y="532582"/>
                  <a:pt x="6406257" y="533016"/>
                  <a:pt x="6409729" y="533884"/>
                </a:cubicBezTo>
                <a:cubicBezTo>
                  <a:pt x="6411465" y="534752"/>
                  <a:pt x="6412768" y="535186"/>
                  <a:pt x="6413636" y="535186"/>
                </a:cubicBezTo>
                <a:cubicBezTo>
                  <a:pt x="6414504" y="535186"/>
                  <a:pt x="6415373" y="535620"/>
                  <a:pt x="6416241" y="536489"/>
                </a:cubicBezTo>
                <a:cubicBezTo>
                  <a:pt x="6417977" y="536489"/>
                  <a:pt x="6418845" y="536923"/>
                  <a:pt x="6418845" y="537791"/>
                </a:cubicBezTo>
                <a:cubicBezTo>
                  <a:pt x="6421449" y="537791"/>
                  <a:pt x="6425791" y="537357"/>
                  <a:pt x="6431867" y="536489"/>
                </a:cubicBezTo>
                <a:cubicBezTo>
                  <a:pt x="6433604" y="535620"/>
                  <a:pt x="6435340" y="535186"/>
                  <a:pt x="6437077" y="535186"/>
                </a:cubicBezTo>
                <a:cubicBezTo>
                  <a:pt x="6446627" y="534318"/>
                  <a:pt x="6463121" y="530846"/>
                  <a:pt x="6486561" y="524768"/>
                </a:cubicBezTo>
                <a:cubicBezTo>
                  <a:pt x="6490469" y="523900"/>
                  <a:pt x="6493833" y="523575"/>
                  <a:pt x="6496654" y="523792"/>
                </a:cubicBezTo>
                <a:close/>
                <a:moveTo>
                  <a:pt x="3127018" y="522490"/>
                </a:moveTo>
                <a:cubicBezTo>
                  <a:pt x="3129406" y="522272"/>
                  <a:pt x="3132336" y="522598"/>
                  <a:pt x="3135808" y="523466"/>
                </a:cubicBezTo>
                <a:cubicBezTo>
                  <a:pt x="3149699" y="528675"/>
                  <a:pt x="3163156" y="537791"/>
                  <a:pt x="3176178" y="550813"/>
                </a:cubicBezTo>
                <a:cubicBezTo>
                  <a:pt x="3180519" y="556022"/>
                  <a:pt x="3181387" y="561665"/>
                  <a:pt x="3178783" y="567743"/>
                </a:cubicBezTo>
                <a:cubicBezTo>
                  <a:pt x="3175310" y="571215"/>
                  <a:pt x="3174008" y="585106"/>
                  <a:pt x="3174876" y="609414"/>
                </a:cubicBezTo>
                <a:lnTo>
                  <a:pt x="3174876" y="621135"/>
                </a:lnTo>
                <a:cubicBezTo>
                  <a:pt x="3186162" y="621135"/>
                  <a:pt x="3197014" y="620266"/>
                  <a:pt x="3207432" y="618530"/>
                </a:cubicBezTo>
                <a:cubicBezTo>
                  <a:pt x="3222191" y="617662"/>
                  <a:pt x="3235213" y="615926"/>
                  <a:pt x="3246499" y="613321"/>
                </a:cubicBezTo>
                <a:cubicBezTo>
                  <a:pt x="3252577" y="611585"/>
                  <a:pt x="3258654" y="612019"/>
                  <a:pt x="3264731" y="614623"/>
                </a:cubicBezTo>
                <a:cubicBezTo>
                  <a:pt x="3278622" y="622437"/>
                  <a:pt x="3287737" y="628948"/>
                  <a:pt x="3292078" y="634157"/>
                </a:cubicBezTo>
                <a:cubicBezTo>
                  <a:pt x="3296419" y="641102"/>
                  <a:pt x="3294683" y="646311"/>
                  <a:pt x="3286869" y="649784"/>
                </a:cubicBezTo>
                <a:cubicBezTo>
                  <a:pt x="3284265" y="652389"/>
                  <a:pt x="3277319" y="652389"/>
                  <a:pt x="3266033" y="649784"/>
                </a:cubicBezTo>
                <a:cubicBezTo>
                  <a:pt x="3253879" y="647180"/>
                  <a:pt x="3223493" y="647180"/>
                  <a:pt x="3174876" y="649784"/>
                </a:cubicBezTo>
                <a:cubicBezTo>
                  <a:pt x="3174008" y="657598"/>
                  <a:pt x="3173574" y="669752"/>
                  <a:pt x="3173574" y="686247"/>
                </a:cubicBezTo>
                <a:cubicBezTo>
                  <a:pt x="3172705" y="703610"/>
                  <a:pt x="3172271" y="716199"/>
                  <a:pt x="3172271" y="724012"/>
                </a:cubicBezTo>
                <a:cubicBezTo>
                  <a:pt x="3169667" y="754398"/>
                  <a:pt x="3164892" y="780009"/>
                  <a:pt x="3157947" y="800845"/>
                </a:cubicBezTo>
                <a:cubicBezTo>
                  <a:pt x="3156210" y="804317"/>
                  <a:pt x="3154908" y="806488"/>
                  <a:pt x="3154040" y="807356"/>
                </a:cubicBezTo>
                <a:cubicBezTo>
                  <a:pt x="3152304" y="806488"/>
                  <a:pt x="3150567" y="804317"/>
                  <a:pt x="3148831" y="800845"/>
                </a:cubicBezTo>
                <a:cubicBezTo>
                  <a:pt x="3139281" y="775668"/>
                  <a:pt x="3134940" y="753964"/>
                  <a:pt x="3135808" y="735732"/>
                </a:cubicBezTo>
                <a:cubicBezTo>
                  <a:pt x="3134940" y="721842"/>
                  <a:pt x="3133638" y="694060"/>
                  <a:pt x="3131902" y="652389"/>
                </a:cubicBezTo>
                <a:cubicBezTo>
                  <a:pt x="3097175" y="654993"/>
                  <a:pt x="3070696" y="658900"/>
                  <a:pt x="3052465" y="664109"/>
                </a:cubicBezTo>
                <a:cubicBezTo>
                  <a:pt x="3044651" y="666713"/>
                  <a:pt x="3039008" y="666713"/>
                  <a:pt x="3035536" y="664109"/>
                </a:cubicBezTo>
                <a:cubicBezTo>
                  <a:pt x="3025986" y="657163"/>
                  <a:pt x="3019040" y="650652"/>
                  <a:pt x="3014700" y="644575"/>
                </a:cubicBezTo>
                <a:cubicBezTo>
                  <a:pt x="3012095" y="641971"/>
                  <a:pt x="3011227" y="640234"/>
                  <a:pt x="3012095" y="639366"/>
                </a:cubicBezTo>
                <a:cubicBezTo>
                  <a:pt x="3012095" y="638498"/>
                  <a:pt x="3014266" y="637630"/>
                  <a:pt x="3018606" y="636762"/>
                </a:cubicBezTo>
                <a:cubicBezTo>
                  <a:pt x="3029893" y="636762"/>
                  <a:pt x="3048124" y="635459"/>
                  <a:pt x="3073301" y="632855"/>
                </a:cubicBezTo>
                <a:cubicBezTo>
                  <a:pt x="3076773" y="632855"/>
                  <a:pt x="3081982" y="632421"/>
                  <a:pt x="3088928" y="631553"/>
                </a:cubicBezTo>
                <a:cubicBezTo>
                  <a:pt x="3101082" y="629816"/>
                  <a:pt x="3115407" y="628080"/>
                  <a:pt x="3131902" y="626344"/>
                </a:cubicBezTo>
                <a:cubicBezTo>
                  <a:pt x="3131034" y="614189"/>
                  <a:pt x="3130600" y="598562"/>
                  <a:pt x="3130600" y="579463"/>
                </a:cubicBezTo>
                <a:cubicBezTo>
                  <a:pt x="3130600" y="562968"/>
                  <a:pt x="3127561" y="549511"/>
                  <a:pt x="3121484" y="539093"/>
                </a:cubicBezTo>
                <a:cubicBezTo>
                  <a:pt x="3118011" y="533016"/>
                  <a:pt x="3118011" y="528241"/>
                  <a:pt x="3121484" y="524768"/>
                </a:cubicBezTo>
                <a:cubicBezTo>
                  <a:pt x="3122786" y="523466"/>
                  <a:pt x="3124631" y="522707"/>
                  <a:pt x="3127018" y="522490"/>
                </a:cubicBezTo>
                <a:close/>
                <a:moveTo>
                  <a:pt x="6751811" y="514350"/>
                </a:moveTo>
                <a:cubicBezTo>
                  <a:pt x="6772647" y="516087"/>
                  <a:pt x="6789142" y="524768"/>
                  <a:pt x="6801296" y="540395"/>
                </a:cubicBezTo>
                <a:cubicBezTo>
                  <a:pt x="6803901" y="546473"/>
                  <a:pt x="6803901" y="552116"/>
                  <a:pt x="6801296" y="557325"/>
                </a:cubicBezTo>
                <a:cubicBezTo>
                  <a:pt x="6798691" y="566874"/>
                  <a:pt x="6797389" y="577292"/>
                  <a:pt x="6797389" y="588579"/>
                </a:cubicBezTo>
                <a:lnTo>
                  <a:pt x="6797389" y="591183"/>
                </a:lnTo>
                <a:cubicBezTo>
                  <a:pt x="6812148" y="589447"/>
                  <a:pt x="6825171" y="588144"/>
                  <a:pt x="6836457" y="587276"/>
                </a:cubicBezTo>
                <a:cubicBezTo>
                  <a:pt x="6843402" y="586408"/>
                  <a:pt x="6849479" y="584672"/>
                  <a:pt x="6854688" y="582067"/>
                </a:cubicBezTo>
                <a:cubicBezTo>
                  <a:pt x="6861633" y="578595"/>
                  <a:pt x="6868145" y="579463"/>
                  <a:pt x="6874221" y="584672"/>
                </a:cubicBezTo>
                <a:cubicBezTo>
                  <a:pt x="6882035" y="590749"/>
                  <a:pt x="6889415" y="598996"/>
                  <a:pt x="6896360" y="609414"/>
                </a:cubicBezTo>
                <a:cubicBezTo>
                  <a:pt x="6899833" y="614623"/>
                  <a:pt x="6898965" y="620266"/>
                  <a:pt x="6893755" y="626344"/>
                </a:cubicBezTo>
                <a:cubicBezTo>
                  <a:pt x="6883337" y="636762"/>
                  <a:pt x="6875524" y="648916"/>
                  <a:pt x="6870315" y="662807"/>
                </a:cubicBezTo>
                <a:cubicBezTo>
                  <a:pt x="6872919" y="664543"/>
                  <a:pt x="6874656" y="666713"/>
                  <a:pt x="6875524" y="669318"/>
                </a:cubicBezTo>
                <a:cubicBezTo>
                  <a:pt x="6878129" y="672790"/>
                  <a:pt x="6878563" y="675829"/>
                  <a:pt x="6876826" y="678433"/>
                </a:cubicBezTo>
                <a:cubicBezTo>
                  <a:pt x="6875091" y="681038"/>
                  <a:pt x="6871617" y="682340"/>
                  <a:pt x="6866409" y="682340"/>
                </a:cubicBezTo>
                <a:cubicBezTo>
                  <a:pt x="6848177" y="680604"/>
                  <a:pt x="6824737" y="680604"/>
                  <a:pt x="6796087" y="682340"/>
                </a:cubicBezTo>
                <a:lnTo>
                  <a:pt x="6796087" y="707083"/>
                </a:lnTo>
                <a:cubicBezTo>
                  <a:pt x="6796087" y="751359"/>
                  <a:pt x="6790445" y="786086"/>
                  <a:pt x="6779158" y="811263"/>
                </a:cubicBezTo>
                <a:cubicBezTo>
                  <a:pt x="6777422" y="814735"/>
                  <a:pt x="6776119" y="816472"/>
                  <a:pt x="6775251" y="816472"/>
                </a:cubicBezTo>
                <a:cubicBezTo>
                  <a:pt x="6774383" y="816472"/>
                  <a:pt x="6773081" y="815169"/>
                  <a:pt x="6771345" y="812565"/>
                </a:cubicBezTo>
                <a:cubicBezTo>
                  <a:pt x="6762663" y="796938"/>
                  <a:pt x="6758322" y="770025"/>
                  <a:pt x="6758322" y="731826"/>
                </a:cubicBezTo>
                <a:cubicBezTo>
                  <a:pt x="6758322" y="726617"/>
                  <a:pt x="6758322" y="718803"/>
                  <a:pt x="6758322" y="708385"/>
                </a:cubicBezTo>
                <a:cubicBezTo>
                  <a:pt x="6757454" y="697967"/>
                  <a:pt x="6757019" y="690154"/>
                  <a:pt x="6757019" y="684945"/>
                </a:cubicBezTo>
                <a:cubicBezTo>
                  <a:pt x="6741393" y="685813"/>
                  <a:pt x="6727937" y="687115"/>
                  <a:pt x="6716650" y="688851"/>
                </a:cubicBezTo>
                <a:cubicBezTo>
                  <a:pt x="6715782" y="700138"/>
                  <a:pt x="6711875" y="705781"/>
                  <a:pt x="6704929" y="705781"/>
                </a:cubicBezTo>
                <a:cubicBezTo>
                  <a:pt x="6694512" y="706649"/>
                  <a:pt x="6688001" y="698835"/>
                  <a:pt x="6685396" y="682340"/>
                </a:cubicBezTo>
                <a:cubicBezTo>
                  <a:pt x="6682791" y="644141"/>
                  <a:pt x="6678017" y="619398"/>
                  <a:pt x="6671071" y="608112"/>
                </a:cubicBezTo>
                <a:cubicBezTo>
                  <a:pt x="6668467" y="604640"/>
                  <a:pt x="6668033" y="601601"/>
                  <a:pt x="6669769" y="598996"/>
                </a:cubicBezTo>
                <a:cubicBezTo>
                  <a:pt x="6671505" y="596392"/>
                  <a:pt x="6674545" y="595524"/>
                  <a:pt x="6678885" y="596392"/>
                </a:cubicBezTo>
                <a:cubicBezTo>
                  <a:pt x="6683226" y="596392"/>
                  <a:pt x="6691907" y="598562"/>
                  <a:pt x="6704929" y="602903"/>
                </a:cubicBezTo>
                <a:cubicBezTo>
                  <a:pt x="6723161" y="600299"/>
                  <a:pt x="6725332" y="599865"/>
                  <a:pt x="6711441" y="601601"/>
                </a:cubicBezTo>
                <a:cubicBezTo>
                  <a:pt x="6725332" y="599865"/>
                  <a:pt x="6740525" y="598128"/>
                  <a:pt x="6757019" y="596392"/>
                </a:cubicBezTo>
                <a:lnTo>
                  <a:pt x="6757019" y="571649"/>
                </a:lnTo>
                <a:cubicBezTo>
                  <a:pt x="6757888" y="553418"/>
                  <a:pt x="6753981" y="537357"/>
                  <a:pt x="6745299" y="523466"/>
                </a:cubicBezTo>
                <a:cubicBezTo>
                  <a:pt x="6742695" y="517389"/>
                  <a:pt x="6744865" y="514350"/>
                  <a:pt x="6751811" y="514350"/>
                </a:cubicBezTo>
                <a:close/>
                <a:moveTo>
                  <a:pt x="122411" y="514350"/>
                </a:moveTo>
                <a:cubicBezTo>
                  <a:pt x="143248" y="516087"/>
                  <a:pt x="159742" y="524768"/>
                  <a:pt x="171896" y="540395"/>
                </a:cubicBezTo>
                <a:cubicBezTo>
                  <a:pt x="174501" y="546473"/>
                  <a:pt x="174501" y="552116"/>
                  <a:pt x="171896" y="557325"/>
                </a:cubicBezTo>
                <a:cubicBezTo>
                  <a:pt x="169292" y="566874"/>
                  <a:pt x="167990" y="577292"/>
                  <a:pt x="167990" y="588579"/>
                </a:cubicBezTo>
                <a:lnTo>
                  <a:pt x="167990" y="591183"/>
                </a:lnTo>
                <a:cubicBezTo>
                  <a:pt x="182749" y="589447"/>
                  <a:pt x="195771" y="588144"/>
                  <a:pt x="207057" y="587276"/>
                </a:cubicBezTo>
                <a:cubicBezTo>
                  <a:pt x="214003" y="586408"/>
                  <a:pt x="220080" y="584672"/>
                  <a:pt x="225289" y="582067"/>
                </a:cubicBezTo>
                <a:cubicBezTo>
                  <a:pt x="232234" y="578595"/>
                  <a:pt x="238745" y="579463"/>
                  <a:pt x="244823" y="584672"/>
                </a:cubicBezTo>
                <a:cubicBezTo>
                  <a:pt x="252636" y="590749"/>
                  <a:pt x="260015" y="598996"/>
                  <a:pt x="266961" y="609414"/>
                </a:cubicBezTo>
                <a:cubicBezTo>
                  <a:pt x="270434" y="614623"/>
                  <a:pt x="269565" y="620266"/>
                  <a:pt x="264356" y="626344"/>
                </a:cubicBezTo>
                <a:cubicBezTo>
                  <a:pt x="253939" y="636762"/>
                  <a:pt x="246124" y="648916"/>
                  <a:pt x="240916" y="662807"/>
                </a:cubicBezTo>
                <a:cubicBezTo>
                  <a:pt x="243520" y="664543"/>
                  <a:pt x="245257" y="666713"/>
                  <a:pt x="246124" y="669318"/>
                </a:cubicBezTo>
                <a:cubicBezTo>
                  <a:pt x="248729" y="672790"/>
                  <a:pt x="249164" y="675829"/>
                  <a:pt x="247427" y="678433"/>
                </a:cubicBezTo>
                <a:cubicBezTo>
                  <a:pt x="245691" y="681038"/>
                  <a:pt x="242218" y="682340"/>
                  <a:pt x="237009" y="682340"/>
                </a:cubicBezTo>
                <a:cubicBezTo>
                  <a:pt x="218778" y="680604"/>
                  <a:pt x="195337" y="680604"/>
                  <a:pt x="166688" y="682340"/>
                </a:cubicBezTo>
                <a:lnTo>
                  <a:pt x="166688" y="707083"/>
                </a:lnTo>
                <a:cubicBezTo>
                  <a:pt x="166688" y="751359"/>
                  <a:pt x="161045" y="786086"/>
                  <a:pt x="149759" y="811263"/>
                </a:cubicBezTo>
                <a:cubicBezTo>
                  <a:pt x="148022" y="814735"/>
                  <a:pt x="146720" y="816472"/>
                  <a:pt x="145852" y="816472"/>
                </a:cubicBezTo>
                <a:cubicBezTo>
                  <a:pt x="144983" y="816472"/>
                  <a:pt x="143681" y="815169"/>
                  <a:pt x="141945" y="812565"/>
                </a:cubicBezTo>
                <a:cubicBezTo>
                  <a:pt x="133264" y="796938"/>
                  <a:pt x="128923" y="770025"/>
                  <a:pt x="128923" y="731826"/>
                </a:cubicBezTo>
                <a:cubicBezTo>
                  <a:pt x="128923" y="726617"/>
                  <a:pt x="128923" y="718803"/>
                  <a:pt x="128923" y="708385"/>
                </a:cubicBezTo>
                <a:cubicBezTo>
                  <a:pt x="128055" y="697967"/>
                  <a:pt x="127620" y="690154"/>
                  <a:pt x="127620" y="684945"/>
                </a:cubicBezTo>
                <a:cubicBezTo>
                  <a:pt x="111994" y="685813"/>
                  <a:pt x="98537" y="687115"/>
                  <a:pt x="87251" y="688851"/>
                </a:cubicBezTo>
                <a:cubicBezTo>
                  <a:pt x="86383" y="700138"/>
                  <a:pt x="82476" y="705781"/>
                  <a:pt x="75530" y="705781"/>
                </a:cubicBezTo>
                <a:cubicBezTo>
                  <a:pt x="65112" y="706649"/>
                  <a:pt x="58601" y="698835"/>
                  <a:pt x="55997" y="682340"/>
                </a:cubicBezTo>
                <a:cubicBezTo>
                  <a:pt x="53392" y="644141"/>
                  <a:pt x="48617" y="619398"/>
                  <a:pt x="41672" y="608112"/>
                </a:cubicBezTo>
                <a:cubicBezTo>
                  <a:pt x="39068" y="604640"/>
                  <a:pt x="38634" y="601601"/>
                  <a:pt x="40370" y="598996"/>
                </a:cubicBezTo>
                <a:cubicBezTo>
                  <a:pt x="42106" y="596392"/>
                  <a:pt x="45145" y="595524"/>
                  <a:pt x="49486" y="596392"/>
                </a:cubicBezTo>
                <a:cubicBezTo>
                  <a:pt x="53826" y="596392"/>
                  <a:pt x="62508" y="598562"/>
                  <a:pt x="75530" y="602903"/>
                </a:cubicBezTo>
                <a:cubicBezTo>
                  <a:pt x="93762" y="600299"/>
                  <a:pt x="95932" y="599865"/>
                  <a:pt x="82041" y="601601"/>
                </a:cubicBezTo>
                <a:cubicBezTo>
                  <a:pt x="95932" y="599865"/>
                  <a:pt x="111125" y="598128"/>
                  <a:pt x="127620" y="596392"/>
                </a:cubicBezTo>
                <a:lnTo>
                  <a:pt x="127620" y="571649"/>
                </a:lnTo>
                <a:cubicBezTo>
                  <a:pt x="128489" y="553418"/>
                  <a:pt x="124582" y="537357"/>
                  <a:pt x="115900" y="523466"/>
                </a:cubicBezTo>
                <a:cubicBezTo>
                  <a:pt x="113296" y="517389"/>
                  <a:pt x="115466" y="514350"/>
                  <a:pt x="122411" y="514350"/>
                </a:cubicBezTo>
                <a:close/>
                <a:moveTo>
                  <a:pt x="5726050" y="205755"/>
                </a:moveTo>
                <a:cubicBezTo>
                  <a:pt x="5726919" y="205755"/>
                  <a:pt x="5728221" y="206623"/>
                  <a:pt x="5729957" y="208360"/>
                </a:cubicBezTo>
                <a:cubicBezTo>
                  <a:pt x="5743848" y="230064"/>
                  <a:pt x="5760777" y="244389"/>
                  <a:pt x="5780745" y="251334"/>
                </a:cubicBezTo>
                <a:cubicBezTo>
                  <a:pt x="5797240" y="257411"/>
                  <a:pt x="5815471" y="259581"/>
                  <a:pt x="5835439" y="257845"/>
                </a:cubicBezTo>
                <a:cubicBezTo>
                  <a:pt x="5839779" y="256977"/>
                  <a:pt x="5841082" y="254807"/>
                  <a:pt x="5839345" y="251334"/>
                </a:cubicBezTo>
                <a:cubicBezTo>
                  <a:pt x="5838477" y="243520"/>
                  <a:pt x="5836307" y="233102"/>
                  <a:pt x="5832834" y="220080"/>
                </a:cubicBezTo>
                <a:cubicBezTo>
                  <a:pt x="5832834" y="218344"/>
                  <a:pt x="5833703" y="217475"/>
                  <a:pt x="5835439" y="217475"/>
                </a:cubicBezTo>
                <a:cubicBezTo>
                  <a:pt x="5836307" y="216607"/>
                  <a:pt x="5837175" y="217041"/>
                  <a:pt x="5838043" y="218778"/>
                </a:cubicBezTo>
                <a:cubicBezTo>
                  <a:pt x="5851934" y="231800"/>
                  <a:pt x="5868429" y="243954"/>
                  <a:pt x="5887529" y="255241"/>
                </a:cubicBezTo>
                <a:cubicBezTo>
                  <a:pt x="5895342" y="259581"/>
                  <a:pt x="5898815" y="264356"/>
                  <a:pt x="5897947" y="269565"/>
                </a:cubicBezTo>
                <a:cubicBezTo>
                  <a:pt x="5897079" y="273906"/>
                  <a:pt x="5893171" y="277813"/>
                  <a:pt x="5886226" y="281286"/>
                </a:cubicBezTo>
                <a:cubicBezTo>
                  <a:pt x="5871468" y="289099"/>
                  <a:pt x="5851934" y="292138"/>
                  <a:pt x="5827625" y="290401"/>
                </a:cubicBezTo>
                <a:cubicBezTo>
                  <a:pt x="5791163" y="287797"/>
                  <a:pt x="5766420" y="279983"/>
                  <a:pt x="5753397" y="266961"/>
                </a:cubicBezTo>
                <a:cubicBezTo>
                  <a:pt x="5735166" y="250466"/>
                  <a:pt x="5725617" y="231366"/>
                  <a:pt x="5724748" y="209662"/>
                </a:cubicBezTo>
                <a:cubicBezTo>
                  <a:pt x="5724748" y="207058"/>
                  <a:pt x="5725182" y="205755"/>
                  <a:pt x="5726050" y="205755"/>
                </a:cubicBezTo>
                <a:close/>
                <a:moveTo>
                  <a:pt x="5856275" y="197942"/>
                </a:moveTo>
                <a:cubicBezTo>
                  <a:pt x="5862352" y="197942"/>
                  <a:pt x="5871468" y="198376"/>
                  <a:pt x="5883621" y="199244"/>
                </a:cubicBezTo>
                <a:cubicBezTo>
                  <a:pt x="5891435" y="200112"/>
                  <a:pt x="5896644" y="200546"/>
                  <a:pt x="5899249" y="200546"/>
                </a:cubicBezTo>
                <a:cubicBezTo>
                  <a:pt x="5914875" y="203151"/>
                  <a:pt x="5923123" y="214003"/>
                  <a:pt x="5923991" y="233102"/>
                </a:cubicBezTo>
                <a:cubicBezTo>
                  <a:pt x="5922255" y="244389"/>
                  <a:pt x="5916178" y="248729"/>
                  <a:pt x="5905760" y="246125"/>
                </a:cubicBezTo>
                <a:cubicBezTo>
                  <a:pt x="5891869" y="240048"/>
                  <a:pt x="5874506" y="225723"/>
                  <a:pt x="5853670" y="203151"/>
                </a:cubicBezTo>
                <a:cubicBezTo>
                  <a:pt x="5851934" y="201414"/>
                  <a:pt x="5851065" y="200112"/>
                  <a:pt x="5851065" y="199244"/>
                </a:cubicBezTo>
                <a:cubicBezTo>
                  <a:pt x="5851934" y="198376"/>
                  <a:pt x="5853670" y="197942"/>
                  <a:pt x="5856275" y="197942"/>
                </a:cubicBezTo>
                <a:close/>
                <a:moveTo>
                  <a:pt x="3470076" y="195337"/>
                </a:moveTo>
                <a:cubicBezTo>
                  <a:pt x="3486571" y="197942"/>
                  <a:pt x="3497858" y="200980"/>
                  <a:pt x="3503935" y="204453"/>
                </a:cubicBezTo>
                <a:cubicBezTo>
                  <a:pt x="3514353" y="211398"/>
                  <a:pt x="3515221" y="221816"/>
                  <a:pt x="3506539" y="235707"/>
                </a:cubicBezTo>
                <a:cubicBezTo>
                  <a:pt x="3501330" y="240916"/>
                  <a:pt x="3496555" y="241350"/>
                  <a:pt x="3492215" y="237009"/>
                </a:cubicBezTo>
                <a:cubicBezTo>
                  <a:pt x="3485269" y="230064"/>
                  <a:pt x="3477022" y="217910"/>
                  <a:pt x="3467472" y="200546"/>
                </a:cubicBezTo>
                <a:cubicBezTo>
                  <a:pt x="3466604" y="198810"/>
                  <a:pt x="3466170" y="197508"/>
                  <a:pt x="3466170" y="196640"/>
                </a:cubicBezTo>
                <a:cubicBezTo>
                  <a:pt x="3467038" y="195771"/>
                  <a:pt x="3468340" y="195337"/>
                  <a:pt x="3470076" y="195337"/>
                </a:cubicBezTo>
                <a:close/>
                <a:moveTo>
                  <a:pt x="5766420" y="188826"/>
                </a:moveTo>
                <a:cubicBezTo>
                  <a:pt x="5781179" y="192299"/>
                  <a:pt x="5792465" y="194903"/>
                  <a:pt x="5800278" y="196640"/>
                </a:cubicBezTo>
                <a:cubicBezTo>
                  <a:pt x="5816773" y="201849"/>
                  <a:pt x="5822851" y="212701"/>
                  <a:pt x="5818509" y="229196"/>
                </a:cubicBezTo>
                <a:cubicBezTo>
                  <a:pt x="5813301" y="240482"/>
                  <a:pt x="5805921" y="243520"/>
                  <a:pt x="5796371" y="238311"/>
                </a:cubicBezTo>
                <a:cubicBezTo>
                  <a:pt x="5785086" y="226157"/>
                  <a:pt x="5773800" y="210964"/>
                  <a:pt x="5762513" y="192733"/>
                </a:cubicBezTo>
                <a:cubicBezTo>
                  <a:pt x="5761645" y="190128"/>
                  <a:pt x="5762947" y="188826"/>
                  <a:pt x="5766420" y="188826"/>
                </a:cubicBezTo>
                <a:close/>
                <a:moveTo>
                  <a:pt x="5706517" y="183617"/>
                </a:moveTo>
                <a:cubicBezTo>
                  <a:pt x="5707385" y="183617"/>
                  <a:pt x="5708253" y="184919"/>
                  <a:pt x="5709121" y="187524"/>
                </a:cubicBezTo>
                <a:cubicBezTo>
                  <a:pt x="5716934" y="223119"/>
                  <a:pt x="5709990" y="247427"/>
                  <a:pt x="5688285" y="260450"/>
                </a:cubicBezTo>
                <a:cubicBezTo>
                  <a:pt x="5682208" y="263922"/>
                  <a:pt x="5676565" y="262620"/>
                  <a:pt x="5671356" y="256543"/>
                </a:cubicBezTo>
                <a:cubicBezTo>
                  <a:pt x="5664411" y="243520"/>
                  <a:pt x="5664845" y="232234"/>
                  <a:pt x="5672658" y="222684"/>
                </a:cubicBezTo>
                <a:cubicBezTo>
                  <a:pt x="5684813" y="211398"/>
                  <a:pt x="5694796" y="199678"/>
                  <a:pt x="5702610" y="187524"/>
                </a:cubicBezTo>
                <a:cubicBezTo>
                  <a:pt x="5703478" y="184919"/>
                  <a:pt x="5704781" y="183617"/>
                  <a:pt x="5706517" y="183617"/>
                </a:cubicBezTo>
                <a:close/>
                <a:moveTo>
                  <a:pt x="5395689" y="177106"/>
                </a:moveTo>
                <a:cubicBezTo>
                  <a:pt x="5397426" y="177974"/>
                  <a:pt x="5398728" y="179276"/>
                  <a:pt x="5399596" y="181013"/>
                </a:cubicBezTo>
                <a:cubicBezTo>
                  <a:pt x="5408277" y="204453"/>
                  <a:pt x="5425206" y="222684"/>
                  <a:pt x="5450383" y="235707"/>
                </a:cubicBezTo>
                <a:cubicBezTo>
                  <a:pt x="5468615" y="246125"/>
                  <a:pt x="5491187" y="249163"/>
                  <a:pt x="5518100" y="244823"/>
                </a:cubicBezTo>
                <a:cubicBezTo>
                  <a:pt x="5522441" y="243954"/>
                  <a:pt x="5524177" y="241784"/>
                  <a:pt x="5523309" y="238311"/>
                </a:cubicBezTo>
                <a:cubicBezTo>
                  <a:pt x="5522441" y="233971"/>
                  <a:pt x="5520705" y="227893"/>
                  <a:pt x="5518100" y="220080"/>
                </a:cubicBezTo>
                <a:cubicBezTo>
                  <a:pt x="5516364" y="212266"/>
                  <a:pt x="5514628" y="206189"/>
                  <a:pt x="5512891" y="201849"/>
                </a:cubicBezTo>
                <a:cubicBezTo>
                  <a:pt x="5512023" y="200112"/>
                  <a:pt x="5512457" y="198810"/>
                  <a:pt x="5514193" y="197942"/>
                </a:cubicBezTo>
                <a:cubicBezTo>
                  <a:pt x="5515061" y="197942"/>
                  <a:pt x="5516364" y="198376"/>
                  <a:pt x="5518100" y="199244"/>
                </a:cubicBezTo>
                <a:cubicBezTo>
                  <a:pt x="5531991" y="211398"/>
                  <a:pt x="5551091" y="224421"/>
                  <a:pt x="5575399" y="238311"/>
                </a:cubicBezTo>
                <a:cubicBezTo>
                  <a:pt x="5583212" y="244389"/>
                  <a:pt x="5583212" y="251768"/>
                  <a:pt x="5575399" y="260450"/>
                </a:cubicBezTo>
                <a:cubicBezTo>
                  <a:pt x="5560640" y="271736"/>
                  <a:pt x="5535029" y="277813"/>
                  <a:pt x="5498566" y="278681"/>
                </a:cubicBezTo>
                <a:cubicBezTo>
                  <a:pt x="5463840" y="278681"/>
                  <a:pt x="5436493" y="269565"/>
                  <a:pt x="5416525" y="251334"/>
                </a:cubicBezTo>
                <a:cubicBezTo>
                  <a:pt x="5399161" y="232234"/>
                  <a:pt x="5391782" y="208794"/>
                  <a:pt x="5394387" y="181013"/>
                </a:cubicBezTo>
                <a:cubicBezTo>
                  <a:pt x="5394387" y="178408"/>
                  <a:pt x="5394821" y="177106"/>
                  <a:pt x="5395689" y="177106"/>
                </a:cubicBezTo>
                <a:close/>
                <a:moveTo>
                  <a:pt x="5429547" y="169292"/>
                </a:moveTo>
                <a:cubicBezTo>
                  <a:pt x="5439965" y="169292"/>
                  <a:pt x="5451251" y="170161"/>
                  <a:pt x="5463406" y="171897"/>
                </a:cubicBezTo>
                <a:cubicBezTo>
                  <a:pt x="5482505" y="177974"/>
                  <a:pt x="5489451" y="192299"/>
                  <a:pt x="5484242" y="214871"/>
                </a:cubicBezTo>
                <a:cubicBezTo>
                  <a:pt x="5481637" y="221816"/>
                  <a:pt x="5475994" y="223553"/>
                  <a:pt x="5467313" y="220080"/>
                </a:cubicBezTo>
                <a:cubicBezTo>
                  <a:pt x="5452554" y="208794"/>
                  <a:pt x="5439097" y="193167"/>
                  <a:pt x="5426943" y="173199"/>
                </a:cubicBezTo>
                <a:cubicBezTo>
                  <a:pt x="5425206" y="171463"/>
                  <a:pt x="5424773" y="170595"/>
                  <a:pt x="5425641" y="170595"/>
                </a:cubicBezTo>
                <a:cubicBezTo>
                  <a:pt x="5425641" y="169726"/>
                  <a:pt x="5426943" y="169292"/>
                  <a:pt x="5429547" y="169292"/>
                </a:cubicBezTo>
                <a:close/>
                <a:moveTo>
                  <a:pt x="5364435" y="169292"/>
                </a:moveTo>
                <a:cubicBezTo>
                  <a:pt x="5365303" y="169292"/>
                  <a:pt x="5366172" y="170595"/>
                  <a:pt x="5367040" y="173199"/>
                </a:cubicBezTo>
                <a:cubicBezTo>
                  <a:pt x="5378326" y="212266"/>
                  <a:pt x="5373985" y="237443"/>
                  <a:pt x="5354017" y="248729"/>
                </a:cubicBezTo>
                <a:cubicBezTo>
                  <a:pt x="5346204" y="253070"/>
                  <a:pt x="5340560" y="252202"/>
                  <a:pt x="5337088" y="246125"/>
                </a:cubicBezTo>
                <a:cubicBezTo>
                  <a:pt x="5328406" y="233102"/>
                  <a:pt x="5327972" y="220514"/>
                  <a:pt x="5335786" y="208360"/>
                </a:cubicBezTo>
                <a:cubicBezTo>
                  <a:pt x="5337522" y="206623"/>
                  <a:pt x="5340127" y="203585"/>
                  <a:pt x="5343599" y="199244"/>
                </a:cubicBezTo>
                <a:cubicBezTo>
                  <a:pt x="5354885" y="186222"/>
                  <a:pt x="5360963" y="177540"/>
                  <a:pt x="5361831" y="173199"/>
                </a:cubicBezTo>
                <a:cubicBezTo>
                  <a:pt x="5362699" y="170595"/>
                  <a:pt x="5363567" y="169292"/>
                  <a:pt x="5364435" y="169292"/>
                </a:cubicBezTo>
                <a:close/>
                <a:moveTo>
                  <a:pt x="4525221" y="167013"/>
                </a:moveTo>
                <a:cubicBezTo>
                  <a:pt x="4528043" y="167230"/>
                  <a:pt x="4530539" y="167990"/>
                  <a:pt x="4532709" y="169292"/>
                </a:cubicBezTo>
                <a:cubicBezTo>
                  <a:pt x="4540523" y="173633"/>
                  <a:pt x="4546166" y="177974"/>
                  <a:pt x="4549639" y="182315"/>
                </a:cubicBezTo>
                <a:cubicBezTo>
                  <a:pt x="4554848" y="191865"/>
                  <a:pt x="4552243" y="197074"/>
                  <a:pt x="4541825" y="197942"/>
                </a:cubicBezTo>
                <a:cubicBezTo>
                  <a:pt x="4528803" y="197942"/>
                  <a:pt x="4508401" y="199678"/>
                  <a:pt x="4480620" y="203151"/>
                </a:cubicBezTo>
                <a:cubicBezTo>
                  <a:pt x="4473674" y="204019"/>
                  <a:pt x="4468899" y="204453"/>
                  <a:pt x="4466295" y="204453"/>
                </a:cubicBezTo>
                <a:cubicBezTo>
                  <a:pt x="4470636" y="207058"/>
                  <a:pt x="4473240" y="209228"/>
                  <a:pt x="4474108" y="210964"/>
                </a:cubicBezTo>
                <a:cubicBezTo>
                  <a:pt x="4477581" y="216173"/>
                  <a:pt x="4476713" y="219646"/>
                  <a:pt x="4471504" y="221382"/>
                </a:cubicBezTo>
                <a:cubicBezTo>
                  <a:pt x="4469768" y="222250"/>
                  <a:pt x="4466295" y="223987"/>
                  <a:pt x="4461086" y="226591"/>
                </a:cubicBezTo>
                <a:cubicBezTo>
                  <a:pt x="4438514" y="237877"/>
                  <a:pt x="4422452" y="245691"/>
                  <a:pt x="4412903" y="250032"/>
                </a:cubicBezTo>
                <a:cubicBezTo>
                  <a:pt x="4430266" y="247427"/>
                  <a:pt x="4455877" y="244389"/>
                  <a:pt x="4489735" y="240916"/>
                </a:cubicBezTo>
                <a:cubicBezTo>
                  <a:pt x="4486263" y="235707"/>
                  <a:pt x="4483224" y="230064"/>
                  <a:pt x="4480620" y="223987"/>
                </a:cubicBezTo>
                <a:cubicBezTo>
                  <a:pt x="4479751" y="222250"/>
                  <a:pt x="4479751" y="220948"/>
                  <a:pt x="4480620" y="220080"/>
                </a:cubicBezTo>
                <a:cubicBezTo>
                  <a:pt x="4481488" y="219212"/>
                  <a:pt x="4483224" y="219212"/>
                  <a:pt x="4485829" y="220080"/>
                </a:cubicBezTo>
                <a:cubicBezTo>
                  <a:pt x="4503192" y="223553"/>
                  <a:pt x="4519253" y="229196"/>
                  <a:pt x="4534012" y="237009"/>
                </a:cubicBezTo>
                <a:cubicBezTo>
                  <a:pt x="4550507" y="249163"/>
                  <a:pt x="4552677" y="266961"/>
                  <a:pt x="4540523" y="290401"/>
                </a:cubicBezTo>
                <a:cubicBezTo>
                  <a:pt x="4534446" y="297347"/>
                  <a:pt x="4526632" y="295176"/>
                  <a:pt x="4517082" y="283890"/>
                </a:cubicBezTo>
                <a:cubicBezTo>
                  <a:pt x="4509269" y="274340"/>
                  <a:pt x="4502758" y="264790"/>
                  <a:pt x="4497549" y="255241"/>
                </a:cubicBezTo>
                <a:cubicBezTo>
                  <a:pt x="4472372" y="260450"/>
                  <a:pt x="4447195" y="268263"/>
                  <a:pt x="4422018" y="278681"/>
                </a:cubicBezTo>
                <a:cubicBezTo>
                  <a:pt x="4418546" y="279549"/>
                  <a:pt x="4412903" y="282588"/>
                  <a:pt x="4405089" y="287797"/>
                </a:cubicBezTo>
                <a:cubicBezTo>
                  <a:pt x="4399880" y="292138"/>
                  <a:pt x="4395540" y="292138"/>
                  <a:pt x="4392067" y="287797"/>
                </a:cubicBezTo>
                <a:cubicBezTo>
                  <a:pt x="4384253" y="279983"/>
                  <a:pt x="4377308" y="271736"/>
                  <a:pt x="4371231" y="263054"/>
                </a:cubicBezTo>
                <a:cubicBezTo>
                  <a:pt x="4368626" y="256109"/>
                  <a:pt x="4369929" y="251768"/>
                  <a:pt x="4375138" y="250032"/>
                </a:cubicBezTo>
                <a:cubicBezTo>
                  <a:pt x="4389028" y="245691"/>
                  <a:pt x="4401183" y="237877"/>
                  <a:pt x="4411601" y="226591"/>
                </a:cubicBezTo>
                <a:cubicBezTo>
                  <a:pt x="4413337" y="223987"/>
                  <a:pt x="4415507" y="220948"/>
                  <a:pt x="4418112" y="217475"/>
                </a:cubicBezTo>
                <a:cubicBezTo>
                  <a:pt x="4421584" y="213135"/>
                  <a:pt x="4423755" y="210096"/>
                  <a:pt x="4424623" y="208360"/>
                </a:cubicBezTo>
                <a:cubicBezTo>
                  <a:pt x="4421150" y="209228"/>
                  <a:pt x="4415507" y="210096"/>
                  <a:pt x="4407694" y="210964"/>
                </a:cubicBezTo>
                <a:cubicBezTo>
                  <a:pt x="4401617" y="212701"/>
                  <a:pt x="4397276" y="213569"/>
                  <a:pt x="4394671" y="213569"/>
                </a:cubicBezTo>
                <a:cubicBezTo>
                  <a:pt x="4387726" y="215305"/>
                  <a:pt x="4381649" y="214437"/>
                  <a:pt x="4376440" y="210964"/>
                </a:cubicBezTo>
                <a:cubicBezTo>
                  <a:pt x="4370363" y="205755"/>
                  <a:pt x="4364720" y="200546"/>
                  <a:pt x="4359511" y="195337"/>
                </a:cubicBezTo>
                <a:cubicBezTo>
                  <a:pt x="4357774" y="193601"/>
                  <a:pt x="4356906" y="191865"/>
                  <a:pt x="4356906" y="190128"/>
                </a:cubicBezTo>
                <a:cubicBezTo>
                  <a:pt x="4357774" y="189260"/>
                  <a:pt x="4359945" y="188826"/>
                  <a:pt x="4363417" y="188826"/>
                </a:cubicBezTo>
                <a:cubicBezTo>
                  <a:pt x="4378176" y="187090"/>
                  <a:pt x="4392067" y="185788"/>
                  <a:pt x="4405089" y="184919"/>
                </a:cubicBezTo>
                <a:cubicBezTo>
                  <a:pt x="4409430" y="184051"/>
                  <a:pt x="4416376" y="183183"/>
                  <a:pt x="4425925" y="182315"/>
                </a:cubicBezTo>
                <a:cubicBezTo>
                  <a:pt x="4451102" y="177974"/>
                  <a:pt x="4472372" y="174935"/>
                  <a:pt x="4489735" y="173199"/>
                </a:cubicBezTo>
                <a:cubicBezTo>
                  <a:pt x="4493208" y="173199"/>
                  <a:pt x="4501889" y="171463"/>
                  <a:pt x="4515780" y="167990"/>
                </a:cubicBezTo>
                <a:cubicBezTo>
                  <a:pt x="4519253" y="167122"/>
                  <a:pt x="4522400" y="166796"/>
                  <a:pt x="4525221" y="167013"/>
                </a:cubicBezTo>
                <a:close/>
                <a:moveTo>
                  <a:pt x="5535029" y="165386"/>
                </a:moveTo>
                <a:cubicBezTo>
                  <a:pt x="5558470" y="165386"/>
                  <a:pt x="5573229" y="165820"/>
                  <a:pt x="5579306" y="166688"/>
                </a:cubicBezTo>
                <a:cubicBezTo>
                  <a:pt x="5602746" y="174501"/>
                  <a:pt x="5609257" y="188826"/>
                  <a:pt x="5598839" y="209662"/>
                </a:cubicBezTo>
                <a:cubicBezTo>
                  <a:pt x="5595367" y="217475"/>
                  <a:pt x="5589724" y="219212"/>
                  <a:pt x="5581910" y="214871"/>
                </a:cubicBezTo>
                <a:cubicBezTo>
                  <a:pt x="5564547" y="204453"/>
                  <a:pt x="5548052" y="189260"/>
                  <a:pt x="5532425" y="169292"/>
                </a:cubicBezTo>
                <a:cubicBezTo>
                  <a:pt x="5530688" y="167556"/>
                  <a:pt x="5530255" y="166688"/>
                  <a:pt x="5531123" y="166688"/>
                </a:cubicBezTo>
                <a:cubicBezTo>
                  <a:pt x="5531123" y="165820"/>
                  <a:pt x="5532425" y="165386"/>
                  <a:pt x="5535029" y="165386"/>
                </a:cubicBezTo>
                <a:close/>
                <a:moveTo>
                  <a:pt x="6098493" y="157572"/>
                </a:moveTo>
                <a:cubicBezTo>
                  <a:pt x="6095020" y="157572"/>
                  <a:pt x="6089811" y="158006"/>
                  <a:pt x="6082865" y="158874"/>
                </a:cubicBezTo>
                <a:cubicBezTo>
                  <a:pt x="6075052" y="158874"/>
                  <a:pt x="6069409" y="159308"/>
                  <a:pt x="6065936" y="160177"/>
                </a:cubicBezTo>
                <a:cubicBezTo>
                  <a:pt x="6073749" y="163649"/>
                  <a:pt x="6081129" y="169726"/>
                  <a:pt x="6088075" y="178408"/>
                </a:cubicBezTo>
                <a:cubicBezTo>
                  <a:pt x="6092415" y="186222"/>
                  <a:pt x="6091981" y="191865"/>
                  <a:pt x="6086772" y="195337"/>
                </a:cubicBezTo>
                <a:cubicBezTo>
                  <a:pt x="6089377" y="196205"/>
                  <a:pt x="6092849" y="198376"/>
                  <a:pt x="6097190" y="201849"/>
                </a:cubicBezTo>
                <a:cubicBezTo>
                  <a:pt x="6098927" y="203585"/>
                  <a:pt x="6100229" y="204887"/>
                  <a:pt x="6101097" y="205755"/>
                </a:cubicBezTo>
                <a:cubicBezTo>
                  <a:pt x="6101097" y="201414"/>
                  <a:pt x="6101097" y="196640"/>
                  <a:pt x="6101097" y="191431"/>
                </a:cubicBezTo>
                <a:cubicBezTo>
                  <a:pt x="6102833" y="174935"/>
                  <a:pt x="6102399" y="164083"/>
                  <a:pt x="6099795" y="158874"/>
                </a:cubicBezTo>
                <a:cubicBezTo>
                  <a:pt x="6098927" y="158006"/>
                  <a:pt x="6098493" y="157572"/>
                  <a:pt x="6098493" y="157572"/>
                </a:cubicBezTo>
                <a:close/>
                <a:moveTo>
                  <a:pt x="3764384" y="148456"/>
                </a:moveTo>
                <a:cubicBezTo>
                  <a:pt x="3756571" y="149325"/>
                  <a:pt x="3749191" y="150627"/>
                  <a:pt x="3742246" y="152363"/>
                </a:cubicBezTo>
                <a:lnTo>
                  <a:pt x="3742246" y="154968"/>
                </a:lnTo>
                <a:cubicBezTo>
                  <a:pt x="3742246" y="159308"/>
                  <a:pt x="3741812" y="166688"/>
                  <a:pt x="3740944" y="177106"/>
                </a:cubicBezTo>
                <a:cubicBezTo>
                  <a:pt x="3740076" y="179710"/>
                  <a:pt x="3739641" y="181881"/>
                  <a:pt x="3739641" y="183617"/>
                </a:cubicBezTo>
                <a:cubicBezTo>
                  <a:pt x="3747455" y="181881"/>
                  <a:pt x="3754834" y="180578"/>
                  <a:pt x="3761780" y="179710"/>
                </a:cubicBezTo>
                <a:cubicBezTo>
                  <a:pt x="3763516" y="167556"/>
                  <a:pt x="3764384" y="157138"/>
                  <a:pt x="3764384" y="148456"/>
                </a:cubicBezTo>
                <a:close/>
                <a:moveTo>
                  <a:pt x="2111834" y="144550"/>
                </a:moveTo>
                <a:cubicBezTo>
                  <a:pt x="2111834" y="143682"/>
                  <a:pt x="2113570" y="143682"/>
                  <a:pt x="2117043" y="144550"/>
                </a:cubicBezTo>
                <a:cubicBezTo>
                  <a:pt x="2133538" y="147154"/>
                  <a:pt x="2146994" y="151929"/>
                  <a:pt x="2157412" y="158874"/>
                </a:cubicBezTo>
                <a:cubicBezTo>
                  <a:pt x="2171303" y="169292"/>
                  <a:pt x="2171737" y="183183"/>
                  <a:pt x="2158715" y="200546"/>
                </a:cubicBezTo>
                <a:cubicBezTo>
                  <a:pt x="2150901" y="206623"/>
                  <a:pt x="2142220" y="201849"/>
                  <a:pt x="2132670" y="186222"/>
                </a:cubicBezTo>
                <a:cubicBezTo>
                  <a:pt x="2131802" y="184485"/>
                  <a:pt x="2130499" y="181881"/>
                  <a:pt x="2128763" y="178408"/>
                </a:cubicBezTo>
                <a:cubicBezTo>
                  <a:pt x="2120081" y="164517"/>
                  <a:pt x="2114872" y="154968"/>
                  <a:pt x="2113136" y="149759"/>
                </a:cubicBezTo>
                <a:cubicBezTo>
                  <a:pt x="2111400" y="147154"/>
                  <a:pt x="2110966" y="145418"/>
                  <a:pt x="2111834" y="144550"/>
                </a:cubicBezTo>
                <a:close/>
                <a:moveTo>
                  <a:pt x="2071464" y="144550"/>
                </a:moveTo>
                <a:cubicBezTo>
                  <a:pt x="2067123" y="146286"/>
                  <a:pt x="2060178" y="147588"/>
                  <a:pt x="2050628" y="148456"/>
                </a:cubicBezTo>
                <a:cubicBezTo>
                  <a:pt x="2048024" y="149325"/>
                  <a:pt x="2045853" y="149759"/>
                  <a:pt x="2044117" y="149759"/>
                </a:cubicBezTo>
                <a:cubicBezTo>
                  <a:pt x="2042381" y="150627"/>
                  <a:pt x="2041512" y="151061"/>
                  <a:pt x="2041512" y="151061"/>
                </a:cubicBezTo>
                <a:cubicBezTo>
                  <a:pt x="2040644" y="164083"/>
                  <a:pt x="2040644" y="175804"/>
                  <a:pt x="2041512" y="186222"/>
                </a:cubicBezTo>
                <a:lnTo>
                  <a:pt x="2041512" y="194035"/>
                </a:lnTo>
                <a:cubicBezTo>
                  <a:pt x="2044117" y="194035"/>
                  <a:pt x="2046721" y="193167"/>
                  <a:pt x="2049326" y="191431"/>
                </a:cubicBezTo>
                <a:cubicBezTo>
                  <a:pt x="2056271" y="189694"/>
                  <a:pt x="2062348" y="189694"/>
                  <a:pt x="2067557" y="191431"/>
                </a:cubicBezTo>
                <a:cubicBezTo>
                  <a:pt x="2068426" y="192299"/>
                  <a:pt x="2069294" y="192733"/>
                  <a:pt x="2070162" y="192733"/>
                </a:cubicBezTo>
                <a:cubicBezTo>
                  <a:pt x="2070162" y="188392"/>
                  <a:pt x="2070162" y="181013"/>
                  <a:pt x="2070162" y="170595"/>
                </a:cubicBezTo>
                <a:cubicBezTo>
                  <a:pt x="2071030" y="159308"/>
                  <a:pt x="2071464" y="150627"/>
                  <a:pt x="2071464" y="144550"/>
                </a:cubicBezTo>
                <a:close/>
                <a:moveTo>
                  <a:pt x="5858879" y="141945"/>
                </a:moveTo>
                <a:cubicBezTo>
                  <a:pt x="5854539" y="142813"/>
                  <a:pt x="5845857" y="143682"/>
                  <a:pt x="5832834" y="144550"/>
                </a:cubicBezTo>
                <a:cubicBezTo>
                  <a:pt x="5826757" y="145418"/>
                  <a:pt x="5822416" y="145852"/>
                  <a:pt x="5819811" y="145852"/>
                </a:cubicBezTo>
                <a:lnTo>
                  <a:pt x="5819811" y="148456"/>
                </a:lnTo>
                <a:cubicBezTo>
                  <a:pt x="5819811" y="151929"/>
                  <a:pt x="5819378" y="155402"/>
                  <a:pt x="5818509" y="158874"/>
                </a:cubicBezTo>
                <a:cubicBezTo>
                  <a:pt x="5822851" y="158006"/>
                  <a:pt x="5828927" y="157138"/>
                  <a:pt x="5836741" y="156270"/>
                </a:cubicBezTo>
                <a:cubicBezTo>
                  <a:pt x="5841082" y="154534"/>
                  <a:pt x="5844121" y="153665"/>
                  <a:pt x="5845857" y="153665"/>
                </a:cubicBezTo>
                <a:cubicBezTo>
                  <a:pt x="5850197" y="153665"/>
                  <a:pt x="5854105" y="154100"/>
                  <a:pt x="5857577" y="154968"/>
                </a:cubicBezTo>
                <a:cubicBezTo>
                  <a:pt x="5858445" y="151495"/>
                  <a:pt x="5858879" y="147154"/>
                  <a:pt x="5858879" y="141945"/>
                </a:cubicBezTo>
                <a:close/>
                <a:moveTo>
                  <a:pt x="3822985" y="138038"/>
                </a:moveTo>
                <a:cubicBezTo>
                  <a:pt x="3822117" y="138038"/>
                  <a:pt x="3821249" y="138473"/>
                  <a:pt x="3820381" y="139341"/>
                </a:cubicBezTo>
                <a:cubicBezTo>
                  <a:pt x="3811699" y="141077"/>
                  <a:pt x="3804754" y="142379"/>
                  <a:pt x="3799545" y="143247"/>
                </a:cubicBezTo>
                <a:cubicBezTo>
                  <a:pt x="3799545" y="143247"/>
                  <a:pt x="3799979" y="143682"/>
                  <a:pt x="3800847" y="144550"/>
                </a:cubicBezTo>
                <a:cubicBezTo>
                  <a:pt x="3800847" y="145418"/>
                  <a:pt x="3800847" y="146286"/>
                  <a:pt x="3800847" y="147154"/>
                </a:cubicBezTo>
                <a:cubicBezTo>
                  <a:pt x="3800847" y="148022"/>
                  <a:pt x="3801281" y="148891"/>
                  <a:pt x="3802149" y="149759"/>
                </a:cubicBezTo>
                <a:cubicBezTo>
                  <a:pt x="3803017" y="151495"/>
                  <a:pt x="3803017" y="153665"/>
                  <a:pt x="3802149" y="156270"/>
                </a:cubicBezTo>
                <a:cubicBezTo>
                  <a:pt x="3802149" y="157138"/>
                  <a:pt x="3801715" y="158006"/>
                  <a:pt x="3800847" y="158874"/>
                </a:cubicBezTo>
                <a:cubicBezTo>
                  <a:pt x="3799979" y="161479"/>
                  <a:pt x="3798676" y="166254"/>
                  <a:pt x="3796940" y="173199"/>
                </a:cubicBezTo>
                <a:cubicBezTo>
                  <a:pt x="3799545" y="172331"/>
                  <a:pt x="3803886" y="171463"/>
                  <a:pt x="3809963" y="170595"/>
                </a:cubicBezTo>
                <a:cubicBezTo>
                  <a:pt x="3815172" y="168858"/>
                  <a:pt x="3819078" y="167990"/>
                  <a:pt x="3821683" y="167990"/>
                </a:cubicBezTo>
                <a:cubicBezTo>
                  <a:pt x="3822551" y="165386"/>
                  <a:pt x="3823853" y="161479"/>
                  <a:pt x="3825590" y="156270"/>
                </a:cubicBezTo>
                <a:cubicBezTo>
                  <a:pt x="3826458" y="151061"/>
                  <a:pt x="3827326" y="147154"/>
                  <a:pt x="3828194" y="144550"/>
                </a:cubicBezTo>
                <a:cubicBezTo>
                  <a:pt x="3829931" y="140209"/>
                  <a:pt x="3828194" y="138038"/>
                  <a:pt x="3822985" y="138038"/>
                </a:cubicBezTo>
                <a:close/>
                <a:moveTo>
                  <a:pt x="840191" y="132504"/>
                </a:moveTo>
                <a:cubicBezTo>
                  <a:pt x="841059" y="132721"/>
                  <a:pt x="841710" y="133264"/>
                  <a:pt x="842144" y="134132"/>
                </a:cubicBezTo>
                <a:cubicBezTo>
                  <a:pt x="843012" y="135000"/>
                  <a:pt x="842578" y="136302"/>
                  <a:pt x="840842" y="138038"/>
                </a:cubicBezTo>
                <a:cubicBezTo>
                  <a:pt x="806115" y="168424"/>
                  <a:pt x="773559" y="197942"/>
                  <a:pt x="743173" y="226591"/>
                </a:cubicBezTo>
                <a:cubicBezTo>
                  <a:pt x="738833" y="230932"/>
                  <a:pt x="733624" y="230932"/>
                  <a:pt x="727547" y="226591"/>
                </a:cubicBezTo>
                <a:cubicBezTo>
                  <a:pt x="716260" y="215305"/>
                  <a:pt x="708447" y="205755"/>
                  <a:pt x="704106" y="197942"/>
                </a:cubicBezTo>
                <a:cubicBezTo>
                  <a:pt x="702370" y="192733"/>
                  <a:pt x="703672" y="190128"/>
                  <a:pt x="708012" y="190128"/>
                </a:cubicBezTo>
                <a:cubicBezTo>
                  <a:pt x="721904" y="188392"/>
                  <a:pt x="734926" y="184485"/>
                  <a:pt x="747080" y="178408"/>
                </a:cubicBezTo>
                <a:cubicBezTo>
                  <a:pt x="787884" y="157572"/>
                  <a:pt x="817836" y="142379"/>
                  <a:pt x="836935" y="132829"/>
                </a:cubicBezTo>
                <a:cubicBezTo>
                  <a:pt x="838238" y="132395"/>
                  <a:pt x="839322" y="132287"/>
                  <a:pt x="840191" y="132504"/>
                </a:cubicBezTo>
                <a:close/>
                <a:moveTo>
                  <a:pt x="4485503" y="123714"/>
                </a:moveTo>
                <a:cubicBezTo>
                  <a:pt x="4489627" y="123714"/>
                  <a:pt x="4493208" y="124582"/>
                  <a:pt x="4496246" y="126318"/>
                </a:cubicBezTo>
                <a:cubicBezTo>
                  <a:pt x="4504928" y="130659"/>
                  <a:pt x="4510137" y="135434"/>
                  <a:pt x="4511873" y="140643"/>
                </a:cubicBezTo>
                <a:cubicBezTo>
                  <a:pt x="4516214" y="148456"/>
                  <a:pt x="4513610" y="153231"/>
                  <a:pt x="4504060" y="154968"/>
                </a:cubicBezTo>
                <a:cubicBezTo>
                  <a:pt x="4484092" y="159308"/>
                  <a:pt x="4458915" y="162347"/>
                  <a:pt x="4428530" y="164083"/>
                </a:cubicBezTo>
                <a:cubicBezTo>
                  <a:pt x="4418112" y="164952"/>
                  <a:pt x="4409430" y="159743"/>
                  <a:pt x="4402485" y="148456"/>
                </a:cubicBezTo>
                <a:cubicBezTo>
                  <a:pt x="4399012" y="143247"/>
                  <a:pt x="4399880" y="139775"/>
                  <a:pt x="4405089" y="138038"/>
                </a:cubicBezTo>
                <a:cubicBezTo>
                  <a:pt x="4433739" y="135434"/>
                  <a:pt x="4455877" y="131527"/>
                  <a:pt x="4471504" y="126318"/>
                </a:cubicBezTo>
                <a:cubicBezTo>
                  <a:pt x="4476713" y="124582"/>
                  <a:pt x="4481379" y="123714"/>
                  <a:pt x="4485503" y="123714"/>
                </a:cubicBezTo>
                <a:close/>
                <a:moveTo>
                  <a:pt x="6199823" y="120621"/>
                </a:moveTo>
                <a:cubicBezTo>
                  <a:pt x="6208451" y="121598"/>
                  <a:pt x="6216345" y="126969"/>
                  <a:pt x="6223508" y="136736"/>
                </a:cubicBezTo>
                <a:cubicBezTo>
                  <a:pt x="6230453" y="148022"/>
                  <a:pt x="6227849" y="154100"/>
                  <a:pt x="6215695" y="154968"/>
                </a:cubicBezTo>
                <a:cubicBezTo>
                  <a:pt x="6210485" y="154968"/>
                  <a:pt x="6202239" y="154968"/>
                  <a:pt x="6190952" y="154968"/>
                </a:cubicBezTo>
                <a:cubicBezTo>
                  <a:pt x="6166643" y="154100"/>
                  <a:pt x="6148846" y="154100"/>
                  <a:pt x="6137559" y="154968"/>
                </a:cubicBezTo>
                <a:cubicBezTo>
                  <a:pt x="6141033" y="160177"/>
                  <a:pt x="6141033" y="166688"/>
                  <a:pt x="6137559" y="174501"/>
                </a:cubicBezTo>
                <a:cubicBezTo>
                  <a:pt x="6137559" y="176238"/>
                  <a:pt x="6137126" y="178408"/>
                  <a:pt x="6136257" y="181013"/>
                </a:cubicBezTo>
                <a:cubicBezTo>
                  <a:pt x="6137994" y="180144"/>
                  <a:pt x="6141033" y="179276"/>
                  <a:pt x="6145373" y="178408"/>
                </a:cubicBezTo>
                <a:cubicBezTo>
                  <a:pt x="6154923" y="174935"/>
                  <a:pt x="6160132" y="173199"/>
                  <a:pt x="6161000" y="173199"/>
                </a:cubicBezTo>
                <a:cubicBezTo>
                  <a:pt x="6166209" y="172331"/>
                  <a:pt x="6171418" y="173199"/>
                  <a:pt x="6176627" y="175804"/>
                </a:cubicBezTo>
                <a:cubicBezTo>
                  <a:pt x="6182705" y="180144"/>
                  <a:pt x="6187045" y="185788"/>
                  <a:pt x="6189649" y="192733"/>
                </a:cubicBezTo>
                <a:cubicBezTo>
                  <a:pt x="6191386" y="195337"/>
                  <a:pt x="6190952" y="197942"/>
                  <a:pt x="6188347" y="200546"/>
                </a:cubicBezTo>
                <a:cubicBezTo>
                  <a:pt x="6185743" y="204019"/>
                  <a:pt x="6179666" y="205755"/>
                  <a:pt x="6170116" y="205755"/>
                </a:cubicBezTo>
                <a:cubicBezTo>
                  <a:pt x="6156225" y="206623"/>
                  <a:pt x="6143637" y="207058"/>
                  <a:pt x="6132351" y="207058"/>
                </a:cubicBezTo>
                <a:cubicBezTo>
                  <a:pt x="6132351" y="212266"/>
                  <a:pt x="6131917" y="217910"/>
                  <a:pt x="6131049" y="223987"/>
                </a:cubicBezTo>
                <a:cubicBezTo>
                  <a:pt x="6141467" y="229196"/>
                  <a:pt x="6151451" y="233537"/>
                  <a:pt x="6161000" y="237009"/>
                </a:cubicBezTo>
                <a:cubicBezTo>
                  <a:pt x="6180968" y="245691"/>
                  <a:pt x="6213090" y="254372"/>
                  <a:pt x="6257367" y="263054"/>
                </a:cubicBezTo>
                <a:cubicBezTo>
                  <a:pt x="6263444" y="263922"/>
                  <a:pt x="6266917" y="265225"/>
                  <a:pt x="6267785" y="266961"/>
                </a:cubicBezTo>
                <a:cubicBezTo>
                  <a:pt x="6267785" y="269565"/>
                  <a:pt x="6264746" y="271302"/>
                  <a:pt x="6258669" y="272170"/>
                </a:cubicBezTo>
                <a:cubicBezTo>
                  <a:pt x="6253459" y="273038"/>
                  <a:pt x="6245646" y="275642"/>
                  <a:pt x="6235228" y="279983"/>
                </a:cubicBezTo>
                <a:cubicBezTo>
                  <a:pt x="6215261" y="286929"/>
                  <a:pt x="6200067" y="291269"/>
                  <a:pt x="6189649" y="293006"/>
                </a:cubicBezTo>
                <a:cubicBezTo>
                  <a:pt x="6183573" y="293874"/>
                  <a:pt x="6176627" y="293006"/>
                  <a:pt x="6168813" y="290401"/>
                </a:cubicBezTo>
                <a:cubicBezTo>
                  <a:pt x="6129747" y="270433"/>
                  <a:pt x="6097190" y="243520"/>
                  <a:pt x="6071145" y="209662"/>
                </a:cubicBezTo>
                <a:cubicBezTo>
                  <a:pt x="6070277" y="210530"/>
                  <a:pt x="6069843" y="211398"/>
                  <a:pt x="6069843" y="212266"/>
                </a:cubicBezTo>
                <a:cubicBezTo>
                  <a:pt x="6046403" y="235707"/>
                  <a:pt x="6022094" y="252202"/>
                  <a:pt x="5996917" y="261752"/>
                </a:cubicBezTo>
                <a:cubicBezTo>
                  <a:pt x="5987367" y="265225"/>
                  <a:pt x="5982159" y="266093"/>
                  <a:pt x="5981290" y="264356"/>
                </a:cubicBezTo>
                <a:cubicBezTo>
                  <a:pt x="5979555" y="261752"/>
                  <a:pt x="5982593" y="257845"/>
                  <a:pt x="5990406" y="252636"/>
                </a:cubicBezTo>
                <a:cubicBezTo>
                  <a:pt x="6006901" y="238746"/>
                  <a:pt x="6023397" y="219212"/>
                  <a:pt x="6039891" y="194035"/>
                </a:cubicBezTo>
                <a:cubicBezTo>
                  <a:pt x="6046837" y="181881"/>
                  <a:pt x="6049875" y="171897"/>
                  <a:pt x="6049007" y="164083"/>
                </a:cubicBezTo>
                <a:cubicBezTo>
                  <a:pt x="6049007" y="163215"/>
                  <a:pt x="6049007" y="162347"/>
                  <a:pt x="6049007" y="161479"/>
                </a:cubicBezTo>
                <a:cubicBezTo>
                  <a:pt x="6046403" y="161479"/>
                  <a:pt x="6042930" y="161913"/>
                  <a:pt x="6038589" y="162781"/>
                </a:cubicBezTo>
                <a:cubicBezTo>
                  <a:pt x="6033380" y="162781"/>
                  <a:pt x="6029907" y="163215"/>
                  <a:pt x="6028171" y="164083"/>
                </a:cubicBezTo>
                <a:cubicBezTo>
                  <a:pt x="6017753" y="165820"/>
                  <a:pt x="6008637" y="161045"/>
                  <a:pt x="6000824" y="149759"/>
                </a:cubicBezTo>
                <a:cubicBezTo>
                  <a:pt x="5997351" y="146286"/>
                  <a:pt x="5995615" y="142813"/>
                  <a:pt x="5995615" y="139341"/>
                </a:cubicBezTo>
                <a:cubicBezTo>
                  <a:pt x="5996483" y="136736"/>
                  <a:pt x="5999088" y="135868"/>
                  <a:pt x="6003429" y="136736"/>
                </a:cubicBezTo>
                <a:cubicBezTo>
                  <a:pt x="6026001" y="136736"/>
                  <a:pt x="6043365" y="135868"/>
                  <a:pt x="6055518" y="134132"/>
                </a:cubicBezTo>
                <a:cubicBezTo>
                  <a:pt x="6063331" y="133264"/>
                  <a:pt x="6078959" y="131961"/>
                  <a:pt x="6102399" y="130225"/>
                </a:cubicBezTo>
                <a:cubicBezTo>
                  <a:pt x="6127576" y="128489"/>
                  <a:pt x="6144071" y="127186"/>
                  <a:pt x="6151885" y="126318"/>
                </a:cubicBezTo>
                <a:cubicBezTo>
                  <a:pt x="6169248" y="124582"/>
                  <a:pt x="6182271" y="122846"/>
                  <a:pt x="6190952" y="121109"/>
                </a:cubicBezTo>
                <a:cubicBezTo>
                  <a:pt x="6193991" y="120458"/>
                  <a:pt x="6196948" y="120295"/>
                  <a:pt x="6199823" y="120621"/>
                </a:cubicBezTo>
                <a:close/>
                <a:moveTo>
                  <a:pt x="5858879" y="108087"/>
                </a:moveTo>
                <a:cubicBezTo>
                  <a:pt x="5844989" y="111559"/>
                  <a:pt x="5831966" y="113730"/>
                  <a:pt x="5819811" y="114598"/>
                </a:cubicBezTo>
                <a:lnTo>
                  <a:pt x="5819811" y="126318"/>
                </a:lnTo>
                <a:cubicBezTo>
                  <a:pt x="5822416" y="125450"/>
                  <a:pt x="5826323" y="124148"/>
                  <a:pt x="5831532" y="122412"/>
                </a:cubicBezTo>
                <a:cubicBezTo>
                  <a:pt x="5835005" y="121543"/>
                  <a:pt x="5837609" y="120675"/>
                  <a:pt x="5839345" y="119807"/>
                </a:cubicBezTo>
                <a:cubicBezTo>
                  <a:pt x="5848027" y="118939"/>
                  <a:pt x="5854539" y="120675"/>
                  <a:pt x="5858879" y="125016"/>
                </a:cubicBezTo>
                <a:cubicBezTo>
                  <a:pt x="5859747" y="119807"/>
                  <a:pt x="5860181" y="114164"/>
                  <a:pt x="5860181" y="108087"/>
                </a:cubicBezTo>
                <a:cubicBezTo>
                  <a:pt x="5859313" y="108087"/>
                  <a:pt x="5858879" y="108087"/>
                  <a:pt x="5858879" y="108087"/>
                </a:cubicBezTo>
                <a:close/>
                <a:moveTo>
                  <a:pt x="5408711" y="108087"/>
                </a:moveTo>
                <a:cubicBezTo>
                  <a:pt x="5408711" y="108955"/>
                  <a:pt x="5408711" y="110257"/>
                  <a:pt x="5408711" y="111994"/>
                </a:cubicBezTo>
                <a:cubicBezTo>
                  <a:pt x="5409579" y="118071"/>
                  <a:pt x="5411316" y="127186"/>
                  <a:pt x="5413920" y="139341"/>
                </a:cubicBezTo>
                <a:cubicBezTo>
                  <a:pt x="5421734" y="139341"/>
                  <a:pt x="5430415" y="138473"/>
                  <a:pt x="5439965" y="136736"/>
                </a:cubicBezTo>
                <a:lnTo>
                  <a:pt x="5439965" y="114598"/>
                </a:lnTo>
                <a:lnTo>
                  <a:pt x="5429547" y="115900"/>
                </a:lnTo>
                <a:cubicBezTo>
                  <a:pt x="5426075" y="116768"/>
                  <a:pt x="5420432" y="115032"/>
                  <a:pt x="5412618" y="110691"/>
                </a:cubicBezTo>
                <a:cubicBezTo>
                  <a:pt x="5410882" y="109823"/>
                  <a:pt x="5409579" y="108955"/>
                  <a:pt x="5408711" y="108087"/>
                </a:cubicBezTo>
                <a:close/>
                <a:moveTo>
                  <a:pt x="2785095" y="106785"/>
                </a:moveTo>
                <a:cubicBezTo>
                  <a:pt x="2778150" y="107653"/>
                  <a:pt x="2767732" y="108955"/>
                  <a:pt x="2753841" y="110691"/>
                </a:cubicBezTo>
                <a:cubicBezTo>
                  <a:pt x="2748632" y="111559"/>
                  <a:pt x="2744725" y="111994"/>
                  <a:pt x="2742121" y="111994"/>
                </a:cubicBezTo>
                <a:cubicBezTo>
                  <a:pt x="2742121" y="125016"/>
                  <a:pt x="2742989" y="137604"/>
                  <a:pt x="2744725" y="149759"/>
                </a:cubicBezTo>
                <a:lnTo>
                  <a:pt x="2744725" y="151061"/>
                </a:lnTo>
                <a:cubicBezTo>
                  <a:pt x="2749066" y="150193"/>
                  <a:pt x="2756012" y="149325"/>
                  <a:pt x="2765561" y="148456"/>
                </a:cubicBezTo>
                <a:cubicBezTo>
                  <a:pt x="2774243" y="146720"/>
                  <a:pt x="2780754" y="145852"/>
                  <a:pt x="2785095" y="145852"/>
                </a:cubicBezTo>
                <a:close/>
                <a:moveTo>
                  <a:pt x="5506380" y="104180"/>
                </a:moveTo>
                <a:cubicBezTo>
                  <a:pt x="5502039" y="105048"/>
                  <a:pt x="5495528" y="106350"/>
                  <a:pt x="5486846" y="108087"/>
                </a:cubicBezTo>
                <a:cubicBezTo>
                  <a:pt x="5479901" y="108955"/>
                  <a:pt x="5474692" y="109823"/>
                  <a:pt x="5471219" y="110691"/>
                </a:cubicBezTo>
                <a:cubicBezTo>
                  <a:pt x="5471219" y="112428"/>
                  <a:pt x="5471219" y="115900"/>
                  <a:pt x="5471219" y="121109"/>
                </a:cubicBezTo>
                <a:cubicBezTo>
                  <a:pt x="5470351" y="125450"/>
                  <a:pt x="5469917" y="128923"/>
                  <a:pt x="5469917" y="131527"/>
                </a:cubicBezTo>
                <a:cubicBezTo>
                  <a:pt x="5470785" y="131527"/>
                  <a:pt x="5472087" y="131093"/>
                  <a:pt x="5473824" y="130225"/>
                </a:cubicBezTo>
                <a:cubicBezTo>
                  <a:pt x="5474692" y="130225"/>
                  <a:pt x="5475560" y="130225"/>
                  <a:pt x="5476428" y="130225"/>
                </a:cubicBezTo>
                <a:cubicBezTo>
                  <a:pt x="5482505" y="128489"/>
                  <a:pt x="5486846" y="128489"/>
                  <a:pt x="5489451" y="130225"/>
                </a:cubicBezTo>
                <a:cubicBezTo>
                  <a:pt x="5490319" y="130225"/>
                  <a:pt x="5491187" y="130659"/>
                  <a:pt x="5492055" y="131527"/>
                </a:cubicBezTo>
                <a:cubicBezTo>
                  <a:pt x="5494660" y="131527"/>
                  <a:pt x="5498132" y="132829"/>
                  <a:pt x="5502473" y="135434"/>
                </a:cubicBezTo>
                <a:cubicBezTo>
                  <a:pt x="5503341" y="131961"/>
                  <a:pt x="5504210" y="126752"/>
                  <a:pt x="5505078" y="119807"/>
                </a:cubicBezTo>
                <a:cubicBezTo>
                  <a:pt x="5506814" y="112862"/>
                  <a:pt x="5507682" y="107653"/>
                  <a:pt x="5507682" y="104180"/>
                </a:cubicBezTo>
                <a:cubicBezTo>
                  <a:pt x="5507682" y="104180"/>
                  <a:pt x="5507248" y="104180"/>
                  <a:pt x="5506380" y="104180"/>
                </a:cubicBezTo>
                <a:close/>
                <a:moveTo>
                  <a:pt x="2867137" y="98971"/>
                </a:moveTo>
                <a:cubicBezTo>
                  <a:pt x="2854982" y="98971"/>
                  <a:pt x="2841092" y="100273"/>
                  <a:pt x="2825465" y="102878"/>
                </a:cubicBezTo>
                <a:cubicBezTo>
                  <a:pt x="2825465" y="114164"/>
                  <a:pt x="2825031" y="127186"/>
                  <a:pt x="2824162" y="141945"/>
                </a:cubicBezTo>
                <a:lnTo>
                  <a:pt x="2838487" y="141945"/>
                </a:lnTo>
                <a:cubicBezTo>
                  <a:pt x="2848037" y="140209"/>
                  <a:pt x="2857153" y="139341"/>
                  <a:pt x="2865834" y="139341"/>
                </a:cubicBezTo>
                <a:cubicBezTo>
                  <a:pt x="2866703" y="135000"/>
                  <a:pt x="2868005" y="128489"/>
                  <a:pt x="2869741" y="119807"/>
                </a:cubicBezTo>
                <a:cubicBezTo>
                  <a:pt x="2870609" y="111125"/>
                  <a:pt x="2871477" y="105916"/>
                  <a:pt x="2872345" y="104180"/>
                </a:cubicBezTo>
                <a:cubicBezTo>
                  <a:pt x="2873214" y="99839"/>
                  <a:pt x="2871477" y="98103"/>
                  <a:pt x="2867137" y="98971"/>
                </a:cubicBezTo>
                <a:close/>
                <a:moveTo>
                  <a:pt x="4101015" y="88553"/>
                </a:moveTo>
                <a:cubicBezTo>
                  <a:pt x="4103620" y="88553"/>
                  <a:pt x="4106441" y="88987"/>
                  <a:pt x="4109479" y="89855"/>
                </a:cubicBezTo>
                <a:cubicBezTo>
                  <a:pt x="4119029" y="94196"/>
                  <a:pt x="4125541" y="98971"/>
                  <a:pt x="4129013" y="104180"/>
                </a:cubicBezTo>
                <a:cubicBezTo>
                  <a:pt x="4131618" y="109389"/>
                  <a:pt x="4131183" y="112862"/>
                  <a:pt x="4127711" y="114598"/>
                </a:cubicBezTo>
                <a:cubicBezTo>
                  <a:pt x="4122502" y="116334"/>
                  <a:pt x="4112518" y="126752"/>
                  <a:pt x="4097759" y="145852"/>
                </a:cubicBezTo>
                <a:cubicBezTo>
                  <a:pt x="4096023" y="145852"/>
                  <a:pt x="4095155" y="146720"/>
                  <a:pt x="4095155" y="148456"/>
                </a:cubicBezTo>
                <a:cubicBezTo>
                  <a:pt x="4104705" y="150193"/>
                  <a:pt x="4115123" y="153231"/>
                  <a:pt x="4126409" y="157572"/>
                </a:cubicBezTo>
                <a:cubicBezTo>
                  <a:pt x="4138563" y="165386"/>
                  <a:pt x="4141168" y="177540"/>
                  <a:pt x="4134222" y="194035"/>
                </a:cubicBezTo>
                <a:cubicBezTo>
                  <a:pt x="4127277" y="201849"/>
                  <a:pt x="4121200" y="202283"/>
                  <a:pt x="4115991" y="195337"/>
                </a:cubicBezTo>
                <a:cubicBezTo>
                  <a:pt x="4109045" y="189260"/>
                  <a:pt x="4101232" y="177106"/>
                  <a:pt x="4092550" y="158874"/>
                </a:cubicBezTo>
                <a:cubicBezTo>
                  <a:pt x="4091682" y="156270"/>
                  <a:pt x="4090814" y="154534"/>
                  <a:pt x="4089946" y="153665"/>
                </a:cubicBezTo>
                <a:cubicBezTo>
                  <a:pt x="4089946" y="153665"/>
                  <a:pt x="4089511" y="154100"/>
                  <a:pt x="4088643" y="154968"/>
                </a:cubicBezTo>
                <a:cubicBezTo>
                  <a:pt x="4088643" y="155836"/>
                  <a:pt x="4088209" y="156704"/>
                  <a:pt x="4087341" y="157572"/>
                </a:cubicBezTo>
                <a:cubicBezTo>
                  <a:pt x="4089078" y="159308"/>
                  <a:pt x="4090380" y="160177"/>
                  <a:pt x="4091248" y="160177"/>
                </a:cubicBezTo>
                <a:cubicBezTo>
                  <a:pt x="4094720" y="163649"/>
                  <a:pt x="4096891" y="172331"/>
                  <a:pt x="4097759" y="186222"/>
                </a:cubicBezTo>
                <a:cubicBezTo>
                  <a:pt x="4097759" y="191431"/>
                  <a:pt x="4097325" y="205755"/>
                  <a:pt x="4096457" y="229196"/>
                </a:cubicBezTo>
                <a:cubicBezTo>
                  <a:pt x="4095589" y="234405"/>
                  <a:pt x="4095155" y="238746"/>
                  <a:pt x="4095155" y="242218"/>
                </a:cubicBezTo>
                <a:cubicBezTo>
                  <a:pt x="4095155" y="260450"/>
                  <a:pt x="4092550" y="271736"/>
                  <a:pt x="4087341" y="276077"/>
                </a:cubicBezTo>
                <a:cubicBezTo>
                  <a:pt x="4083869" y="280417"/>
                  <a:pt x="4079528" y="280417"/>
                  <a:pt x="4074319" y="276077"/>
                </a:cubicBezTo>
                <a:cubicBezTo>
                  <a:pt x="4068242" y="272604"/>
                  <a:pt x="4063901" y="267395"/>
                  <a:pt x="4061296" y="260450"/>
                </a:cubicBezTo>
                <a:cubicBezTo>
                  <a:pt x="4061296" y="259581"/>
                  <a:pt x="4061296" y="258713"/>
                  <a:pt x="4061296" y="257845"/>
                </a:cubicBezTo>
                <a:cubicBezTo>
                  <a:pt x="4060428" y="250900"/>
                  <a:pt x="4060428" y="246125"/>
                  <a:pt x="4061296" y="243520"/>
                </a:cubicBezTo>
                <a:cubicBezTo>
                  <a:pt x="4065637" y="229630"/>
                  <a:pt x="4068242" y="209228"/>
                  <a:pt x="4069110" y="182315"/>
                </a:cubicBezTo>
                <a:lnTo>
                  <a:pt x="4069110" y="175804"/>
                </a:lnTo>
                <a:cubicBezTo>
                  <a:pt x="4067373" y="178408"/>
                  <a:pt x="4065203" y="180144"/>
                  <a:pt x="4062598" y="181013"/>
                </a:cubicBezTo>
                <a:cubicBezTo>
                  <a:pt x="4044367" y="194903"/>
                  <a:pt x="4025267" y="206189"/>
                  <a:pt x="4005300" y="214871"/>
                </a:cubicBezTo>
                <a:cubicBezTo>
                  <a:pt x="4000959" y="216607"/>
                  <a:pt x="3998354" y="217041"/>
                  <a:pt x="3997486" y="216173"/>
                </a:cubicBezTo>
                <a:cubicBezTo>
                  <a:pt x="3997486" y="214437"/>
                  <a:pt x="3999223" y="212266"/>
                  <a:pt x="4002695" y="209662"/>
                </a:cubicBezTo>
                <a:cubicBezTo>
                  <a:pt x="4021795" y="192299"/>
                  <a:pt x="4043499" y="165386"/>
                  <a:pt x="4067807" y="128923"/>
                </a:cubicBezTo>
                <a:cubicBezTo>
                  <a:pt x="4068676" y="126318"/>
                  <a:pt x="4066939" y="125450"/>
                  <a:pt x="4062598" y="126318"/>
                </a:cubicBezTo>
                <a:cubicBezTo>
                  <a:pt x="4061730" y="127186"/>
                  <a:pt x="4059994" y="128055"/>
                  <a:pt x="4057389" y="128923"/>
                </a:cubicBezTo>
                <a:cubicBezTo>
                  <a:pt x="4049576" y="132395"/>
                  <a:pt x="4043499" y="135434"/>
                  <a:pt x="4039158" y="138038"/>
                </a:cubicBezTo>
                <a:cubicBezTo>
                  <a:pt x="4035685" y="140643"/>
                  <a:pt x="4030910" y="141077"/>
                  <a:pt x="4024833" y="139341"/>
                </a:cubicBezTo>
                <a:cubicBezTo>
                  <a:pt x="4018756" y="135868"/>
                  <a:pt x="4012679" y="129791"/>
                  <a:pt x="4006602" y="121109"/>
                </a:cubicBezTo>
                <a:cubicBezTo>
                  <a:pt x="4004865" y="118505"/>
                  <a:pt x="4003997" y="116768"/>
                  <a:pt x="4003997" y="115900"/>
                </a:cubicBezTo>
                <a:cubicBezTo>
                  <a:pt x="4003997" y="115032"/>
                  <a:pt x="4005300" y="114164"/>
                  <a:pt x="4007904" y="113296"/>
                </a:cubicBezTo>
                <a:cubicBezTo>
                  <a:pt x="4015718" y="112428"/>
                  <a:pt x="4029174" y="109823"/>
                  <a:pt x="4048274" y="105482"/>
                </a:cubicBezTo>
                <a:cubicBezTo>
                  <a:pt x="4055219" y="103746"/>
                  <a:pt x="4060428" y="102444"/>
                  <a:pt x="4063901" y="101576"/>
                </a:cubicBezTo>
                <a:cubicBezTo>
                  <a:pt x="4080396" y="97235"/>
                  <a:pt x="4090380" y="93328"/>
                  <a:pt x="4093852" y="89855"/>
                </a:cubicBezTo>
                <a:cubicBezTo>
                  <a:pt x="4096023" y="88987"/>
                  <a:pt x="4098411" y="88553"/>
                  <a:pt x="4101015" y="88553"/>
                </a:cubicBezTo>
                <a:close/>
                <a:moveTo>
                  <a:pt x="4864047" y="85297"/>
                </a:moveTo>
                <a:cubicBezTo>
                  <a:pt x="4866000" y="85297"/>
                  <a:pt x="4867845" y="85949"/>
                  <a:pt x="4869582" y="87251"/>
                </a:cubicBezTo>
                <a:cubicBezTo>
                  <a:pt x="4879132" y="92460"/>
                  <a:pt x="4886511" y="99405"/>
                  <a:pt x="4891720" y="108087"/>
                </a:cubicBezTo>
                <a:cubicBezTo>
                  <a:pt x="4895192" y="113296"/>
                  <a:pt x="4894324" y="116768"/>
                  <a:pt x="4889115" y="118505"/>
                </a:cubicBezTo>
                <a:cubicBezTo>
                  <a:pt x="4888247" y="118505"/>
                  <a:pt x="4886511" y="118939"/>
                  <a:pt x="4883906" y="119807"/>
                </a:cubicBezTo>
                <a:cubicBezTo>
                  <a:pt x="4876093" y="120675"/>
                  <a:pt x="4869582" y="121109"/>
                  <a:pt x="4864373" y="121109"/>
                </a:cubicBezTo>
                <a:cubicBezTo>
                  <a:pt x="4847878" y="121977"/>
                  <a:pt x="4830514" y="123714"/>
                  <a:pt x="4812283" y="126318"/>
                </a:cubicBezTo>
                <a:cubicBezTo>
                  <a:pt x="4816624" y="128923"/>
                  <a:pt x="4820530" y="131961"/>
                  <a:pt x="4824003" y="135434"/>
                </a:cubicBezTo>
                <a:cubicBezTo>
                  <a:pt x="4825739" y="140643"/>
                  <a:pt x="4825739" y="144550"/>
                  <a:pt x="4824003" y="147154"/>
                </a:cubicBezTo>
                <a:cubicBezTo>
                  <a:pt x="4821398" y="152363"/>
                  <a:pt x="4820096" y="157572"/>
                  <a:pt x="4820096" y="162781"/>
                </a:cubicBezTo>
                <a:cubicBezTo>
                  <a:pt x="4820096" y="162781"/>
                  <a:pt x="4819662" y="163215"/>
                  <a:pt x="4818794" y="164083"/>
                </a:cubicBezTo>
                <a:cubicBezTo>
                  <a:pt x="4831816" y="161479"/>
                  <a:pt x="4842669" y="158874"/>
                  <a:pt x="4851350" y="156270"/>
                </a:cubicBezTo>
                <a:cubicBezTo>
                  <a:pt x="4857427" y="153665"/>
                  <a:pt x="4863070" y="154100"/>
                  <a:pt x="4868279" y="157572"/>
                </a:cubicBezTo>
                <a:cubicBezTo>
                  <a:pt x="4877829" y="165386"/>
                  <a:pt x="4883472" y="171463"/>
                  <a:pt x="4885209" y="175804"/>
                </a:cubicBezTo>
                <a:cubicBezTo>
                  <a:pt x="4887813" y="181881"/>
                  <a:pt x="4886076" y="185788"/>
                  <a:pt x="4880000" y="187524"/>
                </a:cubicBezTo>
                <a:cubicBezTo>
                  <a:pt x="4879132" y="187524"/>
                  <a:pt x="4876961" y="187958"/>
                  <a:pt x="4873488" y="188826"/>
                </a:cubicBezTo>
                <a:cubicBezTo>
                  <a:pt x="4851784" y="192299"/>
                  <a:pt x="4833553" y="194903"/>
                  <a:pt x="4818794" y="196640"/>
                </a:cubicBezTo>
                <a:cubicBezTo>
                  <a:pt x="4818794" y="210530"/>
                  <a:pt x="4818794" y="223553"/>
                  <a:pt x="4818794" y="235707"/>
                </a:cubicBezTo>
                <a:cubicBezTo>
                  <a:pt x="4830948" y="235707"/>
                  <a:pt x="4842669" y="234839"/>
                  <a:pt x="4853955" y="233102"/>
                </a:cubicBezTo>
                <a:cubicBezTo>
                  <a:pt x="4856559" y="233102"/>
                  <a:pt x="4860466" y="232668"/>
                  <a:pt x="4865675" y="231800"/>
                </a:cubicBezTo>
                <a:cubicBezTo>
                  <a:pt x="4877829" y="231800"/>
                  <a:pt x="4886945" y="230932"/>
                  <a:pt x="4893022" y="229196"/>
                </a:cubicBezTo>
                <a:cubicBezTo>
                  <a:pt x="4900835" y="227459"/>
                  <a:pt x="4907781" y="229196"/>
                  <a:pt x="4913858" y="234405"/>
                </a:cubicBezTo>
                <a:cubicBezTo>
                  <a:pt x="4924276" y="241350"/>
                  <a:pt x="4930787" y="249163"/>
                  <a:pt x="4933392" y="257845"/>
                </a:cubicBezTo>
                <a:cubicBezTo>
                  <a:pt x="4935996" y="264790"/>
                  <a:pt x="4934260" y="268697"/>
                  <a:pt x="4928183" y="269565"/>
                </a:cubicBezTo>
                <a:cubicBezTo>
                  <a:pt x="4922974" y="269565"/>
                  <a:pt x="4911253" y="268263"/>
                  <a:pt x="4893022" y="265659"/>
                </a:cubicBezTo>
                <a:cubicBezTo>
                  <a:pt x="4866109" y="261318"/>
                  <a:pt x="4834855" y="260450"/>
                  <a:pt x="4799260" y="263054"/>
                </a:cubicBezTo>
                <a:cubicBezTo>
                  <a:pt x="4757589" y="265659"/>
                  <a:pt x="4725901" y="269565"/>
                  <a:pt x="4704197" y="274774"/>
                </a:cubicBezTo>
                <a:cubicBezTo>
                  <a:pt x="4697251" y="277379"/>
                  <a:pt x="4691608" y="276945"/>
                  <a:pt x="4687267" y="273472"/>
                </a:cubicBezTo>
                <a:cubicBezTo>
                  <a:pt x="4686399" y="272604"/>
                  <a:pt x="4684663" y="270868"/>
                  <a:pt x="4682058" y="268263"/>
                </a:cubicBezTo>
                <a:cubicBezTo>
                  <a:pt x="4675981" y="262186"/>
                  <a:pt x="4671206" y="257411"/>
                  <a:pt x="4667734" y="253938"/>
                </a:cubicBezTo>
                <a:cubicBezTo>
                  <a:pt x="4665997" y="250466"/>
                  <a:pt x="4667299" y="248295"/>
                  <a:pt x="4671640" y="247427"/>
                </a:cubicBezTo>
                <a:cubicBezTo>
                  <a:pt x="4689004" y="247427"/>
                  <a:pt x="4701592" y="246993"/>
                  <a:pt x="4709406" y="246125"/>
                </a:cubicBezTo>
                <a:cubicBezTo>
                  <a:pt x="4718087" y="245257"/>
                  <a:pt x="4730242" y="243954"/>
                  <a:pt x="4745868" y="242218"/>
                </a:cubicBezTo>
                <a:cubicBezTo>
                  <a:pt x="4762363" y="241350"/>
                  <a:pt x="4774518" y="240482"/>
                  <a:pt x="4782331" y="239614"/>
                </a:cubicBezTo>
                <a:cubicBezTo>
                  <a:pt x="4782331" y="236141"/>
                  <a:pt x="4782331" y="230498"/>
                  <a:pt x="4782331" y="222684"/>
                </a:cubicBezTo>
                <a:cubicBezTo>
                  <a:pt x="4781463" y="213135"/>
                  <a:pt x="4781029" y="206189"/>
                  <a:pt x="4781029" y="201849"/>
                </a:cubicBezTo>
                <a:cubicBezTo>
                  <a:pt x="4770611" y="203585"/>
                  <a:pt x="4760193" y="204453"/>
                  <a:pt x="4749775" y="204453"/>
                </a:cubicBezTo>
                <a:cubicBezTo>
                  <a:pt x="4741093" y="206189"/>
                  <a:pt x="4731109" y="200112"/>
                  <a:pt x="4719824" y="186222"/>
                </a:cubicBezTo>
                <a:cubicBezTo>
                  <a:pt x="4718087" y="183617"/>
                  <a:pt x="4717653" y="181881"/>
                  <a:pt x="4718521" y="181013"/>
                </a:cubicBezTo>
                <a:cubicBezTo>
                  <a:pt x="4719389" y="179276"/>
                  <a:pt x="4721126" y="178408"/>
                  <a:pt x="4723730" y="178408"/>
                </a:cubicBezTo>
                <a:cubicBezTo>
                  <a:pt x="4736753" y="177540"/>
                  <a:pt x="4755852" y="175370"/>
                  <a:pt x="4781029" y="171897"/>
                </a:cubicBezTo>
                <a:lnTo>
                  <a:pt x="4781029" y="158874"/>
                </a:lnTo>
                <a:cubicBezTo>
                  <a:pt x="4781029" y="146720"/>
                  <a:pt x="4779292" y="137604"/>
                  <a:pt x="4775820" y="131527"/>
                </a:cubicBezTo>
                <a:cubicBezTo>
                  <a:pt x="4773215" y="131527"/>
                  <a:pt x="4770177" y="131961"/>
                  <a:pt x="4766704" y="132829"/>
                </a:cubicBezTo>
                <a:cubicBezTo>
                  <a:pt x="4758891" y="133698"/>
                  <a:pt x="4751511" y="135434"/>
                  <a:pt x="4744566" y="138038"/>
                </a:cubicBezTo>
                <a:cubicBezTo>
                  <a:pt x="4741093" y="138038"/>
                  <a:pt x="4737187" y="137170"/>
                  <a:pt x="4732846" y="135434"/>
                </a:cubicBezTo>
                <a:cubicBezTo>
                  <a:pt x="4724164" y="130225"/>
                  <a:pt x="4716351" y="123280"/>
                  <a:pt x="4709406" y="114598"/>
                </a:cubicBezTo>
                <a:cubicBezTo>
                  <a:pt x="4707669" y="112862"/>
                  <a:pt x="4707235" y="111125"/>
                  <a:pt x="4708103" y="109389"/>
                </a:cubicBezTo>
                <a:cubicBezTo>
                  <a:pt x="4708971" y="108521"/>
                  <a:pt x="4710708" y="108087"/>
                  <a:pt x="4713312" y="108087"/>
                </a:cubicBezTo>
                <a:cubicBezTo>
                  <a:pt x="4726335" y="108087"/>
                  <a:pt x="4736318" y="107219"/>
                  <a:pt x="4743264" y="105482"/>
                </a:cubicBezTo>
                <a:cubicBezTo>
                  <a:pt x="4752814" y="104614"/>
                  <a:pt x="4767138" y="102878"/>
                  <a:pt x="4786238" y="100273"/>
                </a:cubicBezTo>
                <a:cubicBezTo>
                  <a:pt x="4807942" y="96801"/>
                  <a:pt x="4823135" y="94630"/>
                  <a:pt x="4831816" y="93762"/>
                </a:cubicBezTo>
                <a:cubicBezTo>
                  <a:pt x="4834421" y="92894"/>
                  <a:pt x="4837893" y="92026"/>
                  <a:pt x="4842234" y="91158"/>
                </a:cubicBezTo>
                <a:cubicBezTo>
                  <a:pt x="4845707" y="90289"/>
                  <a:pt x="4850916" y="88987"/>
                  <a:pt x="4857861" y="87251"/>
                </a:cubicBezTo>
                <a:cubicBezTo>
                  <a:pt x="4860032" y="85949"/>
                  <a:pt x="4862094" y="85297"/>
                  <a:pt x="4864047" y="85297"/>
                </a:cubicBezTo>
                <a:close/>
                <a:moveTo>
                  <a:pt x="743173" y="83019"/>
                </a:moveTo>
                <a:cubicBezTo>
                  <a:pt x="744476" y="82802"/>
                  <a:pt x="746212" y="82910"/>
                  <a:pt x="748383" y="83344"/>
                </a:cubicBezTo>
                <a:cubicBezTo>
                  <a:pt x="761405" y="85949"/>
                  <a:pt x="773993" y="89421"/>
                  <a:pt x="786148" y="93762"/>
                </a:cubicBezTo>
                <a:cubicBezTo>
                  <a:pt x="800038" y="98103"/>
                  <a:pt x="805681" y="106785"/>
                  <a:pt x="803077" y="119807"/>
                </a:cubicBezTo>
                <a:cubicBezTo>
                  <a:pt x="801341" y="131961"/>
                  <a:pt x="796566" y="138473"/>
                  <a:pt x="788752" y="139341"/>
                </a:cubicBezTo>
                <a:cubicBezTo>
                  <a:pt x="785280" y="140209"/>
                  <a:pt x="779202" y="137170"/>
                  <a:pt x="770521" y="130225"/>
                </a:cubicBezTo>
                <a:cubicBezTo>
                  <a:pt x="770521" y="129357"/>
                  <a:pt x="767482" y="125016"/>
                  <a:pt x="761405" y="117203"/>
                </a:cubicBezTo>
                <a:cubicBezTo>
                  <a:pt x="751855" y="104180"/>
                  <a:pt x="745778" y="95498"/>
                  <a:pt x="743173" y="91158"/>
                </a:cubicBezTo>
                <a:cubicBezTo>
                  <a:pt x="740569" y="87685"/>
                  <a:pt x="739701" y="85515"/>
                  <a:pt x="740569" y="84646"/>
                </a:cubicBezTo>
                <a:cubicBezTo>
                  <a:pt x="741003" y="83778"/>
                  <a:pt x="741871" y="83236"/>
                  <a:pt x="743173" y="83019"/>
                </a:cubicBezTo>
                <a:close/>
                <a:moveTo>
                  <a:pt x="2064953" y="79437"/>
                </a:moveTo>
                <a:cubicBezTo>
                  <a:pt x="2058876" y="80306"/>
                  <a:pt x="2052365" y="81608"/>
                  <a:pt x="2045419" y="83344"/>
                </a:cubicBezTo>
                <a:cubicBezTo>
                  <a:pt x="2043683" y="97235"/>
                  <a:pt x="2042815" y="111994"/>
                  <a:pt x="2042815" y="127621"/>
                </a:cubicBezTo>
                <a:cubicBezTo>
                  <a:pt x="2044551" y="126752"/>
                  <a:pt x="2047156" y="125450"/>
                  <a:pt x="2050628" y="123714"/>
                </a:cubicBezTo>
                <a:cubicBezTo>
                  <a:pt x="2051496" y="122846"/>
                  <a:pt x="2052365" y="122412"/>
                  <a:pt x="2053233" y="122412"/>
                </a:cubicBezTo>
                <a:cubicBezTo>
                  <a:pt x="2060178" y="120675"/>
                  <a:pt x="2065387" y="120675"/>
                  <a:pt x="2068860" y="122412"/>
                </a:cubicBezTo>
                <a:cubicBezTo>
                  <a:pt x="2070596" y="123280"/>
                  <a:pt x="2071464" y="123714"/>
                  <a:pt x="2071464" y="123714"/>
                </a:cubicBezTo>
                <a:cubicBezTo>
                  <a:pt x="2071464" y="108955"/>
                  <a:pt x="2071464" y="95933"/>
                  <a:pt x="2071464" y="84646"/>
                </a:cubicBezTo>
                <a:cubicBezTo>
                  <a:pt x="2071464" y="80306"/>
                  <a:pt x="2069294" y="78569"/>
                  <a:pt x="2064953" y="79437"/>
                </a:cubicBezTo>
                <a:close/>
                <a:moveTo>
                  <a:pt x="1383879" y="76833"/>
                </a:moveTo>
                <a:cubicBezTo>
                  <a:pt x="1384747" y="75965"/>
                  <a:pt x="1386917" y="75965"/>
                  <a:pt x="1390390" y="76833"/>
                </a:cubicBezTo>
                <a:cubicBezTo>
                  <a:pt x="1412962" y="81174"/>
                  <a:pt x="1428155" y="88119"/>
                  <a:pt x="1435969" y="97669"/>
                </a:cubicBezTo>
                <a:cubicBezTo>
                  <a:pt x="1442913" y="114164"/>
                  <a:pt x="1439875" y="125450"/>
                  <a:pt x="1426853" y="131527"/>
                </a:cubicBezTo>
                <a:cubicBezTo>
                  <a:pt x="1419907" y="133264"/>
                  <a:pt x="1412528" y="127621"/>
                  <a:pt x="1404714" y="114598"/>
                </a:cubicBezTo>
                <a:cubicBezTo>
                  <a:pt x="1399505" y="107653"/>
                  <a:pt x="1392994" y="96367"/>
                  <a:pt x="1385181" y="80740"/>
                </a:cubicBezTo>
                <a:cubicBezTo>
                  <a:pt x="1383444" y="79003"/>
                  <a:pt x="1383010" y="77701"/>
                  <a:pt x="1383879" y="76833"/>
                </a:cubicBezTo>
                <a:close/>
                <a:moveTo>
                  <a:pt x="3173164" y="74228"/>
                </a:moveTo>
                <a:cubicBezTo>
                  <a:pt x="3178373" y="74228"/>
                  <a:pt x="3182280" y="75097"/>
                  <a:pt x="3184885" y="76833"/>
                </a:cubicBezTo>
                <a:cubicBezTo>
                  <a:pt x="3189225" y="77701"/>
                  <a:pt x="3193132" y="82042"/>
                  <a:pt x="3196605" y="89855"/>
                </a:cubicBezTo>
                <a:cubicBezTo>
                  <a:pt x="3198341" y="94196"/>
                  <a:pt x="3197907" y="96801"/>
                  <a:pt x="3195303" y="97669"/>
                </a:cubicBezTo>
                <a:cubicBezTo>
                  <a:pt x="3183148" y="100273"/>
                  <a:pt x="3172296" y="101576"/>
                  <a:pt x="3162746" y="101576"/>
                </a:cubicBezTo>
                <a:cubicBezTo>
                  <a:pt x="3157537" y="102444"/>
                  <a:pt x="3152763" y="102878"/>
                  <a:pt x="3148422" y="102878"/>
                </a:cubicBezTo>
                <a:cubicBezTo>
                  <a:pt x="3150158" y="103746"/>
                  <a:pt x="3151460" y="105048"/>
                  <a:pt x="3152328" y="106785"/>
                </a:cubicBezTo>
                <a:cubicBezTo>
                  <a:pt x="3154933" y="109389"/>
                  <a:pt x="3155801" y="113730"/>
                  <a:pt x="3154933" y="119807"/>
                </a:cubicBezTo>
                <a:cubicBezTo>
                  <a:pt x="3154933" y="120675"/>
                  <a:pt x="3154933" y="121543"/>
                  <a:pt x="3154933" y="122412"/>
                </a:cubicBezTo>
                <a:cubicBezTo>
                  <a:pt x="3161878" y="120675"/>
                  <a:pt x="3167087" y="119373"/>
                  <a:pt x="3170560" y="118505"/>
                </a:cubicBezTo>
                <a:cubicBezTo>
                  <a:pt x="3175769" y="117637"/>
                  <a:pt x="3179676" y="118505"/>
                  <a:pt x="3182280" y="121109"/>
                </a:cubicBezTo>
                <a:cubicBezTo>
                  <a:pt x="3185753" y="124582"/>
                  <a:pt x="3189225" y="129791"/>
                  <a:pt x="3192698" y="136736"/>
                </a:cubicBezTo>
                <a:cubicBezTo>
                  <a:pt x="3193566" y="139341"/>
                  <a:pt x="3192698" y="141077"/>
                  <a:pt x="3190094" y="141945"/>
                </a:cubicBezTo>
                <a:cubicBezTo>
                  <a:pt x="3184885" y="142813"/>
                  <a:pt x="3175335" y="143682"/>
                  <a:pt x="3161444" y="144550"/>
                </a:cubicBezTo>
                <a:cubicBezTo>
                  <a:pt x="3164049" y="144550"/>
                  <a:pt x="3161444" y="144984"/>
                  <a:pt x="3153631" y="145852"/>
                </a:cubicBezTo>
                <a:cubicBezTo>
                  <a:pt x="3153631" y="146720"/>
                  <a:pt x="3153631" y="148022"/>
                  <a:pt x="3153631" y="149759"/>
                </a:cubicBezTo>
                <a:cubicBezTo>
                  <a:pt x="3151894" y="160177"/>
                  <a:pt x="3151026" y="170161"/>
                  <a:pt x="3151026" y="179710"/>
                </a:cubicBezTo>
                <a:cubicBezTo>
                  <a:pt x="3157972" y="177974"/>
                  <a:pt x="3164049" y="177106"/>
                  <a:pt x="3169258" y="177106"/>
                </a:cubicBezTo>
                <a:cubicBezTo>
                  <a:pt x="3168390" y="174501"/>
                  <a:pt x="3165785" y="169726"/>
                  <a:pt x="3161444" y="162781"/>
                </a:cubicBezTo>
                <a:cubicBezTo>
                  <a:pt x="3157972" y="158440"/>
                  <a:pt x="3155801" y="154968"/>
                  <a:pt x="3154933" y="152363"/>
                </a:cubicBezTo>
                <a:cubicBezTo>
                  <a:pt x="3154065" y="149759"/>
                  <a:pt x="3154933" y="148891"/>
                  <a:pt x="3157537" y="149759"/>
                </a:cubicBezTo>
                <a:cubicBezTo>
                  <a:pt x="3167087" y="150627"/>
                  <a:pt x="3174467" y="151929"/>
                  <a:pt x="3179676" y="153665"/>
                </a:cubicBezTo>
                <a:cubicBezTo>
                  <a:pt x="3184016" y="155402"/>
                  <a:pt x="3186621" y="159743"/>
                  <a:pt x="3187489" y="166688"/>
                </a:cubicBezTo>
                <a:cubicBezTo>
                  <a:pt x="3187489" y="169292"/>
                  <a:pt x="3187055" y="171897"/>
                  <a:pt x="3186187" y="174501"/>
                </a:cubicBezTo>
                <a:cubicBezTo>
                  <a:pt x="3190528" y="173633"/>
                  <a:pt x="3194000" y="174067"/>
                  <a:pt x="3196605" y="175804"/>
                </a:cubicBezTo>
                <a:cubicBezTo>
                  <a:pt x="3202682" y="179276"/>
                  <a:pt x="3206589" y="184919"/>
                  <a:pt x="3208325" y="192733"/>
                </a:cubicBezTo>
                <a:cubicBezTo>
                  <a:pt x="3210061" y="197074"/>
                  <a:pt x="3208759" y="199244"/>
                  <a:pt x="3204418" y="199244"/>
                </a:cubicBezTo>
                <a:cubicBezTo>
                  <a:pt x="3187055" y="197508"/>
                  <a:pt x="3169692" y="197942"/>
                  <a:pt x="3152328" y="200546"/>
                </a:cubicBezTo>
                <a:cubicBezTo>
                  <a:pt x="3126283" y="203151"/>
                  <a:pt x="3108486" y="205321"/>
                  <a:pt x="3098936" y="207058"/>
                </a:cubicBezTo>
                <a:cubicBezTo>
                  <a:pt x="3095464" y="207058"/>
                  <a:pt x="3092859" y="206189"/>
                  <a:pt x="3091123" y="204453"/>
                </a:cubicBezTo>
                <a:cubicBezTo>
                  <a:pt x="3085914" y="200112"/>
                  <a:pt x="3080705" y="195337"/>
                  <a:pt x="3075496" y="190128"/>
                </a:cubicBezTo>
                <a:cubicBezTo>
                  <a:pt x="3074628" y="186656"/>
                  <a:pt x="3075062" y="184919"/>
                  <a:pt x="3076798" y="184919"/>
                </a:cubicBezTo>
                <a:cubicBezTo>
                  <a:pt x="3089821" y="183183"/>
                  <a:pt x="3102409" y="181881"/>
                  <a:pt x="3114563" y="181013"/>
                </a:cubicBezTo>
                <a:cubicBezTo>
                  <a:pt x="3117168" y="181013"/>
                  <a:pt x="3119772" y="181013"/>
                  <a:pt x="3122377" y="181013"/>
                </a:cubicBezTo>
                <a:cubicBezTo>
                  <a:pt x="3122377" y="177540"/>
                  <a:pt x="3122811" y="172331"/>
                  <a:pt x="3123679" y="165386"/>
                </a:cubicBezTo>
                <a:cubicBezTo>
                  <a:pt x="3123679" y="158440"/>
                  <a:pt x="3123679" y="153665"/>
                  <a:pt x="3123679" y="151061"/>
                </a:cubicBezTo>
                <a:cubicBezTo>
                  <a:pt x="3121943" y="151061"/>
                  <a:pt x="3119772" y="151495"/>
                  <a:pt x="3117168" y="152363"/>
                </a:cubicBezTo>
                <a:cubicBezTo>
                  <a:pt x="3114563" y="152363"/>
                  <a:pt x="3112827" y="152363"/>
                  <a:pt x="3111959" y="152363"/>
                </a:cubicBezTo>
                <a:cubicBezTo>
                  <a:pt x="3106750" y="153231"/>
                  <a:pt x="3102409" y="152363"/>
                  <a:pt x="3098936" y="149759"/>
                </a:cubicBezTo>
                <a:cubicBezTo>
                  <a:pt x="3095464" y="146286"/>
                  <a:pt x="3091557" y="141945"/>
                  <a:pt x="3087216" y="136736"/>
                </a:cubicBezTo>
                <a:cubicBezTo>
                  <a:pt x="3084612" y="133264"/>
                  <a:pt x="3085046" y="131093"/>
                  <a:pt x="3088518" y="130225"/>
                </a:cubicBezTo>
                <a:cubicBezTo>
                  <a:pt x="3092859" y="130225"/>
                  <a:pt x="3100239" y="129791"/>
                  <a:pt x="3110657" y="128923"/>
                </a:cubicBezTo>
                <a:cubicBezTo>
                  <a:pt x="3111525" y="128923"/>
                  <a:pt x="3113261" y="128923"/>
                  <a:pt x="3115866" y="128923"/>
                </a:cubicBezTo>
                <a:cubicBezTo>
                  <a:pt x="3118470" y="128055"/>
                  <a:pt x="3120640" y="127621"/>
                  <a:pt x="3122377" y="127621"/>
                </a:cubicBezTo>
                <a:cubicBezTo>
                  <a:pt x="3122377" y="120675"/>
                  <a:pt x="3121509" y="113730"/>
                  <a:pt x="3119772" y="106785"/>
                </a:cubicBezTo>
                <a:cubicBezTo>
                  <a:pt x="3118036" y="106785"/>
                  <a:pt x="3116300" y="107219"/>
                  <a:pt x="3114563" y="108087"/>
                </a:cubicBezTo>
                <a:cubicBezTo>
                  <a:pt x="3105882" y="108087"/>
                  <a:pt x="3100239" y="107219"/>
                  <a:pt x="3097634" y="105482"/>
                </a:cubicBezTo>
                <a:cubicBezTo>
                  <a:pt x="3094162" y="103746"/>
                  <a:pt x="3090255" y="100273"/>
                  <a:pt x="3085914" y="95064"/>
                </a:cubicBezTo>
                <a:cubicBezTo>
                  <a:pt x="3083309" y="92460"/>
                  <a:pt x="3083309" y="90289"/>
                  <a:pt x="3085914" y="88553"/>
                </a:cubicBezTo>
                <a:cubicBezTo>
                  <a:pt x="3086782" y="88553"/>
                  <a:pt x="3088084" y="88119"/>
                  <a:pt x="3089821" y="87251"/>
                </a:cubicBezTo>
                <a:cubicBezTo>
                  <a:pt x="3099370" y="85515"/>
                  <a:pt x="3105882" y="84646"/>
                  <a:pt x="3109354" y="84646"/>
                </a:cubicBezTo>
                <a:cubicBezTo>
                  <a:pt x="3129322" y="83778"/>
                  <a:pt x="3150592" y="80306"/>
                  <a:pt x="3173164" y="74228"/>
                </a:cubicBezTo>
                <a:close/>
                <a:moveTo>
                  <a:pt x="6147977" y="72926"/>
                </a:moveTo>
                <a:cubicBezTo>
                  <a:pt x="6140164" y="75531"/>
                  <a:pt x="6127142" y="77701"/>
                  <a:pt x="6108911" y="79437"/>
                </a:cubicBezTo>
                <a:cubicBezTo>
                  <a:pt x="6106306" y="79437"/>
                  <a:pt x="6103701" y="79437"/>
                  <a:pt x="6101097" y="79437"/>
                </a:cubicBezTo>
                <a:cubicBezTo>
                  <a:pt x="6101965" y="82910"/>
                  <a:pt x="6102399" y="87251"/>
                  <a:pt x="6102399" y="92460"/>
                </a:cubicBezTo>
                <a:cubicBezTo>
                  <a:pt x="6111949" y="89855"/>
                  <a:pt x="6121933" y="88119"/>
                  <a:pt x="6132351" y="87251"/>
                </a:cubicBezTo>
                <a:cubicBezTo>
                  <a:pt x="6133219" y="87251"/>
                  <a:pt x="6134521" y="87251"/>
                  <a:pt x="6136257" y="87251"/>
                </a:cubicBezTo>
                <a:cubicBezTo>
                  <a:pt x="6139731" y="86383"/>
                  <a:pt x="6142335" y="86383"/>
                  <a:pt x="6144071" y="87251"/>
                </a:cubicBezTo>
                <a:cubicBezTo>
                  <a:pt x="6144939" y="85515"/>
                  <a:pt x="6145807" y="82910"/>
                  <a:pt x="6146675" y="79437"/>
                </a:cubicBezTo>
                <a:cubicBezTo>
                  <a:pt x="6147544" y="76833"/>
                  <a:pt x="6147977" y="74662"/>
                  <a:pt x="6147977" y="72926"/>
                </a:cubicBezTo>
                <a:close/>
                <a:moveTo>
                  <a:pt x="5853670" y="70322"/>
                </a:moveTo>
                <a:cubicBezTo>
                  <a:pt x="5849329" y="71190"/>
                  <a:pt x="5844121" y="72058"/>
                  <a:pt x="5838043" y="72926"/>
                </a:cubicBezTo>
                <a:cubicBezTo>
                  <a:pt x="5829361" y="73794"/>
                  <a:pt x="5823285" y="74662"/>
                  <a:pt x="5819811" y="75531"/>
                </a:cubicBezTo>
                <a:cubicBezTo>
                  <a:pt x="5819811" y="79871"/>
                  <a:pt x="5819811" y="85949"/>
                  <a:pt x="5819811" y="93762"/>
                </a:cubicBezTo>
                <a:cubicBezTo>
                  <a:pt x="5822416" y="92894"/>
                  <a:pt x="5826323" y="91592"/>
                  <a:pt x="5831532" y="89855"/>
                </a:cubicBezTo>
                <a:cubicBezTo>
                  <a:pt x="5835005" y="88987"/>
                  <a:pt x="5837609" y="88119"/>
                  <a:pt x="5839345" y="87251"/>
                </a:cubicBezTo>
                <a:cubicBezTo>
                  <a:pt x="5847159" y="84646"/>
                  <a:pt x="5854105" y="86817"/>
                  <a:pt x="5860181" y="93762"/>
                </a:cubicBezTo>
                <a:cubicBezTo>
                  <a:pt x="5860181" y="88553"/>
                  <a:pt x="5860181" y="82910"/>
                  <a:pt x="5860181" y="76833"/>
                </a:cubicBezTo>
                <a:cubicBezTo>
                  <a:pt x="5861050" y="71624"/>
                  <a:pt x="5858879" y="69453"/>
                  <a:pt x="5853670" y="70322"/>
                </a:cubicBezTo>
                <a:close/>
                <a:moveTo>
                  <a:pt x="6365453" y="67717"/>
                </a:moveTo>
                <a:cubicBezTo>
                  <a:pt x="6366321" y="67717"/>
                  <a:pt x="6368057" y="68151"/>
                  <a:pt x="6370662" y="69019"/>
                </a:cubicBezTo>
                <a:cubicBezTo>
                  <a:pt x="6387157" y="74228"/>
                  <a:pt x="6399311" y="79003"/>
                  <a:pt x="6407125" y="83344"/>
                </a:cubicBezTo>
                <a:cubicBezTo>
                  <a:pt x="6418411" y="89421"/>
                  <a:pt x="6423620" y="98971"/>
                  <a:pt x="6422751" y="111994"/>
                </a:cubicBezTo>
                <a:cubicBezTo>
                  <a:pt x="6422751" y="120675"/>
                  <a:pt x="6420581" y="127186"/>
                  <a:pt x="6416241" y="131527"/>
                </a:cubicBezTo>
                <a:cubicBezTo>
                  <a:pt x="6407559" y="137604"/>
                  <a:pt x="6400613" y="137604"/>
                  <a:pt x="6395405" y="131527"/>
                </a:cubicBezTo>
                <a:cubicBezTo>
                  <a:pt x="6381514" y="113296"/>
                  <a:pt x="6370228" y="93762"/>
                  <a:pt x="6361546" y="72926"/>
                </a:cubicBezTo>
                <a:cubicBezTo>
                  <a:pt x="6360678" y="71190"/>
                  <a:pt x="6360244" y="69888"/>
                  <a:pt x="6360244" y="69019"/>
                </a:cubicBezTo>
                <a:cubicBezTo>
                  <a:pt x="6361113" y="68151"/>
                  <a:pt x="6362849" y="67717"/>
                  <a:pt x="6365453" y="67717"/>
                </a:cubicBezTo>
                <a:close/>
                <a:moveTo>
                  <a:pt x="5438663" y="63810"/>
                </a:moveTo>
                <a:cubicBezTo>
                  <a:pt x="5427377" y="64679"/>
                  <a:pt x="5415657" y="65981"/>
                  <a:pt x="5403502" y="67717"/>
                </a:cubicBezTo>
                <a:cubicBezTo>
                  <a:pt x="5403502" y="71190"/>
                  <a:pt x="5404370" y="78569"/>
                  <a:pt x="5406107" y="89855"/>
                </a:cubicBezTo>
                <a:cubicBezTo>
                  <a:pt x="5404370" y="82042"/>
                  <a:pt x="5404370" y="83344"/>
                  <a:pt x="5406107" y="93762"/>
                </a:cubicBezTo>
                <a:cubicBezTo>
                  <a:pt x="5418261" y="92026"/>
                  <a:pt x="5429547" y="90724"/>
                  <a:pt x="5439965" y="89855"/>
                </a:cubicBezTo>
                <a:lnTo>
                  <a:pt x="5439965" y="76833"/>
                </a:lnTo>
                <a:cubicBezTo>
                  <a:pt x="5439965" y="70756"/>
                  <a:pt x="5439531" y="66415"/>
                  <a:pt x="5438663" y="63810"/>
                </a:cubicBezTo>
                <a:close/>
                <a:moveTo>
                  <a:pt x="3200512" y="59904"/>
                </a:moveTo>
                <a:cubicBezTo>
                  <a:pt x="3186621" y="59036"/>
                  <a:pt x="3153631" y="61206"/>
                  <a:pt x="3101541" y="66415"/>
                </a:cubicBezTo>
                <a:cubicBezTo>
                  <a:pt x="3093727" y="67283"/>
                  <a:pt x="3088518" y="67717"/>
                  <a:pt x="3085914" y="67717"/>
                </a:cubicBezTo>
                <a:cubicBezTo>
                  <a:pt x="3082441" y="68585"/>
                  <a:pt x="3078969" y="69019"/>
                  <a:pt x="3075496" y="69019"/>
                </a:cubicBezTo>
                <a:cubicBezTo>
                  <a:pt x="3075496" y="134132"/>
                  <a:pt x="3074194" y="186222"/>
                  <a:pt x="3071589" y="225289"/>
                </a:cubicBezTo>
                <a:cubicBezTo>
                  <a:pt x="3107184" y="220948"/>
                  <a:pt x="3146251" y="217475"/>
                  <a:pt x="3188791" y="214871"/>
                </a:cubicBezTo>
                <a:cubicBezTo>
                  <a:pt x="3189659" y="214871"/>
                  <a:pt x="3190962" y="214871"/>
                  <a:pt x="3192698" y="214871"/>
                </a:cubicBezTo>
                <a:cubicBezTo>
                  <a:pt x="3197039" y="214003"/>
                  <a:pt x="3200512" y="214871"/>
                  <a:pt x="3203116" y="217475"/>
                </a:cubicBezTo>
                <a:cubicBezTo>
                  <a:pt x="3205720" y="218344"/>
                  <a:pt x="3207457" y="220080"/>
                  <a:pt x="3208325" y="222684"/>
                </a:cubicBezTo>
                <a:cubicBezTo>
                  <a:pt x="3211798" y="186222"/>
                  <a:pt x="3211798" y="134566"/>
                  <a:pt x="3208325" y="67717"/>
                </a:cubicBezTo>
                <a:cubicBezTo>
                  <a:pt x="3208325" y="62508"/>
                  <a:pt x="3205720" y="59904"/>
                  <a:pt x="3200512" y="59904"/>
                </a:cubicBezTo>
                <a:close/>
                <a:moveTo>
                  <a:pt x="5506380" y="54695"/>
                </a:moveTo>
                <a:cubicBezTo>
                  <a:pt x="5493357" y="55563"/>
                  <a:pt x="5481203" y="56865"/>
                  <a:pt x="5469917" y="58601"/>
                </a:cubicBezTo>
                <a:cubicBezTo>
                  <a:pt x="5475994" y="65547"/>
                  <a:pt x="5478165" y="72058"/>
                  <a:pt x="5476428" y="78135"/>
                </a:cubicBezTo>
                <a:cubicBezTo>
                  <a:pt x="5476428" y="78135"/>
                  <a:pt x="5476428" y="78569"/>
                  <a:pt x="5476428" y="79437"/>
                </a:cubicBezTo>
                <a:cubicBezTo>
                  <a:pt x="5475560" y="81174"/>
                  <a:pt x="5475126" y="82476"/>
                  <a:pt x="5475126" y="83344"/>
                </a:cubicBezTo>
                <a:cubicBezTo>
                  <a:pt x="5475994" y="82476"/>
                  <a:pt x="5477296" y="82042"/>
                  <a:pt x="5479033" y="82042"/>
                </a:cubicBezTo>
                <a:cubicBezTo>
                  <a:pt x="5479901" y="81174"/>
                  <a:pt x="5480769" y="80740"/>
                  <a:pt x="5481637" y="80740"/>
                </a:cubicBezTo>
                <a:cubicBezTo>
                  <a:pt x="5481637" y="80740"/>
                  <a:pt x="5482505" y="80740"/>
                  <a:pt x="5484242" y="80740"/>
                </a:cubicBezTo>
                <a:cubicBezTo>
                  <a:pt x="5490319" y="79871"/>
                  <a:pt x="5494225" y="80306"/>
                  <a:pt x="5495962" y="82042"/>
                </a:cubicBezTo>
                <a:cubicBezTo>
                  <a:pt x="5501171" y="83778"/>
                  <a:pt x="5505512" y="88553"/>
                  <a:pt x="5508984" y="96367"/>
                </a:cubicBezTo>
                <a:cubicBezTo>
                  <a:pt x="5509852" y="90289"/>
                  <a:pt x="5511155" y="81174"/>
                  <a:pt x="5512891" y="69019"/>
                </a:cubicBezTo>
                <a:cubicBezTo>
                  <a:pt x="5513759" y="64679"/>
                  <a:pt x="5514193" y="61640"/>
                  <a:pt x="5514193" y="59904"/>
                </a:cubicBezTo>
                <a:cubicBezTo>
                  <a:pt x="5514193" y="56431"/>
                  <a:pt x="5511589" y="54695"/>
                  <a:pt x="5506380" y="54695"/>
                </a:cubicBezTo>
                <a:close/>
                <a:moveTo>
                  <a:pt x="5867343" y="42649"/>
                </a:moveTo>
                <a:cubicBezTo>
                  <a:pt x="5869515" y="42432"/>
                  <a:pt x="5871468" y="42540"/>
                  <a:pt x="5873204" y="42974"/>
                </a:cubicBezTo>
                <a:cubicBezTo>
                  <a:pt x="5886226" y="49052"/>
                  <a:pt x="5894909" y="56431"/>
                  <a:pt x="5899249" y="65113"/>
                </a:cubicBezTo>
                <a:cubicBezTo>
                  <a:pt x="5900985" y="67717"/>
                  <a:pt x="5900985" y="70756"/>
                  <a:pt x="5899249" y="74228"/>
                </a:cubicBezTo>
                <a:cubicBezTo>
                  <a:pt x="5900117" y="74228"/>
                  <a:pt x="5900117" y="75097"/>
                  <a:pt x="5899249" y="76833"/>
                </a:cubicBezTo>
                <a:cubicBezTo>
                  <a:pt x="5896644" y="81174"/>
                  <a:pt x="5894474" y="93328"/>
                  <a:pt x="5892737" y="113296"/>
                </a:cubicBezTo>
                <a:cubicBezTo>
                  <a:pt x="5892737" y="116768"/>
                  <a:pt x="5892737" y="118939"/>
                  <a:pt x="5892737" y="119807"/>
                </a:cubicBezTo>
                <a:cubicBezTo>
                  <a:pt x="5892737" y="134566"/>
                  <a:pt x="5892737" y="148456"/>
                  <a:pt x="5892737" y="161479"/>
                </a:cubicBezTo>
                <a:cubicBezTo>
                  <a:pt x="5892737" y="176238"/>
                  <a:pt x="5888397" y="187090"/>
                  <a:pt x="5879715" y="194035"/>
                </a:cubicBezTo>
                <a:cubicBezTo>
                  <a:pt x="5876243" y="196640"/>
                  <a:pt x="5871901" y="196205"/>
                  <a:pt x="5866693" y="192733"/>
                </a:cubicBezTo>
                <a:cubicBezTo>
                  <a:pt x="5862352" y="190996"/>
                  <a:pt x="5859313" y="186222"/>
                  <a:pt x="5857577" y="178408"/>
                </a:cubicBezTo>
                <a:cubicBezTo>
                  <a:pt x="5838477" y="178408"/>
                  <a:pt x="5824587" y="178842"/>
                  <a:pt x="5815905" y="179710"/>
                </a:cubicBezTo>
                <a:cubicBezTo>
                  <a:pt x="5815037" y="183183"/>
                  <a:pt x="5813735" y="186222"/>
                  <a:pt x="5811998" y="188826"/>
                </a:cubicBezTo>
                <a:cubicBezTo>
                  <a:pt x="5809393" y="192299"/>
                  <a:pt x="5805921" y="192733"/>
                  <a:pt x="5801580" y="190128"/>
                </a:cubicBezTo>
                <a:cubicBezTo>
                  <a:pt x="5797240" y="186656"/>
                  <a:pt x="5793767" y="181881"/>
                  <a:pt x="5791163" y="175804"/>
                </a:cubicBezTo>
                <a:cubicBezTo>
                  <a:pt x="5790295" y="173199"/>
                  <a:pt x="5789860" y="170161"/>
                  <a:pt x="5789860" y="166688"/>
                </a:cubicBezTo>
                <a:cubicBezTo>
                  <a:pt x="5793333" y="156270"/>
                  <a:pt x="5794635" y="132829"/>
                  <a:pt x="5793767" y="96367"/>
                </a:cubicBezTo>
                <a:cubicBezTo>
                  <a:pt x="5793767" y="77267"/>
                  <a:pt x="5791597" y="63810"/>
                  <a:pt x="5787255" y="55997"/>
                </a:cubicBezTo>
                <a:cubicBezTo>
                  <a:pt x="5785520" y="50788"/>
                  <a:pt x="5787255" y="48183"/>
                  <a:pt x="5792465" y="48183"/>
                </a:cubicBezTo>
                <a:cubicBezTo>
                  <a:pt x="5797673" y="49052"/>
                  <a:pt x="5804619" y="51656"/>
                  <a:pt x="5813301" y="55997"/>
                </a:cubicBezTo>
                <a:cubicBezTo>
                  <a:pt x="5815905" y="55997"/>
                  <a:pt x="5819811" y="55563"/>
                  <a:pt x="5825021" y="54695"/>
                </a:cubicBezTo>
                <a:cubicBezTo>
                  <a:pt x="5829361" y="52958"/>
                  <a:pt x="5833269" y="52090"/>
                  <a:pt x="5836741" y="52090"/>
                </a:cubicBezTo>
                <a:cubicBezTo>
                  <a:pt x="5845423" y="51222"/>
                  <a:pt x="5852368" y="49052"/>
                  <a:pt x="5857577" y="45579"/>
                </a:cubicBezTo>
                <a:cubicBezTo>
                  <a:pt x="5858445" y="44711"/>
                  <a:pt x="5859313" y="44277"/>
                  <a:pt x="5860181" y="44277"/>
                </a:cubicBezTo>
                <a:cubicBezTo>
                  <a:pt x="5862786" y="43409"/>
                  <a:pt x="5865173" y="42866"/>
                  <a:pt x="5867343" y="42649"/>
                </a:cubicBezTo>
                <a:close/>
                <a:moveTo>
                  <a:pt x="6720557" y="39068"/>
                </a:moveTo>
                <a:cubicBezTo>
                  <a:pt x="6722293" y="38200"/>
                  <a:pt x="6724897" y="38200"/>
                  <a:pt x="6728370" y="39068"/>
                </a:cubicBezTo>
                <a:cubicBezTo>
                  <a:pt x="6738788" y="42540"/>
                  <a:pt x="6747469" y="50354"/>
                  <a:pt x="6754415" y="62508"/>
                </a:cubicBezTo>
                <a:cubicBezTo>
                  <a:pt x="6759624" y="67717"/>
                  <a:pt x="6759190" y="72926"/>
                  <a:pt x="6753113" y="78135"/>
                </a:cubicBezTo>
                <a:cubicBezTo>
                  <a:pt x="6745299" y="89421"/>
                  <a:pt x="6738788" y="98971"/>
                  <a:pt x="6733579" y="106785"/>
                </a:cubicBezTo>
                <a:cubicBezTo>
                  <a:pt x="6731843" y="109389"/>
                  <a:pt x="6728804" y="113296"/>
                  <a:pt x="6724463" y="118505"/>
                </a:cubicBezTo>
                <a:cubicBezTo>
                  <a:pt x="6722727" y="121109"/>
                  <a:pt x="6721425" y="122846"/>
                  <a:pt x="6720557" y="123714"/>
                </a:cubicBezTo>
                <a:cubicBezTo>
                  <a:pt x="6728370" y="133264"/>
                  <a:pt x="6732277" y="142379"/>
                  <a:pt x="6732277" y="151061"/>
                </a:cubicBezTo>
                <a:cubicBezTo>
                  <a:pt x="6732277" y="189260"/>
                  <a:pt x="6731843" y="215305"/>
                  <a:pt x="6730975" y="229196"/>
                </a:cubicBezTo>
                <a:cubicBezTo>
                  <a:pt x="6730975" y="252636"/>
                  <a:pt x="6727068" y="266527"/>
                  <a:pt x="6719255" y="270868"/>
                </a:cubicBezTo>
                <a:cubicBezTo>
                  <a:pt x="6714913" y="275208"/>
                  <a:pt x="6710139" y="275208"/>
                  <a:pt x="6704929" y="270868"/>
                </a:cubicBezTo>
                <a:cubicBezTo>
                  <a:pt x="6700589" y="267395"/>
                  <a:pt x="6697117" y="262620"/>
                  <a:pt x="6694512" y="256543"/>
                </a:cubicBezTo>
                <a:cubicBezTo>
                  <a:pt x="6691907" y="248729"/>
                  <a:pt x="6691907" y="240482"/>
                  <a:pt x="6694512" y="231800"/>
                </a:cubicBezTo>
                <a:cubicBezTo>
                  <a:pt x="6698852" y="210964"/>
                  <a:pt x="6701457" y="190996"/>
                  <a:pt x="6702325" y="171897"/>
                </a:cubicBezTo>
                <a:cubicBezTo>
                  <a:pt x="6703193" y="165820"/>
                  <a:pt x="6702759" y="157138"/>
                  <a:pt x="6701023" y="145852"/>
                </a:cubicBezTo>
                <a:cubicBezTo>
                  <a:pt x="6700155" y="146720"/>
                  <a:pt x="6698852" y="148022"/>
                  <a:pt x="6697117" y="149759"/>
                </a:cubicBezTo>
                <a:cubicBezTo>
                  <a:pt x="6696247" y="150627"/>
                  <a:pt x="6695814" y="151061"/>
                  <a:pt x="6695814" y="151061"/>
                </a:cubicBezTo>
                <a:cubicBezTo>
                  <a:pt x="6680187" y="166688"/>
                  <a:pt x="6660653" y="179276"/>
                  <a:pt x="6637213" y="188826"/>
                </a:cubicBezTo>
                <a:cubicBezTo>
                  <a:pt x="6634609" y="189694"/>
                  <a:pt x="6632872" y="189694"/>
                  <a:pt x="6632004" y="188826"/>
                </a:cubicBezTo>
                <a:cubicBezTo>
                  <a:pt x="6632004" y="187958"/>
                  <a:pt x="6633306" y="186222"/>
                  <a:pt x="6635911" y="183617"/>
                </a:cubicBezTo>
                <a:cubicBezTo>
                  <a:pt x="6658483" y="160177"/>
                  <a:pt x="6681489" y="128923"/>
                  <a:pt x="6704929" y="89855"/>
                </a:cubicBezTo>
                <a:cubicBezTo>
                  <a:pt x="6713611" y="71624"/>
                  <a:pt x="6718386" y="57299"/>
                  <a:pt x="6719255" y="46881"/>
                </a:cubicBezTo>
                <a:cubicBezTo>
                  <a:pt x="6718386" y="42540"/>
                  <a:pt x="6718820" y="39936"/>
                  <a:pt x="6720557" y="39068"/>
                </a:cubicBezTo>
                <a:close/>
                <a:moveTo>
                  <a:pt x="2415257" y="39068"/>
                </a:moveTo>
                <a:cubicBezTo>
                  <a:pt x="2416994" y="38200"/>
                  <a:pt x="2419598" y="38200"/>
                  <a:pt x="2423071" y="39068"/>
                </a:cubicBezTo>
                <a:cubicBezTo>
                  <a:pt x="2433489" y="42540"/>
                  <a:pt x="2442170" y="50354"/>
                  <a:pt x="2449116" y="62508"/>
                </a:cubicBezTo>
                <a:cubicBezTo>
                  <a:pt x="2454324" y="67717"/>
                  <a:pt x="2453891" y="72926"/>
                  <a:pt x="2447813" y="78135"/>
                </a:cubicBezTo>
                <a:cubicBezTo>
                  <a:pt x="2440000" y="89421"/>
                  <a:pt x="2433489" y="98971"/>
                  <a:pt x="2428280" y="106785"/>
                </a:cubicBezTo>
                <a:cubicBezTo>
                  <a:pt x="2426543" y="109389"/>
                  <a:pt x="2423505" y="113296"/>
                  <a:pt x="2419164" y="118505"/>
                </a:cubicBezTo>
                <a:cubicBezTo>
                  <a:pt x="2417428" y="121109"/>
                  <a:pt x="2416125" y="122846"/>
                  <a:pt x="2415257" y="123714"/>
                </a:cubicBezTo>
                <a:cubicBezTo>
                  <a:pt x="2423071" y="133264"/>
                  <a:pt x="2426977" y="142379"/>
                  <a:pt x="2426977" y="151061"/>
                </a:cubicBezTo>
                <a:cubicBezTo>
                  <a:pt x="2426977" y="189260"/>
                  <a:pt x="2426543" y="215305"/>
                  <a:pt x="2425675" y="229196"/>
                </a:cubicBezTo>
                <a:cubicBezTo>
                  <a:pt x="2425675" y="252636"/>
                  <a:pt x="2421768" y="266527"/>
                  <a:pt x="2413955" y="270868"/>
                </a:cubicBezTo>
                <a:cubicBezTo>
                  <a:pt x="2409614" y="275208"/>
                  <a:pt x="2404839" y="275208"/>
                  <a:pt x="2399630" y="270868"/>
                </a:cubicBezTo>
                <a:cubicBezTo>
                  <a:pt x="2395289" y="267395"/>
                  <a:pt x="2391817" y="262620"/>
                  <a:pt x="2389212" y="256543"/>
                </a:cubicBezTo>
                <a:cubicBezTo>
                  <a:pt x="2386608" y="248729"/>
                  <a:pt x="2386608" y="240482"/>
                  <a:pt x="2389212" y="231800"/>
                </a:cubicBezTo>
                <a:cubicBezTo>
                  <a:pt x="2393553" y="210964"/>
                  <a:pt x="2396157" y="190996"/>
                  <a:pt x="2397026" y="171897"/>
                </a:cubicBezTo>
                <a:cubicBezTo>
                  <a:pt x="2397894" y="165820"/>
                  <a:pt x="2397460" y="157138"/>
                  <a:pt x="2395723" y="145852"/>
                </a:cubicBezTo>
                <a:cubicBezTo>
                  <a:pt x="2394855" y="146720"/>
                  <a:pt x="2393553" y="148022"/>
                  <a:pt x="2391817" y="149759"/>
                </a:cubicBezTo>
                <a:cubicBezTo>
                  <a:pt x="2390948" y="150627"/>
                  <a:pt x="2390514" y="151061"/>
                  <a:pt x="2390514" y="151061"/>
                </a:cubicBezTo>
                <a:cubicBezTo>
                  <a:pt x="2374887" y="166688"/>
                  <a:pt x="2355354" y="179276"/>
                  <a:pt x="2331913" y="188826"/>
                </a:cubicBezTo>
                <a:cubicBezTo>
                  <a:pt x="2329309" y="189694"/>
                  <a:pt x="2327573" y="189694"/>
                  <a:pt x="2326704" y="188826"/>
                </a:cubicBezTo>
                <a:cubicBezTo>
                  <a:pt x="2326704" y="187958"/>
                  <a:pt x="2328007" y="186222"/>
                  <a:pt x="2330611" y="183617"/>
                </a:cubicBezTo>
                <a:cubicBezTo>
                  <a:pt x="2353183" y="160177"/>
                  <a:pt x="2376190" y="128923"/>
                  <a:pt x="2399630" y="89855"/>
                </a:cubicBezTo>
                <a:cubicBezTo>
                  <a:pt x="2408312" y="71624"/>
                  <a:pt x="2413087" y="57299"/>
                  <a:pt x="2413955" y="46881"/>
                </a:cubicBezTo>
                <a:cubicBezTo>
                  <a:pt x="2413087" y="42540"/>
                  <a:pt x="2413521" y="39936"/>
                  <a:pt x="2415257" y="39068"/>
                </a:cubicBezTo>
                <a:close/>
                <a:moveTo>
                  <a:pt x="6826039" y="37766"/>
                </a:moveTo>
                <a:cubicBezTo>
                  <a:pt x="6826907" y="36897"/>
                  <a:pt x="6828643" y="36897"/>
                  <a:pt x="6831247" y="37766"/>
                </a:cubicBezTo>
                <a:cubicBezTo>
                  <a:pt x="6848611" y="39502"/>
                  <a:pt x="6862067" y="41672"/>
                  <a:pt x="6871617" y="44277"/>
                </a:cubicBezTo>
                <a:cubicBezTo>
                  <a:pt x="6888112" y="52958"/>
                  <a:pt x="6893321" y="65981"/>
                  <a:pt x="6887244" y="83344"/>
                </a:cubicBezTo>
                <a:cubicBezTo>
                  <a:pt x="6880299" y="92894"/>
                  <a:pt x="6870315" y="92026"/>
                  <a:pt x="6857293" y="80740"/>
                </a:cubicBezTo>
                <a:cubicBezTo>
                  <a:pt x="6856424" y="79003"/>
                  <a:pt x="6854688" y="76833"/>
                  <a:pt x="6852083" y="74228"/>
                </a:cubicBezTo>
                <a:cubicBezTo>
                  <a:pt x="6846006" y="66415"/>
                  <a:pt x="6838193" y="55997"/>
                  <a:pt x="6828643" y="42974"/>
                </a:cubicBezTo>
                <a:cubicBezTo>
                  <a:pt x="6826907" y="41238"/>
                  <a:pt x="6826039" y="39502"/>
                  <a:pt x="6826039" y="37766"/>
                </a:cubicBezTo>
                <a:close/>
                <a:moveTo>
                  <a:pt x="6146675" y="37766"/>
                </a:moveTo>
                <a:cubicBezTo>
                  <a:pt x="6136257" y="39502"/>
                  <a:pt x="6121933" y="42106"/>
                  <a:pt x="6103701" y="45579"/>
                </a:cubicBezTo>
                <a:cubicBezTo>
                  <a:pt x="6101097" y="45579"/>
                  <a:pt x="6098493" y="45579"/>
                  <a:pt x="6095888" y="45579"/>
                </a:cubicBezTo>
                <a:cubicBezTo>
                  <a:pt x="6095888" y="49052"/>
                  <a:pt x="6096757" y="52958"/>
                  <a:pt x="6098493" y="57299"/>
                </a:cubicBezTo>
                <a:cubicBezTo>
                  <a:pt x="6104570" y="54695"/>
                  <a:pt x="6111515" y="52524"/>
                  <a:pt x="6119329" y="50788"/>
                </a:cubicBezTo>
                <a:cubicBezTo>
                  <a:pt x="6124537" y="49052"/>
                  <a:pt x="6129747" y="49052"/>
                  <a:pt x="6134955" y="50788"/>
                </a:cubicBezTo>
                <a:cubicBezTo>
                  <a:pt x="6139297" y="52524"/>
                  <a:pt x="6144071" y="56865"/>
                  <a:pt x="6149280" y="63810"/>
                </a:cubicBezTo>
                <a:cubicBezTo>
                  <a:pt x="6150149" y="57733"/>
                  <a:pt x="6150582" y="50788"/>
                  <a:pt x="6150582" y="42974"/>
                </a:cubicBezTo>
                <a:cubicBezTo>
                  <a:pt x="6151451" y="40370"/>
                  <a:pt x="6150149" y="38634"/>
                  <a:pt x="6146675" y="37766"/>
                </a:cubicBezTo>
                <a:close/>
                <a:moveTo>
                  <a:pt x="2520739" y="37766"/>
                </a:moveTo>
                <a:cubicBezTo>
                  <a:pt x="2521607" y="36897"/>
                  <a:pt x="2523344" y="36897"/>
                  <a:pt x="2525948" y="37766"/>
                </a:cubicBezTo>
                <a:cubicBezTo>
                  <a:pt x="2543311" y="39502"/>
                  <a:pt x="2556768" y="41672"/>
                  <a:pt x="2566318" y="44277"/>
                </a:cubicBezTo>
                <a:cubicBezTo>
                  <a:pt x="2582813" y="52958"/>
                  <a:pt x="2588022" y="65981"/>
                  <a:pt x="2581945" y="83344"/>
                </a:cubicBezTo>
                <a:cubicBezTo>
                  <a:pt x="2574999" y="92894"/>
                  <a:pt x="2565015" y="92026"/>
                  <a:pt x="2551993" y="80740"/>
                </a:cubicBezTo>
                <a:cubicBezTo>
                  <a:pt x="2551125" y="79003"/>
                  <a:pt x="2549388" y="76833"/>
                  <a:pt x="2546784" y="74228"/>
                </a:cubicBezTo>
                <a:cubicBezTo>
                  <a:pt x="2540707" y="66415"/>
                  <a:pt x="2532893" y="55997"/>
                  <a:pt x="2523344" y="42974"/>
                </a:cubicBezTo>
                <a:cubicBezTo>
                  <a:pt x="2521607" y="41238"/>
                  <a:pt x="2520739" y="39502"/>
                  <a:pt x="2520739" y="37766"/>
                </a:cubicBezTo>
                <a:close/>
                <a:moveTo>
                  <a:pt x="1894359" y="35161"/>
                </a:moveTo>
                <a:cubicBezTo>
                  <a:pt x="1906513" y="38634"/>
                  <a:pt x="1915629" y="45145"/>
                  <a:pt x="1921706" y="54695"/>
                </a:cubicBezTo>
                <a:cubicBezTo>
                  <a:pt x="1923442" y="59036"/>
                  <a:pt x="1922140" y="62074"/>
                  <a:pt x="1917799" y="63810"/>
                </a:cubicBezTo>
                <a:cubicBezTo>
                  <a:pt x="1916931" y="64679"/>
                  <a:pt x="1914761" y="65547"/>
                  <a:pt x="1911288" y="66415"/>
                </a:cubicBezTo>
                <a:cubicBezTo>
                  <a:pt x="1904343" y="69019"/>
                  <a:pt x="1899134" y="71190"/>
                  <a:pt x="1895661" y="72926"/>
                </a:cubicBezTo>
                <a:cubicBezTo>
                  <a:pt x="1885243" y="76399"/>
                  <a:pt x="1872655" y="79871"/>
                  <a:pt x="1857896" y="83344"/>
                </a:cubicBezTo>
                <a:cubicBezTo>
                  <a:pt x="1858764" y="85080"/>
                  <a:pt x="1859198" y="87251"/>
                  <a:pt x="1859198" y="89855"/>
                </a:cubicBezTo>
                <a:cubicBezTo>
                  <a:pt x="1859198" y="96801"/>
                  <a:pt x="1858330" y="109823"/>
                  <a:pt x="1856594" y="128923"/>
                </a:cubicBezTo>
                <a:cubicBezTo>
                  <a:pt x="1858330" y="115032"/>
                  <a:pt x="1858330" y="116768"/>
                  <a:pt x="1856594" y="134132"/>
                </a:cubicBezTo>
                <a:cubicBezTo>
                  <a:pt x="1879166" y="128923"/>
                  <a:pt x="1898700" y="123714"/>
                  <a:pt x="1915195" y="118505"/>
                </a:cubicBezTo>
                <a:cubicBezTo>
                  <a:pt x="1922140" y="115900"/>
                  <a:pt x="1928651" y="115900"/>
                  <a:pt x="1934728" y="118505"/>
                </a:cubicBezTo>
                <a:cubicBezTo>
                  <a:pt x="1941674" y="120241"/>
                  <a:pt x="1947751" y="124582"/>
                  <a:pt x="1952960" y="131527"/>
                </a:cubicBezTo>
                <a:cubicBezTo>
                  <a:pt x="1956433" y="137604"/>
                  <a:pt x="1955564" y="142379"/>
                  <a:pt x="1950355" y="145852"/>
                </a:cubicBezTo>
                <a:cubicBezTo>
                  <a:pt x="1944278" y="146720"/>
                  <a:pt x="1934294" y="148022"/>
                  <a:pt x="1920404" y="149759"/>
                </a:cubicBezTo>
                <a:cubicBezTo>
                  <a:pt x="1912590" y="150627"/>
                  <a:pt x="1906513" y="151495"/>
                  <a:pt x="1902172" y="152363"/>
                </a:cubicBezTo>
                <a:lnTo>
                  <a:pt x="1904777" y="153665"/>
                </a:lnTo>
                <a:cubicBezTo>
                  <a:pt x="1907381" y="158006"/>
                  <a:pt x="1907815" y="162781"/>
                  <a:pt x="1906079" y="167990"/>
                </a:cubicBezTo>
                <a:cubicBezTo>
                  <a:pt x="1906079" y="169726"/>
                  <a:pt x="1906079" y="172331"/>
                  <a:pt x="1906079" y="175804"/>
                </a:cubicBezTo>
                <a:cubicBezTo>
                  <a:pt x="1905211" y="181013"/>
                  <a:pt x="1904777" y="184919"/>
                  <a:pt x="1904777" y="187524"/>
                </a:cubicBezTo>
                <a:cubicBezTo>
                  <a:pt x="1904777" y="204887"/>
                  <a:pt x="1904343" y="220514"/>
                  <a:pt x="1903474" y="234405"/>
                </a:cubicBezTo>
                <a:cubicBezTo>
                  <a:pt x="1901738" y="267395"/>
                  <a:pt x="1897397" y="290401"/>
                  <a:pt x="1890452" y="303424"/>
                </a:cubicBezTo>
                <a:cubicBezTo>
                  <a:pt x="1890452" y="305160"/>
                  <a:pt x="1890018" y="306028"/>
                  <a:pt x="1889150" y="306028"/>
                </a:cubicBezTo>
                <a:cubicBezTo>
                  <a:pt x="1888282" y="306028"/>
                  <a:pt x="1887413" y="305160"/>
                  <a:pt x="1886545" y="303424"/>
                </a:cubicBezTo>
                <a:cubicBezTo>
                  <a:pt x="1881336" y="287797"/>
                  <a:pt x="1878298" y="267829"/>
                  <a:pt x="1877430" y="243520"/>
                </a:cubicBezTo>
                <a:cubicBezTo>
                  <a:pt x="1876561" y="227893"/>
                  <a:pt x="1876127" y="207492"/>
                  <a:pt x="1876127" y="182315"/>
                </a:cubicBezTo>
                <a:cubicBezTo>
                  <a:pt x="1876127" y="171897"/>
                  <a:pt x="1875259" y="162781"/>
                  <a:pt x="1873523" y="154968"/>
                </a:cubicBezTo>
                <a:cubicBezTo>
                  <a:pt x="1872655" y="154968"/>
                  <a:pt x="1870918" y="154968"/>
                  <a:pt x="1868314" y="154968"/>
                </a:cubicBezTo>
                <a:cubicBezTo>
                  <a:pt x="1865709" y="155836"/>
                  <a:pt x="1863539" y="156270"/>
                  <a:pt x="1861803" y="156270"/>
                </a:cubicBezTo>
                <a:cubicBezTo>
                  <a:pt x="1859198" y="156270"/>
                  <a:pt x="1856594" y="155836"/>
                  <a:pt x="1853989" y="154968"/>
                </a:cubicBezTo>
                <a:cubicBezTo>
                  <a:pt x="1849648" y="204453"/>
                  <a:pt x="1826642" y="242652"/>
                  <a:pt x="1784970" y="269565"/>
                </a:cubicBezTo>
                <a:cubicBezTo>
                  <a:pt x="1783234" y="270433"/>
                  <a:pt x="1781497" y="270433"/>
                  <a:pt x="1779761" y="269565"/>
                </a:cubicBezTo>
                <a:cubicBezTo>
                  <a:pt x="1778893" y="267829"/>
                  <a:pt x="1778893" y="266093"/>
                  <a:pt x="1779761" y="264356"/>
                </a:cubicBezTo>
                <a:cubicBezTo>
                  <a:pt x="1810147" y="228762"/>
                  <a:pt x="1825340" y="179710"/>
                  <a:pt x="1825340" y="117203"/>
                </a:cubicBezTo>
                <a:cubicBezTo>
                  <a:pt x="1826208" y="103312"/>
                  <a:pt x="1824037" y="91592"/>
                  <a:pt x="1818828" y="82042"/>
                </a:cubicBezTo>
                <a:cubicBezTo>
                  <a:pt x="1814488" y="75097"/>
                  <a:pt x="1817092" y="71190"/>
                  <a:pt x="1826642" y="70322"/>
                </a:cubicBezTo>
                <a:cubicBezTo>
                  <a:pt x="1828378" y="70322"/>
                  <a:pt x="1831417" y="70756"/>
                  <a:pt x="1835758" y="71624"/>
                </a:cubicBezTo>
                <a:cubicBezTo>
                  <a:pt x="1840099" y="72492"/>
                  <a:pt x="1843137" y="73360"/>
                  <a:pt x="1844873" y="74228"/>
                </a:cubicBezTo>
                <a:cubicBezTo>
                  <a:pt x="1851819" y="69019"/>
                  <a:pt x="1860066" y="61640"/>
                  <a:pt x="1869616" y="52090"/>
                </a:cubicBezTo>
                <a:cubicBezTo>
                  <a:pt x="1875693" y="46013"/>
                  <a:pt x="1879600" y="41672"/>
                  <a:pt x="1881336" y="39068"/>
                </a:cubicBezTo>
                <a:cubicBezTo>
                  <a:pt x="1883941" y="35595"/>
                  <a:pt x="1888282" y="34293"/>
                  <a:pt x="1894359" y="35161"/>
                </a:cubicBezTo>
                <a:close/>
                <a:moveTo>
                  <a:pt x="1025761" y="33859"/>
                </a:moveTo>
                <a:cubicBezTo>
                  <a:pt x="1029233" y="33859"/>
                  <a:pt x="1035744" y="34293"/>
                  <a:pt x="1045295" y="35161"/>
                </a:cubicBezTo>
                <a:cubicBezTo>
                  <a:pt x="1054845" y="35161"/>
                  <a:pt x="1060921" y="35595"/>
                  <a:pt x="1063526" y="36463"/>
                </a:cubicBezTo>
                <a:cubicBezTo>
                  <a:pt x="1084362" y="43409"/>
                  <a:pt x="1090873" y="55563"/>
                  <a:pt x="1083059" y="72926"/>
                </a:cubicBezTo>
                <a:cubicBezTo>
                  <a:pt x="1076983" y="82476"/>
                  <a:pt x="1069603" y="84212"/>
                  <a:pt x="1060921" y="78135"/>
                </a:cubicBezTo>
                <a:cubicBezTo>
                  <a:pt x="1055713" y="72926"/>
                  <a:pt x="1047899" y="65113"/>
                  <a:pt x="1037481" y="54695"/>
                </a:cubicBezTo>
                <a:cubicBezTo>
                  <a:pt x="1030536" y="46881"/>
                  <a:pt x="1025761" y="41672"/>
                  <a:pt x="1023157" y="39068"/>
                </a:cubicBezTo>
                <a:cubicBezTo>
                  <a:pt x="1021420" y="36463"/>
                  <a:pt x="1022288" y="34727"/>
                  <a:pt x="1025761" y="33859"/>
                </a:cubicBezTo>
                <a:close/>
                <a:moveTo>
                  <a:pt x="5051896" y="31254"/>
                </a:moveTo>
                <a:cubicBezTo>
                  <a:pt x="5072732" y="34727"/>
                  <a:pt x="5090095" y="40370"/>
                  <a:pt x="5103986" y="48183"/>
                </a:cubicBezTo>
                <a:cubicBezTo>
                  <a:pt x="5110931" y="51656"/>
                  <a:pt x="5114838" y="57299"/>
                  <a:pt x="5115706" y="65113"/>
                </a:cubicBezTo>
                <a:cubicBezTo>
                  <a:pt x="5116574" y="79003"/>
                  <a:pt x="5113102" y="89855"/>
                  <a:pt x="5105288" y="97669"/>
                </a:cubicBezTo>
                <a:cubicBezTo>
                  <a:pt x="5100947" y="101141"/>
                  <a:pt x="5096607" y="101141"/>
                  <a:pt x="5092266" y="97669"/>
                </a:cubicBezTo>
                <a:cubicBezTo>
                  <a:pt x="5076639" y="83778"/>
                  <a:pt x="5061446" y="63376"/>
                  <a:pt x="5046687" y="36463"/>
                </a:cubicBezTo>
                <a:cubicBezTo>
                  <a:pt x="5045819" y="32122"/>
                  <a:pt x="5047555" y="30386"/>
                  <a:pt x="5051896" y="31254"/>
                </a:cubicBezTo>
                <a:close/>
                <a:moveTo>
                  <a:pt x="3216464" y="27022"/>
                </a:moveTo>
                <a:cubicBezTo>
                  <a:pt x="3218417" y="27239"/>
                  <a:pt x="3220913" y="27782"/>
                  <a:pt x="3223952" y="28650"/>
                </a:cubicBezTo>
                <a:cubicBezTo>
                  <a:pt x="3237843" y="36463"/>
                  <a:pt x="3246958" y="43409"/>
                  <a:pt x="3251299" y="49486"/>
                </a:cubicBezTo>
                <a:cubicBezTo>
                  <a:pt x="3255640" y="54695"/>
                  <a:pt x="3256074" y="59904"/>
                  <a:pt x="3252601" y="65113"/>
                </a:cubicBezTo>
                <a:cubicBezTo>
                  <a:pt x="3249129" y="76399"/>
                  <a:pt x="3246958" y="95933"/>
                  <a:pt x="3246090" y="123714"/>
                </a:cubicBezTo>
                <a:cubicBezTo>
                  <a:pt x="3246090" y="188826"/>
                  <a:pt x="3246524" y="226591"/>
                  <a:pt x="3247392" y="237009"/>
                </a:cubicBezTo>
                <a:cubicBezTo>
                  <a:pt x="3246524" y="249163"/>
                  <a:pt x="3242183" y="261318"/>
                  <a:pt x="3234370" y="273472"/>
                </a:cubicBezTo>
                <a:cubicBezTo>
                  <a:pt x="3230029" y="277813"/>
                  <a:pt x="3224820" y="278247"/>
                  <a:pt x="3218743" y="274774"/>
                </a:cubicBezTo>
                <a:cubicBezTo>
                  <a:pt x="3213534" y="268697"/>
                  <a:pt x="3209627" y="261752"/>
                  <a:pt x="3207023" y="253938"/>
                </a:cubicBezTo>
                <a:cubicBezTo>
                  <a:pt x="3207023" y="253070"/>
                  <a:pt x="3207023" y="251768"/>
                  <a:pt x="3207023" y="250032"/>
                </a:cubicBezTo>
                <a:cubicBezTo>
                  <a:pt x="3206155" y="247427"/>
                  <a:pt x="3205720" y="245257"/>
                  <a:pt x="3205720" y="243520"/>
                </a:cubicBezTo>
                <a:cubicBezTo>
                  <a:pt x="3170126" y="240916"/>
                  <a:pt x="3131927" y="242652"/>
                  <a:pt x="3091123" y="248729"/>
                </a:cubicBezTo>
                <a:cubicBezTo>
                  <a:pt x="3085914" y="248729"/>
                  <a:pt x="3082007" y="247861"/>
                  <a:pt x="3079403" y="246125"/>
                </a:cubicBezTo>
                <a:cubicBezTo>
                  <a:pt x="3079403" y="246125"/>
                  <a:pt x="3078535" y="245691"/>
                  <a:pt x="3076798" y="244823"/>
                </a:cubicBezTo>
                <a:cubicBezTo>
                  <a:pt x="3074194" y="243086"/>
                  <a:pt x="3072457" y="241784"/>
                  <a:pt x="3071589" y="240916"/>
                </a:cubicBezTo>
                <a:cubicBezTo>
                  <a:pt x="3070721" y="253938"/>
                  <a:pt x="3068117" y="261752"/>
                  <a:pt x="3063776" y="264356"/>
                </a:cubicBezTo>
                <a:cubicBezTo>
                  <a:pt x="3060303" y="267829"/>
                  <a:pt x="3055962" y="268263"/>
                  <a:pt x="3050753" y="265659"/>
                </a:cubicBezTo>
                <a:cubicBezTo>
                  <a:pt x="3050753" y="265659"/>
                  <a:pt x="3050319" y="265225"/>
                  <a:pt x="3049451" y="264356"/>
                </a:cubicBezTo>
                <a:cubicBezTo>
                  <a:pt x="3043374" y="261752"/>
                  <a:pt x="3039467" y="257845"/>
                  <a:pt x="3037731" y="252636"/>
                </a:cubicBezTo>
                <a:cubicBezTo>
                  <a:pt x="3034258" y="241350"/>
                  <a:pt x="3033390" y="231800"/>
                  <a:pt x="3035126" y="223987"/>
                </a:cubicBezTo>
                <a:cubicBezTo>
                  <a:pt x="3039467" y="205755"/>
                  <a:pt x="3042072" y="161479"/>
                  <a:pt x="3042940" y="91158"/>
                </a:cubicBezTo>
                <a:cubicBezTo>
                  <a:pt x="3042940" y="72058"/>
                  <a:pt x="3039467" y="57299"/>
                  <a:pt x="3032522" y="46881"/>
                </a:cubicBezTo>
                <a:cubicBezTo>
                  <a:pt x="3030785" y="41672"/>
                  <a:pt x="3033390" y="38634"/>
                  <a:pt x="3040335" y="37766"/>
                </a:cubicBezTo>
                <a:cubicBezTo>
                  <a:pt x="3048149" y="39502"/>
                  <a:pt x="3055962" y="41672"/>
                  <a:pt x="3063776" y="44277"/>
                </a:cubicBezTo>
                <a:cubicBezTo>
                  <a:pt x="3081139" y="42540"/>
                  <a:pt x="3108486" y="39936"/>
                  <a:pt x="3145817" y="36463"/>
                </a:cubicBezTo>
                <a:cubicBezTo>
                  <a:pt x="3155367" y="34727"/>
                  <a:pt x="3162312" y="33859"/>
                  <a:pt x="3166653" y="33859"/>
                </a:cubicBezTo>
                <a:cubicBezTo>
                  <a:pt x="3179676" y="32991"/>
                  <a:pt x="3194868" y="30820"/>
                  <a:pt x="3212232" y="27348"/>
                </a:cubicBezTo>
                <a:cubicBezTo>
                  <a:pt x="3213100" y="26913"/>
                  <a:pt x="3214511" y="26805"/>
                  <a:pt x="3216464" y="27022"/>
                </a:cubicBezTo>
                <a:close/>
                <a:moveTo>
                  <a:pt x="4757589" y="26045"/>
                </a:moveTo>
                <a:cubicBezTo>
                  <a:pt x="4782765" y="27782"/>
                  <a:pt x="4800997" y="32122"/>
                  <a:pt x="4812283" y="39068"/>
                </a:cubicBezTo>
                <a:cubicBezTo>
                  <a:pt x="4825305" y="48618"/>
                  <a:pt x="4827910" y="62074"/>
                  <a:pt x="4820096" y="79437"/>
                </a:cubicBezTo>
                <a:cubicBezTo>
                  <a:pt x="4814019" y="85515"/>
                  <a:pt x="4806206" y="85949"/>
                  <a:pt x="4796656" y="80740"/>
                </a:cubicBezTo>
                <a:cubicBezTo>
                  <a:pt x="4775820" y="59904"/>
                  <a:pt x="4761929" y="43409"/>
                  <a:pt x="4754984" y="31254"/>
                </a:cubicBezTo>
                <a:cubicBezTo>
                  <a:pt x="4754116" y="30386"/>
                  <a:pt x="4753682" y="29084"/>
                  <a:pt x="4753682" y="27348"/>
                </a:cubicBezTo>
                <a:cubicBezTo>
                  <a:pt x="4754550" y="26479"/>
                  <a:pt x="4755852" y="26045"/>
                  <a:pt x="4757589" y="26045"/>
                </a:cubicBezTo>
                <a:close/>
                <a:moveTo>
                  <a:pt x="5523309" y="25069"/>
                </a:moveTo>
                <a:cubicBezTo>
                  <a:pt x="5527216" y="25286"/>
                  <a:pt x="5530255" y="26479"/>
                  <a:pt x="5532425" y="28650"/>
                </a:cubicBezTo>
                <a:cubicBezTo>
                  <a:pt x="5547184" y="37331"/>
                  <a:pt x="5556300" y="46013"/>
                  <a:pt x="5559772" y="54695"/>
                </a:cubicBezTo>
                <a:cubicBezTo>
                  <a:pt x="5564113" y="59036"/>
                  <a:pt x="5564113" y="64245"/>
                  <a:pt x="5559772" y="70322"/>
                </a:cubicBezTo>
                <a:cubicBezTo>
                  <a:pt x="5551091" y="78135"/>
                  <a:pt x="5541975" y="104614"/>
                  <a:pt x="5532425" y="149759"/>
                </a:cubicBezTo>
                <a:cubicBezTo>
                  <a:pt x="5529820" y="162781"/>
                  <a:pt x="5524177" y="170595"/>
                  <a:pt x="5515496" y="173199"/>
                </a:cubicBezTo>
                <a:cubicBezTo>
                  <a:pt x="5512891" y="175804"/>
                  <a:pt x="5508984" y="175370"/>
                  <a:pt x="5503775" y="171897"/>
                </a:cubicBezTo>
                <a:cubicBezTo>
                  <a:pt x="5499434" y="167556"/>
                  <a:pt x="5497264" y="162347"/>
                  <a:pt x="5497264" y="156270"/>
                </a:cubicBezTo>
                <a:cubicBezTo>
                  <a:pt x="5490319" y="156270"/>
                  <a:pt x="5478165" y="157138"/>
                  <a:pt x="5460801" y="158874"/>
                </a:cubicBezTo>
                <a:cubicBezTo>
                  <a:pt x="5452988" y="159743"/>
                  <a:pt x="5446911" y="160177"/>
                  <a:pt x="5442570" y="160177"/>
                </a:cubicBezTo>
                <a:cubicBezTo>
                  <a:pt x="5431284" y="161045"/>
                  <a:pt x="5422168" y="161045"/>
                  <a:pt x="5415223" y="160177"/>
                </a:cubicBezTo>
                <a:cubicBezTo>
                  <a:pt x="5415223" y="161913"/>
                  <a:pt x="5414788" y="164083"/>
                  <a:pt x="5413920" y="166688"/>
                </a:cubicBezTo>
                <a:cubicBezTo>
                  <a:pt x="5411316" y="171897"/>
                  <a:pt x="5406975" y="173199"/>
                  <a:pt x="5400898" y="170595"/>
                </a:cubicBezTo>
                <a:cubicBezTo>
                  <a:pt x="5390480" y="167122"/>
                  <a:pt x="5384403" y="157572"/>
                  <a:pt x="5382667" y="141945"/>
                </a:cubicBezTo>
                <a:cubicBezTo>
                  <a:pt x="5379194" y="108087"/>
                  <a:pt x="5372249" y="78569"/>
                  <a:pt x="5361831" y="53392"/>
                </a:cubicBezTo>
                <a:cubicBezTo>
                  <a:pt x="5359226" y="44711"/>
                  <a:pt x="5362265" y="40370"/>
                  <a:pt x="5370946" y="40370"/>
                </a:cubicBezTo>
                <a:cubicBezTo>
                  <a:pt x="5378760" y="41238"/>
                  <a:pt x="5386139" y="42974"/>
                  <a:pt x="5393084" y="45579"/>
                </a:cubicBezTo>
                <a:cubicBezTo>
                  <a:pt x="5421734" y="42106"/>
                  <a:pt x="5451251" y="37766"/>
                  <a:pt x="5481637" y="32557"/>
                </a:cubicBezTo>
                <a:cubicBezTo>
                  <a:pt x="5485110" y="31688"/>
                  <a:pt x="5489885" y="30820"/>
                  <a:pt x="5495962" y="29952"/>
                </a:cubicBezTo>
                <a:cubicBezTo>
                  <a:pt x="5502039" y="28216"/>
                  <a:pt x="5506380" y="27348"/>
                  <a:pt x="5508984" y="27348"/>
                </a:cubicBezTo>
                <a:cubicBezTo>
                  <a:pt x="5514628" y="25611"/>
                  <a:pt x="5519402" y="24852"/>
                  <a:pt x="5523309" y="25069"/>
                </a:cubicBezTo>
                <a:close/>
                <a:moveTo>
                  <a:pt x="6436425" y="24743"/>
                </a:moveTo>
                <a:cubicBezTo>
                  <a:pt x="6438596" y="24743"/>
                  <a:pt x="6440983" y="25177"/>
                  <a:pt x="6443587" y="26045"/>
                </a:cubicBezTo>
                <a:cubicBezTo>
                  <a:pt x="6452269" y="28650"/>
                  <a:pt x="6462253" y="34293"/>
                  <a:pt x="6473539" y="42974"/>
                </a:cubicBezTo>
                <a:cubicBezTo>
                  <a:pt x="6479617" y="49052"/>
                  <a:pt x="6481353" y="57299"/>
                  <a:pt x="6478748" y="67717"/>
                </a:cubicBezTo>
                <a:cubicBezTo>
                  <a:pt x="6475275" y="82476"/>
                  <a:pt x="6472671" y="100707"/>
                  <a:pt x="6470935" y="122412"/>
                </a:cubicBezTo>
                <a:cubicBezTo>
                  <a:pt x="6471803" y="121543"/>
                  <a:pt x="6472671" y="120241"/>
                  <a:pt x="6473539" y="118505"/>
                </a:cubicBezTo>
                <a:cubicBezTo>
                  <a:pt x="6489166" y="101141"/>
                  <a:pt x="6500019" y="88553"/>
                  <a:pt x="6506095" y="80740"/>
                </a:cubicBezTo>
                <a:cubicBezTo>
                  <a:pt x="6510437" y="73794"/>
                  <a:pt x="6513041" y="66415"/>
                  <a:pt x="6513909" y="58601"/>
                </a:cubicBezTo>
                <a:cubicBezTo>
                  <a:pt x="6515645" y="51656"/>
                  <a:pt x="6520420" y="50354"/>
                  <a:pt x="6528233" y="54695"/>
                </a:cubicBezTo>
                <a:cubicBezTo>
                  <a:pt x="6541256" y="60772"/>
                  <a:pt x="6552109" y="68585"/>
                  <a:pt x="6560789" y="78135"/>
                </a:cubicBezTo>
                <a:cubicBezTo>
                  <a:pt x="6564262" y="82476"/>
                  <a:pt x="6563394" y="86817"/>
                  <a:pt x="6558185" y="91158"/>
                </a:cubicBezTo>
                <a:cubicBezTo>
                  <a:pt x="6532141" y="107653"/>
                  <a:pt x="6503057" y="123280"/>
                  <a:pt x="6470935" y="138038"/>
                </a:cubicBezTo>
                <a:lnTo>
                  <a:pt x="6470935" y="144550"/>
                </a:lnTo>
                <a:cubicBezTo>
                  <a:pt x="6475275" y="144550"/>
                  <a:pt x="6479183" y="144550"/>
                  <a:pt x="6482655" y="144550"/>
                </a:cubicBezTo>
                <a:cubicBezTo>
                  <a:pt x="6493941" y="144550"/>
                  <a:pt x="6502623" y="142813"/>
                  <a:pt x="6508700" y="139341"/>
                </a:cubicBezTo>
                <a:cubicBezTo>
                  <a:pt x="6517382" y="135000"/>
                  <a:pt x="6526497" y="135434"/>
                  <a:pt x="6536047" y="140643"/>
                </a:cubicBezTo>
                <a:cubicBezTo>
                  <a:pt x="6546465" y="145852"/>
                  <a:pt x="6555581" y="153665"/>
                  <a:pt x="6563394" y="164083"/>
                </a:cubicBezTo>
                <a:cubicBezTo>
                  <a:pt x="6567735" y="171029"/>
                  <a:pt x="6567735" y="176672"/>
                  <a:pt x="6563394" y="181013"/>
                </a:cubicBezTo>
                <a:cubicBezTo>
                  <a:pt x="6559921" y="183617"/>
                  <a:pt x="6556449" y="188392"/>
                  <a:pt x="6552976" y="195337"/>
                </a:cubicBezTo>
                <a:cubicBezTo>
                  <a:pt x="6552109" y="197942"/>
                  <a:pt x="6551239" y="199678"/>
                  <a:pt x="6550371" y="200546"/>
                </a:cubicBezTo>
                <a:cubicBezTo>
                  <a:pt x="6549504" y="204019"/>
                  <a:pt x="6547767" y="209228"/>
                  <a:pt x="6545163" y="216173"/>
                </a:cubicBezTo>
                <a:cubicBezTo>
                  <a:pt x="6539954" y="230932"/>
                  <a:pt x="6536481" y="241350"/>
                  <a:pt x="6534745" y="247427"/>
                </a:cubicBezTo>
                <a:cubicBezTo>
                  <a:pt x="6537349" y="250032"/>
                  <a:pt x="6539519" y="252202"/>
                  <a:pt x="6541256" y="253938"/>
                </a:cubicBezTo>
                <a:cubicBezTo>
                  <a:pt x="6545597" y="259147"/>
                  <a:pt x="6545597" y="263922"/>
                  <a:pt x="6541256" y="268263"/>
                </a:cubicBezTo>
                <a:cubicBezTo>
                  <a:pt x="6536047" y="270868"/>
                  <a:pt x="6529536" y="271736"/>
                  <a:pt x="6521723" y="270868"/>
                </a:cubicBezTo>
                <a:cubicBezTo>
                  <a:pt x="6474841" y="269131"/>
                  <a:pt x="6430999" y="271736"/>
                  <a:pt x="6390195" y="278681"/>
                </a:cubicBezTo>
                <a:cubicBezTo>
                  <a:pt x="6384987" y="280417"/>
                  <a:pt x="6379777" y="279115"/>
                  <a:pt x="6374569" y="274774"/>
                </a:cubicBezTo>
                <a:cubicBezTo>
                  <a:pt x="6369359" y="272170"/>
                  <a:pt x="6362849" y="266961"/>
                  <a:pt x="6355035" y="259147"/>
                </a:cubicBezTo>
                <a:cubicBezTo>
                  <a:pt x="6352431" y="255675"/>
                  <a:pt x="6352865" y="253070"/>
                  <a:pt x="6356337" y="251334"/>
                </a:cubicBezTo>
                <a:cubicBezTo>
                  <a:pt x="6357205" y="251334"/>
                  <a:pt x="6362849" y="250900"/>
                  <a:pt x="6373267" y="250032"/>
                </a:cubicBezTo>
                <a:cubicBezTo>
                  <a:pt x="6405389" y="248295"/>
                  <a:pt x="6429263" y="246993"/>
                  <a:pt x="6444890" y="246125"/>
                </a:cubicBezTo>
                <a:cubicBezTo>
                  <a:pt x="6450967" y="246125"/>
                  <a:pt x="6462253" y="245257"/>
                  <a:pt x="6478748" y="243520"/>
                </a:cubicBezTo>
                <a:cubicBezTo>
                  <a:pt x="6486561" y="242652"/>
                  <a:pt x="6492205" y="242218"/>
                  <a:pt x="6495677" y="242218"/>
                </a:cubicBezTo>
                <a:cubicBezTo>
                  <a:pt x="6497414" y="233537"/>
                  <a:pt x="6498716" y="223987"/>
                  <a:pt x="6499584" y="213569"/>
                </a:cubicBezTo>
                <a:cubicBezTo>
                  <a:pt x="6497848" y="213569"/>
                  <a:pt x="6495243" y="214003"/>
                  <a:pt x="6491771" y="214871"/>
                </a:cubicBezTo>
                <a:cubicBezTo>
                  <a:pt x="6486561" y="216607"/>
                  <a:pt x="6480051" y="217475"/>
                  <a:pt x="6472237" y="217475"/>
                </a:cubicBezTo>
                <a:cubicBezTo>
                  <a:pt x="6468765" y="217475"/>
                  <a:pt x="6461385" y="217910"/>
                  <a:pt x="6450099" y="218778"/>
                </a:cubicBezTo>
                <a:cubicBezTo>
                  <a:pt x="6423186" y="220514"/>
                  <a:pt x="6405823" y="221816"/>
                  <a:pt x="6398009" y="222684"/>
                </a:cubicBezTo>
                <a:cubicBezTo>
                  <a:pt x="6393669" y="223553"/>
                  <a:pt x="6388893" y="221816"/>
                  <a:pt x="6383684" y="217475"/>
                </a:cubicBezTo>
                <a:cubicBezTo>
                  <a:pt x="6379344" y="214003"/>
                  <a:pt x="6375437" y="210096"/>
                  <a:pt x="6371964" y="205755"/>
                </a:cubicBezTo>
                <a:cubicBezTo>
                  <a:pt x="6370228" y="203151"/>
                  <a:pt x="6369794" y="200980"/>
                  <a:pt x="6370662" y="199244"/>
                </a:cubicBezTo>
                <a:cubicBezTo>
                  <a:pt x="6371531" y="197508"/>
                  <a:pt x="6373701" y="196640"/>
                  <a:pt x="6377173" y="196640"/>
                </a:cubicBezTo>
                <a:cubicBezTo>
                  <a:pt x="6378909" y="196640"/>
                  <a:pt x="6382382" y="196205"/>
                  <a:pt x="6387591" y="195337"/>
                </a:cubicBezTo>
                <a:cubicBezTo>
                  <a:pt x="6411031" y="193601"/>
                  <a:pt x="6430999" y="192299"/>
                  <a:pt x="6447495" y="191431"/>
                </a:cubicBezTo>
                <a:cubicBezTo>
                  <a:pt x="6449231" y="191431"/>
                  <a:pt x="6452269" y="190996"/>
                  <a:pt x="6456610" y="190128"/>
                </a:cubicBezTo>
                <a:cubicBezTo>
                  <a:pt x="6465292" y="189260"/>
                  <a:pt x="6471803" y="188392"/>
                  <a:pt x="6476143" y="187524"/>
                </a:cubicBezTo>
                <a:cubicBezTo>
                  <a:pt x="6480485" y="185788"/>
                  <a:pt x="6485259" y="186222"/>
                  <a:pt x="6490469" y="188826"/>
                </a:cubicBezTo>
                <a:cubicBezTo>
                  <a:pt x="6495677" y="191431"/>
                  <a:pt x="6499584" y="195771"/>
                  <a:pt x="6502189" y="201849"/>
                </a:cubicBezTo>
                <a:cubicBezTo>
                  <a:pt x="6503057" y="198376"/>
                  <a:pt x="6503925" y="192733"/>
                  <a:pt x="6504793" y="184919"/>
                </a:cubicBezTo>
                <a:cubicBezTo>
                  <a:pt x="6506529" y="176238"/>
                  <a:pt x="6507832" y="170161"/>
                  <a:pt x="6508700" y="166688"/>
                </a:cubicBezTo>
                <a:cubicBezTo>
                  <a:pt x="6506964" y="166688"/>
                  <a:pt x="6504793" y="166688"/>
                  <a:pt x="6502189" y="166688"/>
                </a:cubicBezTo>
                <a:cubicBezTo>
                  <a:pt x="6449231" y="170161"/>
                  <a:pt x="6409295" y="174067"/>
                  <a:pt x="6382382" y="178408"/>
                </a:cubicBezTo>
                <a:cubicBezTo>
                  <a:pt x="6377173" y="179276"/>
                  <a:pt x="6371964" y="178408"/>
                  <a:pt x="6366755" y="175804"/>
                </a:cubicBezTo>
                <a:cubicBezTo>
                  <a:pt x="6358941" y="167990"/>
                  <a:pt x="6353299" y="161479"/>
                  <a:pt x="6349826" y="156270"/>
                </a:cubicBezTo>
                <a:cubicBezTo>
                  <a:pt x="6349826" y="153665"/>
                  <a:pt x="6350695" y="152363"/>
                  <a:pt x="6352431" y="152363"/>
                </a:cubicBezTo>
                <a:cubicBezTo>
                  <a:pt x="6361113" y="151495"/>
                  <a:pt x="6371531" y="150627"/>
                  <a:pt x="6383684" y="149759"/>
                </a:cubicBezTo>
                <a:cubicBezTo>
                  <a:pt x="6389762" y="148891"/>
                  <a:pt x="6394537" y="148456"/>
                  <a:pt x="6398009" y="148456"/>
                </a:cubicBezTo>
                <a:cubicBezTo>
                  <a:pt x="6410163" y="148456"/>
                  <a:pt x="6422751" y="148022"/>
                  <a:pt x="6435774" y="147154"/>
                </a:cubicBezTo>
                <a:cubicBezTo>
                  <a:pt x="6434906" y="128055"/>
                  <a:pt x="6434906" y="106350"/>
                  <a:pt x="6435774" y="82042"/>
                </a:cubicBezTo>
                <a:cubicBezTo>
                  <a:pt x="6436643" y="67283"/>
                  <a:pt x="6434472" y="52090"/>
                  <a:pt x="6429263" y="36463"/>
                </a:cubicBezTo>
                <a:cubicBezTo>
                  <a:pt x="6427527" y="32122"/>
                  <a:pt x="6427961" y="28650"/>
                  <a:pt x="6430565" y="26045"/>
                </a:cubicBezTo>
                <a:cubicBezTo>
                  <a:pt x="6432301" y="25177"/>
                  <a:pt x="6434255" y="24743"/>
                  <a:pt x="6436425" y="24743"/>
                </a:cubicBezTo>
                <a:close/>
                <a:moveTo>
                  <a:pt x="4166778" y="24743"/>
                </a:moveTo>
                <a:cubicBezTo>
                  <a:pt x="4168080" y="24309"/>
                  <a:pt x="4169817" y="24309"/>
                  <a:pt x="4171987" y="24743"/>
                </a:cubicBezTo>
                <a:cubicBezTo>
                  <a:pt x="4189351" y="26479"/>
                  <a:pt x="4204543" y="34727"/>
                  <a:pt x="4217566" y="49486"/>
                </a:cubicBezTo>
                <a:cubicBezTo>
                  <a:pt x="4220170" y="53827"/>
                  <a:pt x="4221038" y="59036"/>
                  <a:pt x="4220170" y="65113"/>
                </a:cubicBezTo>
                <a:cubicBezTo>
                  <a:pt x="4217566" y="71190"/>
                  <a:pt x="4215396" y="85080"/>
                  <a:pt x="4213659" y="106785"/>
                </a:cubicBezTo>
                <a:cubicBezTo>
                  <a:pt x="4213659" y="107653"/>
                  <a:pt x="4213659" y="109823"/>
                  <a:pt x="4213659" y="113296"/>
                </a:cubicBezTo>
                <a:cubicBezTo>
                  <a:pt x="4212791" y="116768"/>
                  <a:pt x="4212357" y="119373"/>
                  <a:pt x="4212357" y="121109"/>
                </a:cubicBezTo>
                <a:cubicBezTo>
                  <a:pt x="4220170" y="119373"/>
                  <a:pt x="4226247" y="118071"/>
                  <a:pt x="4230588" y="117203"/>
                </a:cubicBezTo>
                <a:cubicBezTo>
                  <a:pt x="4230588" y="117203"/>
                  <a:pt x="4231023" y="117203"/>
                  <a:pt x="4231891" y="117203"/>
                </a:cubicBezTo>
                <a:cubicBezTo>
                  <a:pt x="4238836" y="115466"/>
                  <a:pt x="4244045" y="115466"/>
                  <a:pt x="4247517" y="117203"/>
                </a:cubicBezTo>
                <a:cubicBezTo>
                  <a:pt x="4253594" y="118939"/>
                  <a:pt x="4259238" y="122846"/>
                  <a:pt x="4264447" y="128923"/>
                </a:cubicBezTo>
                <a:cubicBezTo>
                  <a:pt x="4268788" y="139341"/>
                  <a:pt x="4266617" y="144550"/>
                  <a:pt x="4257935" y="144550"/>
                </a:cubicBezTo>
                <a:cubicBezTo>
                  <a:pt x="4255331" y="144550"/>
                  <a:pt x="4250556" y="144984"/>
                  <a:pt x="4243611" y="145852"/>
                </a:cubicBezTo>
                <a:cubicBezTo>
                  <a:pt x="4229720" y="147588"/>
                  <a:pt x="4218868" y="148891"/>
                  <a:pt x="4211055" y="149759"/>
                </a:cubicBezTo>
                <a:cubicBezTo>
                  <a:pt x="4211055" y="172331"/>
                  <a:pt x="4211055" y="192733"/>
                  <a:pt x="4211055" y="210964"/>
                </a:cubicBezTo>
                <a:cubicBezTo>
                  <a:pt x="4211923" y="210096"/>
                  <a:pt x="4212357" y="209662"/>
                  <a:pt x="4212357" y="209662"/>
                </a:cubicBezTo>
                <a:cubicBezTo>
                  <a:pt x="4222775" y="209662"/>
                  <a:pt x="4236232" y="208360"/>
                  <a:pt x="4252726" y="205755"/>
                </a:cubicBezTo>
                <a:cubicBezTo>
                  <a:pt x="4261408" y="204019"/>
                  <a:pt x="4268788" y="205321"/>
                  <a:pt x="4274865" y="209662"/>
                </a:cubicBezTo>
                <a:cubicBezTo>
                  <a:pt x="4280942" y="212266"/>
                  <a:pt x="4286585" y="217041"/>
                  <a:pt x="4291794" y="223987"/>
                </a:cubicBezTo>
                <a:cubicBezTo>
                  <a:pt x="4295266" y="233537"/>
                  <a:pt x="4291794" y="238746"/>
                  <a:pt x="4281376" y="239614"/>
                </a:cubicBezTo>
                <a:cubicBezTo>
                  <a:pt x="4257067" y="236141"/>
                  <a:pt x="4229720" y="235707"/>
                  <a:pt x="4199334" y="238311"/>
                </a:cubicBezTo>
                <a:cubicBezTo>
                  <a:pt x="4174157" y="238311"/>
                  <a:pt x="4152888" y="240482"/>
                  <a:pt x="4135524" y="244823"/>
                </a:cubicBezTo>
                <a:cubicBezTo>
                  <a:pt x="4131183" y="246559"/>
                  <a:pt x="4126843" y="245691"/>
                  <a:pt x="4122502" y="242218"/>
                </a:cubicBezTo>
                <a:cubicBezTo>
                  <a:pt x="4115556" y="235273"/>
                  <a:pt x="4110347" y="230498"/>
                  <a:pt x="4106875" y="227893"/>
                </a:cubicBezTo>
                <a:cubicBezTo>
                  <a:pt x="4104270" y="223553"/>
                  <a:pt x="4105138" y="220948"/>
                  <a:pt x="4109479" y="220080"/>
                </a:cubicBezTo>
                <a:cubicBezTo>
                  <a:pt x="4119029" y="220080"/>
                  <a:pt x="4135524" y="218778"/>
                  <a:pt x="4158965" y="216173"/>
                </a:cubicBezTo>
                <a:cubicBezTo>
                  <a:pt x="4160701" y="216173"/>
                  <a:pt x="4163306" y="216173"/>
                  <a:pt x="4166778" y="216173"/>
                </a:cubicBezTo>
                <a:cubicBezTo>
                  <a:pt x="4170251" y="215305"/>
                  <a:pt x="4173289" y="214871"/>
                  <a:pt x="4175894" y="214871"/>
                </a:cubicBezTo>
                <a:lnTo>
                  <a:pt x="4175894" y="153665"/>
                </a:lnTo>
                <a:cubicBezTo>
                  <a:pt x="4168080" y="155402"/>
                  <a:pt x="4161135" y="156270"/>
                  <a:pt x="4155058" y="156270"/>
                </a:cubicBezTo>
                <a:cubicBezTo>
                  <a:pt x="4150717" y="157138"/>
                  <a:pt x="4147245" y="157138"/>
                  <a:pt x="4144640" y="156270"/>
                </a:cubicBezTo>
                <a:cubicBezTo>
                  <a:pt x="4137695" y="151929"/>
                  <a:pt x="4132052" y="146720"/>
                  <a:pt x="4127711" y="140643"/>
                </a:cubicBezTo>
                <a:cubicBezTo>
                  <a:pt x="4125106" y="137170"/>
                  <a:pt x="4124238" y="134566"/>
                  <a:pt x="4125106" y="132829"/>
                </a:cubicBezTo>
                <a:cubicBezTo>
                  <a:pt x="4125974" y="131961"/>
                  <a:pt x="4128579" y="131093"/>
                  <a:pt x="4132920" y="130225"/>
                </a:cubicBezTo>
                <a:cubicBezTo>
                  <a:pt x="4136392" y="130225"/>
                  <a:pt x="4144206" y="129357"/>
                  <a:pt x="4156360" y="127621"/>
                </a:cubicBezTo>
                <a:cubicBezTo>
                  <a:pt x="4165042" y="126752"/>
                  <a:pt x="4171553" y="126318"/>
                  <a:pt x="4175894" y="126318"/>
                </a:cubicBezTo>
                <a:cubicBezTo>
                  <a:pt x="4175894" y="116768"/>
                  <a:pt x="4175894" y="107653"/>
                  <a:pt x="4175894" y="98971"/>
                </a:cubicBezTo>
                <a:cubicBezTo>
                  <a:pt x="4178498" y="66849"/>
                  <a:pt x="4175894" y="46447"/>
                  <a:pt x="4168080" y="37766"/>
                </a:cubicBezTo>
                <a:cubicBezTo>
                  <a:pt x="4165476" y="33425"/>
                  <a:pt x="4164174" y="29952"/>
                  <a:pt x="4164174" y="27348"/>
                </a:cubicBezTo>
                <a:cubicBezTo>
                  <a:pt x="4164608" y="26045"/>
                  <a:pt x="4165476" y="25177"/>
                  <a:pt x="4166778" y="24743"/>
                </a:cubicBezTo>
                <a:close/>
                <a:moveTo>
                  <a:pt x="4058692" y="23441"/>
                </a:moveTo>
                <a:cubicBezTo>
                  <a:pt x="4058692" y="23441"/>
                  <a:pt x="4059126" y="23441"/>
                  <a:pt x="4059994" y="23441"/>
                </a:cubicBezTo>
                <a:cubicBezTo>
                  <a:pt x="4073885" y="23441"/>
                  <a:pt x="4086907" y="24309"/>
                  <a:pt x="4099061" y="26045"/>
                </a:cubicBezTo>
                <a:cubicBezTo>
                  <a:pt x="4114688" y="28650"/>
                  <a:pt x="4122068" y="39502"/>
                  <a:pt x="4121200" y="58601"/>
                </a:cubicBezTo>
                <a:cubicBezTo>
                  <a:pt x="4118595" y="72492"/>
                  <a:pt x="4110782" y="76399"/>
                  <a:pt x="4097759" y="70322"/>
                </a:cubicBezTo>
                <a:cubicBezTo>
                  <a:pt x="4091682" y="65981"/>
                  <a:pt x="4078659" y="52090"/>
                  <a:pt x="4058692" y="28650"/>
                </a:cubicBezTo>
                <a:cubicBezTo>
                  <a:pt x="4056087" y="26045"/>
                  <a:pt x="4056087" y="24309"/>
                  <a:pt x="4058692" y="23441"/>
                </a:cubicBezTo>
                <a:close/>
                <a:moveTo>
                  <a:pt x="5141425" y="23278"/>
                </a:moveTo>
                <a:cubicBezTo>
                  <a:pt x="5142945" y="22952"/>
                  <a:pt x="5144790" y="23007"/>
                  <a:pt x="5146960" y="23441"/>
                </a:cubicBezTo>
                <a:cubicBezTo>
                  <a:pt x="5165191" y="31254"/>
                  <a:pt x="5178648" y="42974"/>
                  <a:pt x="5187330" y="58601"/>
                </a:cubicBezTo>
                <a:cubicBezTo>
                  <a:pt x="5189934" y="63810"/>
                  <a:pt x="5189500" y="68151"/>
                  <a:pt x="5186027" y="71624"/>
                </a:cubicBezTo>
                <a:cubicBezTo>
                  <a:pt x="5180818" y="78569"/>
                  <a:pt x="5176044" y="90724"/>
                  <a:pt x="5171703" y="108087"/>
                </a:cubicBezTo>
                <a:cubicBezTo>
                  <a:pt x="5165626" y="132395"/>
                  <a:pt x="5155208" y="156704"/>
                  <a:pt x="5140449" y="181013"/>
                </a:cubicBezTo>
                <a:cubicBezTo>
                  <a:pt x="5157812" y="198376"/>
                  <a:pt x="5174741" y="211398"/>
                  <a:pt x="5191236" y="220080"/>
                </a:cubicBezTo>
                <a:cubicBezTo>
                  <a:pt x="5218149" y="235707"/>
                  <a:pt x="5247667" y="246993"/>
                  <a:pt x="5279789" y="253938"/>
                </a:cubicBezTo>
                <a:cubicBezTo>
                  <a:pt x="5284130" y="254807"/>
                  <a:pt x="5286300" y="256543"/>
                  <a:pt x="5286300" y="259147"/>
                </a:cubicBezTo>
                <a:cubicBezTo>
                  <a:pt x="5287168" y="260884"/>
                  <a:pt x="5285432" y="262186"/>
                  <a:pt x="5281091" y="263054"/>
                </a:cubicBezTo>
                <a:cubicBezTo>
                  <a:pt x="5246365" y="272604"/>
                  <a:pt x="5219018" y="278247"/>
                  <a:pt x="5199050" y="279983"/>
                </a:cubicBezTo>
                <a:cubicBezTo>
                  <a:pt x="5189500" y="279983"/>
                  <a:pt x="5182555" y="278681"/>
                  <a:pt x="5178214" y="276077"/>
                </a:cubicBezTo>
                <a:cubicBezTo>
                  <a:pt x="5157378" y="262186"/>
                  <a:pt x="5135674" y="241784"/>
                  <a:pt x="5113102" y="214871"/>
                </a:cubicBezTo>
                <a:cubicBezTo>
                  <a:pt x="5112234" y="215739"/>
                  <a:pt x="5110931" y="217041"/>
                  <a:pt x="5109195" y="218778"/>
                </a:cubicBezTo>
                <a:cubicBezTo>
                  <a:pt x="5106590" y="220514"/>
                  <a:pt x="5104854" y="221816"/>
                  <a:pt x="5103986" y="222684"/>
                </a:cubicBezTo>
                <a:cubicBezTo>
                  <a:pt x="5070127" y="248729"/>
                  <a:pt x="5031494" y="262620"/>
                  <a:pt x="4988086" y="264356"/>
                </a:cubicBezTo>
                <a:cubicBezTo>
                  <a:pt x="4984613" y="264356"/>
                  <a:pt x="4982443" y="263488"/>
                  <a:pt x="4981575" y="261752"/>
                </a:cubicBezTo>
                <a:cubicBezTo>
                  <a:pt x="4981575" y="260884"/>
                  <a:pt x="4983311" y="259581"/>
                  <a:pt x="4986784" y="257845"/>
                </a:cubicBezTo>
                <a:cubicBezTo>
                  <a:pt x="5027588" y="242218"/>
                  <a:pt x="5061880" y="217475"/>
                  <a:pt x="5089661" y="183617"/>
                </a:cubicBezTo>
                <a:cubicBezTo>
                  <a:pt x="5074902" y="163649"/>
                  <a:pt x="5063616" y="146286"/>
                  <a:pt x="5055803" y="131527"/>
                </a:cubicBezTo>
                <a:cubicBezTo>
                  <a:pt x="5047989" y="118505"/>
                  <a:pt x="5038874" y="111994"/>
                  <a:pt x="5028456" y="111994"/>
                </a:cubicBezTo>
                <a:cubicBezTo>
                  <a:pt x="5023247" y="111125"/>
                  <a:pt x="5020208" y="108521"/>
                  <a:pt x="5019340" y="104180"/>
                </a:cubicBezTo>
                <a:cubicBezTo>
                  <a:pt x="5020208" y="98103"/>
                  <a:pt x="5027588" y="94196"/>
                  <a:pt x="5041478" y="92460"/>
                </a:cubicBezTo>
                <a:cubicBezTo>
                  <a:pt x="5057105" y="92460"/>
                  <a:pt x="5069259" y="97669"/>
                  <a:pt x="5077941" y="108087"/>
                </a:cubicBezTo>
                <a:cubicBezTo>
                  <a:pt x="5088359" y="121977"/>
                  <a:pt x="5099645" y="136302"/>
                  <a:pt x="5111799" y="151061"/>
                </a:cubicBezTo>
                <a:cubicBezTo>
                  <a:pt x="5121349" y="136302"/>
                  <a:pt x="5129163" y="116334"/>
                  <a:pt x="5135240" y="91158"/>
                </a:cubicBezTo>
                <a:cubicBezTo>
                  <a:pt x="5140449" y="65981"/>
                  <a:pt x="5140883" y="47749"/>
                  <a:pt x="5136542" y="36463"/>
                </a:cubicBezTo>
                <a:cubicBezTo>
                  <a:pt x="5135240" y="28650"/>
                  <a:pt x="5136868" y="24255"/>
                  <a:pt x="5141425" y="23278"/>
                </a:cubicBezTo>
                <a:close/>
                <a:moveTo>
                  <a:pt x="1202867" y="22139"/>
                </a:moveTo>
                <a:cubicBezTo>
                  <a:pt x="1214153" y="25611"/>
                  <a:pt x="1223702" y="31688"/>
                  <a:pt x="1231516" y="40370"/>
                </a:cubicBezTo>
                <a:cubicBezTo>
                  <a:pt x="1234120" y="44711"/>
                  <a:pt x="1233253" y="48618"/>
                  <a:pt x="1228912" y="52090"/>
                </a:cubicBezTo>
                <a:cubicBezTo>
                  <a:pt x="1212416" y="58167"/>
                  <a:pt x="1186371" y="63376"/>
                  <a:pt x="1150776" y="67717"/>
                </a:cubicBezTo>
                <a:cubicBezTo>
                  <a:pt x="1150776" y="68585"/>
                  <a:pt x="1151211" y="69888"/>
                  <a:pt x="1152079" y="71624"/>
                </a:cubicBezTo>
                <a:cubicBezTo>
                  <a:pt x="1152947" y="72492"/>
                  <a:pt x="1153381" y="73794"/>
                  <a:pt x="1153381" y="75531"/>
                </a:cubicBezTo>
                <a:cubicBezTo>
                  <a:pt x="1151644" y="85949"/>
                  <a:pt x="1150776" y="95064"/>
                  <a:pt x="1150776" y="102878"/>
                </a:cubicBezTo>
                <a:cubicBezTo>
                  <a:pt x="1150776" y="103746"/>
                  <a:pt x="1150776" y="105048"/>
                  <a:pt x="1150776" y="106785"/>
                </a:cubicBezTo>
                <a:cubicBezTo>
                  <a:pt x="1175085" y="102444"/>
                  <a:pt x="1198091" y="96801"/>
                  <a:pt x="1219796" y="89855"/>
                </a:cubicBezTo>
                <a:cubicBezTo>
                  <a:pt x="1226740" y="88119"/>
                  <a:pt x="1232818" y="88119"/>
                  <a:pt x="1238027" y="89855"/>
                </a:cubicBezTo>
                <a:cubicBezTo>
                  <a:pt x="1243236" y="92460"/>
                  <a:pt x="1248445" y="97235"/>
                  <a:pt x="1253654" y="104180"/>
                </a:cubicBezTo>
                <a:cubicBezTo>
                  <a:pt x="1254522" y="105048"/>
                  <a:pt x="1254956" y="105482"/>
                  <a:pt x="1254956" y="105482"/>
                </a:cubicBezTo>
                <a:cubicBezTo>
                  <a:pt x="1258429" y="111559"/>
                  <a:pt x="1256258" y="115900"/>
                  <a:pt x="1248445" y="118505"/>
                </a:cubicBezTo>
                <a:cubicBezTo>
                  <a:pt x="1234555" y="121109"/>
                  <a:pt x="1219796" y="123714"/>
                  <a:pt x="1204169" y="126318"/>
                </a:cubicBezTo>
                <a:cubicBezTo>
                  <a:pt x="1206773" y="132395"/>
                  <a:pt x="1208509" y="140643"/>
                  <a:pt x="1209378" y="151061"/>
                </a:cubicBezTo>
                <a:cubicBezTo>
                  <a:pt x="1209378" y="171029"/>
                  <a:pt x="1208943" y="187524"/>
                  <a:pt x="1208075" y="200546"/>
                </a:cubicBezTo>
                <a:cubicBezTo>
                  <a:pt x="1207207" y="217041"/>
                  <a:pt x="1204603" y="227025"/>
                  <a:pt x="1200262" y="230498"/>
                </a:cubicBezTo>
                <a:cubicBezTo>
                  <a:pt x="1195053" y="233102"/>
                  <a:pt x="1190712" y="233102"/>
                  <a:pt x="1187240" y="230498"/>
                </a:cubicBezTo>
                <a:cubicBezTo>
                  <a:pt x="1184635" y="228762"/>
                  <a:pt x="1180728" y="223553"/>
                  <a:pt x="1175519" y="214871"/>
                </a:cubicBezTo>
                <a:cubicBezTo>
                  <a:pt x="1173783" y="213135"/>
                  <a:pt x="1172915" y="211832"/>
                  <a:pt x="1172915" y="210964"/>
                </a:cubicBezTo>
                <a:cubicBezTo>
                  <a:pt x="1172046" y="207492"/>
                  <a:pt x="1172046" y="203585"/>
                  <a:pt x="1172915" y="199244"/>
                </a:cubicBezTo>
                <a:cubicBezTo>
                  <a:pt x="1173783" y="197508"/>
                  <a:pt x="1174651" y="194035"/>
                  <a:pt x="1175519" y="188826"/>
                </a:cubicBezTo>
                <a:cubicBezTo>
                  <a:pt x="1176387" y="182749"/>
                  <a:pt x="1177256" y="177974"/>
                  <a:pt x="1178124" y="174501"/>
                </a:cubicBezTo>
                <a:cubicBezTo>
                  <a:pt x="1179860" y="152797"/>
                  <a:pt x="1179426" y="137604"/>
                  <a:pt x="1176821" y="128923"/>
                </a:cubicBezTo>
                <a:cubicBezTo>
                  <a:pt x="1172481" y="129791"/>
                  <a:pt x="1169008" y="130225"/>
                  <a:pt x="1166403" y="130225"/>
                </a:cubicBezTo>
                <a:cubicBezTo>
                  <a:pt x="1162062" y="131093"/>
                  <a:pt x="1155551" y="129791"/>
                  <a:pt x="1146869" y="126318"/>
                </a:cubicBezTo>
                <a:cubicBezTo>
                  <a:pt x="1144265" y="138473"/>
                  <a:pt x="1140358" y="151061"/>
                  <a:pt x="1135149" y="164083"/>
                </a:cubicBezTo>
                <a:cubicBezTo>
                  <a:pt x="1125600" y="185788"/>
                  <a:pt x="1110407" y="202283"/>
                  <a:pt x="1089571" y="213569"/>
                </a:cubicBezTo>
                <a:cubicBezTo>
                  <a:pt x="1090439" y="213569"/>
                  <a:pt x="1091307" y="213569"/>
                  <a:pt x="1092175" y="213569"/>
                </a:cubicBezTo>
                <a:cubicBezTo>
                  <a:pt x="1164233" y="236141"/>
                  <a:pt x="1230213" y="243086"/>
                  <a:pt x="1290117" y="234405"/>
                </a:cubicBezTo>
                <a:cubicBezTo>
                  <a:pt x="1293589" y="234405"/>
                  <a:pt x="1295760" y="235273"/>
                  <a:pt x="1296628" y="237009"/>
                </a:cubicBezTo>
                <a:cubicBezTo>
                  <a:pt x="1296628" y="237877"/>
                  <a:pt x="1294892" y="239614"/>
                  <a:pt x="1291419" y="242218"/>
                </a:cubicBezTo>
                <a:cubicBezTo>
                  <a:pt x="1277528" y="250032"/>
                  <a:pt x="1255390" y="262186"/>
                  <a:pt x="1225004" y="278681"/>
                </a:cubicBezTo>
                <a:cubicBezTo>
                  <a:pt x="1218059" y="281286"/>
                  <a:pt x="1211114" y="282154"/>
                  <a:pt x="1204169" y="281286"/>
                </a:cubicBezTo>
                <a:cubicBezTo>
                  <a:pt x="1161629" y="273472"/>
                  <a:pt x="1121259" y="259147"/>
                  <a:pt x="1083059" y="238311"/>
                </a:cubicBezTo>
                <a:cubicBezTo>
                  <a:pt x="1069169" y="229630"/>
                  <a:pt x="1059619" y="226157"/>
                  <a:pt x="1054411" y="227893"/>
                </a:cubicBezTo>
                <a:cubicBezTo>
                  <a:pt x="1043992" y="227893"/>
                  <a:pt x="1034442" y="230498"/>
                  <a:pt x="1025761" y="235707"/>
                </a:cubicBezTo>
                <a:cubicBezTo>
                  <a:pt x="1022288" y="237443"/>
                  <a:pt x="1017514" y="237443"/>
                  <a:pt x="1011436" y="235707"/>
                </a:cubicBezTo>
                <a:cubicBezTo>
                  <a:pt x="1002754" y="230498"/>
                  <a:pt x="997111" y="226591"/>
                  <a:pt x="994507" y="223987"/>
                </a:cubicBezTo>
                <a:cubicBezTo>
                  <a:pt x="989298" y="214437"/>
                  <a:pt x="990166" y="208794"/>
                  <a:pt x="997111" y="207058"/>
                </a:cubicBezTo>
                <a:cubicBezTo>
                  <a:pt x="1018816" y="203585"/>
                  <a:pt x="1034442" y="201849"/>
                  <a:pt x="1043992" y="201849"/>
                </a:cubicBezTo>
                <a:cubicBezTo>
                  <a:pt x="1053542" y="192299"/>
                  <a:pt x="1054411" y="182315"/>
                  <a:pt x="1046597" y="171897"/>
                </a:cubicBezTo>
                <a:cubicBezTo>
                  <a:pt x="1042256" y="166688"/>
                  <a:pt x="1041388" y="160177"/>
                  <a:pt x="1043992" y="152363"/>
                </a:cubicBezTo>
                <a:cubicBezTo>
                  <a:pt x="1044860" y="150627"/>
                  <a:pt x="1045729" y="148456"/>
                  <a:pt x="1046597" y="145852"/>
                </a:cubicBezTo>
                <a:cubicBezTo>
                  <a:pt x="1049201" y="139775"/>
                  <a:pt x="1050937" y="135434"/>
                  <a:pt x="1051806" y="132829"/>
                </a:cubicBezTo>
                <a:cubicBezTo>
                  <a:pt x="1050937" y="133698"/>
                  <a:pt x="1048767" y="135000"/>
                  <a:pt x="1045295" y="136736"/>
                </a:cubicBezTo>
                <a:cubicBezTo>
                  <a:pt x="1035744" y="141945"/>
                  <a:pt x="1030102" y="145418"/>
                  <a:pt x="1028365" y="147154"/>
                </a:cubicBezTo>
                <a:cubicBezTo>
                  <a:pt x="1024893" y="149759"/>
                  <a:pt x="1020552" y="149759"/>
                  <a:pt x="1015343" y="147154"/>
                </a:cubicBezTo>
                <a:cubicBezTo>
                  <a:pt x="1010134" y="142813"/>
                  <a:pt x="1005359" y="137604"/>
                  <a:pt x="1001018" y="131527"/>
                </a:cubicBezTo>
                <a:cubicBezTo>
                  <a:pt x="998414" y="128055"/>
                  <a:pt x="998847" y="125884"/>
                  <a:pt x="1002320" y="125016"/>
                </a:cubicBezTo>
                <a:cubicBezTo>
                  <a:pt x="1011003" y="122412"/>
                  <a:pt x="1027497" y="115900"/>
                  <a:pt x="1051806" y="105482"/>
                </a:cubicBezTo>
                <a:cubicBezTo>
                  <a:pt x="1056146" y="103746"/>
                  <a:pt x="1060921" y="103312"/>
                  <a:pt x="1066130" y="104180"/>
                </a:cubicBezTo>
                <a:cubicBezTo>
                  <a:pt x="1074812" y="107653"/>
                  <a:pt x="1081324" y="112862"/>
                  <a:pt x="1085664" y="119807"/>
                </a:cubicBezTo>
                <a:cubicBezTo>
                  <a:pt x="1090005" y="123280"/>
                  <a:pt x="1090005" y="126752"/>
                  <a:pt x="1085664" y="130225"/>
                </a:cubicBezTo>
                <a:cubicBezTo>
                  <a:pt x="1079587" y="134566"/>
                  <a:pt x="1075246" y="139775"/>
                  <a:pt x="1072642" y="145852"/>
                </a:cubicBezTo>
                <a:cubicBezTo>
                  <a:pt x="1066565" y="153665"/>
                  <a:pt x="1066565" y="161045"/>
                  <a:pt x="1072642" y="167990"/>
                </a:cubicBezTo>
                <a:cubicBezTo>
                  <a:pt x="1076983" y="176672"/>
                  <a:pt x="1076115" y="185353"/>
                  <a:pt x="1070037" y="194035"/>
                </a:cubicBezTo>
                <a:cubicBezTo>
                  <a:pt x="1066565" y="200112"/>
                  <a:pt x="1063526" y="204019"/>
                  <a:pt x="1060921" y="205755"/>
                </a:cubicBezTo>
                <a:cubicBezTo>
                  <a:pt x="1065262" y="206623"/>
                  <a:pt x="1071340" y="207926"/>
                  <a:pt x="1079153" y="209662"/>
                </a:cubicBezTo>
                <a:cubicBezTo>
                  <a:pt x="1099989" y="183617"/>
                  <a:pt x="1113012" y="150193"/>
                  <a:pt x="1118220" y="109389"/>
                </a:cubicBezTo>
                <a:cubicBezTo>
                  <a:pt x="1120825" y="86817"/>
                  <a:pt x="1119088" y="69453"/>
                  <a:pt x="1113012" y="57299"/>
                </a:cubicBezTo>
                <a:cubicBezTo>
                  <a:pt x="1112143" y="54695"/>
                  <a:pt x="1112143" y="52958"/>
                  <a:pt x="1113012" y="52090"/>
                </a:cubicBezTo>
                <a:cubicBezTo>
                  <a:pt x="1113879" y="51222"/>
                  <a:pt x="1115616" y="50788"/>
                  <a:pt x="1118220" y="50788"/>
                </a:cubicBezTo>
                <a:cubicBezTo>
                  <a:pt x="1128638" y="52524"/>
                  <a:pt x="1136452" y="54695"/>
                  <a:pt x="1141661" y="57299"/>
                </a:cubicBezTo>
                <a:cubicBezTo>
                  <a:pt x="1165970" y="46013"/>
                  <a:pt x="1182898" y="35595"/>
                  <a:pt x="1192449" y="26045"/>
                </a:cubicBezTo>
                <a:cubicBezTo>
                  <a:pt x="1195053" y="22573"/>
                  <a:pt x="1198525" y="21270"/>
                  <a:pt x="1202867" y="22139"/>
                </a:cubicBezTo>
                <a:close/>
                <a:moveTo>
                  <a:pt x="879584" y="21487"/>
                </a:moveTo>
                <a:cubicBezTo>
                  <a:pt x="881971" y="21487"/>
                  <a:pt x="884250" y="22139"/>
                  <a:pt x="886420" y="23441"/>
                </a:cubicBezTo>
                <a:cubicBezTo>
                  <a:pt x="895971" y="29518"/>
                  <a:pt x="905086" y="38200"/>
                  <a:pt x="913768" y="49486"/>
                </a:cubicBezTo>
                <a:cubicBezTo>
                  <a:pt x="917240" y="54695"/>
                  <a:pt x="917675" y="59904"/>
                  <a:pt x="915070" y="65113"/>
                </a:cubicBezTo>
                <a:cubicBezTo>
                  <a:pt x="910729" y="70322"/>
                  <a:pt x="908559" y="75531"/>
                  <a:pt x="908559" y="80740"/>
                </a:cubicBezTo>
                <a:cubicBezTo>
                  <a:pt x="907691" y="92894"/>
                  <a:pt x="906389" y="111559"/>
                  <a:pt x="904652" y="136736"/>
                </a:cubicBezTo>
                <a:cubicBezTo>
                  <a:pt x="902916" y="162781"/>
                  <a:pt x="901179" y="181881"/>
                  <a:pt x="899443" y="194035"/>
                </a:cubicBezTo>
                <a:cubicBezTo>
                  <a:pt x="897706" y="240916"/>
                  <a:pt x="880777" y="269565"/>
                  <a:pt x="848655" y="279983"/>
                </a:cubicBezTo>
                <a:cubicBezTo>
                  <a:pt x="842578" y="283456"/>
                  <a:pt x="837804" y="282588"/>
                  <a:pt x="834331" y="277379"/>
                </a:cubicBezTo>
                <a:cubicBezTo>
                  <a:pt x="826517" y="253938"/>
                  <a:pt x="815231" y="236575"/>
                  <a:pt x="800472" y="225289"/>
                </a:cubicBezTo>
                <a:cubicBezTo>
                  <a:pt x="797867" y="224421"/>
                  <a:pt x="796999" y="223119"/>
                  <a:pt x="797867" y="221382"/>
                </a:cubicBezTo>
                <a:cubicBezTo>
                  <a:pt x="798736" y="220514"/>
                  <a:pt x="800472" y="220080"/>
                  <a:pt x="803077" y="220080"/>
                </a:cubicBezTo>
                <a:cubicBezTo>
                  <a:pt x="818704" y="222684"/>
                  <a:pt x="829556" y="224855"/>
                  <a:pt x="835633" y="226591"/>
                </a:cubicBezTo>
                <a:cubicBezTo>
                  <a:pt x="842578" y="228328"/>
                  <a:pt x="847353" y="226157"/>
                  <a:pt x="849957" y="220080"/>
                </a:cubicBezTo>
                <a:cubicBezTo>
                  <a:pt x="853430" y="212266"/>
                  <a:pt x="856469" y="193167"/>
                  <a:pt x="859073" y="162781"/>
                </a:cubicBezTo>
                <a:cubicBezTo>
                  <a:pt x="861679" y="129791"/>
                  <a:pt x="862546" y="96801"/>
                  <a:pt x="861679" y="63810"/>
                </a:cubicBezTo>
                <a:cubicBezTo>
                  <a:pt x="861679" y="56865"/>
                  <a:pt x="857337" y="54261"/>
                  <a:pt x="848655" y="55997"/>
                </a:cubicBezTo>
                <a:cubicBezTo>
                  <a:pt x="820006" y="57733"/>
                  <a:pt x="786148" y="63810"/>
                  <a:pt x="747080" y="74228"/>
                </a:cubicBezTo>
                <a:cubicBezTo>
                  <a:pt x="740135" y="76833"/>
                  <a:pt x="734057" y="75965"/>
                  <a:pt x="728849" y="71624"/>
                </a:cubicBezTo>
                <a:cubicBezTo>
                  <a:pt x="722772" y="65547"/>
                  <a:pt x="717129" y="59036"/>
                  <a:pt x="711920" y="52090"/>
                </a:cubicBezTo>
                <a:cubicBezTo>
                  <a:pt x="709315" y="46881"/>
                  <a:pt x="711052" y="44277"/>
                  <a:pt x="717129" y="44277"/>
                </a:cubicBezTo>
                <a:cubicBezTo>
                  <a:pt x="726678" y="44277"/>
                  <a:pt x="739701" y="43409"/>
                  <a:pt x="756196" y="41672"/>
                </a:cubicBezTo>
                <a:cubicBezTo>
                  <a:pt x="764010" y="40804"/>
                  <a:pt x="782675" y="38200"/>
                  <a:pt x="812192" y="33859"/>
                </a:cubicBezTo>
                <a:cubicBezTo>
                  <a:pt x="823479" y="32122"/>
                  <a:pt x="829990" y="31254"/>
                  <a:pt x="831726" y="31254"/>
                </a:cubicBezTo>
                <a:cubicBezTo>
                  <a:pt x="851694" y="29518"/>
                  <a:pt x="865151" y="26913"/>
                  <a:pt x="872095" y="23441"/>
                </a:cubicBezTo>
                <a:cubicBezTo>
                  <a:pt x="874700" y="22139"/>
                  <a:pt x="877197" y="21487"/>
                  <a:pt x="879584" y="21487"/>
                </a:cubicBezTo>
                <a:close/>
                <a:moveTo>
                  <a:pt x="1735485" y="19534"/>
                </a:moveTo>
                <a:cubicBezTo>
                  <a:pt x="1757189" y="19534"/>
                  <a:pt x="1770645" y="20402"/>
                  <a:pt x="1775854" y="22139"/>
                </a:cubicBezTo>
                <a:cubicBezTo>
                  <a:pt x="1782800" y="23875"/>
                  <a:pt x="1787575" y="28216"/>
                  <a:pt x="1790179" y="35161"/>
                </a:cubicBezTo>
                <a:cubicBezTo>
                  <a:pt x="1793652" y="49052"/>
                  <a:pt x="1790179" y="57733"/>
                  <a:pt x="1779761" y="61206"/>
                </a:cubicBezTo>
                <a:cubicBezTo>
                  <a:pt x="1782366" y="61206"/>
                  <a:pt x="1784536" y="60772"/>
                  <a:pt x="1786272" y="59904"/>
                </a:cubicBezTo>
                <a:cubicBezTo>
                  <a:pt x="1794086" y="55563"/>
                  <a:pt x="1802333" y="59036"/>
                  <a:pt x="1811015" y="70322"/>
                </a:cubicBezTo>
                <a:cubicBezTo>
                  <a:pt x="1813619" y="74662"/>
                  <a:pt x="1811449" y="79003"/>
                  <a:pt x="1804504" y="83344"/>
                </a:cubicBezTo>
                <a:cubicBezTo>
                  <a:pt x="1798427" y="84212"/>
                  <a:pt x="1791915" y="85515"/>
                  <a:pt x="1784970" y="87251"/>
                </a:cubicBezTo>
                <a:cubicBezTo>
                  <a:pt x="1788443" y="88119"/>
                  <a:pt x="1793652" y="90289"/>
                  <a:pt x="1800597" y="93762"/>
                </a:cubicBezTo>
                <a:cubicBezTo>
                  <a:pt x="1801465" y="94630"/>
                  <a:pt x="1802333" y="95064"/>
                  <a:pt x="1803202" y="95064"/>
                </a:cubicBezTo>
                <a:cubicBezTo>
                  <a:pt x="1806674" y="99405"/>
                  <a:pt x="1806674" y="102878"/>
                  <a:pt x="1803202" y="105482"/>
                </a:cubicBezTo>
                <a:cubicBezTo>
                  <a:pt x="1801465" y="107219"/>
                  <a:pt x="1798427" y="109389"/>
                  <a:pt x="1794086" y="111994"/>
                </a:cubicBezTo>
                <a:cubicBezTo>
                  <a:pt x="1788009" y="116334"/>
                  <a:pt x="1783668" y="119807"/>
                  <a:pt x="1781063" y="122412"/>
                </a:cubicBezTo>
                <a:cubicBezTo>
                  <a:pt x="1783668" y="121543"/>
                  <a:pt x="1787140" y="120675"/>
                  <a:pt x="1791481" y="119807"/>
                </a:cubicBezTo>
                <a:cubicBezTo>
                  <a:pt x="1796690" y="118939"/>
                  <a:pt x="1800163" y="118505"/>
                  <a:pt x="1801899" y="118505"/>
                </a:cubicBezTo>
                <a:cubicBezTo>
                  <a:pt x="1809713" y="117637"/>
                  <a:pt x="1815790" y="121543"/>
                  <a:pt x="1820131" y="130225"/>
                </a:cubicBezTo>
                <a:cubicBezTo>
                  <a:pt x="1821867" y="135434"/>
                  <a:pt x="1819697" y="138907"/>
                  <a:pt x="1813619" y="140643"/>
                </a:cubicBezTo>
                <a:cubicBezTo>
                  <a:pt x="1806674" y="141511"/>
                  <a:pt x="1795388" y="143247"/>
                  <a:pt x="1779761" y="145852"/>
                </a:cubicBezTo>
                <a:cubicBezTo>
                  <a:pt x="1777157" y="146720"/>
                  <a:pt x="1774986" y="147154"/>
                  <a:pt x="1773250" y="147154"/>
                </a:cubicBezTo>
                <a:cubicBezTo>
                  <a:pt x="1774986" y="147154"/>
                  <a:pt x="1776288" y="148022"/>
                  <a:pt x="1777157" y="149759"/>
                </a:cubicBezTo>
                <a:cubicBezTo>
                  <a:pt x="1778893" y="151495"/>
                  <a:pt x="1778893" y="154968"/>
                  <a:pt x="1777157" y="160177"/>
                </a:cubicBezTo>
                <a:cubicBezTo>
                  <a:pt x="1777157" y="161045"/>
                  <a:pt x="1777157" y="161479"/>
                  <a:pt x="1777157" y="161479"/>
                </a:cubicBezTo>
                <a:cubicBezTo>
                  <a:pt x="1778893" y="161479"/>
                  <a:pt x="1781063" y="161045"/>
                  <a:pt x="1783668" y="160177"/>
                </a:cubicBezTo>
                <a:cubicBezTo>
                  <a:pt x="1785404" y="160177"/>
                  <a:pt x="1786706" y="160177"/>
                  <a:pt x="1787575" y="160177"/>
                </a:cubicBezTo>
                <a:cubicBezTo>
                  <a:pt x="1791047" y="158440"/>
                  <a:pt x="1794954" y="158440"/>
                  <a:pt x="1799295" y="160177"/>
                </a:cubicBezTo>
                <a:cubicBezTo>
                  <a:pt x="1805372" y="162781"/>
                  <a:pt x="1809713" y="165820"/>
                  <a:pt x="1812317" y="169292"/>
                </a:cubicBezTo>
                <a:cubicBezTo>
                  <a:pt x="1814922" y="175370"/>
                  <a:pt x="1813185" y="179276"/>
                  <a:pt x="1807108" y="181013"/>
                </a:cubicBezTo>
                <a:cubicBezTo>
                  <a:pt x="1804504" y="181013"/>
                  <a:pt x="1798861" y="181447"/>
                  <a:pt x="1790179" y="182315"/>
                </a:cubicBezTo>
                <a:cubicBezTo>
                  <a:pt x="1783234" y="184051"/>
                  <a:pt x="1778025" y="184919"/>
                  <a:pt x="1774552" y="184919"/>
                </a:cubicBezTo>
                <a:cubicBezTo>
                  <a:pt x="1774552" y="188392"/>
                  <a:pt x="1774552" y="191431"/>
                  <a:pt x="1774552" y="194035"/>
                </a:cubicBezTo>
                <a:cubicBezTo>
                  <a:pt x="1782366" y="194035"/>
                  <a:pt x="1788443" y="194469"/>
                  <a:pt x="1792784" y="195337"/>
                </a:cubicBezTo>
                <a:cubicBezTo>
                  <a:pt x="1798861" y="197074"/>
                  <a:pt x="1803202" y="201414"/>
                  <a:pt x="1805806" y="208360"/>
                </a:cubicBezTo>
                <a:cubicBezTo>
                  <a:pt x="1808410" y="218778"/>
                  <a:pt x="1805372" y="225289"/>
                  <a:pt x="1796690" y="227893"/>
                </a:cubicBezTo>
                <a:cubicBezTo>
                  <a:pt x="1793218" y="227893"/>
                  <a:pt x="1790179" y="226157"/>
                  <a:pt x="1787575" y="222684"/>
                </a:cubicBezTo>
                <a:cubicBezTo>
                  <a:pt x="1786706" y="221816"/>
                  <a:pt x="1785838" y="220514"/>
                  <a:pt x="1784970" y="218778"/>
                </a:cubicBezTo>
                <a:cubicBezTo>
                  <a:pt x="1781497" y="214437"/>
                  <a:pt x="1778025" y="210530"/>
                  <a:pt x="1774552" y="207058"/>
                </a:cubicBezTo>
                <a:cubicBezTo>
                  <a:pt x="1775420" y="211398"/>
                  <a:pt x="1775420" y="218344"/>
                  <a:pt x="1774552" y="227893"/>
                </a:cubicBezTo>
                <a:cubicBezTo>
                  <a:pt x="1774552" y="233102"/>
                  <a:pt x="1774552" y="237009"/>
                  <a:pt x="1774552" y="239614"/>
                </a:cubicBezTo>
                <a:cubicBezTo>
                  <a:pt x="1773684" y="262186"/>
                  <a:pt x="1765871" y="274340"/>
                  <a:pt x="1751112" y="276077"/>
                </a:cubicBezTo>
                <a:cubicBezTo>
                  <a:pt x="1746771" y="275208"/>
                  <a:pt x="1743298" y="272170"/>
                  <a:pt x="1740694" y="266961"/>
                </a:cubicBezTo>
                <a:cubicBezTo>
                  <a:pt x="1738957" y="259147"/>
                  <a:pt x="1732446" y="249598"/>
                  <a:pt x="1721160" y="238311"/>
                </a:cubicBezTo>
                <a:cubicBezTo>
                  <a:pt x="1716819" y="249598"/>
                  <a:pt x="1711176" y="255675"/>
                  <a:pt x="1704231" y="256543"/>
                </a:cubicBezTo>
                <a:cubicBezTo>
                  <a:pt x="1694681" y="255675"/>
                  <a:pt x="1689038" y="248729"/>
                  <a:pt x="1687302" y="235707"/>
                </a:cubicBezTo>
                <a:cubicBezTo>
                  <a:pt x="1687302" y="227893"/>
                  <a:pt x="1689906" y="221816"/>
                  <a:pt x="1695115" y="217475"/>
                </a:cubicBezTo>
                <a:cubicBezTo>
                  <a:pt x="1704665" y="209662"/>
                  <a:pt x="1710742" y="202717"/>
                  <a:pt x="1713347" y="196640"/>
                </a:cubicBezTo>
                <a:cubicBezTo>
                  <a:pt x="1715083" y="194035"/>
                  <a:pt x="1716385" y="193601"/>
                  <a:pt x="1717253" y="195337"/>
                </a:cubicBezTo>
                <a:cubicBezTo>
                  <a:pt x="1720726" y="204019"/>
                  <a:pt x="1722462" y="215739"/>
                  <a:pt x="1722462" y="230498"/>
                </a:cubicBezTo>
                <a:cubicBezTo>
                  <a:pt x="1725067" y="230498"/>
                  <a:pt x="1728105" y="230932"/>
                  <a:pt x="1731578" y="231800"/>
                </a:cubicBezTo>
                <a:cubicBezTo>
                  <a:pt x="1734182" y="231800"/>
                  <a:pt x="1736353" y="231800"/>
                  <a:pt x="1738089" y="231800"/>
                </a:cubicBezTo>
                <a:cubicBezTo>
                  <a:pt x="1741562" y="231800"/>
                  <a:pt x="1743298" y="230932"/>
                  <a:pt x="1743298" y="229196"/>
                </a:cubicBezTo>
                <a:cubicBezTo>
                  <a:pt x="1743298" y="212701"/>
                  <a:pt x="1743298" y="199678"/>
                  <a:pt x="1743298" y="190128"/>
                </a:cubicBezTo>
                <a:cubicBezTo>
                  <a:pt x="1731144" y="190996"/>
                  <a:pt x="1721594" y="192299"/>
                  <a:pt x="1714649" y="194035"/>
                </a:cubicBezTo>
                <a:cubicBezTo>
                  <a:pt x="1705967" y="194035"/>
                  <a:pt x="1696851" y="189260"/>
                  <a:pt x="1687302" y="179710"/>
                </a:cubicBezTo>
                <a:cubicBezTo>
                  <a:pt x="1686433" y="176238"/>
                  <a:pt x="1687736" y="174501"/>
                  <a:pt x="1691208" y="174501"/>
                </a:cubicBezTo>
                <a:cubicBezTo>
                  <a:pt x="1696417" y="174501"/>
                  <a:pt x="1701626" y="173633"/>
                  <a:pt x="1706835" y="171897"/>
                </a:cubicBezTo>
                <a:cubicBezTo>
                  <a:pt x="1710308" y="171897"/>
                  <a:pt x="1722462" y="170161"/>
                  <a:pt x="1743298" y="166688"/>
                </a:cubicBezTo>
                <a:cubicBezTo>
                  <a:pt x="1742430" y="159743"/>
                  <a:pt x="1741996" y="154534"/>
                  <a:pt x="1741996" y="151061"/>
                </a:cubicBezTo>
                <a:cubicBezTo>
                  <a:pt x="1734182" y="152797"/>
                  <a:pt x="1721160" y="155402"/>
                  <a:pt x="1702929" y="158874"/>
                </a:cubicBezTo>
                <a:cubicBezTo>
                  <a:pt x="1697720" y="159743"/>
                  <a:pt x="1693813" y="160611"/>
                  <a:pt x="1691208" y="161479"/>
                </a:cubicBezTo>
                <a:cubicBezTo>
                  <a:pt x="1681659" y="164083"/>
                  <a:pt x="1672977" y="158440"/>
                  <a:pt x="1665163" y="144550"/>
                </a:cubicBezTo>
                <a:cubicBezTo>
                  <a:pt x="1663427" y="139341"/>
                  <a:pt x="1664729" y="136736"/>
                  <a:pt x="1669070" y="136736"/>
                </a:cubicBezTo>
                <a:cubicBezTo>
                  <a:pt x="1692511" y="135000"/>
                  <a:pt x="1714215" y="132829"/>
                  <a:pt x="1734182" y="130225"/>
                </a:cubicBezTo>
                <a:cubicBezTo>
                  <a:pt x="1727237" y="122412"/>
                  <a:pt x="1719424" y="112428"/>
                  <a:pt x="1710742" y="100273"/>
                </a:cubicBezTo>
                <a:cubicBezTo>
                  <a:pt x="1709874" y="98537"/>
                  <a:pt x="1710308" y="97669"/>
                  <a:pt x="1712044" y="97669"/>
                </a:cubicBezTo>
                <a:cubicBezTo>
                  <a:pt x="1719858" y="97669"/>
                  <a:pt x="1728973" y="98537"/>
                  <a:pt x="1739391" y="100273"/>
                </a:cubicBezTo>
                <a:cubicBezTo>
                  <a:pt x="1748941" y="101141"/>
                  <a:pt x="1754150" y="105916"/>
                  <a:pt x="1755018" y="114598"/>
                </a:cubicBezTo>
                <a:cubicBezTo>
                  <a:pt x="1755887" y="119807"/>
                  <a:pt x="1755018" y="124148"/>
                  <a:pt x="1752414" y="127621"/>
                </a:cubicBezTo>
                <a:cubicBezTo>
                  <a:pt x="1753282" y="127621"/>
                  <a:pt x="1754150" y="127621"/>
                  <a:pt x="1755018" y="127621"/>
                </a:cubicBezTo>
                <a:cubicBezTo>
                  <a:pt x="1756755" y="126752"/>
                  <a:pt x="1758491" y="126318"/>
                  <a:pt x="1760227" y="126318"/>
                </a:cubicBezTo>
                <a:cubicBezTo>
                  <a:pt x="1767173" y="105482"/>
                  <a:pt x="1771079" y="93328"/>
                  <a:pt x="1771948" y="89855"/>
                </a:cubicBezTo>
                <a:cubicBezTo>
                  <a:pt x="1771079" y="89855"/>
                  <a:pt x="1769343" y="90289"/>
                  <a:pt x="1766739" y="91158"/>
                </a:cubicBezTo>
                <a:cubicBezTo>
                  <a:pt x="1749375" y="93762"/>
                  <a:pt x="1735485" y="95498"/>
                  <a:pt x="1725067" y="96367"/>
                </a:cubicBezTo>
                <a:cubicBezTo>
                  <a:pt x="1719858" y="98103"/>
                  <a:pt x="1711610" y="93762"/>
                  <a:pt x="1700324" y="83344"/>
                </a:cubicBezTo>
                <a:cubicBezTo>
                  <a:pt x="1696851" y="79003"/>
                  <a:pt x="1698154" y="75965"/>
                  <a:pt x="1704231" y="74228"/>
                </a:cubicBezTo>
                <a:cubicBezTo>
                  <a:pt x="1733748" y="69888"/>
                  <a:pt x="1757623" y="65981"/>
                  <a:pt x="1775854" y="62508"/>
                </a:cubicBezTo>
                <a:cubicBezTo>
                  <a:pt x="1773250" y="62508"/>
                  <a:pt x="1769777" y="60772"/>
                  <a:pt x="1765436" y="57299"/>
                </a:cubicBezTo>
                <a:cubicBezTo>
                  <a:pt x="1756755" y="51222"/>
                  <a:pt x="1745469" y="39936"/>
                  <a:pt x="1731578" y="23441"/>
                </a:cubicBezTo>
                <a:cubicBezTo>
                  <a:pt x="1730710" y="21704"/>
                  <a:pt x="1732012" y="20402"/>
                  <a:pt x="1735485" y="19534"/>
                </a:cubicBezTo>
                <a:close/>
                <a:moveTo>
                  <a:pt x="1512801" y="18557"/>
                </a:moveTo>
                <a:cubicBezTo>
                  <a:pt x="1515839" y="18774"/>
                  <a:pt x="1518444" y="19534"/>
                  <a:pt x="1520614" y="20836"/>
                </a:cubicBezTo>
                <a:cubicBezTo>
                  <a:pt x="1526691" y="23441"/>
                  <a:pt x="1533203" y="28216"/>
                  <a:pt x="1540148" y="35161"/>
                </a:cubicBezTo>
                <a:cubicBezTo>
                  <a:pt x="1543621" y="43843"/>
                  <a:pt x="1541016" y="49052"/>
                  <a:pt x="1532335" y="50788"/>
                </a:cubicBezTo>
                <a:cubicBezTo>
                  <a:pt x="1526258" y="51656"/>
                  <a:pt x="1517141" y="52524"/>
                  <a:pt x="1504987" y="53392"/>
                </a:cubicBezTo>
                <a:cubicBezTo>
                  <a:pt x="1495438" y="55129"/>
                  <a:pt x="1488058" y="55997"/>
                  <a:pt x="1482849" y="55997"/>
                </a:cubicBezTo>
                <a:cubicBezTo>
                  <a:pt x="1487190" y="57733"/>
                  <a:pt x="1491097" y="60772"/>
                  <a:pt x="1494569" y="65113"/>
                </a:cubicBezTo>
                <a:cubicBezTo>
                  <a:pt x="1498042" y="67717"/>
                  <a:pt x="1498911" y="72492"/>
                  <a:pt x="1497174" y="79437"/>
                </a:cubicBezTo>
                <a:cubicBezTo>
                  <a:pt x="1495438" y="84646"/>
                  <a:pt x="1494135" y="95064"/>
                  <a:pt x="1493267" y="110691"/>
                </a:cubicBezTo>
                <a:cubicBezTo>
                  <a:pt x="1492399" y="115900"/>
                  <a:pt x="1491965" y="119807"/>
                  <a:pt x="1491965" y="122412"/>
                </a:cubicBezTo>
                <a:cubicBezTo>
                  <a:pt x="1491965" y="125016"/>
                  <a:pt x="1491965" y="127621"/>
                  <a:pt x="1491965" y="130225"/>
                </a:cubicBezTo>
                <a:cubicBezTo>
                  <a:pt x="1493701" y="130225"/>
                  <a:pt x="1494569" y="130225"/>
                  <a:pt x="1494569" y="130225"/>
                </a:cubicBezTo>
                <a:cubicBezTo>
                  <a:pt x="1507592" y="106785"/>
                  <a:pt x="1516274" y="85080"/>
                  <a:pt x="1520614" y="65113"/>
                </a:cubicBezTo>
                <a:cubicBezTo>
                  <a:pt x="1522351" y="60772"/>
                  <a:pt x="1525824" y="59036"/>
                  <a:pt x="1531032" y="59904"/>
                </a:cubicBezTo>
                <a:cubicBezTo>
                  <a:pt x="1543187" y="65981"/>
                  <a:pt x="1552737" y="72492"/>
                  <a:pt x="1559682" y="79437"/>
                </a:cubicBezTo>
                <a:cubicBezTo>
                  <a:pt x="1564891" y="83778"/>
                  <a:pt x="1565759" y="88119"/>
                  <a:pt x="1562287" y="92460"/>
                </a:cubicBezTo>
                <a:cubicBezTo>
                  <a:pt x="1559682" y="94196"/>
                  <a:pt x="1555341" y="97235"/>
                  <a:pt x="1549264" y="101576"/>
                </a:cubicBezTo>
                <a:cubicBezTo>
                  <a:pt x="1531901" y="113730"/>
                  <a:pt x="1519746" y="122846"/>
                  <a:pt x="1512801" y="128923"/>
                </a:cubicBezTo>
                <a:lnTo>
                  <a:pt x="1514103" y="128923"/>
                </a:lnTo>
                <a:cubicBezTo>
                  <a:pt x="1518444" y="128055"/>
                  <a:pt x="1526258" y="127186"/>
                  <a:pt x="1537544" y="126318"/>
                </a:cubicBezTo>
                <a:cubicBezTo>
                  <a:pt x="1550566" y="124582"/>
                  <a:pt x="1559247" y="123280"/>
                  <a:pt x="1563589" y="122412"/>
                </a:cubicBezTo>
                <a:cubicBezTo>
                  <a:pt x="1569666" y="120675"/>
                  <a:pt x="1576177" y="120675"/>
                  <a:pt x="1583122" y="122412"/>
                </a:cubicBezTo>
                <a:cubicBezTo>
                  <a:pt x="1583122" y="122412"/>
                  <a:pt x="1583556" y="122412"/>
                  <a:pt x="1584424" y="122412"/>
                </a:cubicBezTo>
                <a:cubicBezTo>
                  <a:pt x="1600919" y="128489"/>
                  <a:pt x="1610903" y="136302"/>
                  <a:pt x="1614376" y="145852"/>
                </a:cubicBezTo>
                <a:cubicBezTo>
                  <a:pt x="1616980" y="154534"/>
                  <a:pt x="1613074" y="159308"/>
                  <a:pt x="1602656" y="160177"/>
                </a:cubicBezTo>
                <a:cubicBezTo>
                  <a:pt x="1572270" y="156704"/>
                  <a:pt x="1535373" y="155402"/>
                  <a:pt x="1491965" y="156270"/>
                </a:cubicBezTo>
                <a:lnTo>
                  <a:pt x="1491965" y="214871"/>
                </a:lnTo>
                <a:cubicBezTo>
                  <a:pt x="1490229" y="253070"/>
                  <a:pt x="1485453" y="281720"/>
                  <a:pt x="1477640" y="300819"/>
                </a:cubicBezTo>
                <a:cubicBezTo>
                  <a:pt x="1475036" y="305160"/>
                  <a:pt x="1471997" y="305160"/>
                  <a:pt x="1468525" y="300819"/>
                </a:cubicBezTo>
                <a:cubicBezTo>
                  <a:pt x="1458975" y="279115"/>
                  <a:pt x="1454200" y="254372"/>
                  <a:pt x="1454200" y="226591"/>
                </a:cubicBezTo>
                <a:lnTo>
                  <a:pt x="1454200" y="160177"/>
                </a:lnTo>
                <a:cubicBezTo>
                  <a:pt x="1417737" y="163649"/>
                  <a:pt x="1389955" y="167990"/>
                  <a:pt x="1370856" y="173199"/>
                </a:cubicBezTo>
                <a:cubicBezTo>
                  <a:pt x="1365647" y="175804"/>
                  <a:pt x="1361306" y="175370"/>
                  <a:pt x="1357834" y="171897"/>
                </a:cubicBezTo>
                <a:cubicBezTo>
                  <a:pt x="1349152" y="163215"/>
                  <a:pt x="1343075" y="156704"/>
                  <a:pt x="1339603" y="152363"/>
                </a:cubicBezTo>
                <a:cubicBezTo>
                  <a:pt x="1337866" y="148022"/>
                  <a:pt x="1339168" y="145418"/>
                  <a:pt x="1343509" y="144550"/>
                </a:cubicBezTo>
                <a:cubicBezTo>
                  <a:pt x="1350454" y="144550"/>
                  <a:pt x="1364345" y="143682"/>
                  <a:pt x="1385181" y="141945"/>
                </a:cubicBezTo>
                <a:cubicBezTo>
                  <a:pt x="1392126" y="141077"/>
                  <a:pt x="1396901" y="140643"/>
                  <a:pt x="1399505" y="140643"/>
                </a:cubicBezTo>
                <a:cubicBezTo>
                  <a:pt x="1405583" y="139775"/>
                  <a:pt x="1414699" y="138473"/>
                  <a:pt x="1426853" y="136736"/>
                </a:cubicBezTo>
                <a:cubicBezTo>
                  <a:pt x="1439007" y="135868"/>
                  <a:pt x="1448122" y="135000"/>
                  <a:pt x="1454200" y="134132"/>
                </a:cubicBezTo>
                <a:lnTo>
                  <a:pt x="1454200" y="101576"/>
                </a:lnTo>
                <a:cubicBezTo>
                  <a:pt x="1454200" y="84212"/>
                  <a:pt x="1451595" y="69888"/>
                  <a:pt x="1446386" y="58601"/>
                </a:cubicBezTo>
                <a:cubicBezTo>
                  <a:pt x="1440309" y="58601"/>
                  <a:pt x="1434666" y="59036"/>
                  <a:pt x="1429457" y="59904"/>
                </a:cubicBezTo>
                <a:cubicBezTo>
                  <a:pt x="1422512" y="59904"/>
                  <a:pt x="1416869" y="57733"/>
                  <a:pt x="1412528" y="53392"/>
                </a:cubicBezTo>
                <a:cubicBezTo>
                  <a:pt x="1409056" y="51656"/>
                  <a:pt x="1404714" y="46881"/>
                  <a:pt x="1399505" y="39068"/>
                </a:cubicBezTo>
                <a:cubicBezTo>
                  <a:pt x="1397769" y="32991"/>
                  <a:pt x="1399505" y="29952"/>
                  <a:pt x="1404714" y="29952"/>
                </a:cubicBezTo>
                <a:cubicBezTo>
                  <a:pt x="1418605" y="29952"/>
                  <a:pt x="1441611" y="28216"/>
                  <a:pt x="1473734" y="24743"/>
                </a:cubicBezTo>
                <a:cubicBezTo>
                  <a:pt x="1482415" y="23875"/>
                  <a:pt x="1491531" y="22139"/>
                  <a:pt x="1501081" y="19534"/>
                </a:cubicBezTo>
                <a:cubicBezTo>
                  <a:pt x="1501949" y="19534"/>
                  <a:pt x="1502383" y="19534"/>
                  <a:pt x="1502383" y="19534"/>
                </a:cubicBezTo>
                <a:cubicBezTo>
                  <a:pt x="1506290" y="18666"/>
                  <a:pt x="1509763" y="18340"/>
                  <a:pt x="1512801" y="18557"/>
                </a:cubicBezTo>
                <a:close/>
                <a:moveTo>
                  <a:pt x="3779523" y="14569"/>
                </a:moveTo>
                <a:cubicBezTo>
                  <a:pt x="3781150" y="14624"/>
                  <a:pt x="3783050" y="14976"/>
                  <a:pt x="3785220" y="15627"/>
                </a:cubicBezTo>
                <a:cubicBezTo>
                  <a:pt x="3796506" y="21704"/>
                  <a:pt x="3804320" y="28216"/>
                  <a:pt x="3808660" y="35161"/>
                </a:cubicBezTo>
                <a:cubicBezTo>
                  <a:pt x="3813869" y="41238"/>
                  <a:pt x="3813435" y="47315"/>
                  <a:pt x="3807358" y="53392"/>
                </a:cubicBezTo>
                <a:cubicBezTo>
                  <a:pt x="3805622" y="54261"/>
                  <a:pt x="3803451" y="55997"/>
                  <a:pt x="3800847" y="58601"/>
                </a:cubicBezTo>
                <a:cubicBezTo>
                  <a:pt x="3799110" y="60338"/>
                  <a:pt x="3797374" y="61640"/>
                  <a:pt x="3795638" y="62508"/>
                </a:cubicBezTo>
                <a:cubicBezTo>
                  <a:pt x="3807792" y="60772"/>
                  <a:pt x="3817776" y="57733"/>
                  <a:pt x="3825590" y="53392"/>
                </a:cubicBezTo>
                <a:cubicBezTo>
                  <a:pt x="3830799" y="51656"/>
                  <a:pt x="3836008" y="51222"/>
                  <a:pt x="3841217" y="52090"/>
                </a:cubicBezTo>
                <a:cubicBezTo>
                  <a:pt x="3855975" y="57299"/>
                  <a:pt x="3865091" y="62074"/>
                  <a:pt x="3868564" y="66415"/>
                </a:cubicBezTo>
                <a:cubicBezTo>
                  <a:pt x="3871168" y="72492"/>
                  <a:pt x="3870300" y="76833"/>
                  <a:pt x="3865959" y="79437"/>
                </a:cubicBezTo>
                <a:cubicBezTo>
                  <a:pt x="3844255" y="88119"/>
                  <a:pt x="3822551" y="101141"/>
                  <a:pt x="3800847" y="118505"/>
                </a:cubicBezTo>
                <a:cubicBezTo>
                  <a:pt x="3819947" y="115032"/>
                  <a:pt x="3834705" y="111994"/>
                  <a:pt x="3845123" y="109389"/>
                </a:cubicBezTo>
                <a:cubicBezTo>
                  <a:pt x="3851201" y="106785"/>
                  <a:pt x="3857278" y="106785"/>
                  <a:pt x="3863355" y="109389"/>
                </a:cubicBezTo>
                <a:cubicBezTo>
                  <a:pt x="3870300" y="113730"/>
                  <a:pt x="3876811" y="120241"/>
                  <a:pt x="3882888" y="128923"/>
                </a:cubicBezTo>
                <a:cubicBezTo>
                  <a:pt x="3885493" y="134132"/>
                  <a:pt x="3885059" y="138473"/>
                  <a:pt x="3881586" y="141945"/>
                </a:cubicBezTo>
                <a:cubicBezTo>
                  <a:pt x="3872036" y="149759"/>
                  <a:pt x="3863355" y="161045"/>
                  <a:pt x="3855541" y="175804"/>
                </a:cubicBezTo>
                <a:cubicBezTo>
                  <a:pt x="3856410" y="176672"/>
                  <a:pt x="3857278" y="177540"/>
                  <a:pt x="3858146" y="178408"/>
                </a:cubicBezTo>
                <a:cubicBezTo>
                  <a:pt x="3859882" y="180144"/>
                  <a:pt x="3860750" y="181447"/>
                  <a:pt x="3860750" y="182315"/>
                </a:cubicBezTo>
                <a:cubicBezTo>
                  <a:pt x="3864223" y="190128"/>
                  <a:pt x="3862487" y="194903"/>
                  <a:pt x="3855541" y="196640"/>
                </a:cubicBezTo>
                <a:cubicBezTo>
                  <a:pt x="3829496" y="197508"/>
                  <a:pt x="3798676" y="200112"/>
                  <a:pt x="3763082" y="204453"/>
                </a:cubicBezTo>
                <a:cubicBezTo>
                  <a:pt x="3754400" y="204453"/>
                  <a:pt x="3746587" y="205321"/>
                  <a:pt x="3739641" y="207058"/>
                </a:cubicBezTo>
                <a:cubicBezTo>
                  <a:pt x="3739641" y="209662"/>
                  <a:pt x="3739641" y="212701"/>
                  <a:pt x="3739641" y="216173"/>
                </a:cubicBezTo>
                <a:cubicBezTo>
                  <a:pt x="3738773" y="232668"/>
                  <a:pt x="3743982" y="243520"/>
                  <a:pt x="3755268" y="248729"/>
                </a:cubicBezTo>
                <a:cubicBezTo>
                  <a:pt x="3758741" y="253938"/>
                  <a:pt x="3772632" y="256109"/>
                  <a:pt x="3796940" y="255241"/>
                </a:cubicBezTo>
                <a:cubicBezTo>
                  <a:pt x="3821249" y="256109"/>
                  <a:pt x="3845123" y="254807"/>
                  <a:pt x="3868564" y="251334"/>
                </a:cubicBezTo>
                <a:cubicBezTo>
                  <a:pt x="3892004" y="247861"/>
                  <a:pt x="3904593" y="240048"/>
                  <a:pt x="3906329" y="227893"/>
                </a:cubicBezTo>
                <a:cubicBezTo>
                  <a:pt x="3908933" y="217475"/>
                  <a:pt x="3911972" y="204453"/>
                  <a:pt x="3915445" y="188826"/>
                </a:cubicBezTo>
                <a:cubicBezTo>
                  <a:pt x="3916313" y="186222"/>
                  <a:pt x="3917615" y="184919"/>
                  <a:pt x="3919351" y="184919"/>
                </a:cubicBezTo>
                <a:cubicBezTo>
                  <a:pt x="3920220" y="184919"/>
                  <a:pt x="3921088" y="186222"/>
                  <a:pt x="3921956" y="188826"/>
                </a:cubicBezTo>
                <a:cubicBezTo>
                  <a:pt x="3925429" y="207058"/>
                  <a:pt x="3931072" y="221816"/>
                  <a:pt x="3938885" y="233102"/>
                </a:cubicBezTo>
                <a:cubicBezTo>
                  <a:pt x="3944094" y="238311"/>
                  <a:pt x="3946264" y="243954"/>
                  <a:pt x="3945396" y="250032"/>
                </a:cubicBezTo>
                <a:cubicBezTo>
                  <a:pt x="3944528" y="257845"/>
                  <a:pt x="3941490" y="263922"/>
                  <a:pt x="3936281" y="268263"/>
                </a:cubicBezTo>
                <a:cubicBezTo>
                  <a:pt x="3926731" y="278681"/>
                  <a:pt x="3908933" y="285192"/>
                  <a:pt x="3882888" y="287797"/>
                </a:cubicBezTo>
                <a:cubicBezTo>
                  <a:pt x="3853371" y="290401"/>
                  <a:pt x="3822551" y="290835"/>
                  <a:pt x="3790429" y="289099"/>
                </a:cubicBezTo>
                <a:cubicBezTo>
                  <a:pt x="3760043" y="288231"/>
                  <a:pt x="3738339" y="282588"/>
                  <a:pt x="3725317" y="272170"/>
                </a:cubicBezTo>
                <a:cubicBezTo>
                  <a:pt x="3714030" y="264356"/>
                  <a:pt x="3707954" y="248729"/>
                  <a:pt x="3707085" y="225289"/>
                </a:cubicBezTo>
                <a:cubicBezTo>
                  <a:pt x="3707085" y="200112"/>
                  <a:pt x="3706651" y="183617"/>
                  <a:pt x="3705783" y="175804"/>
                </a:cubicBezTo>
                <a:cubicBezTo>
                  <a:pt x="3705783" y="158440"/>
                  <a:pt x="3703612" y="145852"/>
                  <a:pt x="3699272" y="138038"/>
                </a:cubicBezTo>
                <a:cubicBezTo>
                  <a:pt x="3697536" y="134566"/>
                  <a:pt x="3697102" y="131961"/>
                  <a:pt x="3697970" y="130225"/>
                </a:cubicBezTo>
                <a:cubicBezTo>
                  <a:pt x="3699706" y="128489"/>
                  <a:pt x="3702311" y="128055"/>
                  <a:pt x="3705783" y="128923"/>
                </a:cubicBezTo>
                <a:cubicBezTo>
                  <a:pt x="3712728" y="129791"/>
                  <a:pt x="3717937" y="131093"/>
                  <a:pt x="3721410" y="132829"/>
                </a:cubicBezTo>
                <a:cubicBezTo>
                  <a:pt x="3726619" y="131093"/>
                  <a:pt x="3739207" y="128923"/>
                  <a:pt x="3759175" y="126318"/>
                </a:cubicBezTo>
                <a:cubicBezTo>
                  <a:pt x="3757439" y="126318"/>
                  <a:pt x="3759609" y="125884"/>
                  <a:pt x="3765686" y="125016"/>
                </a:cubicBezTo>
                <a:cubicBezTo>
                  <a:pt x="3769159" y="120675"/>
                  <a:pt x="3773500" y="114598"/>
                  <a:pt x="3778709" y="106785"/>
                </a:cubicBezTo>
                <a:cubicBezTo>
                  <a:pt x="3783050" y="100707"/>
                  <a:pt x="3787390" y="94630"/>
                  <a:pt x="3791731" y="88553"/>
                </a:cubicBezTo>
                <a:cubicBezTo>
                  <a:pt x="3785654" y="91158"/>
                  <a:pt x="3778275" y="91592"/>
                  <a:pt x="3769593" y="89855"/>
                </a:cubicBezTo>
                <a:cubicBezTo>
                  <a:pt x="3751362" y="104614"/>
                  <a:pt x="3730092" y="116334"/>
                  <a:pt x="3705783" y="125016"/>
                </a:cubicBezTo>
                <a:cubicBezTo>
                  <a:pt x="3702311" y="126752"/>
                  <a:pt x="3700140" y="127186"/>
                  <a:pt x="3699272" y="126318"/>
                </a:cubicBezTo>
                <a:cubicBezTo>
                  <a:pt x="3699272" y="124582"/>
                  <a:pt x="3700574" y="122412"/>
                  <a:pt x="3703179" y="119807"/>
                </a:cubicBezTo>
                <a:cubicBezTo>
                  <a:pt x="3723146" y="101576"/>
                  <a:pt x="3739641" y="82910"/>
                  <a:pt x="3752664" y="63810"/>
                </a:cubicBezTo>
                <a:cubicBezTo>
                  <a:pt x="3765686" y="44711"/>
                  <a:pt x="3772198" y="30820"/>
                  <a:pt x="3772198" y="22139"/>
                </a:cubicBezTo>
                <a:cubicBezTo>
                  <a:pt x="3772198" y="16930"/>
                  <a:pt x="3774639" y="14406"/>
                  <a:pt x="3779523" y="14569"/>
                </a:cubicBezTo>
                <a:close/>
                <a:moveTo>
                  <a:pt x="6768414" y="14000"/>
                </a:moveTo>
                <a:cubicBezTo>
                  <a:pt x="6769499" y="13782"/>
                  <a:pt x="6770910" y="13891"/>
                  <a:pt x="6772647" y="14325"/>
                </a:cubicBezTo>
                <a:cubicBezTo>
                  <a:pt x="6789141" y="17798"/>
                  <a:pt x="6802164" y="23875"/>
                  <a:pt x="6811714" y="32557"/>
                </a:cubicBezTo>
                <a:cubicBezTo>
                  <a:pt x="6816055" y="36029"/>
                  <a:pt x="6818225" y="41238"/>
                  <a:pt x="6818225" y="48183"/>
                </a:cubicBezTo>
                <a:cubicBezTo>
                  <a:pt x="6816489" y="69888"/>
                  <a:pt x="6817357" y="89855"/>
                  <a:pt x="6820829" y="108087"/>
                </a:cubicBezTo>
                <a:cubicBezTo>
                  <a:pt x="6824302" y="107219"/>
                  <a:pt x="6829511" y="105048"/>
                  <a:pt x="6836457" y="101576"/>
                </a:cubicBezTo>
                <a:cubicBezTo>
                  <a:pt x="6840797" y="99839"/>
                  <a:pt x="6844270" y="98537"/>
                  <a:pt x="6846875" y="97669"/>
                </a:cubicBezTo>
                <a:cubicBezTo>
                  <a:pt x="6853819" y="94196"/>
                  <a:pt x="6860765" y="93762"/>
                  <a:pt x="6867711" y="96367"/>
                </a:cubicBezTo>
                <a:cubicBezTo>
                  <a:pt x="6875524" y="98103"/>
                  <a:pt x="6882035" y="101141"/>
                  <a:pt x="6887244" y="105482"/>
                </a:cubicBezTo>
                <a:cubicBezTo>
                  <a:pt x="6893321" y="111559"/>
                  <a:pt x="6892453" y="116334"/>
                  <a:pt x="6884639" y="119807"/>
                </a:cubicBezTo>
                <a:cubicBezTo>
                  <a:pt x="6863804" y="125016"/>
                  <a:pt x="6844270" y="130225"/>
                  <a:pt x="6826039" y="135434"/>
                </a:cubicBezTo>
                <a:cubicBezTo>
                  <a:pt x="6826039" y="136302"/>
                  <a:pt x="6826473" y="137604"/>
                  <a:pt x="6827341" y="139341"/>
                </a:cubicBezTo>
                <a:cubicBezTo>
                  <a:pt x="6827341" y="140209"/>
                  <a:pt x="6827775" y="141077"/>
                  <a:pt x="6828643" y="141945"/>
                </a:cubicBezTo>
                <a:cubicBezTo>
                  <a:pt x="6839061" y="180144"/>
                  <a:pt x="6859463" y="210964"/>
                  <a:pt x="6889849" y="234405"/>
                </a:cubicBezTo>
                <a:cubicBezTo>
                  <a:pt x="6894189" y="237009"/>
                  <a:pt x="6896793" y="236575"/>
                  <a:pt x="6897662" y="233102"/>
                </a:cubicBezTo>
                <a:cubicBezTo>
                  <a:pt x="6901135" y="222684"/>
                  <a:pt x="6905041" y="211832"/>
                  <a:pt x="6909383" y="200546"/>
                </a:cubicBezTo>
                <a:cubicBezTo>
                  <a:pt x="6911119" y="195337"/>
                  <a:pt x="6912855" y="192299"/>
                  <a:pt x="6914591" y="191431"/>
                </a:cubicBezTo>
                <a:cubicBezTo>
                  <a:pt x="6916327" y="191431"/>
                  <a:pt x="6917196" y="193601"/>
                  <a:pt x="6917196" y="197942"/>
                </a:cubicBezTo>
                <a:cubicBezTo>
                  <a:pt x="6918932" y="219646"/>
                  <a:pt x="6923273" y="241350"/>
                  <a:pt x="6930219" y="263054"/>
                </a:cubicBezTo>
                <a:cubicBezTo>
                  <a:pt x="6932823" y="276945"/>
                  <a:pt x="6928916" y="285626"/>
                  <a:pt x="6918498" y="289099"/>
                </a:cubicBezTo>
                <a:cubicBezTo>
                  <a:pt x="6908948" y="290835"/>
                  <a:pt x="6897662" y="286929"/>
                  <a:pt x="6884639" y="277379"/>
                </a:cubicBezTo>
                <a:cubicBezTo>
                  <a:pt x="6841231" y="246993"/>
                  <a:pt x="6812582" y="206623"/>
                  <a:pt x="6798691" y="156270"/>
                </a:cubicBezTo>
                <a:lnTo>
                  <a:pt x="6797389" y="148457"/>
                </a:lnTo>
                <a:lnTo>
                  <a:pt x="6796087" y="145852"/>
                </a:lnTo>
                <a:cubicBezTo>
                  <a:pt x="6794351" y="146720"/>
                  <a:pt x="6791746" y="148022"/>
                  <a:pt x="6788273" y="149759"/>
                </a:cubicBezTo>
                <a:cubicBezTo>
                  <a:pt x="6784801" y="151495"/>
                  <a:pt x="6779158" y="153665"/>
                  <a:pt x="6771345" y="156270"/>
                </a:cubicBezTo>
                <a:cubicBezTo>
                  <a:pt x="6767871" y="158874"/>
                  <a:pt x="6763965" y="158874"/>
                  <a:pt x="6759624" y="156270"/>
                </a:cubicBezTo>
                <a:cubicBezTo>
                  <a:pt x="6756151" y="154534"/>
                  <a:pt x="6750509" y="151061"/>
                  <a:pt x="6742695" y="145852"/>
                </a:cubicBezTo>
                <a:cubicBezTo>
                  <a:pt x="6741827" y="144984"/>
                  <a:pt x="6741393" y="144550"/>
                  <a:pt x="6741393" y="144550"/>
                </a:cubicBezTo>
                <a:cubicBezTo>
                  <a:pt x="6737051" y="139341"/>
                  <a:pt x="6737486" y="135868"/>
                  <a:pt x="6742695" y="134132"/>
                </a:cubicBezTo>
                <a:cubicBezTo>
                  <a:pt x="6746167" y="133264"/>
                  <a:pt x="6752245" y="131527"/>
                  <a:pt x="6760927" y="128923"/>
                </a:cubicBezTo>
                <a:cubicBezTo>
                  <a:pt x="6773949" y="124582"/>
                  <a:pt x="6783933" y="121543"/>
                  <a:pt x="6790878" y="119807"/>
                </a:cubicBezTo>
                <a:cubicBezTo>
                  <a:pt x="6788273" y="110257"/>
                  <a:pt x="6785669" y="96367"/>
                  <a:pt x="6783065" y="78135"/>
                </a:cubicBezTo>
                <a:cubicBezTo>
                  <a:pt x="6782196" y="71190"/>
                  <a:pt x="6781328" y="66415"/>
                  <a:pt x="6780460" y="63810"/>
                </a:cubicBezTo>
                <a:cubicBezTo>
                  <a:pt x="6778723" y="44711"/>
                  <a:pt x="6773949" y="30820"/>
                  <a:pt x="6766135" y="22139"/>
                </a:cubicBezTo>
                <a:cubicBezTo>
                  <a:pt x="6765267" y="19534"/>
                  <a:pt x="6765267" y="17364"/>
                  <a:pt x="6766135" y="15627"/>
                </a:cubicBezTo>
                <a:cubicBezTo>
                  <a:pt x="6766569" y="14759"/>
                  <a:pt x="6767329" y="14217"/>
                  <a:pt x="6768414" y="14000"/>
                </a:cubicBezTo>
                <a:close/>
                <a:moveTo>
                  <a:pt x="5724748" y="14000"/>
                </a:moveTo>
                <a:cubicBezTo>
                  <a:pt x="5726050" y="13782"/>
                  <a:pt x="5727787" y="13891"/>
                  <a:pt x="5729957" y="14325"/>
                </a:cubicBezTo>
                <a:cubicBezTo>
                  <a:pt x="5741243" y="15193"/>
                  <a:pt x="5752095" y="21270"/>
                  <a:pt x="5762513" y="32557"/>
                </a:cubicBezTo>
                <a:cubicBezTo>
                  <a:pt x="5765986" y="36897"/>
                  <a:pt x="5767288" y="41238"/>
                  <a:pt x="5766420" y="45579"/>
                </a:cubicBezTo>
                <a:cubicBezTo>
                  <a:pt x="5762947" y="51656"/>
                  <a:pt x="5761211" y="61206"/>
                  <a:pt x="5761211" y="74228"/>
                </a:cubicBezTo>
                <a:cubicBezTo>
                  <a:pt x="5769024" y="72492"/>
                  <a:pt x="5774233" y="72492"/>
                  <a:pt x="5776838" y="74228"/>
                </a:cubicBezTo>
                <a:cubicBezTo>
                  <a:pt x="5781179" y="75965"/>
                  <a:pt x="5785086" y="79871"/>
                  <a:pt x="5788558" y="85949"/>
                </a:cubicBezTo>
                <a:cubicBezTo>
                  <a:pt x="5790295" y="90289"/>
                  <a:pt x="5788992" y="93328"/>
                  <a:pt x="5784651" y="95064"/>
                </a:cubicBezTo>
                <a:cubicBezTo>
                  <a:pt x="5783783" y="95064"/>
                  <a:pt x="5782481" y="95498"/>
                  <a:pt x="5780745" y="96367"/>
                </a:cubicBezTo>
                <a:cubicBezTo>
                  <a:pt x="5777272" y="96367"/>
                  <a:pt x="5770761" y="97669"/>
                  <a:pt x="5761211" y="100273"/>
                </a:cubicBezTo>
                <a:cubicBezTo>
                  <a:pt x="5761211" y="102010"/>
                  <a:pt x="5761211" y="104614"/>
                  <a:pt x="5761211" y="108087"/>
                </a:cubicBezTo>
                <a:cubicBezTo>
                  <a:pt x="5760343" y="111559"/>
                  <a:pt x="5759909" y="114164"/>
                  <a:pt x="5759909" y="115900"/>
                </a:cubicBezTo>
                <a:cubicBezTo>
                  <a:pt x="5761645" y="115900"/>
                  <a:pt x="5764250" y="116334"/>
                  <a:pt x="5767722" y="117203"/>
                </a:cubicBezTo>
                <a:cubicBezTo>
                  <a:pt x="5771195" y="117203"/>
                  <a:pt x="5773800" y="117637"/>
                  <a:pt x="5775536" y="118505"/>
                </a:cubicBezTo>
                <a:cubicBezTo>
                  <a:pt x="5785954" y="121977"/>
                  <a:pt x="5791163" y="130659"/>
                  <a:pt x="5791163" y="144550"/>
                </a:cubicBezTo>
                <a:cubicBezTo>
                  <a:pt x="5788558" y="154968"/>
                  <a:pt x="5782915" y="158874"/>
                  <a:pt x="5774233" y="156270"/>
                </a:cubicBezTo>
                <a:cubicBezTo>
                  <a:pt x="5769893" y="152797"/>
                  <a:pt x="5765118" y="148456"/>
                  <a:pt x="5759909" y="143247"/>
                </a:cubicBezTo>
                <a:lnTo>
                  <a:pt x="5759909" y="170595"/>
                </a:lnTo>
                <a:cubicBezTo>
                  <a:pt x="5759041" y="183617"/>
                  <a:pt x="5756436" y="193167"/>
                  <a:pt x="5752095" y="199244"/>
                </a:cubicBezTo>
                <a:cubicBezTo>
                  <a:pt x="5749491" y="201849"/>
                  <a:pt x="5746018" y="202283"/>
                  <a:pt x="5741677" y="200546"/>
                </a:cubicBezTo>
                <a:cubicBezTo>
                  <a:pt x="5731259" y="193601"/>
                  <a:pt x="5726919" y="183617"/>
                  <a:pt x="5728655" y="170595"/>
                </a:cubicBezTo>
                <a:cubicBezTo>
                  <a:pt x="5728655" y="163649"/>
                  <a:pt x="5728655" y="155836"/>
                  <a:pt x="5728655" y="147154"/>
                </a:cubicBezTo>
                <a:cubicBezTo>
                  <a:pt x="5704346" y="167990"/>
                  <a:pt x="5680906" y="182315"/>
                  <a:pt x="5658333" y="190128"/>
                </a:cubicBezTo>
                <a:cubicBezTo>
                  <a:pt x="5654861" y="190996"/>
                  <a:pt x="5652691" y="190996"/>
                  <a:pt x="5651822" y="190128"/>
                </a:cubicBezTo>
                <a:cubicBezTo>
                  <a:pt x="5651822" y="188392"/>
                  <a:pt x="5653124" y="186656"/>
                  <a:pt x="5655729" y="184919"/>
                </a:cubicBezTo>
                <a:cubicBezTo>
                  <a:pt x="5675697" y="169292"/>
                  <a:pt x="5696533" y="144116"/>
                  <a:pt x="5718237" y="109389"/>
                </a:cubicBezTo>
                <a:cubicBezTo>
                  <a:pt x="5717369" y="109389"/>
                  <a:pt x="5715632" y="109823"/>
                  <a:pt x="5713028" y="110691"/>
                </a:cubicBezTo>
                <a:cubicBezTo>
                  <a:pt x="5707819" y="111559"/>
                  <a:pt x="5704346" y="112428"/>
                  <a:pt x="5702610" y="113296"/>
                </a:cubicBezTo>
                <a:cubicBezTo>
                  <a:pt x="5695665" y="113296"/>
                  <a:pt x="5690890" y="111994"/>
                  <a:pt x="5688285" y="109389"/>
                </a:cubicBezTo>
                <a:cubicBezTo>
                  <a:pt x="5685681" y="106785"/>
                  <a:pt x="5682208" y="103312"/>
                  <a:pt x="5677867" y="98971"/>
                </a:cubicBezTo>
                <a:cubicBezTo>
                  <a:pt x="5674395" y="93762"/>
                  <a:pt x="5675697" y="90724"/>
                  <a:pt x="5681774" y="89855"/>
                </a:cubicBezTo>
                <a:cubicBezTo>
                  <a:pt x="5685247" y="88987"/>
                  <a:pt x="5691758" y="87685"/>
                  <a:pt x="5701308" y="85949"/>
                </a:cubicBezTo>
                <a:cubicBezTo>
                  <a:pt x="5713462" y="84212"/>
                  <a:pt x="5722578" y="82476"/>
                  <a:pt x="5728655" y="80740"/>
                </a:cubicBezTo>
                <a:cubicBezTo>
                  <a:pt x="5728655" y="77267"/>
                  <a:pt x="5728655" y="74228"/>
                  <a:pt x="5728655" y="71624"/>
                </a:cubicBezTo>
                <a:cubicBezTo>
                  <a:pt x="5730391" y="48183"/>
                  <a:pt x="5728655" y="32122"/>
                  <a:pt x="5723446" y="23441"/>
                </a:cubicBezTo>
                <a:cubicBezTo>
                  <a:pt x="5721710" y="19100"/>
                  <a:pt x="5721276" y="16495"/>
                  <a:pt x="5722143" y="15627"/>
                </a:cubicBezTo>
                <a:cubicBezTo>
                  <a:pt x="5722578" y="14759"/>
                  <a:pt x="5723446" y="14217"/>
                  <a:pt x="5724748" y="14000"/>
                </a:cubicBezTo>
                <a:close/>
                <a:moveTo>
                  <a:pt x="2463115" y="14000"/>
                </a:moveTo>
                <a:cubicBezTo>
                  <a:pt x="2464200" y="13782"/>
                  <a:pt x="2465611" y="13891"/>
                  <a:pt x="2467347" y="14325"/>
                </a:cubicBezTo>
                <a:cubicBezTo>
                  <a:pt x="2483842" y="17798"/>
                  <a:pt x="2496865" y="23875"/>
                  <a:pt x="2506414" y="32557"/>
                </a:cubicBezTo>
                <a:cubicBezTo>
                  <a:pt x="2510755" y="36029"/>
                  <a:pt x="2512926" y="41238"/>
                  <a:pt x="2512926" y="48183"/>
                </a:cubicBezTo>
                <a:cubicBezTo>
                  <a:pt x="2511189" y="69888"/>
                  <a:pt x="2512057" y="89855"/>
                  <a:pt x="2515530" y="108087"/>
                </a:cubicBezTo>
                <a:cubicBezTo>
                  <a:pt x="2519003" y="107219"/>
                  <a:pt x="2524212" y="105048"/>
                  <a:pt x="2531157" y="101576"/>
                </a:cubicBezTo>
                <a:cubicBezTo>
                  <a:pt x="2535498" y="99839"/>
                  <a:pt x="2538970" y="98537"/>
                  <a:pt x="2541575" y="97669"/>
                </a:cubicBezTo>
                <a:cubicBezTo>
                  <a:pt x="2548520" y="94196"/>
                  <a:pt x="2555466" y="93762"/>
                  <a:pt x="2562411" y="96367"/>
                </a:cubicBezTo>
                <a:cubicBezTo>
                  <a:pt x="2570224" y="98103"/>
                  <a:pt x="2576736" y="101141"/>
                  <a:pt x="2581945" y="105482"/>
                </a:cubicBezTo>
                <a:cubicBezTo>
                  <a:pt x="2588022" y="111559"/>
                  <a:pt x="2587154" y="116334"/>
                  <a:pt x="2579340" y="119807"/>
                </a:cubicBezTo>
                <a:cubicBezTo>
                  <a:pt x="2558504" y="125016"/>
                  <a:pt x="2538970" y="130225"/>
                  <a:pt x="2520739" y="135434"/>
                </a:cubicBezTo>
                <a:cubicBezTo>
                  <a:pt x="2520739" y="136302"/>
                  <a:pt x="2521173" y="137604"/>
                  <a:pt x="2522041" y="139341"/>
                </a:cubicBezTo>
                <a:cubicBezTo>
                  <a:pt x="2522041" y="140209"/>
                  <a:pt x="2522475" y="141077"/>
                  <a:pt x="2523344" y="141945"/>
                </a:cubicBezTo>
                <a:cubicBezTo>
                  <a:pt x="2533762" y="180144"/>
                  <a:pt x="2554163" y="210964"/>
                  <a:pt x="2584549" y="234405"/>
                </a:cubicBezTo>
                <a:cubicBezTo>
                  <a:pt x="2588890" y="237009"/>
                  <a:pt x="2591494" y="236575"/>
                  <a:pt x="2592363" y="233102"/>
                </a:cubicBezTo>
                <a:cubicBezTo>
                  <a:pt x="2595835" y="222684"/>
                  <a:pt x="2599742" y="211832"/>
                  <a:pt x="2604083" y="200546"/>
                </a:cubicBezTo>
                <a:cubicBezTo>
                  <a:pt x="2605819" y="195337"/>
                  <a:pt x="2607556" y="192299"/>
                  <a:pt x="2609292" y="191431"/>
                </a:cubicBezTo>
                <a:cubicBezTo>
                  <a:pt x="2611028" y="191431"/>
                  <a:pt x="2611896" y="193601"/>
                  <a:pt x="2611896" y="197942"/>
                </a:cubicBezTo>
                <a:cubicBezTo>
                  <a:pt x="2613633" y="219646"/>
                  <a:pt x="2617974" y="241350"/>
                  <a:pt x="2624919" y="263054"/>
                </a:cubicBezTo>
                <a:cubicBezTo>
                  <a:pt x="2627523" y="276945"/>
                  <a:pt x="2623616" y="285626"/>
                  <a:pt x="2613199" y="289099"/>
                </a:cubicBezTo>
                <a:cubicBezTo>
                  <a:pt x="2603649" y="290835"/>
                  <a:pt x="2592363" y="286929"/>
                  <a:pt x="2579340" y="277379"/>
                </a:cubicBezTo>
                <a:cubicBezTo>
                  <a:pt x="2535932" y="246993"/>
                  <a:pt x="2507283" y="206623"/>
                  <a:pt x="2493392" y="156270"/>
                </a:cubicBezTo>
                <a:cubicBezTo>
                  <a:pt x="2493392" y="154534"/>
                  <a:pt x="2492958" y="151929"/>
                  <a:pt x="2492090" y="148456"/>
                </a:cubicBezTo>
                <a:cubicBezTo>
                  <a:pt x="2492958" y="150193"/>
                  <a:pt x="2492524" y="149325"/>
                  <a:pt x="2490787" y="145852"/>
                </a:cubicBezTo>
                <a:cubicBezTo>
                  <a:pt x="2489051" y="146720"/>
                  <a:pt x="2486447" y="148022"/>
                  <a:pt x="2482974" y="149759"/>
                </a:cubicBezTo>
                <a:cubicBezTo>
                  <a:pt x="2479501" y="151495"/>
                  <a:pt x="2473858" y="153665"/>
                  <a:pt x="2466045" y="156270"/>
                </a:cubicBezTo>
                <a:cubicBezTo>
                  <a:pt x="2462572" y="158874"/>
                  <a:pt x="2458665" y="158874"/>
                  <a:pt x="2454324" y="156270"/>
                </a:cubicBezTo>
                <a:cubicBezTo>
                  <a:pt x="2450852" y="154534"/>
                  <a:pt x="2445209" y="151061"/>
                  <a:pt x="2437395" y="145852"/>
                </a:cubicBezTo>
                <a:cubicBezTo>
                  <a:pt x="2436527" y="144984"/>
                  <a:pt x="2436093" y="144550"/>
                  <a:pt x="2436093" y="144550"/>
                </a:cubicBezTo>
                <a:cubicBezTo>
                  <a:pt x="2431752" y="139341"/>
                  <a:pt x="2432186" y="135868"/>
                  <a:pt x="2437395" y="134132"/>
                </a:cubicBezTo>
                <a:cubicBezTo>
                  <a:pt x="2440868" y="133264"/>
                  <a:pt x="2446945" y="131527"/>
                  <a:pt x="2455627" y="128923"/>
                </a:cubicBezTo>
                <a:cubicBezTo>
                  <a:pt x="2468649" y="124582"/>
                  <a:pt x="2478633" y="121543"/>
                  <a:pt x="2485578" y="119807"/>
                </a:cubicBezTo>
                <a:cubicBezTo>
                  <a:pt x="2482974" y="110257"/>
                  <a:pt x="2480369" y="96367"/>
                  <a:pt x="2477765" y="78135"/>
                </a:cubicBezTo>
                <a:cubicBezTo>
                  <a:pt x="2476897" y="71190"/>
                  <a:pt x="2476029" y="66415"/>
                  <a:pt x="2475160" y="63810"/>
                </a:cubicBezTo>
                <a:cubicBezTo>
                  <a:pt x="2473424" y="44711"/>
                  <a:pt x="2468649" y="30820"/>
                  <a:pt x="2460836" y="22139"/>
                </a:cubicBezTo>
                <a:cubicBezTo>
                  <a:pt x="2459967" y="19534"/>
                  <a:pt x="2459967" y="17364"/>
                  <a:pt x="2460836" y="15627"/>
                </a:cubicBezTo>
                <a:cubicBezTo>
                  <a:pt x="2461270" y="14759"/>
                  <a:pt x="2462030" y="14217"/>
                  <a:pt x="2463115" y="14000"/>
                </a:cubicBezTo>
                <a:close/>
                <a:moveTo>
                  <a:pt x="2178248" y="13023"/>
                </a:moveTo>
                <a:cubicBezTo>
                  <a:pt x="2193007" y="16495"/>
                  <a:pt x="2206464" y="25611"/>
                  <a:pt x="2218618" y="40370"/>
                </a:cubicBezTo>
                <a:cubicBezTo>
                  <a:pt x="2222091" y="43843"/>
                  <a:pt x="2222525" y="48618"/>
                  <a:pt x="2219920" y="54695"/>
                </a:cubicBezTo>
                <a:cubicBezTo>
                  <a:pt x="2217316" y="62508"/>
                  <a:pt x="2215145" y="76399"/>
                  <a:pt x="2213409" y="96367"/>
                </a:cubicBezTo>
                <a:cubicBezTo>
                  <a:pt x="2214277" y="96367"/>
                  <a:pt x="2215145" y="96367"/>
                  <a:pt x="2216013" y="96367"/>
                </a:cubicBezTo>
                <a:cubicBezTo>
                  <a:pt x="2227300" y="94630"/>
                  <a:pt x="2235113" y="92894"/>
                  <a:pt x="2239454" y="91158"/>
                </a:cubicBezTo>
                <a:cubicBezTo>
                  <a:pt x="2242927" y="90289"/>
                  <a:pt x="2248136" y="90724"/>
                  <a:pt x="2255081" y="92460"/>
                </a:cubicBezTo>
                <a:cubicBezTo>
                  <a:pt x="2267235" y="97669"/>
                  <a:pt x="2274615" y="104614"/>
                  <a:pt x="2277219" y="113296"/>
                </a:cubicBezTo>
                <a:cubicBezTo>
                  <a:pt x="2278087" y="120241"/>
                  <a:pt x="2274181" y="123714"/>
                  <a:pt x="2265499" y="123714"/>
                </a:cubicBezTo>
                <a:cubicBezTo>
                  <a:pt x="2262894" y="123714"/>
                  <a:pt x="2258988" y="123714"/>
                  <a:pt x="2253779" y="123714"/>
                </a:cubicBezTo>
                <a:cubicBezTo>
                  <a:pt x="2238152" y="122846"/>
                  <a:pt x="2223827" y="122846"/>
                  <a:pt x="2210804" y="123714"/>
                </a:cubicBezTo>
                <a:lnTo>
                  <a:pt x="2210804" y="134132"/>
                </a:lnTo>
                <a:cubicBezTo>
                  <a:pt x="2210804" y="141077"/>
                  <a:pt x="2211239" y="152797"/>
                  <a:pt x="2212107" y="169292"/>
                </a:cubicBezTo>
                <a:cubicBezTo>
                  <a:pt x="2212975" y="199678"/>
                  <a:pt x="2212975" y="222684"/>
                  <a:pt x="2212107" y="238311"/>
                </a:cubicBezTo>
                <a:cubicBezTo>
                  <a:pt x="2211239" y="267829"/>
                  <a:pt x="2200821" y="284758"/>
                  <a:pt x="2180853" y="289099"/>
                </a:cubicBezTo>
                <a:cubicBezTo>
                  <a:pt x="2174776" y="289099"/>
                  <a:pt x="2170001" y="285192"/>
                  <a:pt x="2166528" y="277379"/>
                </a:cubicBezTo>
                <a:cubicBezTo>
                  <a:pt x="2162187" y="262620"/>
                  <a:pt x="2152203" y="249598"/>
                  <a:pt x="2136576" y="238311"/>
                </a:cubicBezTo>
                <a:cubicBezTo>
                  <a:pt x="2134840" y="236575"/>
                  <a:pt x="2134406" y="235273"/>
                  <a:pt x="2135274" y="234405"/>
                </a:cubicBezTo>
                <a:cubicBezTo>
                  <a:pt x="2135274" y="233537"/>
                  <a:pt x="2136576" y="233537"/>
                  <a:pt x="2139181" y="234405"/>
                </a:cubicBezTo>
                <a:cubicBezTo>
                  <a:pt x="2148731" y="235273"/>
                  <a:pt x="2159583" y="236575"/>
                  <a:pt x="2171737" y="238311"/>
                </a:cubicBezTo>
                <a:cubicBezTo>
                  <a:pt x="2175210" y="239180"/>
                  <a:pt x="2176512" y="237443"/>
                  <a:pt x="2175644" y="233102"/>
                </a:cubicBezTo>
                <a:cubicBezTo>
                  <a:pt x="2175644" y="208794"/>
                  <a:pt x="2175644" y="173199"/>
                  <a:pt x="2175644" y="126318"/>
                </a:cubicBezTo>
                <a:cubicBezTo>
                  <a:pt x="2161753" y="127186"/>
                  <a:pt x="2148731" y="129357"/>
                  <a:pt x="2136576" y="132829"/>
                </a:cubicBezTo>
                <a:cubicBezTo>
                  <a:pt x="2129631" y="135434"/>
                  <a:pt x="2123554" y="135434"/>
                  <a:pt x="2118345" y="132829"/>
                </a:cubicBezTo>
                <a:cubicBezTo>
                  <a:pt x="2113136" y="130225"/>
                  <a:pt x="2109229" y="126752"/>
                  <a:pt x="2106625" y="122412"/>
                </a:cubicBezTo>
                <a:cubicBezTo>
                  <a:pt x="2106625" y="127621"/>
                  <a:pt x="2106191" y="136302"/>
                  <a:pt x="2105323" y="148456"/>
                </a:cubicBezTo>
                <a:cubicBezTo>
                  <a:pt x="2104454" y="171029"/>
                  <a:pt x="2103586" y="189260"/>
                  <a:pt x="2102718" y="203151"/>
                </a:cubicBezTo>
                <a:cubicBezTo>
                  <a:pt x="2103586" y="225723"/>
                  <a:pt x="2100114" y="238311"/>
                  <a:pt x="2092300" y="240916"/>
                </a:cubicBezTo>
                <a:cubicBezTo>
                  <a:pt x="2088827" y="243520"/>
                  <a:pt x="2084921" y="243086"/>
                  <a:pt x="2080580" y="239614"/>
                </a:cubicBezTo>
                <a:cubicBezTo>
                  <a:pt x="2074503" y="235273"/>
                  <a:pt x="2070596" y="225723"/>
                  <a:pt x="2068860" y="210964"/>
                </a:cubicBezTo>
                <a:cubicBezTo>
                  <a:pt x="2061046" y="213569"/>
                  <a:pt x="2051062" y="215305"/>
                  <a:pt x="2038908" y="216173"/>
                </a:cubicBezTo>
                <a:cubicBezTo>
                  <a:pt x="2038040" y="218778"/>
                  <a:pt x="2036738" y="221382"/>
                  <a:pt x="2035001" y="223987"/>
                </a:cubicBezTo>
                <a:cubicBezTo>
                  <a:pt x="2031529" y="228328"/>
                  <a:pt x="2028056" y="229630"/>
                  <a:pt x="2024583" y="227893"/>
                </a:cubicBezTo>
                <a:cubicBezTo>
                  <a:pt x="2019374" y="225289"/>
                  <a:pt x="2015033" y="220080"/>
                  <a:pt x="2011561" y="212266"/>
                </a:cubicBezTo>
                <a:cubicBezTo>
                  <a:pt x="2010693" y="207926"/>
                  <a:pt x="2010693" y="202717"/>
                  <a:pt x="2011561" y="196640"/>
                </a:cubicBezTo>
                <a:cubicBezTo>
                  <a:pt x="2014165" y="181881"/>
                  <a:pt x="2015468" y="153231"/>
                  <a:pt x="2015468" y="110691"/>
                </a:cubicBezTo>
                <a:cubicBezTo>
                  <a:pt x="2015468" y="88119"/>
                  <a:pt x="2013297" y="73360"/>
                  <a:pt x="2008956" y="66415"/>
                </a:cubicBezTo>
                <a:cubicBezTo>
                  <a:pt x="2007220" y="62074"/>
                  <a:pt x="2009390" y="59470"/>
                  <a:pt x="2015468" y="58601"/>
                </a:cubicBezTo>
                <a:cubicBezTo>
                  <a:pt x="2022413" y="60338"/>
                  <a:pt x="2028056" y="62508"/>
                  <a:pt x="2032397" y="65113"/>
                </a:cubicBezTo>
                <a:cubicBezTo>
                  <a:pt x="2034133" y="64245"/>
                  <a:pt x="2036738" y="63376"/>
                  <a:pt x="2040210" y="62508"/>
                </a:cubicBezTo>
                <a:cubicBezTo>
                  <a:pt x="2042815" y="61640"/>
                  <a:pt x="2044985" y="61206"/>
                  <a:pt x="2046721" y="61206"/>
                </a:cubicBezTo>
                <a:cubicBezTo>
                  <a:pt x="2058876" y="58601"/>
                  <a:pt x="2067992" y="55997"/>
                  <a:pt x="2074069" y="53392"/>
                </a:cubicBezTo>
                <a:cubicBezTo>
                  <a:pt x="2078410" y="51656"/>
                  <a:pt x="2083184" y="51656"/>
                  <a:pt x="2088393" y="53392"/>
                </a:cubicBezTo>
                <a:cubicBezTo>
                  <a:pt x="2088393" y="53392"/>
                  <a:pt x="2088827" y="53827"/>
                  <a:pt x="2089696" y="54695"/>
                </a:cubicBezTo>
                <a:cubicBezTo>
                  <a:pt x="2100114" y="59904"/>
                  <a:pt x="2107059" y="65981"/>
                  <a:pt x="2110532" y="72926"/>
                </a:cubicBezTo>
                <a:cubicBezTo>
                  <a:pt x="2113136" y="77267"/>
                  <a:pt x="2113570" y="82042"/>
                  <a:pt x="2111834" y="87251"/>
                </a:cubicBezTo>
                <a:cubicBezTo>
                  <a:pt x="2110097" y="89855"/>
                  <a:pt x="2108361" y="95933"/>
                  <a:pt x="2106625" y="105482"/>
                </a:cubicBezTo>
                <a:cubicBezTo>
                  <a:pt x="2106625" y="107219"/>
                  <a:pt x="2106625" y="108521"/>
                  <a:pt x="2106625" y="109389"/>
                </a:cubicBezTo>
                <a:cubicBezTo>
                  <a:pt x="2122252" y="109389"/>
                  <a:pt x="2132670" y="108955"/>
                  <a:pt x="2137879" y="108087"/>
                </a:cubicBezTo>
                <a:cubicBezTo>
                  <a:pt x="2144824" y="107219"/>
                  <a:pt x="2153072" y="105916"/>
                  <a:pt x="2162621" y="104180"/>
                </a:cubicBezTo>
                <a:cubicBezTo>
                  <a:pt x="2168699" y="102444"/>
                  <a:pt x="2173039" y="101576"/>
                  <a:pt x="2175644" y="101576"/>
                </a:cubicBezTo>
                <a:lnTo>
                  <a:pt x="2175644" y="93762"/>
                </a:lnTo>
                <a:cubicBezTo>
                  <a:pt x="2175644" y="91158"/>
                  <a:pt x="2175644" y="87251"/>
                  <a:pt x="2175644" y="82042"/>
                </a:cubicBezTo>
                <a:cubicBezTo>
                  <a:pt x="2176512" y="57733"/>
                  <a:pt x="2174776" y="41672"/>
                  <a:pt x="2170435" y="33859"/>
                </a:cubicBezTo>
                <a:cubicBezTo>
                  <a:pt x="2170435" y="32991"/>
                  <a:pt x="2170001" y="32122"/>
                  <a:pt x="2169133" y="31254"/>
                </a:cubicBezTo>
                <a:cubicBezTo>
                  <a:pt x="2166528" y="25177"/>
                  <a:pt x="2166094" y="20836"/>
                  <a:pt x="2167830" y="18232"/>
                </a:cubicBezTo>
                <a:cubicBezTo>
                  <a:pt x="2168699" y="14759"/>
                  <a:pt x="2172171" y="13023"/>
                  <a:pt x="2178248" y="13023"/>
                </a:cubicBezTo>
                <a:close/>
                <a:moveTo>
                  <a:pt x="4437645" y="10418"/>
                </a:moveTo>
                <a:cubicBezTo>
                  <a:pt x="4439382" y="9550"/>
                  <a:pt x="4441986" y="9550"/>
                  <a:pt x="4445459" y="10418"/>
                </a:cubicBezTo>
                <a:cubicBezTo>
                  <a:pt x="4458481" y="13891"/>
                  <a:pt x="4468465" y="19534"/>
                  <a:pt x="4475411" y="27348"/>
                </a:cubicBezTo>
                <a:cubicBezTo>
                  <a:pt x="4481488" y="33425"/>
                  <a:pt x="4482356" y="39068"/>
                  <a:pt x="4478015" y="44277"/>
                </a:cubicBezTo>
                <a:cubicBezTo>
                  <a:pt x="4477147" y="45145"/>
                  <a:pt x="4475845" y="46447"/>
                  <a:pt x="4474108" y="48183"/>
                </a:cubicBezTo>
                <a:cubicBezTo>
                  <a:pt x="4519253" y="99405"/>
                  <a:pt x="4570041" y="130225"/>
                  <a:pt x="4626471" y="140643"/>
                </a:cubicBezTo>
                <a:cubicBezTo>
                  <a:pt x="4630812" y="141511"/>
                  <a:pt x="4632982" y="142813"/>
                  <a:pt x="4632982" y="144550"/>
                </a:cubicBezTo>
                <a:cubicBezTo>
                  <a:pt x="4632982" y="146286"/>
                  <a:pt x="4630812" y="147588"/>
                  <a:pt x="4626471" y="148456"/>
                </a:cubicBezTo>
                <a:cubicBezTo>
                  <a:pt x="4604767" y="151061"/>
                  <a:pt x="4583063" y="153231"/>
                  <a:pt x="4561359" y="154968"/>
                </a:cubicBezTo>
                <a:cubicBezTo>
                  <a:pt x="4550941" y="156704"/>
                  <a:pt x="4541391" y="154100"/>
                  <a:pt x="4532709" y="147154"/>
                </a:cubicBezTo>
                <a:cubicBezTo>
                  <a:pt x="4507533" y="128923"/>
                  <a:pt x="4487131" y="107219"/>
                  <a:pt x="4471504" y="82042"/>
                </a:cubicBezTo>
                <a:cubicBezTo>
                  <a:pt x="4470636" y="81174"/>
                  <a:pt x="4468899" y="78569"/>
                  <a:pt x="4466295" y="74228"/>
                </a:cubicBezTo>
                <a:cubicBezTo>
                  <a:pt x="4463690" y="70756"/>
                  <a:pt x="4461954" y="68151"/>
                  <a:pt x="4461086" y="66415"/>
                </a:cubicBezTo>
                <a:cubicBezTo>
                  <a:pt x="4460218" y="67283"/>
                  <a:pt x="4458481" y="69453"/>
                  <a:pt x="4455877" y="72926"/>
                </a:cubicBezTo>
                <a:cubicBezTo>
                  <a:pt x="4454141" y="75531"/>
                  <a:pt x="4452404" y="77701"/>
                  <a:pt x="4450668" y="79437"/>
                </a:cubicBezTo>
                <a:cubicBezTo>
                  <a:pt x="4415073" y="133264"/>
                  <a:pt x="4373835" y="166254"/>
                  <a:pt x="4326955" y="178408"/>
                </a:cubicBezTo>
                <a:cubicBezTo>
                  <a:pt x="4322614" y="179276"/>
                  <a:pt x="4320443" y="179276"/>
                  <a:pt x="4320443" y="178408"/>
                </a:cubicBezTo>
                <a:cubicBezTo>
                  <a:pt x="4319575" y="176672"/>
                  <a:pt x="4320877" y="174935"/>
                  <a:pt x="4324350" y="173199"/>
                </a:cubicBezTo>
                <a:cubicBezTo>
                  <a:pt x="4366890" y="139341"/>
                  <a:pt x="4401183" y="98971"/>
                  <a:pt x="4427227" y="52090"/>
                </a:cubicBezTo>
                <a:cubicBezTo>
                  <a:pt x="4435041" y="36463"/>
                  <a:pt x="4438079" y="24743"/>
                  <a:pt x="4436343" y="16930"/>
                </a:cubicBezTo>
                <a:cubicBezTo>
                  <a:pt x="4435475" y="13457"/>
                  <a:pt x="4435909" y="11287"/>
                  <a:pt x="4437645" y="10418"/>
                </a:cubicBezTo>
                <a:close/>
                <a:moveTo>
                  <a:pt x="6163279" y="9442"/>
                </a:moveTo>
                <a:cubicBezTo>
                  <a:pt x="6166101" y="9659"/>
                  <a:pt x="6168380" y="10418"/>
                  <a:pt x="6170116" y="11721"/>
                </a:cubicBezTo>
                <a:cubicBezTo>
                  <a:pt x="6180534" y="16930"/>
                  <a:pt x="6187913" y="23875"/>
                  <a:pt x="6192254" y="32557"/>
                </a:cubicBezTo>
                <a:cubicBezTo>
                  <a:pt x="6195727" y="38634"/>
                  <a:pt x="6195727" y="44277"/>
                  <a:pt x="6192254" y="49486"/>
                </a:cubicBezTo>
                <a:cubicBezTo>
                  <a:pt x="6192254" y="50354"/>
                  <a:pt x="6190952" y="53392"/>
                  <a:pt x="6188347" y="58601"/>
                </a:cubicBezTo>
                <a:cubicBezTo>
                  <a:pt x="6186611" y="63810"/>
                  <a:pt x="6185309" y="66849"/>
                  <a:pt x="6184441" y="67717"/>
                </a:cubicBezTo>
                <a:cubicBezTo>
                  <a:pt x="6181836" y="77267"/>
                  <a:pt x="6179231" y="87251"/>
                  <a:pt x="6176627" y="97669"/>
                </a:cubicBezTo>
                <a:cubicBezTo>
                  <a:pt x="6174023" y="107219"/>
                  <a:pt x="6168380" y="115032"/>
                  <a:pt x="6159698" y="121109"/>
                </a:cubicBezTo>
                <a:cubicBezTo>
                  <a:pt x="6153621" y="124582"/>
                  <a:pt x="6148846" y="123280"/>
                  <a:pt x="6145373" y="117203"/>
                </a:cubicBezTo>
                <a:cubicBezTo>
                  <a:pt x="6144505" y="114598"/>
                  <a:pt x="6143203" y="111994"/>
                  <a:pt x="6141467" y="109389"/>
                </a:cubicBezTo>
                <a:cubicBezTo>
                  <a:pt x="6129313" y="109389"/>
                  <a:pt x="6118026" y="110257"/>
                  <a:pt x="6107608" y="111994"/>
                </a:cubicBezTo>
                <a:cubicBezTo>
                  <a:pt x="6106740" y="111994"/>
                  <a:pt x="6105438" y="111994"/>
                  <a:pt x="6103701" y="111994"/>
                </a:cubicBezTo>
                <a:cubicBezTo>
                  <a:pt x="6103701" y="113730"/>
                  <a:pt x="6103267" y="115466"/>
                  <a:pt x="6102399" y="117203"/>
                </a:cubicBezTo>
                <a:cubicBezTo>
                  <a:pt x="6102399" y="118939"/>
                  <a:pt x="6102399" y="119807"/>
                  <a:pt x="6102399" y="119807"/>
                </a:cubicBezTo>
                <a:cubicBezTo>
                  <a:pt x="6098927" y="125016"/>
                  <a:pt x="6094585" y="126318"/>
                  <a:pt x="6089377" y="123714"/>
                </a:cubicBezTo>
                <a:cubicBezTo>
                  <a:pt x="6089377" y="123714"/>
                  <a:pt x="6088509" y="123280"/>
                  <a:pt x="6086772" y="122412"/>
                </a:cubicBezTo>
                <a:cubicBezTo>
                  <a:pt x="6085904" y="122412"/>
                  <a:pt x="6083734" y="121109"/>
                  <a:pt x="6080261" y="118505"/>
                </a:cubicBezTo>
                <a:cubicBezTo>
                  <a:pt x="6078525" y="115900"/>
                  <a:pt x="6076789" y="106785"/>
                  <a:pt x="6075052" y="91158"/>
                </a:cubicBezTo>
                <a:cubicBezTo>
                  <a:pt x="6074184" y="80740"/>
                  <a:pt x="6071579" y="67283"/>
                  <a:pt x="6067239" y="50788"/>
                </a:cubicBezTo>
                <a:cubicBezTo>
                  <a:pt x="6065503" y="43843"/>
                  <a:pt x="6063331" y="37766"/>
                  <a:pt x="6060727" y="32557"/>
                </a:cubicBezTo>
                <a:cubicBezTo>
                  <a:pt x="6059859" y="31688"/>
                  <a:pt x="6059425" y="31254"/>
                  <a:pt x="6059425" y="31254"/>
                </a:cubicBezTo>
                <a:cubicBezTo>
                  <a:pt x="6058557" y="28650"/>
                  <a:pt x="6058557" y="26479"/>
                  <a:pt x="6059425" y="24743"/>
                </a:cubicBezTo>
                <a:cubicBezTo>
                  <a:pt x="6059425" y="23875"/>
                  <a:pt x="6059425" y="23007"/>
                  <a:pt x="6059425" y="22139"/>
                </a:cubicBezTo>
                <a:cubicBezTo>
                  <a:pt x="6061161" y="19534"/>
                  <a:pt x="6064201" y="18232"/>
                  <a:pt x="6068541" y="18232"/>
                </a:cubicBezTo>
                <a:cubicBezTo>
                  <a:pt x="6070277" y="18232"/>
                  <a:pt x="6072881" y="18666"/>
                  <a:pt x="6076354" y="19534"/>
                </a:cubicBezTo>
                <a:cubicBezTo>
                  <a:pt x="6078091" y="20402"/>
                  <a:pt x="6079393" y="20836"/>
                  <a:pt x="6080261" y="20836"/>
                </a:cubicBezTo>
                <a:cubicBezTo>
                  <a:pt x="6081129" y="20836"/>
                  <a:pt x="6081997" y="21270"/>
                  <a:pt x="6082865" y="22139"/>
                </a:cubicBezTo>
                <a:cubicBezTo>
                  <a:pt x="6084602" y="22139"/>
                  <a:pt x="6085470" y="22573"/>
                  <a:pt x="6085470" y="23441"/>
                </a:cubicBezTo>
                <a:cubicBezTo>
                  <a:pt x="6088075" y="23441"/>
                  <a:pt x="6092415" y="23007"/>
                  <a:pt x="6098493" y="22139"/>
                </a:cubicBezTo>
                <a:cubicBezTo>
                  <a:pt x="6100229" y="21270"/>
                  <a:pt x="6101965" y="20836"/>
                  <a:pt x="6103701" y="20836"/>
                </a:cubicBezTo>
                <a:cubicBezTo>
                  <a:pt x="6113251" y="19968"/>
                  <a:pt x="6129747" y="16495"/>
                  <a:pt x="6153187" y="10418"/>
                </a:cubicBezTo>
                <a:cubicBezTo>
                  <a:pt x="6157093" y="9550"/>
                  <a:pt x="6160457" y="9225"/>
                  <a:pt x="6163279" y="9442"/>
                </a:cubicBezTo>
                <a:close/>
                <a:moveTo>
                  <a:pt x="3500028" y="1303"/>
                </a:moveTo>
                <a:cubicBezTo>
                  <a:pt x="3518260" y="4775"/>
                  <a:pt x="3531716" y="10852"/>
                  <a:pt x="3540398" y="19534"/>
                </a:cubicBezTo>
                <a:cubicBezTo>
                  <a:pt x="3544738" y="23875"/>
                  <a:pt x="3546041" y="28650"/>
                  <a:pt x="3544304" y="33859"/>
                </a:cubicBezTo>
                <a:cubicBezTo>
                  <a:pt x="3544304" y="34727"/>
                  <a:pt x="3543437" y="38634"/>
                  <a:pt x="3541700" y="45579"/>
                </a:cubicBezTo>
                <a:cubicBezTo>
                  <a:pt x="3540832" y="54261"/>
                  <a:pt x="3539963" y="60772"/>
                  <a:pt x="3539095" y="65113"/>
                </a:cubicBezTo>
                <a:cubicBezTo>
                  <a:pt x="3539963" y="65113"/>
                  <a:pt x="3541266" y="64679"/>
                  <a:pt x="3543002" y="63810"/>
                </a:cubicBezTo>
                <a:cubicBezTo>
                  <a:pt x="3544738" y="63810"/>
                  <a:pt x="3546041" y="63810"/>
                  <a:pt x="3546909" y="63810"/>
                </a:cubicBezTo>
                <a:cubicBezTo>
                  <a:pt x="3552986" y="62074"/>
                  <a:pt x="3557761" y="62074"/>
                  <a:pt x="3561234" y="63810"/>
                </a:cubicBezTo>
                <a:cubicBezTo>
                  <a:pt x="3567311" y="67283"/>
                  <a:pt x="3572520" y="71190"/>
                  <a:pt x="3576861" y="75531"/>
                </a:cubicBezTo>
                <a:cubicBezTo>
                  <a:pt x="3581202" y="82476"/>
                  <a:pt x="3578597" y="87251"/>
                  <a:pt x="3569047" y="89855"/>
                </a:cubicBezTo>
                <a:cubicBezTo>
                  <a:pt x="3564706" y="90724"/>
                  <a:pt x="3559063" y="91592"/>
                  <a:pt x="3552118" y="92460"/>
                </a:cubicBezTo>
                <a:cubicBezTo>
                  <a:pt x="3546041" y="94196"/>
                  <a:pt x="3541266" y="95064"/>
                  <a:pt x="3537793" y="95064"/>
                </a:cubicBezTo>
                <a:cubicBezTo>
                  <a:pt x="3536925" y="102878"/>
                  <a:pt x="3536491" y="109389"/>
                  <a:pt x="3536491" y="114598"/>
                </a:cubicBezTo>
                <a:cubicBezTo>
                  <a:pt x="3539095" y="114598"/>
                  <a:pt x="3542134" y="114164"/>
                  <a:pt x="3545607" y="113296"/>
                </a:cubicBezTo>
                <a:cubicBezTo>
                  <a:pt x="3566443" y="109823"/>
                  <a:pt x="3579465" y="107219"/>
                  <a:pt x="3584674" y="105482"/>
                </a:cubicBezTo>
                <a:cubicBezTo>
                  <a:pt x="3591620" y="105482"/>
                  <a:pt x="3596829" y="105916"/>
                  <a:pt x="3600301" y="106785"/>
                </a:cubicBezTo>
                <a:cubicBezTo>
                  <a:pt x="3613324" y="111994"/>
                  <a:pt x="3621571" y="118505"/>
                  <a:pt x="3625044" y="126318"/>
                </a:cubicBezTo>
                <a:cubicBezTo>
                  <a:pt x="3628516" y="134132"/>
                  <a:pt x="3626346" y="138473"/>
                  <a:pt x="3618533" y="139341"/>
                </a:cubicBezTo>
                <a:cubicBezTo>
                  <a:pt x="3602906" y="137604"/>
                  <a:pt x="3582070" y="137604"/>
                  <a:pt x="3556025" y="139341"/>
                </a:cubicBezTo>
                <a:cubicBezTo>
                  <a:pt x="3561234" y="144550"/>
                  <a:pt x="3563404" y="149325"/>
                  <a:pt x="3562536" y="153665"/>
                </a:cubicBezTo>
                <a:cubicBezTo>
                  <a:pt x="3564272" y="153665"/>
                  <a:pt x="3566008" y="153231"/>
                  <a:pt x="3567745" y="152363"/>
                </a:cubicBezTo>
                <a:cubicBezTo>
                  <a:pt x="3569481" y="152363"/>
                  <a:pt x="3570783" y="152363"/>
                  <a:pt x="3571652" y="152363"/>
                </a:cubicBezTo>
                <a:cubicBezTo>
                  <a:pt x="3582070" y="149759"/>
                  <a:pt x="3589883" y="150627"/>
                  <a:pt x="3595092" y="154968"/>
                </a:cubicBezTo>
                <a:cubicBezTo>
                  <a:pt x="3599433" y="157572"/>
                  <a:pt x="3604208" y="161479"/>
                  <a:pt x="3609417" y="166688"/>
                </a:cubicBezTo>
                <a:cubicBezTo>
                  <a:pt x="3614626" y="176238"/>
                  <a:pt x="3612456" y="181447"/>
                  <a:pt x="3602906" y="182315"/>
                </a:cubicBezTo>
                <a:cubicBezTo>
                  <a:pt x="3589883" y="182315"/>
                  <a:pt x="3575124" y="182315"/>
                  <a:pt x="3558629" y="182315"/>
                </a:cubicBezTo>
                <a:cubicBezTo>
                  <a:pt x="3558629" y="184051"/>
                  <a:pt x="3558629" y="186656"/>
                  <a:pt x="3558629" y="190128"/>
                </a:cubicBezTo>
                <a:cubicBezTo>
                  <a:pt x="3557761" y="197074"/>
                  <a:pt x="3557761" y="201849"/>
                  <a:pt x="3558629" y="204453"/>
                </a:cubicBezTo>
                <a:cubicBezTo>
                  <a:pt x="3558629" y="222684"/>
                  <a:pt x="3558629" y="240916"/>
                  <a:pt x="3558629" y="259147"/>
                </a:cubicBezTo>
                <a:cubicBezTo>
                  <a:pt x="3560365" y="276511"/>
                  <a:pt x="3552986" y="289533"/>
                  <a:pt x="3536491" y="298215"/>
                </a:cubicBezTo>
                <a:cubicBezTo>
                  <a:pt x="3528678" y="301687"/>
                  <a:pt x="3523469" y="300819"/>
                  <a:pt x="3520864" y="295610"/>
                </a:cubicBezTo>
                <a:cubicBezTo>
                  <a:pt x="3513919" y="276511"/>
                  <a:pt x="3502198" y="262620"/>
                  <a:pt x="3485703" y="253938"/>
                </a:cubicBezTo>
                <a:cubicBezTo>
                  <a:pt x="3483967" y="253070"/>
                  <a:pt x="3483099" y="252202"/>
                  <a:pt x="3483099" y="251334"/>
                </a:cubicBezTo>
                <a:cubicBezTo>
                  <a:pt x="3483967" y="249598"/>
                  <a:pt x="3485703" y="248729"/>
                  <a:pt x="3488308" y="248729"/>
                </a:cubicBezTo>
                <a:cubicBezTo>
                  <a:pt x="3502198" y="250466"/>
                  <a:pt x="3512617" y="251334"/>
                  <a:pt x="3519562" y="251334"/>
                </a:cubicBezTo>
                <a:cubicBezTo>
                  <a:pt x="3523903" y="252202"/>
                  <a:pt x="3526073" y="250900"/>
                  <a:pt x="3526073" y="247427"/>
                </a:cubicBezTo>
                <a:cubicBezTo>
                  <a:pt x="3526073" y="230064"/>
                  <a:pt x="3526073" y="209228"/>
                  <a:pt x="3526073" y="184919"/>
                </a:cubicBezTo>
                <a:cubicBezTo>
                  <a:pt x="3498292" y="187524"/>
                  <a:pt x="3480060" y="190562"/>
                  <a:pt x="3471379" y="194035"/>
                </a:cubicBezTo>
                <a:cubicBezTo>
                  <a:pt x="3467038" y="195771"/>
                  <a:pt x="3462697" y="195337"/>
                  <a:pt x="3458356" y="192733"/>
                </a:cubicBezTo>
                <a:cubicBezTo>
                  <a:pt x="3457488" y="191865"/>
                  <a:pt x="3456186" y="190996"/>
                  <a:pt x="3454449" y="190128"/>
                </a:cubicBezTo>
                <a:cubicBezTo>
                  <a:pt x="3449241" y="186656"/>
                  <a:pt x="3445768" y="183183"/>
                  <a:pt x="3444032" y="179710"/>
                </a:cubicBezTo>
                <a:cubicBezTo>
                  <a:pt x="3439691" y="174501"/>
                  <a:pt x="3440125" y="171463"/>
                  <a:pt x="3445334" y="170595"/>
                </a:cubicBezTo>
                <a:cubicBezTo>
                  <a:pt x="3458356" y="168858"/>
                  <a:pt x="3472247" y="167556"/>
                  <a:pt x="3487006" y="166688"/>
                </a:cubicBezTo>
                <a:cubicBezTo>
                  <a:pt x="3493083" y="165820"/>
                  <a:pt x="3500028" y="164952"/>
                  <a:pt x="3507842" y="164083"/>
                </a:cubicBezTo>
                <a:cubicBezTo>
                  <a:pt x="3513919" y="163215"/>
                  <a:pt x="3519562" y="162347"/>
                  <a:pt x="3524771" y="161479"/>
                </a:cubicBezTo>
                <a:cubicBezTo>
                  <a:pt x="3523903" y="154534"/>
                  <a:pt x="3522601" y="148456"/>
                  <a:pt x="3520864" y="143247"/>
                </a:cubicBezTo>
                <a:cubicBezTo>
                  <a:pt x="3513919" y="144116"/>
                  <a:pt x="3503501" y="145852"/>
                  <a:pt x="3489610" y="148456"/>
                </a:cubicBezTo>
                <a:cubicBezTo>
                  <a:pt x="3479192" y="150193"/>
                  <a:pt x="3471379" y="151495"/>
                  <a:pt x="3466170" y="152363"/>
                </a:cubicBezTo>
                <a:cubicBezTo>
                  <a:pt x="3460093" y="153231"/>
                  <a:pt x="3455752" y="152797"/>
                  <a:pt x="3453147" y="151061"/>
                </a:cubicBezTo>
                <a:cubicBezTo>
                  <a:pt x="3453147" y="151061"/>
                  <a:pt x="3452713" y="151495"/>
                  <a:pt x="3451845" y="152363"/>
                </a:cubicBezTo>
                <a:cubicBezTo>
                  <a:pt x="3442295" y="161913"/>
                  <a:pt x="3434482" y="169292"/>
                  <a:pt x="3428405" y="174501"/>
                </a:cubicBezTo>
                <a:cubicBezTo>
                  <a:pt x="3428405" y="211832"/>
                  <a:pt x="3428839" y="237443"/>
                  <a:pt x="3429707" y="251334"/>
                </a:cubicBezTo>
                <a:cubicBezTo>
                  <a:pt x="3431443" y="268697"/>
                  <a:pt x="3428839" y="279983"/>
                  <a:pt x="3421893" y="285192"/>
                </a:cubicBezTo>
                <a:cubicBezTo>
                  <a:pt x="3417552" y="289533"/>
                  <a:pt x="3412343" y="289099"/>
                  <a:pt x="3406266" y="283890"/>
                </a:cubicBezTo>
                <a:cubicBezTo>
                  <a:pt x="3401925" y="278681"/>
                  <a:pt x="3398887" y="273472"/>
                  <a:pt x="3397151" y="268263"/>
                </a:cubicBezTo>
                <a:cubicBezTo>
                  <a:pt x="3394546" y="260450"/>
                  <a:pt x="3393678" y="254372"/>
                  <a:pt x="3394546" y="250032"/>
                </a:cubicBezTo>
                <a:cubicBezTo>
                  <a:pt x="3397151" y="239614"/>
                  <a:pt x="3398453" y="223987"/>
                  <a:pt x="3398453" y="203151"/>
                </a:cubicBezTo>
                <a:lnTo>
                  <a:pt x="3398453" y="199244"/>
                </a:lnTo>
                <a:cubicBezTo>
                  <a:pt x="3383694" y="209662"/>
                  <a:pt x="3372842" y="219646"/>
                  <a:pt x="3365897" y="229196"/>
                </a:cubicBezTo>
                <a:cubicBezTo>
                  <a:pt x="3362424" y="233537"/>
                  <a:pt x="3357215" y="233537"/>
                  <a:pt x="3350270" y="229196"/>
                </a:cubicBezTo>
                <a:cubicBezTo>
                  <a:pt x="3341588" y="222250"/>
                  <a:pt x="3335945" y="214437"/>
                  <a:pt x="3333341" y="205755"/>
                </a:cubicBezTo>
                <a:cubicBezTo>
                  <a:pt x="3330736" y="197942"/>
                  <a:pt x="3331604" y="194469"/>
                  <a:pt x="3335945" y="195337"/>
                </a:cubicBezTo>
                <a:cubicBezTo>
                  <a:pt x="3341154" y="196205"/>
                  <a:pt x="3349402" y="194035"/>
                  <a:pt x="3360688" y="188826"/>
                </a:cubicBezTo>
                <a:cubicBezTo>
                  <a:pt x="3359820" y="188826"/>
                  <a:pt x="3360688" y="188392"/>
                  <a:pt x="3363292" y="187524"/>
                </a:cubicBezTo>
                <a:cubicBezTo>
                  <a:pt x="3366765" y="185788"/>
                  <a:pt x="3371974" y="183183"/>
                  <a:pt x="3378919" y="179710"/>
                </a:cubicBezTo>
                <a:cubicBezTo>
                  <a:pt x="3387601" y="175370"/>
                  <a:pt x="3394112" y="171897"/>
                  <a:pt x="3398453" y="169292"/>
                </a:cubicBezTo>
                <a:cubicBezTo>
                  <a:pt x="3399321" y="156270"/>
                  <a:pt x="3399755" y="144116"/>
                  <a:pt x="3399755" y="132829"/>
                </a:cubicBezTo>
                <a:cubicBezTo>
                  <a:pt x="3398887" y="132829"/>
                  <a:pt x="3397585" y="132829"/>
                  <a:pt x="3395848" y="132829"/>
                </a:cubicBezTo>
                <a:cubicBezTo>
                  <a:pt x="3393244" y="133698"/>
                  <a:pt x="3391073" y="134132"/>
                  <a:pt x="3389337" y="134132"/>
                </a:cubicBezTo>
                <a:cubicBezTo>
                  <a:pt x="3386733" y="134132"/>
                  <a:pt x="3382392" y="134132"/>
                  <a:pt x="3376315" y="134132"/>
                </a:cubicBezTo>
                <a:cubicBezTo>
                  <a:pt x="3369370" y="146286"/>
                  <a:pt x="3357215" y="159743"/>
                  <a:pt x="3339852" y="174501"/>
                </a:cubicBezTo>
                <a:cubicBezTo>
                  <a:pt x="3336379" y="177106"/>
                  <a:pt x="3334209" y="178408"/>
                  <a:pt x="3333341" y="178408"/>
                </a:cubicBezTo>
                <a:cubicBezTo>
                  <a:pt x="3332472" y="177540"/>
                  <a:pt x="3332906" y="175370"/>
                  <a:pt x="3334643" y="171897"/>
                </a:cubicBezTo>
                <a:cubicBezTo>
                  <a:pt x="3335511" y="170161"/>
                  <a:pt x="3336813" y="167556"/>
                  <a:pt x="3338550" y="164083"/>
                </a:cubicBezTo>
                <a:cubicBezTo>
                  <a:pt x="3347231" y="146720"/>
                  <a:pt x="3353742" y="129791"/>
                  <a:pt x="3358083" y="113296"/>
                </a:cubicBezTo>
                <a:cubicBezTo>
                  <a:pt x="3363292" y="92460"/>
                  <a:pt x="3364595" y="79871"/>
                  <a:pt x="3361990" y="75531"/>
                </a:cubicBezTo>
                <a:cubicBezTo>
                  <a:pt x="3360254" y="70322"/>
                  <a:pt x="3363292" y="68585"/>
                  <a:pt x="3371106" y="70322"/>
                </a:cubicBezTo>
                <a:cubicBezTo>
                  <a:pt x="3377183" y="71190"/>
                  <a:pt x="3385430" y="76833"/>
                  <a:pt x="3395848" y="87251"/>
                </a:cubicBezTo>
                <a:cubicBezTo>
                  <a:pt x="3399321" y="89855"/>
                  <a:pt x="3399321" y="93762"/>
                  <a:pt x="3395848" y="98971"/>
                </a:cubicBezTo>
                <a:cubicBezTo>
                  <a:pt x="3392376" y="102444"/>
                  <a:pt x="3390205" y="105916"/>
                  <a:pt x="3389337" y="109389"/>
                </a:cubicBezTo>
                <a:cubicBezTo>
                  <a:pt x="3391942" y="109389"/>
                  <a:pt x="3395848" y="108521"/>
                  <a:pt x="3401057" y="106785"/>
                </a:cubicBezTo>
                <a:cubicBezTo>
                  <a:pt x="3400189" y="63376"/>
                  <a:pt x="3397151" y="38200"/>
                  <a:pt x="3391942" y="31254"/>
                </a:cubicBezTo>
                <a:cubicBezTo>
                  <a:pt x="3389337" y="26045"/>
                  <a:pt x="3388469" y="22139"/>
                  <a:pt x="3389337" y="19534"/>
                </a:cubicBezTo>
                <a:cubicBezTo>
                  <a:pt x="3391073" y="16930"/>
                  <a:pt x="3394546" y="15627"/>
                  <a:pt x="3399755" y="15627"/>
                </a:cubicBezTo>
                <a:cubicBezTo>
                  <a:pt x="3411041" y="16495"/>
                  <a:pt x="3422761" y="23007"/>
                  <a:pt x="3434916" y="35161"/>
                </a:cubicBezTo>
                <a:cubicBezTo>
                  <a:pt x="3438389" y="39502"/>
                  <a:pt x="3438823" y="44277"/>
                  <a:pt x="3436218" y="49486"/>
                </a:cubicBezTo>
                <a:cubicBezTo>
                  <a:pt x="3433614" y="58167"/>
                  <a:pt x="3431443" y="74228"/>
                  <a:pt x="3429707" y="97669"/>
                </a:cubicBezTo>
                <a:cubicBezTo>
                  <a:pt x="3430575" y="97669"/>
                  <a:pt x="3431877" y="97235"/>
                  <a:pt x="3433614" y="96367"/>
                </a:cubicBezTo>
                <a:cubicBezTo>
                  <a:pt x="3435350" y="96367"/>
                  <a:pt x="3436218" y="96367"/>
                  <a:pt x="3436218" y="96367"/>
                </a:cubicBezTo>
                <a:cubicBezTo>
                  <a:pt x="3443164" y="93762"/>
                  <a:pt x="3447938" y="94196"/>
                  <a:pt x="3450543" y="97669"/>
                </a:cubicBezTo>
                <a:cubicBezTo>
                  <a:pt x="3454016" y="99405"/>
                  <a:pt x="3457922" y="102444"/>
                  <a:pt x="3462263" y="106785"/>
                </a:cubicBezTo>
                <a:cubicBezTo>
                  <a:pt x="3466604" y="111994"/>
                  <a:pt x="3464867" y="116334"/>
                  <a:pt x="3457054" y="119807"/>
                </a:cubicBezTo>
                <a:cubicBezTo>
                  <a:pt x="3449241" y="122412"/>
                  <a:pt x="3439691" y="124582"/>
                  <a:pt x="3428405" y="126318"/>
                </a:cubicBezTo>
                <a:cubicBezTo>
                  <a:pt x="3428405" y="135000"/>
                  <a:pt x="3428405" y="144550"/>
                  <a:pt x="3428405" y="154968"/>
                </a:cubicBezTo>
                <a:cubicBezTo>
                  <a:pt x="3431009" y="153231"/>
                  <a:pt x="3434916" y="151495"/>
                  <a:pt x="3440125" y="149759"/>
                </a:cubicBezTo>
                <a:cubicBezTo>
                  <a:pt x="3443598" y="148022"/>
                  <a:pt x="3446202" y="146720"/>
                  <a:pt x="3447938" y="145852"/>
                </a:cubicBezTo>
                <a:cubicBezTo>
                  <a:pt x="3444466" y="143247"/>
                  <a:pt x="3440559" y="139775"/>
                  <a:pt x="3436218" y="135434"/>
                </a:cubicBezTo>
                <a:cubicBezTo>
                  <a:pt x="3432746" y="131093"/>
                  <a:pt x="3433614" y="128055"/>
                  <a:pt x="3438823" y="126318"/>
                </a:cubicBezTo>
                <a:cubicBezTo>
                  <a:pt x="3451845" y="126318"/>
                  <a:pt x="3466604" y="125450"/>
                  <a:pt x="3483099" y="123714"/>
                </a:cubicBezTo>
                <a:cubicBezTo>
                  <a:pt x="3491780" y="121977"/>
                  <a:pt x="3499160" y="120675"/>
                  <a:pt x="3505237" y="119807"/>
                </a:cubicBezTo>
                <a:cubicBezTo>
                  <a:pt x="3505237" y="113730"/>
                  <a:pt x="3505237" y="107653"/>
                  <a:pt x="3505237" y="101576"/>
                </a:cubicBezTo>
                <a:cubicBezTo>
                  <a:pt x="3504369" y="101576"/>
                  <a:pt x="3502198" y="101576"/>
                  <a:pt x="3498726" y="101576"/>
                </a:cubicBezTo>
                <a:cubicBezTo>
                  <a:pt x="3496121" y="102444"/>
                  <a:pt x="3493951" y="102878"/>
                  <a:pt x="3492215" y="102878"/>
                </a:cubicBezTo>
                <a:cubicBezTo>
                  <a:pt x="3483533" y="103746"/>
                  <a:pt x="3473983" y="98971"/>
                  <a:pt x="3463565" y="88553"/>
                </a:cubicBezTo>
                <a:cubicBezTo>
                  <a:pt x="3460961" y="85949"/>
                  <a:pt x="3460093" y="83778"/>
                  <a:pt x="3460961" y="82042"/>
                </a:cubicBezTo>
                <a:cubicBezTo>
                  <a:pt x="3460961" y="80306"/>
                  <a:pt x="3462697" y="79437"/>
                  <a:pt x="3466170" y="79437"/>
                </a:cubicBezTo>
                <a:cubicBezTo>
                  <a:pt x="3471379" y="78569"/>
                  <a:pt x="3479192" y="77701"/>
                  <a:pt x="3489610" y="76833"/>
                </a:cubicBezTo>
                <a:cubicBezTo>
                  <a:pt x="3496555" y="75097"/>
                  <a:pt x="3501764" y="74228"/>
                  <a:pt x="3505237" y="74228"/>
                </a:cubicBezTo>
                <a:cubicBezTo>
                  <a:pt x="3505237" y="71624"/>
                  <a:pt x="3505237" y="68585"/>
                  <a:pt x="3505237" y="65113"/>
                </a:cubicBezTo>
                <a:cubicBezTo>
                  <a:pt x="3504369" y="60772"/>
                  <a:pt x="3503935" y="57733"/>
                  <a:pt x="3503935" y="55997"/>
                </a:cubicBezTo>
                <a:cubicBezTo>
                  <a:pt x="3503067" y="34293"/>
                  <a:pt x="3499594" y="19534"/>
                  <a:pt x="3493517" y="11721"/>
                </a:cubicBezTo>
                <a:cubicBezTo>
                  <a:pt x="3490912" y="5643"/>
                  <a:pt x="3493083" y="2171"/>
                  <a:pt x="3500028" y="1303"/>
                </a:cubicBezTo>
                <a:close/>
                <a:moveTo>
                  <a:pt x="2779886" y="0"/>
                </a:moveTo>
                <a:cubicBezTo>
                  <a:pt x="2800722" y="1737"/>
                  <a:pt x="2817217" y="10418"/>
                  <a:pt x="2829371" y="26045"/>
                </a:cubicBezTo>
                <a:cubicBezTo>
                  <a:pt x="2831976" y="32122"/>
                  <a:pt x="2831976" y="37766"/>
                  <a:pt x="2829371" y="42974"/>
                </a:cubicBezTo>
                <a:cubicBezTo>
                  <a:pt x="2826767" y="52524"/>
                  <a:pt x="2825465" y="62942"/>
                  <a:pt x="2825465" y="74228"/>
                </a:cubicBezTo>
                <a:lnTo>
                  <a:pt x="2825465" y="76833"/>
                </a:lnTo>
                <a:cubicBezTo>
                  <a:pt x="2840223" y="75097"/>
                  <a:pt x="2853246" y="73794"/>
                  <a:pt x="2864532" y="72926"/>
                </a:cubicBezTo>
                <a:cubicBezTo>
                  <a:pt x="2871477" y="72058"/>
                  <a:pt x="2877554" y="70322"/>
                  <a:pt x="2882763" y="67717"/>
                </a:cubicBezTo>
                <a:cubicBezTo>
                  <a:pt x="2889709" y="64245"/>
                  <a:pt x="2896220" y="65113"/>
                  <a:pt x="2902297" y="70322"/>
                </a:cubicBezTo>
                <a:cubicBezTo>
                  <a:pt x="2910111" y="76399"/>
                  <a:pt x="2917490" y="84646"/>
                  <a:pt x="2924435" y="95064"/>
                </a:cubicBezTo>
                <a:cubicBezTo>
                  <a:pt x="2927908" y="100273"/>
                  <a:pt x="2927040" y="105916"/>
                  <a:pt x="2921831" y="111994"/>
                </a:cubicBezTo>
                <a:cubicBezTo>
                  <a:pt x="2911413" y="122412"/>
                  <a:pt x="2903599" y="134566"/>
                  <a:pt x="2898390" y="148456"/>
                </a:cubicBezTo>
                <a:cubicBezTo>
                  <a:pt x="2900995" y="150193"/>
                  <a:pt x="2902731" y="152363"/>
                  <a:pt x="2903599" y="154968"/>
                </a:cubicBezTo>
                <a:cubicBezTo>
                  <a:pt x="2906204" y="158440"/>
                  <a:pt x="2906638" y="161479"/>
                  <a:pt x="2904902" y="164083"/>
                </a:cubicBezTo>
                <a:cubicBezTo>
                  <a:pt x="2903165" y="166688"/>
                  <a:pt x="2899693" y="167990"/>
                  <a:pt x="2894484" y="167990"/>
                </a:cubicBezTo>
                <a:cubicBezTo>
                  <a:pt x="2876252" y="166254"/>
                  <a:pt x="2852812" y="166254"/>
                  <a:pt x="2824162" y="167990"/>
                </a:cubicBezTo>
                <a:lnTo>
                  <a:pt x="2824162" y="192733"/>
                </a:lnTo>
                <a:cubicBezTo>
                  <a:pt x="2824162" y="237009"/>
                  <a:pt x="2818519" y="271736"/>
                  <a:pt x="2807233" y="296913"/>
                </a:cubicBezTo>
                <a:cubicBezTo>
                  <a:pt x="2805497" y="300385"/>
                  <a:pt x="2804195" y="302122"/>
                  <a:pt x="2803326" y="302122"/>
                </a:cubicBezTo>
                <a:cubicBezTo>
                  <a:pt x="2802458" y="302122"/>
                  <a:pt x="2801156" y="300819"/>
                  <a:pt x="2799420" y="298215"/>
                </a:cubicBezTo>
                <a:cubicBezTo>
                  <a:pt x="2790738" y="282588"/>
                  <a:pt x="2786397" y="255675"/>
                  <a:pt x="2786397" y="217475"/>
                </a:cubicBezTo>
                <a:cubicBezTo>
                  <a:pt x="2786397" y="212266"/>
                  <a:pt x="2786397" y="204453"/>
                  <a:pt x="2786397" y="194035"/>
                </a:cubicBezTo>
                <a:cubicBezTo>
                  <a:pt x="2785529" y="183617"/>
                  <a:pt x="2785095" y="175804"/>
                  <a:pt x="2785095" y="170595"/>
                </a:cubicBezTo>
                <a:cubicBezTo>
                  <a:pt x="2769468" y="171463"/>
                  <a:pt x="2756012" y="172765"/>
                  <a:pt x="2744725" y="174501"/>
                </a:cubicBezTo>
                <a:cubicBezTo>
                  <a:pt x="2743857" y="185788"/>
                  <a:pt x="2739950" y="191431"/>
                  <a:pt x="2733005" y="191431"/>
                </a:cubicBezTo>
                <a:cubicBezTo>
                  <a:pt x="2722587" y="192299"/>
                  <a:pt x="2716076" y="184485"/>
                  <a:pt x="2713471" y="167990"/>
                </a:cubicBezTo>
                <a:cubicBezTo>
                  <a:pt x="2710867" y="129791"/>
                  <a:pt x="2706092" y="105048"/>
                  <a:pt x="2699147" y="93762"/>
                </a:cubicBezTo>
                <a:cubicBezTo>
                  <a:pt x="2696542" y="90289"/>
                  <a:pt x="2696108" y="87251"/>
                  <a:pt x="2697845" y="84646"/>
                </a:cubicBezTo>
                <a:cubicBezTo>
                  <a:pt x="2699581" y="82042"/>
                  <a:pt x="2702620" y="81174"/>
                  <a:pt x="2706960" y="82042"/>
                </a:cubicBezTo>
                <a:cubicBezTo>
                  <a:pt x="2711301" y="82042"/>
                  <a:pt x="2719983" y="84212"/>
                  <a:pt x="2733005" y="88553"/>
                </a:cubicBezTo>
                <a:cubicBezTo>
                  <a:pt x="2751237" y="85949"/>
                  <a:pt x="2753407" y="85515"/>
                  <a:pt x="2739516" y="87251"/>
                </a:cubicBezTo>
                <a:cubicBezTo>
                  <a:pt x="2753407" y="85515"/>
                  <a:pt x="2768600" y="83778"/>
                  <a:pt x="2785095" y="82042"/>
                </a:cubicBezTo>
                <a:lnTo>
                  <a:pt x="2785095" y="57299"/>
                </a:lnTo>
                <a:cubicBezTo>
                  <a:pt x="2785963" y="39068"/>
                  <a:pt x="2782057" y="23007"/>
                  <a:pt x="2773375" y="9116"/>
                </a:cubicBezTo>
                <a:cubicBezTo>
                  <a:pt x="2770770" y="3039"/>
                  <a:pt x="2772941" y="0"/>
                  <a:pt x="2779886" y="0"/>
                </a:cubicBezTo>
                <a:close/>
              </a:path>
            </a:pathLst>
          </a:custGeom>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nSpc>
                <a:spcPct val="130000"/>
              </a:lnSpc>
            </a:pPr>
            <a:endParaRPr lang="zh-CN" altLang="en-US" sz="2600" dirty="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endParaRPr>
          </a:p>
        </p:txBody>
      </p:sp>
      <p:sp>
        <p:nvSpPr>
          <p:cNvPr id="4" name="矩形 3"/>
          <p:cNvSpPr/>
          <p:nvPr/>
        </p:nvSpPr>
        <p:spPr>
          <a:xfrm>
            <a:off x="2495600" y="3942410"/>
            <a:ext cx="7200800" cy="719877"/>
          </a:xfrm>
          <a:prstGeom prst="rect">
            <a:avLst/>
          </a:prstGeom>
        </p:spPr>
        <p:txBody>
          <a:bodyPr wrap="square">
            <a:spAutoFit/>
          </a:bodyPr>
          <a:lstStyle/>
          <a:p>
            <a:pPr algn="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中共中央关于党的百年奋斗重大成就和历史经验的决议</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p>
          <a:p>
            <a:pPr algn="r">
              <a:lnSpc>
                <a:spcPct val="150000"/>
              </a:lnSpc>
            </a:pP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2021</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年</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11</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月</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11</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组合 23"/>
          <p:cNvGrpSpPr/>
          <p:nvPr/>
        </p:nvGrpSpPr>
        <p:grpSpPr>
          <a:xfrm>
            <a:off x="-576000" y="0"/>
            <a:ext cx="13569789" cy="6858000"/>
            <a:chOff x="-561021" y="0"/>
            <a:chExt cx="13569789" cy="6858000"/>
          </a:xfrm>
        </p:grpSpPr>
        <p:pic>
          <p:nvPicPr>
            <p:cNvPr id="25" name="图片 24"/>
            <p:cNvPicPr>
              <a:picLocks noChangeAspect="1"/>
            </p:cNvPicPr>
            <p:nvPr/>
          </p:nvPicPr>
          <p:blipFill>
            <a:blip r:embed="rId5"/>
            <a:srcRect l="46" t="4189" b="4281"/>
            <a:stretch>
              <a:fillRect/>
            </a:stretch>
          </p:blipFill>
          <p:spPr>
            <a:xfrm>
              <a:off x="-561021" y="2"/>
              <a:ext cx="13314043" cy="6857997"/>
            </a:xfrm>
            <a:custGeom>
              <a:avLst/>
              <a:gdLst>
                <a:gd name="connsiteX0" fmla="*/ 1278125 w 13314043"/>
                <a:gd name="connsiteY0" fmla="*/ 0 h 6857997"/>
                <a:gd name="connsiteX1" fmla="*/ 13314043 w 13314043"/>
                <a:gd name="connsiteY1" fmla="*/ 0 h 6857997"/>
                <a:gd name="connsiteX2" fmla="*/ 13314043 w 13314043"/>
                <a:gd name="connsiteY2" fmla="*/ 31963 h 6857997"/>
                <a:gd name="connsiteX3" fmla="*/ 12041875 w 13314043"/>
                <a:gd name="connsiteY3" fmla="*/ 6857997 h 6857997"/>
                <a:gd name="connsiteX4" fmla="*/ 0 w 13314043"/>
                <a:gd name="connsiteY4" fmla="*/ 6857997 h 685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14043" h="6857997">
                  <a:moveTo>
                    <a:pt x="1278125" y="0"/>
                  </a:moveTo>
                  <a:lnTo>
                    <a:pt x="13314043" y="0"/>
                  </a:lnTo>
                  <a:lnTo>
                    <a:pt x="13314043" y="31963"/>
                  </a:lnTo>
                  <a:lnTo>
                    <a:pt x="12041875" y="6857997"/>
                  </a:lnTo>
                  <a:lnTo>
                    <a:pt x="0" y="6857997"/>
                  </a:lnTo>
                  <a:close/>
                </a:path>
              </a:pathLst>
            </a:custGeom>
            <a:noFill/>
            <a:effectLst>
              <a:outerShdw blurRad="381000" sx="102000" sy="102000" algn="ctr" rotWithShape="0">
                <a:prstClr val="black">
                  <a:alpha val="10000"/>
                </a:prstClr>
              </a:outerShdw>
            </a:effectLst>
          </p:spPr>
        </p:pic>
        <p:sp>
          <p:nvSpPr>
            <p:cNvPr id="26" name="平行四边形 25"/>
            <p:cNvSpPr/>
            <p:nvPr/>
          </p:nvSpPr>
          <p:spPr>
            <a:xfrm>
              <a:off x="-561021" y="0"/>
              <a:ext cx="1512000" cy="6857999"/>
            </a:xfrm>
            <a:prstGeom prst="parallelogram">
              <a:avLst>
                <a:gd name="adj" fmla="val 84432"/>
              </a:avLst>
            </a:prstGeom>
            <a:gradFill flip="none" rotWithShape="1">
              <a:gsLst>
                <a:gs pos="35000">
                  <a:srgbClr val="FAE7D0"/>
                </a:gs>
                <a:gs pos="0">
                  <a:srgbClr val="FFFDEB"/>
                </a:gs>
                <a:gs pos="10000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7" name="平行四边形 26"/>
            <p:cNvSpPr/>
            <p:nvPr/>
          </p:nvSpPr>
          <p:spPr>
            <a:xfrm>
              <a:off x="11496768" y="1"/>
              <a:ext cx="1512000" cy="6857999"/>
            </a:xfrm>
            <a:prstGeom prst="parallelogram">
              <a:avLst>
                <a:gd name="adj" fmla="val 84432"/>
              </a:avLst>
            </a:prstGeom>
            <a:gradFill flip="none" rotWithShape="1">
              <a:gsLst>
                <a:gs pos="65000">
                  <a:srgbClr val="FAE7D0"/>
                </a:gs>
                <a:gs pos="100000">
                  <a:srgbClr val="FFFDEB"/>
                </a:gs>
                <a:gs pos="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cxnSp>
        <p:nvCxnSpPr>
          <p:cNvPr id="28" name="直接连接符 27"/>
          <p:cNvCxnSpPr/>
          <p:nvPr/>
        </p:nvCxnSpPr>
        <p:spPr>
          <a:xfrm>
            <a:off x="1869997" y="1268760"/>
            <a:ext cx="0" cy="4680000"/>
          </a:xfrm>
          <a:prstGeom prst="line">
            <a:avLst/>
          </a:prstGeom>
          <a:ln>
            <a:gradFill>
              <a:gsLst>
                <a:gs pos="0">
                  <a:schemeClr val="accent4">
                    <a:lumMod val="20000"/>
                    <a:lumOff val="80000"/>
                  </a:schemeClr>
                </a:gs>
                <a:gs pos="100000">
                  <a:schemeClr val="accent4">
                    <a:lumMod val="20000"/>
                    <a:lumOff val="80000"/>
                    <a:alpha val="0"/>
                  </a:scheme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13" name="组合 12"/>
          <p:cNvGrpSpPr/>
          <p:nvPr/>
        </p:nvGrpSpPr>
        <p:grpSpPr>
          <a:xfrm>
            <a:off x="2196644" y="1336480"/>
            <a:ext cx="9276204" cy="612000"/>
            <a:chOff x="2462686" y="1152000"/>
            <a:chExt cx="9276204" cy="612000"/>
          </a:xfrm>
        </p:grpSpPr>
        <p:sp>
          <p:nvSpPr>
            <p:cNvPr id="4" name="文本框 3"/>
            <p:cNvSpPr txBox="1"/>
            <p:nvPr/>
          </p:nvSpPr>
          <p:spPr>
            <a:xfrm>
              <a:off x="2462686" y="1152000"/>
              <a:ext cx="8100000"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一、习近平新时代中国特色社会主义思想是如何创立的</a:t>
              </a:r>
            </a:p>
          </p:txBody>
        </p:sp>
        <p:cxnSp>
          <p:nvCxnSpPr>
            <p:cNvPr id="5" name="直接连接符 4"/>
            <p:cNvCxnSpPr/>
            <p:nvPr/>
          </p:nvCxnSpPr>
          <p:spPr>
            <a:xfrm>
              <a:off x="2534686" y="1764000"/>
              <a:ext cx="9204204"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2183959" y="2464427"/>
            <a:ext cx="9360000" cy="612000"/>
            <a:chOff x="2462686" y="1919644"/>
            <a:chExt cx="9360000" cy="612000"/>
          </a:xfrm>
        </p:grpSpPr>
        <p:sp>
          <p:nvSpPr>
            <p:cNvPr id="16" name="文本框 15"/>
            <p:cNvSpPr txBox="1"/>
            <p:nvPr/>
          </p:nvSpPr>
          <p:spPr>
            <a:xfrm>
              <a:off x="2462686" y="1919644"/>
              <a:ext cx="9360000"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lang="zh-CN" altLang="en-US" dirty="0">
                  <a:solidFill>
                    <a:prstClr val="white"/>
                  </a:solidFill>
                  <a:effectLst>
                    <a:outerShdw blurRad="38100" dist="38100" dir="2700000" algn="tl">
                      <a:srgbClr val="000000">
                        <a:alpha val="43137"/>
                      </a:srgbClr>
                    </a:outerShdw>
                  </a:effectLst>
                </a:rPr>
                <a:t>二</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、习近平新时代中国特色社会主义思想主要包含哪些内容</a:t>
              </a:r>
            </a:p>
          </p:txBody>
        </p:sp>
        <p:cxnSp>
          <p:nvCxnSpPr>
            <p:cNvPr id="17" name="直接连接符 16"/>
            <p:cNvCxnSpPr/>
            <p:nvPr/>
          </p:nvCxnSpPr>
          <p:spPr>
            <a:xfrm>
              <a:off x="2534686" y="2531644"/>
              <a:ext cx="9204204"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21" name="组合 20"/>
          <p:cNvGrpSpPr/>
          <p:nvPr/>
        </p:nvGrpSpPr>
        <p:grpSpPr>
          <a:xfrm>
            <a:off x="2196644" y="4536317"/>
            <a:ext cx="9360000" cy="612000"/>
            <a:chOff x="2462686" y="2528935"/>
            <a:chExt cx="9360000" cy="612000"/>
          </a:xfrm>
        </p:grpSpPr>
        <p:sp>
          <p:nvSpPr>
            <p:cNvPr id="22" name="文本框 21"/>
            <p:cNvSpPr txBox="1"/>
            <p:nvPr/>
          </p:nvSpPr>
          <p:spPr>
            <a:xfrm>
              <a:off x="2462686" y="2528935"/>
              <a:ext cx="9360000"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四、如何学好用好习近平新时代中国特色社会主义思想</a:t>
              </a:r>
            </a:p>
          </p:txBody>
        </p:sp>
        <p:cxnSp>
          <p:nvCxnSpPr>
            <p:cNvPr id="23" name="直接连接符 22"/>
            <p:cNvCxnSpPr/>
            <p:nvPr/>
          </p:nvCxnSpPr>
          <p:spPr>
            <a:xfrm>
              <a:off x="2534686" y="3140935"/>
              <a:ext cx="9204204"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2" name="组合 1"/>
          <p:cNvGrpSpPr/>
          <p:nvPr/>
        </p:nvGrpSpPr>
        <p:grpSpPr>
          <a:xfrm>
            <a:off x="2196644" y="3521016"/>
            <a:ext cx="9360000" cy="612000"/>
            <a:chOff x="2316636" y="1967034"/>
            <a:chExt cx="9360000" cy="612000"/>
          </a:xfrm>
        </p:grpSpPr>
        <p:sp>
          <p:nvSpPr>
            <p:cNvPr id="3" name="文本框 2"/>
            <p:cNvSpPr txBox="1"/>
            <p:nvPr>
              <p:custDataLst>
                <p:tags r:id="rId1"/>
              </p:custDataLst>
            </p:nvPr>
          </p:nvSpPr>
          <p:spPr>
            <a:xfrm>
              <a:off x="2316636" y="1967034"/>
              <a:ext cx="9360000"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lang="zh-CN" altLang="en-US" dirty="0">
                  <a:solidFill>
                    <a:prstClr val="white"/>
                  </a:solidFill>
                  <a:effectLst>
                    <a:outerShdw blurRad="38100" dist="38100" dir="2700000" algn="tl">
                      <a:srgbClr val="000000">
                        <a:alpha val="43137"/>
                      </a:srgbClr>
                    </a:outerShdw>
                  </a:effectLst>
                </a:rPr>
                <a:t>三</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、如何理解习近平新时代中国特色社会主义思想的历史地位</a:t>
              </a:r>
            </a:p>
          </p:txBody>
        </p:sp>
        <p:cxnSp>
          <p:nvCxnSpPr>
            <p:cNvPr id="6" name="直接连接符 5"/>
            <p:cNvCxnSpPr/>
            <p:nvPr>
              <p:custDataLst>
                <p:tags r:id="rId2"/>
              </p:custDataLst>
            </p:nvPr>
          </p:nvCxnSpPr>
          <p:spPr>
            <a:xfrm>
              <a:off x="2388636" y="2579034"/>
              <a:ext cx="9204204"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sp>
        <p:nvSpPr>
          <p:cNvPr id="30" name="文本框 27">
            <a:extLst>
              <a:ext uri="{FF2B5EF4-FFF2-40B4-BE49-F238E27FC236}">
                <a16:creationId xmlns:a16="http://schemas.microsoft.com/office/drawing/2014/main" id="{D4F3F5BE-EB74-2A06-8563-858B3C8E1A21}"/>
              </a:ext>
            </a:extLst>
          </p:cNvPr>
          <p:cNvSpPr txBox="1"/>
          <p:nvPr/>
        </p:nvSpPr>
        <p:spPr>
          <a:xfrm>
            <a:off x="1043847" y="2174611"/>
            <a:ext cx="481228" cy="1958405"/>
          </a:xfrm>
          <a:custGeom>
            <a:avLst/>
            <a:gdLst/>
            <a:ahLst/>
            <a:cxnLst/>
            <a:rect l="l" t="t" r="r" b="b"/>
            <a:pathLst>
              <a:path w="727026" h="2958703">
                <a:moveTo>
                  <a:pt x="307330" y="2744391"/>
                </a:moveTo>
                <a:cubicBezTo>
                  <a:pt x="312291" y="2743399"/>
                  <a:pt x="315268" y="2743399"/>
                  <a:pt x="316260" y="2744391"/>
                </a:cubicBezTo>
                <a:cubicBezTo>
                  <a:pt x="316756" y="2744887"/>
                  <a:pt x="316818" y="2745693"/>
                  <a:pt x="316446" y="2746809"/>
                </a:cubicBezTo>
                <a:cubicBezTo>
                  <a:pt x="315330" y="2750158"/>
                  <a:pt x="310307" y="2756297"/>
                  <a:pt x="301377" y="2765227"/>
                </a:cubicBezTo>
                <a:cubicBezTo>
                  <a:pt x="289471" y="2777133"/>
                  <a:pt x="265658" y="2797969"/>
                  <a:pt x="229940" y="2827734"/>
                </a:cubicBezTo>
                <a:cubicBezTo>
                  <a:pt x="212080" y="2841625"/>
                  <a:pt x="199182" y="2852539"/>
                  <a:pt x="191244" y="2860477"/>
                </a:cubicBezTo>
                <a:cubicBezTo>
                  <a:pt x="183307" y="2868414"/>
                  <a:pt x="174377" y="2877344"/>
                  <a:pt x="164455" y="2887266"/>
                </a:cubicBezTo>
                <a:cubicBezTo>
                  <a:pt x="162471" y="2889250"/>
                  <a:pt x="160487" y="2891234"/>
                  <a:pt x="158502" y="2893219"/>
                </a:cubicBezTo>
                <a:cubicBezTo>
                  <a:pt x="152549" y="2899172"/>
                  <a:pt x="148580" y="2902148"/>
                  <a:pt x="146596" y="2902148"/>
                </a:cubicBezTo>
                <a:cubicBezTo>
                  <a:pt x="142627" y="2904133"/>
                  <a:pt x="134690" y="2899172"/>
                  <a:pt x="122783" y="2887266"/>
                </a:cubicBezTo>
                <a:cubicBezTo>
                  <a:pt x="120799" y="2885281"/>
                  <a:pt x="117823" y="2881313"/>
                  <a:pt x="113854" y="2875359"/>
                </a:cubicBezTo>
                <a:cubicBezTo>
                  <a:pt x="97979" y="2853531"/>
                  <a:pt x="86073" y="2837656"/>
                  <a:pt x="78135" y="2827734"/>
                </a:cubicBezTo>
                <a:cubicBezTo>
                  <a:pt x="145604" y="2805906"/>
                  <a:pt x="215057" y="2780109"/>
                  <a:pt x="286494" y="2750344"/>
                </a:cubicBezTo>
                <a:cubicBezTo>
                  <a:pt x="295424" y="2747368"/>
                  <a:pt x="302369" y="2745383"/>
                  <a:pt x="307330" y="2744391"/>
                </a:cubicBezTo>
                <a:close/>
                <a:moveTo>
                  <a:pt x="152549" y="2625328"/>
                </a:moveTo>
                <a:cubicBezTo>
                  <a:pt x="214065" y="2627313"/>
                  <a:pt x="250776" y="2646164"/>
                  <a:pt x="262682" y="2681883"/>
                </a:cubicBezTo>
                <a:cubicBezTo>
                  <a:pt x="264666" y="2711648"/>
                  <a:pt x="252760" y="2728516"/>
                  <a:pt x="226963" y="2732484"/>
                </a:cubicBezTo>
                <a:cubicBezTo>
                  <a:pt x="213072" y="2734469"/>
                  <a:pt x="202159" y="2727523"/>
                  <a:pt x="194221" y="2711648"/>
                </a:cubicBezTo>
                <a:cubicBezTo>
                  <a:pt x="184299" y="2681883"/>
                  <a:pt x="168424" y="2659062"/>
                  <a:pt x="146596" y="2643188"/>
                </a:cubicBezTo>
                <a:cubicBezTo>
                  <a:pt x="136674" y="2635250"/>
                  <a:pt x="131713" y="2630289"/>
                  <a:pt x="131713" y="2628305"/>
                </a:cubicBezTo>
                <a:cubicBezTo>
                  <a:pt x="133697" y="2626320"/>
                  <a:pt x="140643" y="2625328"/>
                  <a:pt x="152549" y="2625328"/>
                </a:cubicBezTo>
                <a:close/>
                <a:moveTo>
                  <a:pt x="471041" y="2309813"/>
                </a:moveTo>
                <a:cubicBezTo>
                  <a:pt x="486916" y="2317750"/>
                  <a:pt x="504776" y="2330649"/>
                  <a:pt x="524619" y="2348508"/>
                </a:cubicBezTo>
                <a:cubicBezTo>
                  <a:pt x="540494" y="2362399"/>
                  <a:pt x="548432" y="2372320"/>
                  <a:pt x="548432" y="2378273"/>
                </a:cubicBezTo>
                <a:cubicBezTo>
                  <a:pt x="548432" y="2384227"/>
                  <a:pt x="543471" y="2390180"/>
                  <a:pt x="533549" y="2396133"/>
                </a:cubicBezTo>
                <a:cubicBezTo>
                  <a:pt x="531565" y="2398117"/>
                  <a:pt x="525612" y="2401094"/>
                  <a:pt x="515690" y="2405063"/>
                </a:cubicBezTo>
                <a:cubicBezTo>
                  <a:pt x="515690" y="2413000"/>
                  <a:pt x="514698" y="2427883"/>
                  <a:pt x="512713" y="2449711"/>
                </a:cubicBezTo>
                <a:cubicBezTo>
                  <a:pt x="508744" y="2487414"/>
                  <a:pt x="505768" y="2518172"/>
                  <a:pt x="503783" y="2541984"/>
                </a:cubicBezTo>
                <a:lnTo>
                  <a:pt x="563315" y="2539008"/>
                </a:lnTo>
                <a:cubicBezTo>
                  <a:pt x="569268" y="2529086"/>
                  <a:pt x="579190" y="2514203"/>
                  <a:pt x="593080" y="2494359"/>
                </a:cubicBezTo>
                <a:cubicBezTo>
                  <a:pt x="599033" y="2486422"/>
                  <a:pt x="603002" y="2480469"/>
                  <a:pt x="604987" y="2476500"/>
                </a:cubicBezTo>
                <a:cubicBezTo>
                  <a:pt x="612924" y="2482453"/>
                  <a:pt x="627807" y="2493367"/>
                  <a:pt x="649635" y="2509242"/>
                </a:cubicBezTo>
                <a:cubicBezTo>
                  <a:pt x="655588" y="2517180"/>
                  <a:pt x="660549" y="2522141"/>
                  <a:pt x="664518" y="2524125"/>
                </a:cubicBezTo>
                <a:cubicBezTo>
                  <a:pt x="678408" y="2538016"/>
                  <a:pt x="685354" y="2548930"/>
                  <a:pt x="685354" y="2556867"/>
                </a:cubicBezTo>
                <a:cubicBezTo>
                  <a:pt x="683369" y="2560836"/>
                  <a:pt x="678408" y="2562820"/>
                  <a:pt x="670471" y="2562820"/>
                </a:cubicBezTo>
                <a:cubicBezTo>
                  <a:pt x="644674" y="2562820"/>
                  <a:pt x="603002" y="2562820"/>
                  <a:pt x="545455" y="2562820"/>
                </a:cubicBezTo>
                <a:cubicBezTo>
                  <a:pt x="533549" y="2562820"/>
                  <a:pt x="512713" y="2563812"/>
                  <a:pt x="482948" y="2565797"/>
                </a:cubicBezTo>
                <a:cubicBezTo>
                  <a:pt x="425401" y="2569766"/>
                  <a:pt x="382737" y="2572742"/>
                  <a:pt x="354955" y="2574727"/>
                </a:cubicBezTo>
                <a:cubicBezTo>
                  <a:pt x="364877" y="2574727"/>
                  <a:pt x="375791" y="2576711"/>
                  <a:pt x="387698" y="2580680"/>
                </a:cubicBezTo>
                <a:cubicBezTo>
                  <a:pt x="411510" y="2586633"/>
                  <a:pt x="423416" y="2594570"/>
                  <a:pt x="423416" y="2604492"/>
                </a:cubicBezTo>
                <a:cubicBezTo>
                  <a:pt x="423416" y="2610445"/>
                  <a:pt x="414487" y="2617391"/>
                  <a:pt x="396627" y="2625328"/>
                </a:cubicBezTo>
                <a:cubicBezTo>
                  <a:pt x="396627" y="2637234"/>
                  <a:pt x="397619" y="2647156"/>
                  <a:pt x="399604" y="2655094"/>
                </a:cubicBezTo>
                <a:cubicBezTo>
                  <a:pt x="415479" y="2676922"/>
                  <a:pt x="430362" y="2695774"/>
                  <a:pt x="444252" y="2711648"/>
                </a:cubicBezTo>
                <a:cubicBezTo>
                  <a:pt x="489893" y="2658070"/>
                  <a:pt x="518666" y="2618383"/>
                  <a:pt x="530573" y="2592586"/>
                </a:cubicBezTo>
                <a:cubicBezTo>
                  <a:pt x="554385" y="2612430"/>
                  <a:pt x="571252" y="2627313"/>
                  <a:pt x="581174" y="2637234"/>
                </a:cubicBezTo>
                <a:cubicBezTo>
                  <a:pt x="595065" y="2649141"/>
                  <a:pt x="602010" y="2659062"/>
                  <a:pt x="602010" y="2667000"/>
                </a:cubicBezTo>
                <a:cubicBezTo>
                  <a:pt x="598041" y="2672953"/>
                  <a:pt x="587127" y="2675930"/>
                  <a:pt x="569268" y="2675930"/>
                </a:cubicBezTo>
                <a:cubicBezTo>
                  <a:pt x="565299" y="2677914"/>
                  <a:pt x="560338" y="2680891"/>
                  <a:pt x="554385" y="2684859"/>
                </a:cubicBezTo>
                <a:cubicBezTo>
                  <a:pt x="512713" y="2706687"/>
                  <a:pt x="480963" y="2720578"/>
                  <a:pt x="459135" y="2726531"/>
                </a:cubicBezTo>
                <a:cubicBezTo>
                  <a:pt x="506760" y="2780109"/>
                  <a:pt x="575221" y="2814836"/>
                  <a:pt x="664518" y="2830711"/>
                </a:cubicBezTo>
                <a:cubicBezTo>
                  <a:pt x="676424" y="2830711"/>
                  <a:pt x="684362" y="2833688"/>
                  <a:pt x="688330" y="2839641"/>
                </a:cubicBezTo>
                <a:cubicBezTo>
                  <a:pt x="688330" y="2843609"/>
                  <a:pt x="682377" y="2848570"/>
                  <a:pt x="670471" y="2854523"/>
                </a:cubicBezTo>
                <a:cubicBezTo>
                  <a:pt x="640705" y="2862461"/>
                  <a:pt x="616893" y="2877344"/>
                  <a:pt x="599033" y="2899172"/>
                </a:cubicBezTo>
                <a:cubicBezTo>
                  <a:pt x="597049" y="2901156"/>
                  <a:pt x="594072" y="2903141"/>
                  <a:pt x="590104" y="2905125"/>
                </a:cubicBezTo>
                <a:cubicBezTo>
                  <a:pt x="586135" y="2907109"/>
                  <a:pt x="583158" y="2909094"/>
                  <a:pt x="581174" y="2911078"/>
                </a:cubicBezTo>
                <a:cubicBezTo>
                  <a:pt x="575221" y="2913063"/>
                  <a:pt x="567283" y="2911078"/>
                  <a:pt x="557362" y="2905125"/>
                </a:cubicBezTo>
                <a:cubicBezTo>
                  <a:pt x="489893" y="2859484"/>
                  <a:pt x="437307" y="2791024"/>
                  <a:pt x="399604" y="2699742"/>
                </a:cubicBezTo>
                <a:cubicBezTo>
                  <a:pt x="399604" y="2713633"/>
                  <a:pt x="399604" y="2738438"/>
                  <a:pt x="399604" y="2774156"/>
                </a:cubicBezTo>
                <a:cubicBezTo>
                  <a:pt x="401588" y="2815828"/>
                  <a:pt x="402580" y="2847578"/>
                  <a:pt x="402580" y="2869406"/>
                </a:cubicBezTo>
                <a:cubicBezTo>
                  <a:pt x="402580" y="2893219"/>
                  <a:pt x="396627" y="2913063"/>
                  <a:pt x="384721" y="2928938"/>
                </a:cubicBezTo>
                <a:cubicBezTo>
                  <a:pt x="382737" y="2930922"/>
                  <a:pt x="380752" y="2932906"/>
                  <a:pt x="378768" y="2934891"/>
                </a:cubicBezTo>
                <a:cubicBezTo>
                  <a:pt x="376783" y="2938859"/>
                  <a:pt x="371822" y="2943820"/>
                  <a:pt x="363885" y="2949773"/>
                </a:cubicBezTo>
                <a:cubicBezTo>
                  <a:pt x="351979" y="2955727"/>
                  <a:pt x="343049" y="2958703"/>
                  <a:pt x="337096" y="2958703"/>
                </a:cubicBezTo>
                <a:cubicBezTo>
                  <a:pt x="335112" y="2958703"/>
                  <a:pt x="332135" y="2955727"/>
                  <a:pt x="328166" y="2949773"/>
                </a:cubicBezTo>
                <a:cubicBezTo>
                  <a:pt x="328166" y="2947789"/>
                  <a:pt x="327174" y="2945805"/>
                  <a:pt x="325190" y="2943820"/>
                </a:cubicBezTo>
                <a:cubicBezTo>
                  <a:pt x="323205" y="2939852"/>
                  <a:pt x="321221" y="2936875"/>
                  <a:pt x="319237" y="2934891"/>
                </a:cubicBezTo>
                <a:cubicBezTo>
                  <a:pt x="313283" y="2917031"/>
                  <a:pt x="293440" y="2897187"/>
                  <a:pt x="259705" y="2875359"/>
                </a:cubicBezTo>
                <a:cubicBezTo>
                  <a:pt x="251768" y="2869406"/>
                  <a:pt x="247799" y="2864445"/>
                  <a:pt x="247799" y="2860477"/>
                </a:cubicBezTo>
                <a:cubicBezTo>
                  <a:pt x="251768" y="2858492"/>
                  <a:pt x="256729" y="2857500"/>
                  <a:pt x="262682" y="2857500"/>
                </a:cubicBezTo>
                <a:cubicBezTo>
                  <a:pt x="266651" y="2857500"/>
                  <a:pt x="271612" y="2857500"/>
                  <a:pt x="277565" y="2857500"/>
                </a:cubicBezTo>
                <a:cubicBezTo>
                  <a:pt x="289471" y="2859484"/>
                  <a:pt x="299393" y="2860477"/>
                  <a:pt x="307330" y="2860477"/>
                </a:cubicBezTo>
                <a:cubicBezTo>
                  <a:pt x="309315" y="2862461"/>
                  <a:pt x="313283" y="2862461"/>
                  <a:pt x="319237" y="2860477"/>
                </a:cubicBezTo>
                <a:cubicBezTo>
                  <a:pt x="321221" y="2860477"/>
                  <a:pt x="322213" y="2860477"/>
                  <a:pt x="322213" y="2860477"/>
                </a:cubicBezTo>
                <a:cubicBezTo>
                  <a:pt x="326182" y="2856508"/>
                  <a:pt x="328166" y="2847578"/>
                  <a:pt x="328166" y="2833688"/>
                </a:cubicBezTo>
                <a:lnTo>
                  <a:pt x="328166" y="2783086"/>
                </a:lnTo>
                <a:cubicBezTo>
                  <a:pt x="328166" y="2773164"/>
                  <a:pt x="328166" y="2757289"/>
                  <a:pt x="328166" y="2735461"/>
                </a:cubicBezTo>
                <a:cubicBezTo>
                  <a:pt x="330151" y="2695774"/>
                  <a:pt x="330151" y="2668984"/>
                  <a:pt x="328166" y="2655094"/>
                </a:cubicBezTo>
                <a:cubicBezTo>
                  <a:pt x="328166" y="2649141"/>
                  <a:pt x="328166" y="2638226"/>
                  <a:pt x="328166" y="2622352"/>
                </a:cubicBezTo>
                <a:cubicBezTo>
                  <a:pt x="326182" y="2602508"/>
                  <a:pt x="325190" y="2586633"/>
                  <a:pt x="325190" y="2574727"/>
                </a:cubicBezTo>
                <a:cubicBezTo>
                  <a:pt x="269627" y="2578695"/>
                  <a:pt x="216049" y="2582664"/>
                  <a:pt x="164455" y="2586633"/>
                </a:cubicBezTo>
                <a:cubicBezTo>
                  <a:pt x="138658" y="2586633"/>
                  <a:pt x="108893" y="2589609"/>
                  <a:pt x="75158" y="2595563"/>
                </a:cubicBezTo>
                <a:cubicBezTo>
                  <a:pt x="73174" y="2591594"/>
                  <a:pt x="71190" y="2585641"/>
                  <a:pt x="69205" y="2577703"/>
                </a:cubicBezTo>
                <a:cubicBezTo>
                  <a:pt x="65237" y="2569766"/>
                  <a:pt x="62260" y="2563812"/>
                  <a:pt x="60276" y="2559844"/>
                </a:cubicBezTo>
                <a:cubicBezTo>
                  <a:pt x="119807" y="2559844"/>
                  <a:pt x="156518" y="2558852"/>
                  <a:pt x="170408" y="2556867"/>
                </a:cubicBezTo>
                <a:cubicBezTo>
                  <a:pt x="210096" y="2556867"/>
                  <a:pt x="295424" y="2552899"/>
                  <a:pt x="426393" y="2544961"/>
                </a:cubicBezTo>
                <a:cubicBezTo>
                  <a:pt x="430362" y="2523133"/>
                  <a:pt x="433338" y="2498328"/>
                  <a:pt x="435322" y="2470547"/>
                </a:cubicBezTo>
                <a:cubicBezTo>
                  <a:pt x="332135" y="2476500"/>
                  <a:pt x="271612" y="2479477"/>
                  <a:pt x="253752" y="2479477"/>
                </a:cubicBezTo>
                <a:cubicBezTo>
                  <a:pt x="247799" y="2479477"/>
                  <a:pt x="235893" y="2480469"/>
                  <a:pt x="218033" y="2482453"/>
                </a:cubicBezTo>
                <a:cubicBezTo>
                  <a:pt x="210096" y="2484438"/>
                  <a:pt x="204143" y="2485430"/>
                  <a:pt x="200174" y="2485430"/>
                </a:cubicBezTo>
                <a:cubicBezTo>
                  <a:pt x="200174" y="2481461"/>
                  <a:pt x="198190" y="2476500"/>
                  <a:pt x="194221" y="2470547"/>
                </a:cubicBezTo>
                <a:cubicBezTo>
                  <a:pt x="190252" y="2462609"/>
                  <a:pt x="187276" y="2456656"/>
                  <a:pt x="185291" y="2452688"/>
                </a:cubicBezTo>
                <a:cubicBezTo>
                  <a:pt x="187276" y="2452688"/>
                  <a:pt x="207119" y="2452688"/>
                  <a:pt x="244823" y="2452688"/>
                </a:cubicBezTo>
                <a:cubicBezTo>
                  <a:pt x="252760" y="2452688"/>
                  <a:pt x="274588" y="2451695"/>
                  <a:pt x="310307" y="2449711"/>
                </a:cubicBezTo>
                <a:cubicBezTo>
                  <a:pt x="359916" y="2447726"/>
                  <a:pt x="402580" y="2446734"/>
                  <a:pt x="438299" y="2446734"/>
                </a:cubicBezTo>
                <a:cubicBezTo>
                  <a:pt x="438299" y="2436813"/>
                  <a:pt x="439291" y="2423914"/>
                  <a:pt x="441276" y="2408039"/>
                </a:cubicBezTo>
                <a:cubicBezTo>
                  <a:pt x="441276" y="2388195"/>
                  <a:pt x="442268" y="2375297"/>
                  <a:pt x="444252" y="2369344"/>
                </a:cubicBezTo>
                <a:cubicBezTo>
                  <a:pt x="430362" y="2371328"/>
                  <a:pt x="385713" y="2374305"/>
                  <a:pt x="310307" y="2378273"/>
                </a:cubicBezTo>
                <a:cubicBezTo>
                  <a:pt x="278557" y="2380258"/>
                  <a:pt x="253752" y="2381250"/>
                  <a:pt x="235893" y="2381250"/>
                </a:cubicBezTo>
                <a:cubicBezTo>
                  <a:pt x="220018" y="2383234"/>
                  <a:pt x="215057" y="2384227"/>
                  <a:pt x="221010" y="2384227"/>
                </a:cubicBezTo>
                <a:cubicBezTo>
                  <a:pt x="191244" y="2386211"/>
                  <a:pt x="171401" y="2388195"/>
                  <a:pt x="161479" y="2390180"/>
                </a:cubicBezTo>
                <a:cubicBezTo>
                  <a:pt x="161479" y="2388195"/>
                  <a:pt x="160487" y="2384227"/>
                  <a:pt x="158502" y="2378273"/>
                </a:cubicBezTo>
                <a:cubicBezTo>
                  <a:pt x="154533" y="2370336"/>
                  <a:pt x="151557" y="2363391"/>
                  <a:pt x="149573" y="2357438"/>
                </a:cubicBezTo>
                <a:cubicBezTo>
                  <a:pt x="185291" y="2357438"/>
                  <a:pt x="211088" y="2357438"/>
                  <a:pt x="226963" y="2357438"/>
                </a:cubicBezTo>
                <a:cubicBezTo>
                  <a:pt x="234901" y="2357438"/>
                  <a:pt x="247799" y="2356445"/>
                  <a:pt x="265658" y="2354461"/>
                </a:cubicBezTo>
                <a:cubicBezTo>
                  <a:pt x="299393" y="2354461"/>
                  <a:pt x="358924" y="2351484"/>
                  <a:pt x="444252" y="2345531"/>
                </a:cubicBezTo>
                <a:cubicBezTo>
                  <a:pt x="450205" y="2339578"/>
                  <a:pt x="459135" y="2327672"/>
                  <a:pt x="471041" y="2309813"/>
                </a:cubicBezTo>
                <a:close/>
                <a:moveTo>
                  <a:pt x="465088" y="1619250"/>
                </a:moveTo>
                <a:cubicBezTo>
                  <a:pt x="451198" y="1619250"/>
                  <a:pt x="413494" y="1621235"/>
                  <a:pt x="351979" y="1625203"/>
                </a:cubicBezTo>
                <a:cubicBezTo>
                  <a:pt x="306338" y="1627188"/>
                  <a:pt x="268635" y="1629172"/>
                  <a:pt x="238869" y="1631156"/>
                </a:cubicBezTo>
                <a:lnTo>
                  <a:pt x="238869" y="1756172"/>
                </a:lnTo>
                <a:cubicBezTo>
                  <a:pt x="248791" y="1754188"/>
                  <a:pt x="267643" y="1753196"/>
                  <a:pt x="295424" y="1753196"/>
                </a:cubicBezTo>
                <a:cubicBezTo>
                  <a:pt x="317252" y="1751211"/>
                  <a:pt x="335112" y="1750219"/>
                  <a:pt x="349002" y="1750219"/>
                </a:cubicBezTo>
                <a:cubicBezTo>
                  <a:pt x="350987" y="1750219"/>
                  <a:pt x="352971" y="1750219"/>
                  <a:pt x="354955" y="1750219"/>
                </a:cubicBezTo>
                <a:cubicBezTo>
                  <a:pt x="376783" y="1748234"/>
                  <a:pt x="399604" y="1744266"/>
                  <a:pt x="423416" y="1738313"/>
                </a:cubicBezTo>
                <a:cubicBezTo>
                  <a:pt x="427385" y="1740297"/>
                  <a:pt x="430362" y="1744266"/>
                  <a:pt x="432346" y="1750219"/>
                </a:cubicBezTo>
                <a:cubicBezTo>
                  <a:pt x="434330" y="1760141"/>
                  <a:pt x="435322" y="1765102"/>
                  <a:pt x="435322" y="1765102"/>
                </a:cubicBezTo>
                <a:cubicBezTo>
                  <a:pt x="437307" y="1767086"/>
                  <a:pt x="429369" y="1768078"/>
                  <a:pt x="411510" y="1768078"/>
                </a:cubicBezTo>
                <a:lnTo>
                  <a:pt x="351979" y="1774031"/>
                </a:lnTo>
                <a:cubicBezTo>
                  <a:pt x="340073" y="1774031"/>
                  <a:pt x="315268" y="1775024"/>
                  <a:pt x="277565" y="1777008"/>
                </a:cubicBezTo>
                <a:cubicBezTo>
                  <a:pt x="261690" y="1778993"/>
                  <a:pt x="248791" y="1779985"/>
                  <a:pt x="238869" y="1779985"/>
                </a:cubicBezTo>
                <a:lnTo>
                  <a:pt x="238869" y="1902024"/>
                </a:lnTo>
                <a:cubicBezTo>
                  <a:pt x="262682" y="1898055"/>
                  <a:pt x="298401" y="1896071"/>
                  <a:pt x="346026" y="1896071"/>
                </a:cubicBezTo>
                <a:cubicBezTo>
                  <a:pt x="371822" y="1894086"/>
                  <a:pt x="397619" y="1890117"/>
                  <a:pt x="423416" y="1884164"/>
                </a:cubicBezTo>
                <a:cubicBezTo>
                  <a:pt x="423416" y="1884164"/>
                  <a:pt x="424408" y="1885156"/>
                  <a:pt x="426393" y="1887141"/>
                </a:cubicBezTo>
                <a:cubicBezTo>
                  <a:pt x="428377" y="1891109"/>
                  <a:pt x="430362" y="1894086"/>
                  <a:pt x="432346" y="1896071"/>
                </a:cubicBezTo>
                <a:cubicBezTo>
                  <a:pt x="434330" y="1902024"/>
                  <a:pt x="435322" y="1906985"/>
                  <a:pt x="435322" y="1910953"/>
                </a:cubicBezTo>
                <a:cubicBezTo>
                  <a:pt x="433338" y="1912938"/>
                  <a:pt x="429369" y="1913930"/>
                  <a:pt x="423416" y="1913930"/>
                </a:cubicBezTo>
                <a:cubicBezTo>
                  <a:pt x="417463" y="1915914"/>
                  <a:pt x="413494" y="1916906"/>
                  <a:pt x="411510" y="1916906"/>
                </a:cubicBezTo>
                <a:lnTo>
                  <a:pt x="349002" y="1919883"/>
                </a:lnTo>
                <a:cubicBezTo>
                  <a:pt x="335112" y="1919883"/>
                  <a:pt x="309315" y="1920875"/>
                  <a:pt x="271612" y="1922860"/>
                </a:cubicBezTo>
                <a:cubicBezTo>
                  <a:pt x="257721" y="1924844"/>
                  <a:pt x="246807" y="1925836"/>
                  <a:pt x="238869" y="1925836"/>
                </a:cubicBezTo>
                <a:lnTo>
                  <a:pt x="238869" y="2074664"/>
                </a:lnTo>
                <a:lnTo>
                  <a:pt x="465088" y="2065735"/>
                </a:lnTo>
                <a:cubicBezTo>
                  <a:pt x="465088" y="2043907"/>
                  <a:pt x="465088" y="1969493"/>
                  <a:pt x="465088" y="1842492"/>
                </a:cubicBezTo>
                <a:close/>
                <a:moveTo>
                  <a:pt x="491877" y="1553766"/>
                </a:moveTo>
                <a:cubicBezTo>
                  <a:pt x="505768" y="1561703"/>
                  <a:pt x="524619" y="1574602"/>
                  <a:pt x="548432" y="1592461"/>
                </a:cubicBezTo>
                <a:cubicBezTo>
                  <a:pt x="566291" y="1604367"/>
                  <a:pt x="575221" y="1613297"/>
                  <a:pt x="575221" y="1619250"/>
                </a:cubicBezTo>
                <a:cubicBezTo>
                  <a:pt x="575221" y="1627188"/>
                  <a:pt x="569268" y="1634133"/>
                  <a:pt x="557362" y="1640086"/>
                </a:cubicBezTo>
                <a:cubicBezTo>
                  <a:pt x="557362" y="1640086"/>
                  <a:pt x="555377" y="1641078"/>
                  <a:pt x="551408" y="1643063"/>
                </a:cubicBezTo>
                <a:cubicBezTo>
                  <a:pt x="547440" y="1647031"/>
                  <a:pt x="544463" y="1650008"/>
                  <a:pt x="542479" y="1651992"/>
                </a:cubicBezTo>
                <a:cubicBezTo>
                  <a:pt x="542479" y="1679774"/>
                  <a:pt x="543471" y="1723430"/>
                  <a:pt x="545455" y="1782961"/>
                </a:cubicBezTo>
                <a:cubicBezTo>
                  <a:pt x="545455" y="1844477"/>
                  <a:pt x="545455" y="1880196"/>
                  <a:pt x="545455" y="1890117"/>
                </a:cubicBezTo>
                <a:cubicBezTo>
                  <a:pt x="545455" y="1911945"/>
                  <a:pt x="546448" y="1940719"/>
                  <a:pt x="548432" y="1976438"/>
                </a:cubicBezTo>
                <a:cubicBezTo>
                  <a:pt x="550416" y="2016125"/>
                  <a:pt x="551408" y="2044899"/>
                  <a:pt x="551408" y="2062758"/>
                </a:cubicBezTo>
                <a:cubicBezTo>
                  <a:pt x="551408" y="2094508"/>
                  <a:pt x="548432" y="2117328"/>
                  <a:pt x="542479" y="2131219"/>
                </a:cubicBezTo>
                <a:cubicBezTo>
                  <a:pt x="540494" y="2137172"/>
                  <a:pt x="531565" y="2148086"/>
                  <a:pt x="515690" y="2163961"/>
                </a:cubicBezTo>
                <a:cubicBezTo>
                  <a:pt x="497830" y="2175867"/>
                  <a:pt x="483940" y="2180828"/>
                  <a:pt x="474018" y="2178844"/>
                </a:cubicBezTo>
                <a:cubicBezTo>
                  <a:pt x="468065" y="2178844"/>
                  <a:pt x="464096" y="2174875"/>
                  <a:pt x="462112" y="2166938"/>
                </a:cubicBezTo>
                <a:cubicBezTo>
                  <a:pt x="462112" y="2159000"/>
                  <a:pt x="463104" y="2145110"/>
                  <a:pt x="465088" y="2125266"/>
                </a:cubicBezTo>
                <a:cubicBezTo>
                  <a:pt x="465088" y="2107406"/>
                  <a:pt x="465088" y="2095500"/>
                  <a:pt x="465088" y="2089547"/>
                </a:cubicBezTo>
                <a:lnTo>
                  <a:pt x="238869" y="2101453"/>
                </a:lnTo>
                <a:cubicBezTo>
                  <a:pt x="238869" y="2107406"/>
                  <a:pt x="237877" y="2113360"/>
                  <a:pt x="235893" y="2119313"/>
                </a:cubicBezTo>
                <a:cubicBezTo>
                  <a:pt x="231924" y="2135188"/>
                  <a:pt x="223987" y="2149078"/>
                  <a:pt x="212080" y="2160985"/>
                </a:cubicBezTo>
                <a:cubicBezTo>
                  <a:pt x="202159" y="2166938"/>
                  <a:pt x="194221" y="2171899"/>
                  <a:pt x="188268" y="2175867"/>
                </a:cubicBezTo>
                <a:cubicBezTo>
                  <a:pt x="180330" y="2177852"/>
                  <a:pt x="173385" y="2178844"/>
                  <a:pt x="167432" y="2178844"/>
                </a:cubicBezTo>
                <a:cubicBezTo>
                  <a:pt x="165448" y="2176859"/>
                  <a:pt x="164455" y="2173883"/>
                  <a:pt x="164455" y="2169914"/>
                </a:cubicBezTo>
                <a:cubicBezTo>
                  <a:pt x="164455" y="2169914"/>
                  <a:pt x="164455" y="2163961"/>
                  <a:pt x="164455" y="2152055"/>
                </a:cubicBezTo>
                <a:cubicBezTo>
                  <a:pt x="164455" y="2144117"/>
                  <a:pt x="164455" y="2135188"/>
                  <a:pt x="164455" y="2125266"/>
                </a:cubicBezTo>
                <a:cubicBezTo>
                  <a:pt x="170408" y="2053828"/>
                  <a:pt x="172393" y="2002235"/>
                  <a:pt x="170408" y="1970485"/>
                </a:cubicBezTo>
                <a:cubicBezTo>
                  <a:pt x="170408" y="1954610"/>
                  <a:pt x="170408" y="1933774"/>
                  <a:pt x="170408" y="1907977"/>
                </a:cubicBezTo>
                <a:cubicBezTo>
                  <a:pt x="172393" y="1874243"/>
                  <a:pt x="173385" y="1854399"/>
                  <a:pt x="173385" y="1848446"/>
                </a:cubicBezTo>
                <a:cubicBezTo>
                  <a:pt x="173385" y="1745258"/>
                  <a:pt x="173385" y="1682750"/>
                  <a:pt x="173385" y="1660922"/>
                </a:cubicBezTo>
                <a:cubicBezTo>
                  <a:pt x="173385" y="1658938"/>
                  <a:pt x="173385" y="1655961"/>
                  <a:pt x="173385" y="1651992"/>
                </a:cubicBezTo>
                <a:cubicBezTo>
                  <a:pt x="169416" y="1618258"/>
                  <a:pt x="167432" y="1586508"/>
                  <a:pt x="167432" y="1556742"/>
                </a:cubicBezTo>
                <a:cubicBezTo>
                  <a:pt x="169416" y="1556742"/>
                  <a:pt x="173385" y="1558727"/>
                  <a:pt x="179338" y="1562696"/>
                </a:cubicBezTo>
                <a:cubicBezTo>
                  <a:pt x="193229" y="1568649"/>
                  <a:pt x="206127" y="1573610"/>
                  <a:pt x="218033" y="1577578"/>
                </a:cubicBezTo>
                <a:cubicBezTo>
                  <a:pt x="220018" y="1579563"/>
                  <a:pt x="229940" y="1585516"/>
                  <a:pt x="247799" y="1595438"/>
                </a:cubicBezTo>
                <a:cubicBezTo>
                  <a:pt x="253752" y="1599406"/>
                  <a:pt x="258713" y="1602383"/>
                  <a:pt x="262682" y="1604367"/>
                </a:cubicBezTo>
                <a:lnTo>
                  <a:pt x="465088" y="1592461"/>
                </a:lnTo>
                <a:cubicBezTo>
                  <a:pt x="467073" y="1590477"/>
                  <a:pt x="473026" y="1582539"/>
                  <a:pt x="482948" y="1568649"/>
                </a:cubicBezTo>
                <a:cubicBezTo>
                  <a:pt x="486916" y="1562696"/>
                  <a:pt x="489893" y="1557734"/>
                  <a:pt x="491877" y="1553766"/>
                </a:cubicBezTo>
                <a:close/>
                <a:moveTo>
                  <a:pt x="468065" y="1050727"/>
                </a:moveTo>
                <a:cubicBezTo>
                  <a:pt x="456158" y="1050727"/>
                  <a:pt x="430362" y="1051719"/>
                  <a:pt x="390674" y="1053703"/>
                </a:cubicBezTo>
                <a:cubicBezTo>
                  <a:pt x="337096" y="1057672"/>
                  <a:pt x="293440" y="1060649"/>
                  <a:pt x="259705" y="1062633"/>
                </a:cubicBezTo>
                <a:lnTo>
                  <a:pt x="259705" y="1116211"/>
                </a:lnTo>
                <a:cubicBezTo>
                  <a:pt x="333127" y="1112242"/>
                  <a:pt x="388690" y="1106289"/>
                  <a:pt x="426393" y="1098352"/>
                </a:cubicBezTo>
                <a:cubicBezTo>
                  <a:pt x="426393" y="1100336"/>
                  <a:pt x="428377" y="1103313"/>
                  <a:pt x="432346" y="1107282"/>
                </a:cubicBezTo>
                <a:cubicBezTo>
                  <a:pt x="428377" y="1103313"/>
                  <a:pt x="429369" y="1105297"/>
                  <a:pt x="435322" y="1113235"/>
                </a:cubicBezTo>
                <a:cubicBezTo>
                  <a:pt x="441276" y="1119188"/>
                  <a:pt x="443260" y="1123157"/>
                  <a:pt x="441276" y="1125141"/>
                </a:cubicBezTo>
                <a:cubicBezTo>
                  <a:pt x="441276" y="1129110"/>
                  <a:pt x="434330" y="1131094"/>
                  <a:pt x="420440" y="1131094"/>
                </a:cubicBezTo>
                <a:cubicBezTo>
                  <a:pt x="402580" y="1131094"/>
                  <a:pt x="349002" y="1134071"/>
                  <a:pt x="259705" y="1140024"/>
                </a:cubicBezTo>
                <a:lnTo>
                  <a:pt x="259705" y="1193602"/>
                </a:lnTo>
                <a:cubicBezTo>
                  <a:pt x="303362" y="1191617"/>
                  <a:pt x="372815" y="1188641"/>
                  <a:pt x="468065" y="1184672"/>
                </a:cubicBezTo>
                <a:close/>
                <a:moveTo>
                  <a:pt x="491877" y="988219"/>
                </a:moveTo>
                <a:cubicBezTo>
                  <a:pt x="493862" y="990203"/>
                  <a:pt x="498823" y="993180"/>
                  <a:pt x="506760" y="997149"/>
                </a:cubicBezTo>
                <a:cubicBezTo>
                  <a:pt x="520651" y="1007071"/>
                  <a:pt x="532557" y="1016000"/>
                  <a:pt x="542479" y="1023938"/>
                </a:cubicBezTo>
                <a:cubicBezTo>
                  <a:pt x="548432" y="1027907"/>
                  <a:pt x="553393" y="1031875"/>
                  <a:pt x="557362" y="1035844"/>
                </a:cubicBezTo>
                <a:cubicBezTo>
                  <a:pt x="561330" y="1039813"/>
                  <a:pt x="563315" y="1043781"/>
                  <a:pt x="563315" y="1047750"/>
                </a:cubicBezTo>
                <a:cubicBezTo>
                  <a:pt x="563315" y="1051719"/>
                  <a:pt x="554385" y="1059657"/>
                  <a:pt x="536526" y="1071563"/>
                </a:cubicBezTo>
                <a:cubicBezTo>
                  <a:pt x="536526" y="1077516"/>
                  <a:pt x="537518" y="1112242"/>
                  <a:pt x="539502" y="1175742"/>
                </a:cubicBezTo>
                <a:cubicBezTo>
                  <a:pt x="539502" y="1195586"/>
                  <a:pt x="538510" y="1207492"/>
                  <a:pt x="536526" y="1211461"/>
                </a:cubicBezTo>
                <a:cubicBezTo>
                  <a:pt x="536526" y="1215430"/>
                  <a:pt x="530573" y="1223367"/>
                  <a:pt x="518666" y="1235274"/>
                </a:cubicBezTo>
                <a:cubicBezTo>
                  <a:pt x="512713" y="1237258"/>
                  <a:pt x="505768" y="1241227"/>
                  <a:pt x="497830" y="1247180"/>
                </a:cubicBezTo>
                <a:cubicBezTo>
                  <a:pt x="483940" y="1249164"/>
                  <a:pt x="475010" y="1250156"/>
                  <a:pt x="471041" y="1250156"/>
                </a:cubicBezTo>
                <a:cubicBezTo>
                  <a:pt x="469057" y="1246188"/>
                  <a:pt x="468065" y="1241227"/>
                  <a:pt x="468065" y="1235274"/>
                </a:cubicBezTo>
                <a:cubicBezTo>
                  <a:pt x="468065" y="1233289"/>
                  <a:pt x="468065" y="1223367"/>
                  <a:pt x="468065" y="1205508"/>
                </a:cubicBezTo>
                <a:lnTo>
                  <a:pt x="393651" y="1208485"/>
                </a:lnTo>
                <a:cubicBezTo>
                  <a:pt x="393651" y="1222375"/>
                  <a:pt x="394643" y="1245196"/>
                  <a:pt x="396627" y="1276946"/>
                </a:cubicBezTo>
                <a:lnTo>
                  <a:pt x="539502" y="1270992"/>
                </a:lnTo>
                <a:lnTo>
                  <a:pt x="581174" y="1208485"/>
                </a:lnTo>
                <a:cubicBezTo>
                  <a:pt x="599033" y="1220391"/>
                  <a:pt x="619869" y="1235274"/>
                  <a:pt x="643682" y="1253133"/>
                </a:cubicBezTo>
                <a:cubicBezTo>
                  <a:pt x="657076" y="1265039"/>
                  <a:pt x="664332" y="1274155"/>
                  <a:pt x="665448" y="1280480"/>
                </a:cubicBezTo>
                <a:cubicBezTo>
                  <a:pt x="665820" y="1282589"/>
                  <a:pt x="665510" y="1284387"/>
                  <a:pt x="664518" y="1285875"/>
                </a:cubicBezTo>
                <a:cubicBezTo>
                  <a:pt x="664518" y="1289844"/>
                  <a:pt x="652612" y="1291828"/>
                  <a:pt x="628799" y="1291828"/>
                </a:cubicBezTo>
                <a:cubicBezTo>
                  <a:pt x="618877" y="1293813"/>
                  <a:pt x="592088" y="1294805"/>
                  <a:pt x="548432" y="1294805"/>
                </a:cubicBezTo>
                <a:cubicBezTo>
                  <a:pt x="506760" y="1294805"/>
                  <a:pt x="456158" y="1296789"/>
                  <a:pt x="396627" y="1300758"/>
                </a:cubicBezTo>
                <a:lnTo>
                  <a:pt x="396627" y="1375172"/>
                </a:lnTo>
                <a:cubicBezTo>
                  <a:pt x="398612" y="1391047"/>
                  <a:pt x="392658" y="1409899"/>
                  <a:pt x="378768" y="1431727"/>
                </a:cubicBezTo>
                <a:cubicBezTo>
                  <a:pt x="370830" y="1439664"/>
                  <a:pt x="360908" y="1446610"/>
                  <a:pt x="349002" y="1452563"/>
                </a:cubicBezTo>
                <a:cubicBezTo>
                  <a:pt x="343049" y="1456532"/>
                  <a:pt x="337096" y="1458516"/>
                  <a:pt x="331143" y="1458516"/>
                </a:cubicBezTo>
                <a:cubicBezTo>
                  <a:pt x="325190" y="1458516"/>
                  <a:pt x="322213" y="1455539"/>
                  <a:pt x="322213" y="1449586"/>
                </a:cubicBezTo>
                <a:cubicBezTo>
                  <a:pt x="320229" y="1447602"/>
                  <a:pt x="319237" y="1443633"/>
                  <a:pt x="319237" y="1437680"/>
                </a:cubicBezTo>
                <a:cubicBezTo>
                  <a:pt x="321221" y="1401961"/>
                  <a:pt x="322213" y="1384102"/>
                  <a:pt x="322213" y="1384102"/>
                </a:cubicBezTo>
                <a:cubicBezTo>
                  <a:pt x="322213" y="1374180"/>
                  <a:pt x="322213" y="1360289"/>
                  <a:pt x="322213" y="1342430"/>
                </a:cubicBezTo>
                <a:cubicBezTo>
                  <a:pt x="322213" y="1322586"/>
                  <a:pt x="322213" y="1309688"/>
                  <a:pt x="322213" y="1303735"/>
                </a:cubicBezTo>
                <a:cubicBezTo>
                  <a:pt x="248791" y="1307703"/>
                  <a:pt x="195213" y="1311672"/>
                  <a:pt x="161479" y="1315641"/>
                </a:cubicBezTo>
                <a:cubicBezTo>
                  <a:pt x="131713" y="1315641"/>
                  <a:pt x="107901" y="1317625"/>
                  <a:pt x="90041" y="1321594"/>
                </a:cubicBezTo>
                <a:lnTo>
                  <a:pt x="72182" y="1288852"/>
                </a:lnTo>
                <a:cubicBezTo>
                  <a:pt x="119807" y="1288852"/>
                  <a:pt x="149573" y="1288852"/>
                  <a:pt x="161479" y="1288852"/>
                </a:cubicBezTo>
                <a:cubicBezTo>
                  <a:pt x="215057" y="1284883"/>
                  <a:pt x="268635" y="1281906"/>
                  <a:pt x="322213" y="1279922"/>
                </a:cubicBezTo>
                <a:lnTo>
                  <a:pt x="322213" y="1211461"/>
                </a:lnTo>
                <a:lnTo>
                  <a:pt x="256729" y="1214438"/>
                </a:lnTo>
                <a:cubicBezTo>
                  <a:pt x="256729" y="1232297"/>
                  <a:pt x="245815" y="1247180"/>
                  <a:pt x="223987" y="1259086"/>
                </a:cubicBezTo>
                <a:cubicBezTo>
                  <a:pt x="210096" y="1265039"/>
                  <a:pt x="200174" y="1267024"/>
                  <a:pt x="194221" y="1265039"/>
                </a:cubicBezTo>
                <a:cubicBezTo>
                  <a:pt x="194221" y="1265039"/>
                  <a:pt x="193229" y="1264047"/>
                  <a:pt x="191244" y="1262063"/>
                </a:cubicBezTo>
                <a:cubicBezTo>
                  <a:pt x="189260" y="1262063"/>
                  <a:pt x="188268" y="1260078"/>
                  <a:pt x="188268" y="1256110"/>
                </a:cubicBezTo>
                <a:cubicBezTo>
                  <a:pt x="188268" y="1254125"/>
                  <a:pt x="188268" y="1249164"/>
                  <a:pt x="188268" y="1241227"/>
                </a:cubicBezTo>
                <a:cubicBezTo>
                  <a:pt x="190252" y="1231305"/>
                  <a:pt x="191244" y="1222375"/>
                  <a:pt x="191244" y="1214438"/>
                </a:cubicBezTo>
                <a:cubicBezTo>
                  <a:pt x="191244" y="1194594"/>
                  <a:pt x="192237" y="1169789"/>
                  <a:pt x="194221" y="1140024"/>
                </a:cubicBezTo>
                <a:cubicBezTo>
                  <a:pt x="196205" y="1118196"/>
                  <a:pt x="197198" y="1096368"/>
                  <a:pt x="197198" y="1074539"/>
                </a:cubicBezTo>
                <a:cubicBezTo>
                  <a:pt x="197198" y="1070571"/>
                  <a:pt x="197198" y="1062633"/>
                  <a:pt x="197198" y="1050727"/>
                </a:cubicBezTo>
                <a:cubicBezTo>
                  <a:pt x="195213" y="1032867"/>
                  <a:pt x="194221" y="1016992"/>
                  <a:pt x="194221" y="1003102"/>
                </a:cubicBezTo>
                <a:cubicBezTo>
                  <a:pt x="196205" y="1005086"/>
                  <a:pt x="201166" y="1007071"/>
                  <a:pt x="209104" y="1009055"/>
                </a:cubicBezTo>
                <a:cubicBezTo>
                  <a:pt x="222994" y="1015008"/>
                  <a:pt x="234901" y="1020961"/>
                  <a:pt x="244823" y="1026914"/>
                </a:cubicBezTo>
                <a:cubicBezTo>
                  <a:pt x="250776" y="1026914"/>
                  <a:pt x="258713" y="1029891"/>
                  <a:pt x="268635" y="1035844"/>
                </a:cubicBezTo>
                <a:cubicBezTo>
                  <a:pt x="357932" y="1031875"/>
                  <a:pt x="423416" y="1028899"/>
                  <a:pt x="465088" y="1026914"/>
                </a:cubicBezTo>
                <a:close/>
                <a:moveTo>
                  <a:pt x="438299" y="869157"/>
                </a:moveTo>
                <a:cubicBezTo>
                  <a:pt x="396627" y="869157"/>
                  <a:pt x="341065" y="872133"/>
                  <a:pt x="271612" y="878086"/>
                </a:cubicBezTo>
                <a:cubicBezTo>
                  <a:pt x="307330" y="897930"/>
                  <a:pt x="320229" y="922735"/>
                  <a:pt x="310307" y="952500"/>
                </a:cubicBezTo>
                <a:cubicBezTo>
                  <a:pt x="304354" y="958453"/>
                  <a:pt x="297408" y="963414"/>
                  <a:pt x="289471" y="967383"/>
                </a:cubicBezTo>
                <a:lnTo>
                  <a:pt x="399604" y="961430"/>
                </a:lnTo>
                <a:cubicBezTo>
                  <a:pt x="403573" y="953492"/>
                  <a:pt x="408533" y="942578"/>
                  <a:pt x="414487" y="928688"/>
                </a:cubicBezTo>
                <a:cubicBezTo>
                  <a:pt x="422424" y="914797"/>
                  <a:pt x="427385" y="904875"/>
                  <a:pt x="429369" y="898922"/>
                </a:cubicBezTo>
                <a:cubicBezTo>
                  <a:pt x="433338" y="887016"/>
                  <a:pt x="436315" y="877094"/>
                  <a:pt x="438299" y="869157"/>
                </a:cubicBezTo>
                <a:close/>
                <a:moveTo>
                  <a:pt x="524619" y="791766"/>
                </a:moveTo>
                <a:cubicBezTo>
                  <a:pt x="524619" y="791766"/>
                  <a:pt x="526604" y="792758"/>
                  <a:pt x="530573" y="794742"/>
                </a:cubicBezTo>
                <a:cubicBezTo>
                  <a:pt x="542479" y="800696"/>
                  <a:pt x="561330" y="813594"/>
                  <a:pt x="587127" y="833438"/>
                </a:cubicBezTo>
                <a:cubicBezTo>
                  <a:pt x="599033" y="843360"/>
                  <a:pt x="604987" y="851297"/>
                  <a:pt x="604987" y="857250"/>
                </a:cubicBezTo>
                <a:cubicBezTo>
                  <a:pt x="603002" y="863203"/>
                  <a:pt x="592088" y="866180"/>
                  <a:pt x="572244" y="866180"/>
                </a:cubicBezTo>
                <a:cubicBezTo>
                  <a:pt x="546448" y="866180"/>
                  <a:pt x="520651" y="866180"/>
                  <a:pt x="494854" y="866180"/>
                </a:cubicBezTo>
                <a:lnTo>
                  <a:pt x="468065" y="869157"/>
                </a:lnTo>
                <a:cubicBezTo>
                  <a:pt x="474018" y="871141"/>
                  <a:pt x="484932" y="877094"/>
                  <a:pt x="500807" y="887016"/>
                </a:cubicBezTo>
                <a:cubicBezTo>
                  <a:pt x="512713" y="896938"/>
                  <a:pt x="518666" y="904875"/>
                  <a:pt x="518666" y="910828"/>
                </a:cubicBezTo>
                <a:cubicBezTo>
                  <a:pt x="516682" y="918766"/>
                  <a:pt x="506760" y="923727"/>
                  <a:pt x="488901" y="925711"/>
                </a:cubicBezTo>
                <a:cubicBezTo>
                  <a:pt x="480963" y="931664"/>
                  <a:pt x="469057" y="942578"/>
                  <a:pt x="453182" y="958453"/>
                </a:cubicBezTo>
                <a:lnTo>
                  <a:pt x="578198" y="952500"/>
                </a:lnTo>
                <a:cubicBezTo>
                  <a:pt x="578198" y="952500"/>
                  <a:pt x="579190" y="950516"/>
                  <a:pt x="581174" y="946547"/>
                </a:cubicBezTo>
                <a:cubicBezTo>
                  <a:pt x="587127" y="934641"/>
                  <a:pt x="600026" y="915789"/>
                  <a:pt x="619869" y="889992"/>
                </a:cubicBezTo>
                <a:cubicBezTo>
                  <a:pt x="625823" y="893961"/>
                  <a:pt x="635744" y="900906"/>
                  <a:pt x="649635" y="910828"/>
                </a:cubicBezTo>
                <a:cubicBezTo>
                  <a:pt x="663526" y="920750"/>
                  <a:pt x="675432" y="929680"/>
                  <a:pt x="685354" y="937617"/>
                </a:cubicBezTo>
                <a:cubicBezTo>
                  <a:pt x="697260" y="949524"/>
                  <a:pt x="703213" y="958453"/>
                  <a:pt x="703213" y="964406"/>
                </a:cubicBezTo>
                <a:cubicBezTo>
                  <a:pt x="695276" y="970360"/>
                  <a:pt x="684362" y="973336"/>
                  <a:pt x="670471" y="973336"/>
                </a:cubicBezTo>
                <a:cubicBezTo>
                  <a:pt x="614908" y="971352"/>
                  <a:pt x="434330" y="979289"/>
                  <a:pt x="128737" y="997149"/>
                </a:cubicBezTo>
                <a:cubicBezTo>
                  <a:pt x="104924" y="999133"/>
                  <a:pt x="78135" y="1002110"/>
                  <a:pt x="48369" y="1006078"/>
                </a:cubicBezTo>
                <a:lnTo>
                  <a:pt x="33487" y="973336"/>
                </a:lnTo>
                <a:cubicBezTo>
                  <a:pt x="71190" y="973336"/>
                  <a:pt x="101948" y="973336"/>
                  <a:pt x="125760" y="973336"/>
                </a:cubicBezTo>
                <a:cubicBezTo>
                  <a:pt x="139651" y="971352"/>
                  <a:pt x="163463" y="970360"/>
                  <a:pt x="197198" y="970360"/>
                </a:cubicBezTo>
                <a:cubicBezTo>
                  <a:pt x="230932" y="968375"/>
                  <a:pt x="255737" y="967383"/>
                  <a:pt x="271612" y="967383"/>
                </a:cubicBezTo>
                <a:cubicBezTo>
                  <a:pt x="257721" y="965399"/>
                  <a:pt x="248791" y="957461"/>
                  <a:pt x="244823" y="943571"/>
                </a:cubicBezTo>
                <a:cubicBezTo>
                  <a:pt x="242838" y="933649"/>
                  <a:pt x="241846" y="924719"/>
                  <a:pt x="241846" y="916782"/>
                </a:cubicBezTo>
                <a:cubicBezTo>
                  <a:pt x="245815" y="904875"/>
                  <a:pt x="245815" y="891977"/>
                  <a:pt x="241846" y="878086"/>
                </a:cubicBezTo>
                <a:lnTo>
                  <a:pt x="203151" y="881063"/>
                </a:lnTo>
                <a:cubicBezTo>
                  <a:pt x="195213" y="879078"/>
                  <a:pt x="173385" y="881063"/>
                  <a:pt x="137666" y="887016"/>
                </a:cubicBezTo>
                <a:lnTo>
                  <a:pt x="122783" y="860227"/>
                </a:lnTo>
                <a:cubicBezTo>
                  <a:pt x="164455" y="860227"/>
                  <a:pt x="192237" y="859235"/>
                  <a:pt x="206127" y="857250"/>
                </a:cubicBezTo>
                <a:lnTo>
                  <a:pt x="488901" y="845344"/>
                </a:lnTo>
                <a:cubicBezTo>
                  <a:pt x="490885" y="841375"/>
                  <a:pt x="495846" y="834430"/>
                  <a:pt x="503783" y="824508"/>
                </a:cubicBezTo>
                <a:cubicBezTo>
                  <a:pt x="511721" y="810617"/>
                  <a:pt x="518666" y="799703"/>
                  <a:pt x="524619" y="791766"/>
                </a:cubicBezTo>
                <a:close/>
                <a:moveTo>
                  <a:pt x="316260" y="750094"/>
                </a:moveTo>
                <a:cubicBezTo>
                  <a:pt x="318244" y="750094"/>
                  <a:pt x="322213" y="751086"/>
                  <a:pt x="328166" y="753071"/>
                </a:cubicBezTo>
                <a:cubicBezTo>
                  <a:pt x="342057" y="755055"/>
                  <a:pt x="353963" y="758031"/>
                  <a:pt x="363885" y="762000"/>
                </a:cubicBezTo>
                <a:cubicBezTo>
                  <a:pt x="377776" y="767953"/>
                  <a:pt x="388690" y="778867"/>
                  <a:pt x="396627" y="794742"/>
                </a:cubicBezTo>
                <a:cubicBezTo>
                  <a:pt x="399604" y="800696"/>
                  <a:pt x="400844" y="806649"/>
                  <a:pt x="400348" y="812602"/>
                </a:cubicBezTo>
                <a:cubicBezTo>
                  <a:pt x="399852" y="818555"/>
                  <a:pt x="397619" y="824508"/>
                  <a:pt x="393651" y="830461"/>
                </a:cubicBezTo>
                <a:cubicBezTo>
                  <a:pt x="385713" y="842367"/>
                  <a:pt x="373807" y="848320"/>
                  <a:pt x="357932" y="848320"/>
                </a:cubicBezTo>
                <a:cubicBezTo>
                  <a:pt x="346026" y="848320"/>
                  <a:pt x="337096" y="843360"/>
                  <a:pt x="331143" y="833438"/>
                </a:cubicBezTo>
                <a:cubicBezTo>
                  <a:pt x="331143" y="833438"/>
                  <a:pt x="330151" y="831453"/>
                  <a:pt x="328166" y="827485"/>
                </a:cubicBezTo>
                <a:cubicBezTo>
                  <a:pt x="326182" y="819547"/>
                  <a:pt x="324198" y="812602"/>
                  <a:pt x="322213" y="806649"/>
                </a:cubicBezTo>
                <a:cubicBezTo>
                  <a:pt x="316260" y="784821"/>
                  <a:pt x="306338" y="771922"/>
                  <a:pt x="292448" y="767953"/>
                </a:cubicBezTo>
                <a:cubicBezTo>
                  <a:pt x="286494" y="762000"/>
                  <a:pt x="284510" y="757039"/>
                  <a:pt x="286494" y="753071"/>
                </a:cubicBezTo>
                <a:cubicBezTo>
                  <a:pt x="286494" y="751086"/>
                  <a:pt x="296416" y="750094"/>
                  <a:pt x="316260" y="750094"/>
                </a:cubicBezTo>
                <a:close/>
                <a:moveTo>
                  <a:pt x="319237" y="0"/>
                </a:moveTo>
                <a:cubicBezTo>
                  <a:pt x="341065" y="5953"/>
                  <a:pt x="361901" y="12899"/>
                  <a:pt x="381744" y="20836"/>
                </a:cubicBezTo>
                <a:cubicBezTo>
                  <a:pt x="405557" y="28774"/>
                  <a:pt x="417463" y="36711"/>
                  <a:pt x="417463" y="44649"/>
                </a:cubicBezTo>
                <a:cubicBezTo>
                  <a:pt x="419448" y="50602"/>
                  <a:pt x="411510" y="60524"/>
                  <a:pt x="393651" y="74414"/>
                </a:cubicBezTo>
                <a:lnTo>
                  <a:pt x="393651" y="169664"/>
                </a:lnTo>
                <a:cubicBezTo>
                  <a:pt x="405557" y="169664"/>
                  <a:pt x="422424" y="168672"/>
                  <a:pt x="444252" y="166688"/>
                </a:cubicBezTo>
                <a:cubicBezTo>
                  <a:pt x="462112" y="166688"/>
                  <a:pt x="475010" y="166688"/>
                  <a:pt x="482948" y="166688"/>
                </a:cubicBezTo>
                <a:cubicBezTo>
                  <a:pt x="486916" y="160735"/>
                  <a:pt x="495846" y="148828"/>
                  <a:pt x="509737" y="130969"/>
                </a:cubicBezTo>
                <a:cubicBezTo>
                  <a:pt x="517674" y="117078"/>
                  <a:pt x="524619" y="106164"/>
                  <a:pt x="530573" y="98227"/>
                </a:cubicBezTo>
                <a:cubicBezTo>
                  <a:pt x="534541" y="100211"/>
                  <a:pt x="541487" y="105172"/>
                  <a:pt x="551408" y="113109"/>
                </a:cubicBezTo>
                <a:cubicBezTo>
                  <a:pt x="571252" y="125016"/>
                  <a:pt x="587127" y="135930"/>
                  <a:pt x="599033" y="145852"/>
                </a:cubicBezTo>
                <a:cubicBezTo>
                  <a:pt x="616893" y="159742"/>
                  <a:pt x="624830" y="169664"/>
                  <a:pt x="622846" y="175617"/>
                </a:cubicBezTo>
                <a:cubicBezTo>
                  <a:pt x="618877" y="181571"/>
                  <a:pt x="608955" y="185539"/>
                  <a:pt x="593080" y="187524"/>
                </a:cubicBezTo>
                <a:cubicBezTo>
                  <a:pt x="571252" y="187524"/>
                  <a:pt x="542479" y="187524"/>
                  <a:pt x="506760" y="187524"/>
                </a:cubicBezTo>
                <a:cubicBezTo>
                  <a:pt x="496838" y="189508"/>
                  <a:pt x="478979" y="190500"/>
                  <a:pt x="453182" y="190500"/>
                </a:cubicBezTo>
                <a:cubicBezTo>
                  <a:pt x="431354" y="192485"/>
                  <a:pt x="414487" y="193477"/>
                  <a:pt x="402580" y="193477"/>
                </a:cubicBezTo>
                <a:cubicBezTo>
                  <a:pt x="438299" y="253008"/>
                  <a:pt x="485924" y="304602"/>
                  <a:pt x="545455" y="348258"/>
                </a:cubicBezTo>
                <a:cubicBezTo>
                  <a:pt x="587127" y="378024"/>
                  <a:pt x="636737" y="402828"/>
                  <a:pt x="694283" y="422672"/>
                </a:cubicBezTo>
                <a:cubicBezTo>
                  <a:pt x="702221" y="422672"/>
                  <a:pt x="709166" y="424656"/>
                  <a:pt x="715119" y="428625"/>
                </a:cubicBezTo>
                <a:cubicBezTo>
                  <a:pt x="723057" y="430610"/>
                  <a:pt x="727026" y="433586"/>
                  <a:pt x="727026" y="437555"/>
                </a:cubicBezTo>
                <a:cubicBezTo>
                  <a:pt x="727026" y="441524"/>
                  <a:pt x="720080" y="446485"/>
                  <a:pt x="706190" y="452438"/>
                </a:cubicBezTo>
                <a:cubicBezTo>
                  <a:pt x="698252" y="458391"/>
                  <a:pt x="689322" y="465336"/>
                  <a:pt x="679401" y="473274"/>
                </a:cubicBezTo>
                <a:cubicBezTo>
                  <a:pt x="673448" y="477242"/>
                  <a:pt x="665510" y="485180"/>
                  <a:pt x="655588" y="497086"/>
                </a:cubicBezTo>
                <a:cubicBezTo>
                  <a:pt x="653604" y="499071"/>
                  <a:pt x="650627" y="502047"/>
                  <a:pt x="646658" y="506016"/>
                </a:cubicBezTo>
                <a:cubicBezTo>
                  <a:pt x="644674" y="508000"/>
                  <a:pt x="642690" y="509985"/>
                  <a:pt x="640705" y="511969"/>
                </a:cubicBezTo>
                <a:cubicBezTo>
                  <a:pt x="636737" y="515938"/>
                  <a:pt x="632768" y="517922"/>
                  <a:pt x="628799" y="517922"/>
                </a:cubicBezTo>
                <a:cubicBezTo>
                  <a:pt x="622846" y="517922"/>
                  <a:pt x="615901" y="515938"/>
                  <a:pt x="607963" y="511969"/>
                </a:cubicBezTo>
                <a:cubicBezTo>
                  <a:pt x="596057" y="506016"/>
                  <a:pt x="578198" y="492125"/>
                  <a:pt x="554385" y="470297"/>
                </a:cubicBezTo>
                <a:cubicBezTo>
                  <a:pt x="532557" y="450453"/>
                  <a:pt x="515690" y="431602"/>
                  <a:pt x="503783" y="413742"/>
                </a:cubicBezTo>
                <a:cubicBezTo>
                  <a:pt x="462112" y="356196"/>
                  <a:pt x="425401" y="287735"/>
                  <a:pt x="393651" y="208360"/>
                </a:cubicBezTo>
                <a:lnTo>
                  <a:pt x="393651" y="273844"/>
                </a:lnTo>
                <a:cubicBezTo>
                  <a:pt x="393651" y="309563"/>
                  <a:pt x="393651" y="338336"/>
                  <a:pt x="393651" y="360164"/>
                </a:cubicBezTo>
                <a:cubicBezTo>
                  <a:pt x="393651" y="368102"/>
                  <a:pt x="393651" y="380008"/>
                  <a:pt x="393651" y="395883"/>
                </a:cubicBezTo>
                <a:cubicBezTo>
                  <a:pt x="395635" y="417711"/>
                  <a:pt x="396627" y="435571"/>
                  <a:pt x="396627" y="449461"/>
                </a:cubicBezTo>
                <a:lnTo>
                  <a:pt x="408533" y="449461"/>
                </a:lnTo>
                <a:cubicBezTo>
                  <a:pt x="412502" y="443508"/>
                  <a:pt x="418455" y="433586"/>
                  <a:pt x="426393" y="419695"/>
                </a:cubicBezTo>
                <a:cubicBezTo>
                  <a:pt x="434330" y="409774"/>
                  <a:pt x="440283" y="400844"/>
                  <a:pt x="444252" y="392906"/>
                </a:cubicBezTo>
                <a:cubicBezTo>
                  <a:pt x="448221" y="396875"/>
                  <a:pt x="457151" y="404813"/>
                  <a:pt x="471041" y="416719"/>
                </a:cubicBezTo>
                <a:cubicBezTo>
                  <a:pt x="478979" y="422672"/>
                  <a:pt x="484932" y="427633"/>
                  <a:pt x="488901" y="431602"/>
                </a:cubicBezTo>
                <a:cubicBezTo>
                  <a:pt x="504776" y="447477"/>
                  <a:pt x="510729" y="458391"/>
                  <a:pt x="506760" y="464344"/>
                </a:cubicBezTo>
                <a:cubicBezTo>
                  <a:pt x="504776" y="466328"/>
                  <a:pt x="494854" y="469305"/>
                  <a:pt x="476994" y="473274"/>
                </a:cubicBezTo>
                <a:cubicBezTo>
                  <a:pt x="463104" y="473274"/>
                  <a:pt x="441276" y="473274"/>
                  <a:pt x="411510" y="473274"/>
                </a:cubicBezTo>
                <a:lnTo>
                  <a:pt x="396627" y="473274"/>
                </a:lnTo>
                <a:lnTo>
                  <a:pt x="399604" y="565547"/>
                </a:lnTo>
                <a:cubicBezTo>
                  <a:pt x="399604" y="567532"/>
                  <a:pt x="399604" y="571500"/>
                  <a:pt x="399604" y="577453"/>
                </a:cubicBezTo>
                <a:cubicBezTo>
                  <a:pt x="401588" y="599281"/>
                  <a:pt x="399604" y="614164"/>
                  <a:pt x="393651" y="622102"/>
                </a:cubicBezTo>
                <a:cubicBezTo>
                  <a:pt x="387698" y="634008"/>
                  <a:pt x="377776" y="643930"/>
                  <a:pt x="363885" y="651867"/>
                </a:cubicBezTo>
                <a:cubicBezTo>
                  <a:pt x="349994" y="663774"/>
                  <a:pt x="338088" y="668735"/>
                  <a:pt x="328166" y="666750"/>
                </a:cubicBezTo>
                <a:cubicBezTo>
                  <a:pt x="322213" y="666750"/>
                  <a:pt x="319237" y="661789"/>
                  <a:pt x="319237" y="651867"/>
                </a:cubicBezTo>
                <a:cubicBezTo>
                  <a:pt x="319237" y="651867"/>
                  <a:pt x="319237" y="644922"/>
                  <a:pt x="319237" y="631032"/>
                </a:cubicBezTo>
                <a:cubicBezTo>
                  <a:pt x="319237" y="627063"/>
                  <a:pt x="319237" y="621110"/>
                  <a:pt x="319237" y="613172"/>
                </a:cubicBezTo>
                <a:cubicBezTo>
                  <a:pt x="321221" y="603250"/>
                  <a:pt x="322213" y="595313"/>
                  <a:pt x="322213" y="589360"/>
                </a:cubicBezTo>
                <a:cubicBezTo>
                  <a:pt x="324198" y="551656"/>
                  <a:pt x="325190" y="513953"/>
                  <a:pt x="325190" y="476250"/>
                </a:cubicBezTo>
                <a:cubicBezTo>
                  <a:pt x="313283" y="478235"/>
                  <a:pt x="293440" y="479227"/>
                  <a:pt x="265658" y="479227"/>
                </a:cubicBezTo>
                <a:cubicBezTo>
                  <a:pt x="263674" y="479227"/>
                  <a:pt x="256729" y="480219"/>
                  <a:pt x="244823" y="482203"/>
                </a:cubicBezTo>
                <a:cubicBezTo>
                  <a:pt x="230932" y="484188"/>
                  <a:pt x="218033" y="486172"/>
                  <a:pt x="206127" y="488156"/>
                </a:cubicBezTo>
                <a:lnTo>
                  <a:pt x="188268" y="455414"/>
                </a:lnTo>
                <a:cubicBezTo>
                  <a:pt x="241846" y="455414"/>
                  <a:pt x="287487" y="454422"/>
                  <a:pt x="325190" y="452438"/>
                </a:cubicBezTo>
                <a:cubicBezTo>
                  <a:pt x="327174" y="426641"/>
                  <a:pt x="328166" y="398860"/>
                  <a:pt x="328166" y="369094"/>
                </a:cubicBezTo>
                <a:cubicBezTo>
                  <a:pt x="328166" y="363141"/>
                  <a:pt x="328166" y="349250"/>
                  <a:pt x="328166" y="327422"/>
                </a:cubicBezTo>
                <a:lnTo>
                  <a:pt x="328166" y="279797"/>
                </a:lnTo>
                <a:cubicBezTo>
                  <a:pt x="322213" y="287735"/>
                  <a:pt x="315268" y="296664"/>
                  <a:pt x="307330" y="306586"/>
                </a:cubicBezTo>
                <a:cubicBezTo>
                  <a:pt x="287487" y="332383"/>
                  <a:pt x="273596" y="349250"/>
                  <a:pt x="265658" y="357188"/>
                </a:cubicBezTo>
                <a:cubicBezTo>
                  <a:pt x="253752" y="371078"/>
                  <a:pt x="238869" y="385961"/>
                  <a:pt x="221010" y="401836"/>
                </a:cubicBezTo>
                <a:cubicBezTo>
                  <a:pt x="215057" y="407789"/>
                  <a:pt x="206127" y="415727"/>
                  <a:pt x="194221" y="425649"/>
                </a:cubicBezTo>
                <a:cubicBezTo>
                  <a:pt x="176362" y="439539"/>
                  <a:pt x="158502" y="453430"/>
                  <a:pt x="140643" y="467320"/>
                </a:cubicBezTo>
                <a:cubicBezTo>
                  <a:pt x="89049" y="505024"/>
                  <a:pt x="48369" y="529828"/>
                  <a:pt x="18604" y="541735"/>
                </a:cubicBezTo>
                <a:cubicBezTo>
                  <a:pt x="6698" y="543719"/>
                  <a:pt x="744" y="543719"/>
                  <a:pt x="744" y="541735"/>
                </a:cubicBezTo>
                <a:cubicBezTo>
                  <a:pt x="-1240" y="537766"/>
                  <a:pt x="744" y="531813"/>
                  <a:pt x="6698" y="523875"/>
                </a:cubicBezTo>
                <a:cubicBezTo>
                  <a:pt x="26541" y="511969"/>
                  <a:pt x="48369" y="496094"/>
                  <a:pt x="72182" y="476250"/>
                </a:cubicBezTo>
                <a:cubicBezTo>
                  <a:pt x="76151" y="472281"/>
                  <a:pt x="79127" y="469305"/>
                  <a:pt x="81112" y="467320"/>
                </a:cubicBezTo>
                <a:cubicBezTo>
                  <a:pt x="108893" y="445492"/>
                  <a:pt x="131713" y="424656"/>
                  <a:pt x="149573" y="404813"/>
                </a:cubicBezTo>
                <a:cubicBezTo>
                  <a:pt x="213072" y="335360"/>
                  <a:pt x="262682" y="266899"/>
                  <a:pt x="298401" y="199430"/>
                </a:cubicBezTo>
                <a:cubicBezTo>
                  <a:pt x="256729" y="201414"/>
                  <a:pt x="194221" y="207367"/>
                  <a:pt x="110877" y="217289"/>
                </a:cubicBezTo>
                <a:cubicBezTo>
                  <a:pt x="108893" y="213320"/>
                  <a:pt x="106908" y="207367"/>
                  <a:pt x="104924" y="199430"/>
                </a:cubicBezTo>
                <a:cubicBezTo>
                  <a:pt x="100955" y="191492"/>
                  <a:pt x="97979" y="185539"/>
                  <a:pt x="95994" y="181571"/>
                </a:cubicBezTo>
                <a:cubicBezTo>
                  <a:pt x="163463" y="181571"/>
                  <a:pt x="206127" y="181571"/>
                  <a:pt x="223987" y="181571"/>
                </a:cubicBezTo>
                <a:cubicBezTo>
                  <a:pt x="247799" y="177602"/>
                  <a:pt x="280541" y="175617"/>
                  <a:pt x="322213" y="175617"/>
                </a:cubicBezTo>
                <a:lnTo>
                  <a:pt x="322213" y="83344"/>
                </a:lnTo>
                <a:cubicBezTo>
                  <a:pt x="322213" y="69453"/>
                  <a:pt x="321221" y="41672"/>
                  <a:pt x="319237"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463693" y="2592000"/>
            <a:ext cx="11264622"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一、</a:t>
            </a:r>
            <a:r>
              <a:rPr lang="zh-CN" altLang="en-US" sz="3600" b="1" dirty="0">
                <a:solidFill>
                  <a:prstClr val="white"/>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习近平新时代中国特色社会主义思想是如何创立的</a:t>
            </a:r>
          </a:p>
        </p:txBody>
      </p:sp>
      <p:cxnSp>
        <p:nvCxnSpPr>
          <p:cNvPr id="8" name="直接连接符 7"/>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3363520" y="3672000"/>
            <a:ext cx="5464958"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时代是思想之母，实践是理论之源</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0"/>
            <a:ext cx="12192000" cy="6858000"/>
            <a:chOff x="1" y="0"/>
            <a:chExt cx="12192000" cy="6858000"/>
          </a:xfrm>
        </p:grpSpPr>
        <p:pic>
          <p:nvPicPr>
            <p:cNvPr id="3" name="图片 2"/>
            <p:cNvPicPr>
              <a:picLocks noChangeAspect="1"/>
            </p:cNvPicPr>
            <p:nvPr/>
          </p:nvPicPr>
          <p:blipFill>
            <a:blip r:embed="rId2"/>
            <a:stretch>
              <a:fillRect/>
            </a:stretch>
          </p:blipFill>
          <p:spPr>
            <a:xfrm>
              <a:off x="1" y="0"/>
              <a:ext cx="12192000" cy="6858000"/>
            </a:xfrm>
            <a:prstGeom prst="rect">
              <a:avLst/>
            </a:prstGeom>
            <a:noFill/>
          </p:spPr>
        </p:pic>
        <p:sp>
          <p:nvSpPr>
            <p:cNvPr id="4" name="矩形: 圆角 53"/>
            <p:cNvSpPr/>
            <p:nvPr/>
          </p:nvSpPr>
          <p:spPr>
            <a:xfrm>
              <a:off x="1236000" y="1089000"/>
              <a:ext cx="9720000" cy="4680000"/>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 name="图文框 4"/>
            <p:cNvSpPr/>
            <p:nvPr/>
          </p:nvSpPr>
          <p:spPr>
            <a:xfrm>
              <a:off x="876000" y="729000"/>
              <a:ext cx="10440000" cy="5400000"/>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grpSp>
      <p:sp>
        <p:nvSpPr>
          <p:cNvPr id="6" name="矩形 5"/>
          <p:cNvSpPr/>
          <p:nvPr/>
        </p:nvSpPr>
        <p:spPr>
          <a:xfrm>
            <a:off x="2136000" y="2408207"/>
            <a:ext cx="7920000" cy="2041585"/>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　　生活之树常青。一种理论的产生，源泉只能是丰富生动的现实生活，动力只能是解决社会矛盾和问题的现实要求。</a:t>
            </a:r>
            <a:endParaRPr kumimoji="0" lang="en-US" altLang="zh-CN" sz="22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800"/>
              </a:spcBef>
              <a:spcAft>
                <a:spcPts val="0"/>
              </a:spcAft>
              <a:buClrTx/>
              <a:buSzTx/>
              <a:buFontTx/>
              <a:buNone/>
              <a:defRPr/>
            </a:pPr>
            <a:r>
              <a:rPr kumimoji="0" lang="en-US" altLang="zh-CN"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zh-CN" altLang="en-US"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习近平在党的十九届一中全会上的讲话</a:t>
            </a:r>
            <a:endParaRPr kumimoji="0" lang="en-US" altLang="zh-CN"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endParaRPr>
          </a:p>
          <a:p>
            <a:pPr marL="0" marR="0" lvl="0" indent="0" algn="r" defTabSz="914400" rtl="0" eaLnBrk="1" fontAlgn="auto" latinLnBrk="0" hangingPunct="1">
              <a:lnSpc>
                <a:spcPct val="150000"/>
              </a:lnSpc>
              <a:spcBef>
                <a:spcPts val="0"/>
              </a:spcBef>
              <a:spcAft>
                <a:spcPts val="0"/>
              </a:spcAft>
              <a:buClrTx/>
              <a:buSzTx/>
              <a:buFontTx/>
              <a:buNone/>
              <a:defRPr/>
            </a:pPr>
            <a:r>
              <a:rPr kumimoji="0" lang="zh-CN" altLang="en-US"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a:t>
            </a:r>
            <a:r>
              <a:rPr kumimoji="0" lang="en-US" altLang="zh-CN"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2017</a:t>
            </a:r>
            <a:r>
              <a:rPr kumimoji="0" lang="zh-CN" altLang="en-US"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年</a:t>
            </a:r>
            <a:r>
              <a:rPr kumimoji="0" lang="en-US" altLang="zh-CN"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10</a:t>
            </a:r>
            <a:r>
              <a:rPr kumimoji="0" lang="zh-CN" altLang="en-US"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月</a:t>
            </a:r>
            <a:r>
              <a:rPr kumimoji="0" lang="en-US" altLang="zh-CN"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25</a:t>
            </a:r>
            <a:r>
              <a:rPr kumimoji="0" lang="zh-CN" altLang="en-US" sz="1800" b="1" i="0" u="none" strike="noStrike" kern="1200" cap="none" spc="0" normalizeH="0" baseline="0" noProof="0" dirty="0">
                <a:ln>
                  <a:noFill/>
                </a:ln>
                <a:solidFill>
                  <a:prstClr val="black"/>
                </a:solidFill>
                <a:effectLst/>
                <a:uLnTx/>
                <a:uFillTx/>
                <a:latin typeface="楷体" panose="02010609060101010101" pitchFamily="49" charset="-122"/>
                <a:ea typeface="楷体" panose="02010609060101010101" pitchFamily="49" charset="-122"/>
                <a:cs typeface="+mn-cs"/>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000" y="560041"/>
            <a:ext cx="16200000" cy="5739959"/>
            <a:chOff x="-1656000" y="560041"/>
            <a:chExt cx="16200000" cy="5739959"/>
          </a:xfrm>
        </p:grpSpPr>
        <p:sp>
          <p:nvSpPr>
            <p:cNvPr id="60" name="平行四边形 59"/>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立方体 2"/>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0" y="1764000"/>
              <a:ext cx="1800000" cy="624176"/>
              <a:chOff x="11762383" y="4254174"/>
              <a:chExt cx="1800000" cy="624176"/>
            </a:xfrm>
          </p:grpSpPr>
          <p:sp>
            <p:nvSpPr>
              <p:cNvPr id="5" name="矩形 4"/>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6" name="矩形 5"/>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7" name="矩形 6"/>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立方体 7"/>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0" name="组合 49"/>
          <p:cNvGrpSpPr/>
          <p:nvPr/>
        </p:nvGrpSpPr>
        <p:grpSpPr>
          <a:xfrm>
            <a:off x="1416000" y="1710406"/>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1" name="文本框 4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（一）时代背景：“两个大局”同步交织、相互激荡</a:t>
              </a:r>
            </a:p>
          </p:txBody>
        </p:sp>
      </p:grpSp>
      <p:grpSp>
        <p:nvGrpSpPr>
          <p:cNvPr id="19" name="组合 18"/>
          <p:cNvGrpSpPr/>
          <p:nvPr/>
        </p:nvGrpSpPr>
        <p:grpSpPr>
          <a:xfrm>
            <a:off x="1416000" y="2669352"/>
            <a:ext cx="9365113" cy="568907"/>
            <a:chOff x="1416000" y="1780152"/>
            <a:chExt cx="9365113" cy="568907"/>
          </a:xfrm>
        </p:grpSpPr>
        <p:cxnSp>
          <p:nvCxnSpPr>
            <p:cNvPr id="20" name="直接连接符 19"/>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（二）历史方位：  中国特色社会主义进入新时代</a:t>
              </a:r>
            </a:p>
          </p:txBody>
        </p:sp>
      </p:grpSp>
      <p:grpSp>
        <p:nvGrpSpPr>
          <p:cNvPr id="22" name="组合 21"/>
          <p:cNvGrpSpPr/>
          <p:nvPr/>
        </p:nvGrpSpPr>
        <p:grpSpPr>
          <a:xfrm>
            <a:off x="1416000" y="3628298"/>
            <a:ext cx="9365113" cy="568907"/>
            <a:chOff x="1416000" y="1780152"/>
            <a:chExt cx="9365113" cy="568907"/>
          </a:xfrm>
        </p:grpSpPr>
        <p:cxnSp>
          <p:nvCxnSpPr>
            <p:cNvPr id="23" name="直接连接符 22"/>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4" name="文本框 23"/>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（三）实践基础：  历史性成就、历史性变革</a:t>
              </a:r>
            </a:p>
          </p:txBody>
        </p:sp>
      </p:grpSp>
      <p:grpSp>
        <p:nvGrpSpPr>
          <p:cNvPr id="25" name="组合 24"/>
          <p:cNvGrpSpPr/>
          <p:nvPr/>
        </p:nvGrpSpPr>
        <p:grpSpPr>
          <a:xfrm>
            <a:off x="1416000" y="4587244"/>
            <a:ext cx="9365113" cy="568907"/>
            <a:chOff x="1416000" y="1780152"/>
            <a:chExt cx="9365113" cy="568907"/>
          </a:xfrm>
        </p:grpSpPr>
        <p:cxnSp>
          <p:nvCxnSpPr>
            <p:cNvPr id="26" name="直接连接符 25"/>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7" name="文本框 26"/>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（四）必由之路：</a:t>
              </a:r>
              <a:r>
                <a:rPr lang="en-US" altLang="zh-CN" sz="2200" dirty="0">
                  <a:solidFill>
                    <a:schemeClr val="bg1"/>
                  </a:solidFill>
                  <a:effectLst>
                    <a:outerShdw blurRad="38100" dist="38100" dir="2700000" algn="tl">
                      <a:srgbClr val="000000">
                        <a:alpha val="43137"/>
                      </a:srgbClr>
                    </a:outerShdw>
                  </a:effectLst>
                </a:rPr>
                <a:t>“</a:t>
              </a:r>
              <a:r>
                <a:rPr lang="zh-CN" altLang="en-US" sz="2200" dirty="0">
                  <a:solidFill>
                    <a:schemeClr val="bg1"/>
                  </a:solidFill>
                  <a:effectLst>
                    <a:outerShdw blurRad="38100" dist="38100" dir="2700000" algn="tl">
                      <a:srgbClr val="000000">
                        <a:alpha val="43137"/>
                      </a:srgbClr>
                    </a:outerShdw>
                  </a:effectLst>
                </a:rPr>
                <a:t>两个结合</a:t>
              </a:r>
              <a:r>
                <a:rPr lang="en-US" altLang="zh-CN" sz="2200" dirty="0">
                  <a:solidFill>
                    <a:schemeClr val="bg1"/>
                  </a:solidFill>
                  <a:effectLst>
                    <a:outerShdw blurRad="38100" dist="38100" dir="2700000" algn="tl">
                      <a:srgbClr val="000000">
                        <a:alpha val="43137"/>
                      </a:srgbClr>
                    </a:outerShdw>
                  </a:effectLst>
                </a:rPr>
                <a:t>”</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nvPicPr>
        <p:blipFill rotWithShape="1">
          <a:blip r:embed="rId2"/>
          <a:srcRect t="50000"/>
          <a:stretch>
            <a:fillRect/>
          </a:stretch>
        </p:blipFill>
        <p:spPr>
          <a:xfrm>
            <a:off x="1" y="3968460"/>
            <a:ext cx="12192000" cy="2880320"/>
          </a:xfrm>
          <a:prstGeom prst="rect">
            <a:avLst/>
          </a:prstGeom>
          <a:noFill/>
        </p:spPr>
      </p:pic>
      <p:pic>
        <p:nvPicPr>
          <p:cNvPr id="16" name="图片 15"/>
          <p:cNvPicPr>
            <a:picLocks noChangeAspect="1"/>
          </p:cNvPicPr>
          <p:nvPr/>
        </p:nvPicPr>
        <p:blipFill rotWithShape="1">
          <a:blip r:embed="rId3" cstate="print">
            <a:extLst>
              <a:ext uri="{28A0092B-C50C-407E-A947-70E740481C1C}">
                <a14:useLocalDpi xmlns:a14="http://schemas.microsoft.com/office/drawing/2010/main" val="0"/>
              </a:ext>
            </a:extLst>
          </a:blip>
          <a:srcRect t="48294"/>
          <a:stretch>
            <a:fillRect/>
          </a:stretch>
        </p:blipFill>
        <p:spPr>
          <a:xfrm>
            <a:off x="0" y="3067540"/>
            <a:ext cx="12192000" cy="3790278"/>
          </a:xfrm>
          <a:prstGeom prst="rect">
            <a:avLst/>
          </a:prstGeom>
          <a:effectLst>
            <a:outerShdw blurRad="139700" dist="38100" dir="2700000" algn="tl" rotWithShape="0">
              <a:prstClr val="black">
                <a:alpha val="17000"/>
              </a:prstClr>
            </a:outerShdw>
          </a:effectLst>
        </p:spPr>
      </p:pic>
      <p:sp>
        <p:nvSpPr>
          <p:cNvPr id="3" name="矩形 2"/>
          <p:cNvSpPr/>
          <p:nvPr/>
        </p:nvSpPr>
        <p:spPr>
          <a:xfrm>
            <a:off x="2636202" y="936000"/>
            <a:ext cx="6919595"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（一）时代背景：“两个大局”同步交织、相互激荡</a:t>
            </a:r>
          </a:p>
        </p:txBody>
      </p:sp>
      <p:sp>
        <p:nvSpPr>
          <p:cNvPr id="19" name="işlídê"/>
          <p:cNvSpPr/>
          <p:nvPr/>
        </p:nvSpPr>
        <p:spPr>
          <a:xfrm>
            <a:off x="1199456" y="1882641"/>
            <a:ext cx="9922194" cy="1561924"/>
          </a:xfrm>
          <a:prstGeom prst="foldedCorner">
            <a:avLst>
              <a:gd name="adj" fmla="val 17786"/>
            </a:avLst>
          </a:prstGeom>
          <a:gradFill>
            <a:gsLst>
              <a:gs pos="0">
                <a:schemeClr val="accent4">
                  <a:lumMod val="20000"/>
                  <a:lumOff val="80000"/>
                </a:schemeClr>
              </a:gs>
              <a:gs pos="100000">
                <a:schemeClr val="bg1"/>
              </a:gs>
            </a:gsLst>
            <a:lin ang="120000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 name="矩形 9"/>
          <p:cNvSpPr/>
          <p:nvPr/>
        </p:nvSpPr>
        <p:spPr>
          <a:xfrm>
            <a:off x="4748942" y="2036690"/>
            <a:ext cx="5004556" cy="1124988"/>
          </a:xfrm>
          <a:prstGeom prst="rect">
            <a:avLst/>
          </a:prstGeom>
        </p:spPr>
        <p:txBody>
          <a:bodyPr wrap="square">
            <a:spAutoFit/>
          </a:bodyPr>
          <a:lstStyle/>
          <a:p>
            <a:pPr algn="just" defTabSz="457200">
              <a:lnSpc>
                <a:spcPct val="150000"/>
              </a:lnSpc>
              <a:spcAft>
                <a:spcPts val="600"/>
              </a:spcAft>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一个是中华民族伟大复兴的战略全局</a:t>
            </a:r>
            <a:endParaRPr lang="en-US" altLang="zh-CN"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algn="just" defTabSz="457200">
              <a:lnSpc>
                <a:spcPct val="150000"/>
              </a:lnSpc>
              <a:spcAft>
                <a:spcPts val="600"/>
              </a:spcAft>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一个是世界百年未有之大变局</a:t>
            </a:r>
          </a:p>
        </p:txBody>
      </p:sp>
      <p:grpSp>
        <p:nvGrpSpPr>
          <p:cNvPr id="12" name="组合 11"/>
          <p:cNvGrpSpPr/>
          <p:nvPr/>
        </p:nvGrpSpPr>
        <p:grpSpPr>
          <a:xfrm>
            <a:off x="1822346" y="2407597"/>
            <a:ext cx="2303706" cy="541351"/>
            <a:chOff x="755187" y="2122599"/>
            <a:chExt cx="2783991" cy="654214"/>
          </a:xfrm>
        </p:grpSpPr>
        <p:sp>
          <p:nvSpPr>
            <p:cNvPr id="11" name="矩形 10"/>
            <p:cNvSpPr/>
            <p:nvPr/>
          </p:nvSpPr>
          <p:spPr>
            <a:xfrm>
              <a:off x="755187" y="2384331"/>
              <a:ext cx="2783991" cy="392482"/>
            </a:xfrm>
            <a:prstGeom prst="rect">
              <a:avLst/>
            </a:prstGeom>
            <a:solidFill>
              <a:schemeClr val="bg1"/>
            </a:solidFill>
            <a:ln w="12700">
              <a:gradFill>
                <a:gsLst>
                  <a:gs pos="95000">
                    <a:srgbClr val="B51317"/>
                  </a:gs>
                  <a:gs pos="0">
                    <a:srgbClr val="FFFFFF"/>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755187" y="2122599"/>
              <a:ext cx="2783991" cy="523464"/>
            </a:xfrm>
            <a:custGeom>
              <a:avLst/>
              <a:gdLst/>
              <a:ahLst/>
              <a:cxnLst/>
              <a:rect l="l" t="t" r="r" b="b"/>
              <a:pathLst>
                <a:path w="2783991" h="523464">
                  <a:moveTo>
                    <a:pt x="2231106" y="299441"/>
                  </a:moveTo>
                  <a:cubicBezTo>
                    <a:pt x="2220725" y="300493"/>
                    <a:pt x="2215534" y="304038"/>
                    <a:pt x="2215534" y="310074"/>
                  </a:cubicBezTo>
                  <a:lnTo>
                    <a:pt x="2215534" y="376720"/>
                  </a:lnTo>
                  <a:lnTo>
                    <a:pt x="2282007" y="376720"/>
                  </a:lnTo>
                  <a:lnTo>
                    <a:pt x="2282007" y="299441"/>
                  </a:lnTo>
                  <a:close/>
                  <a:moveTo>
                    <a:pt x="2298540" y="249672"/>
                  </a:moveTo>
                  <a:cubicBezTo>
                    <a:pt x="2333732" y="261928"/>
                    <a:pt x="2358440" y="277055"/>
                    <a:pt x="2372663" y="295051"/>
                  </a:cubicBezTo>
                  <a:cubicBezTo>
                    <a:pt x="2370239" y="300836"/>
                    <a:pt x="2365906" y="306073"/>
                    <a:pt x="2359663" y="310760"/>
                  </a:cubicBezTo>
                  <a:cubicBezTo>
                    <a:pt x="2355410" y="315014"/>
                    <a:pt x="2353283" y="317655"/>
                    <a:pt x="2353283" y="318684"/>
                  </a:cubicBezTo>
                  <a:lnTo>
                    <a:pt x="2353283" y="399941"/>
                  </a:lnTo>
                  <a:cubicBezTo>
                    <a:pt x="2351431" y="420476"/>
                    <a:pt x="2336499" y="430743"/>
                    <a:pt x="2308487" y="430743"/>
                  </a:cubicBezTo>
                  <a:cubicBezTo>
                    <a:pt x="2287976" y="432160"/>
                    <a:pt x="2278429" y="424123"/>
                    <a:pt x="2279847" y="406630"/>
                  </a:cubicBezTo>
                  <a:lnTo>
                    <a:pt x="2279847" y="396305"/>
                  </a:lnTo>
                  <a:lnTo>
                    <a:pt x="2215534" y="396305"/>
                  </a:lnTo>
                  <a:lnTo>
                    <a:pt x="2215534" y="411226"/>
                  </a:lnTo>
                  <a:cubicBezTo>
                    <a:pt x="2215534" y="431394"/>
                    <a:pt x="2199092" y="440770"/>
                    <a:pt x="2166210" y="439352"/>
                  </a:cubicBezTo>
                  <a:cubicBezTo>
                    <a:pt x="2150135" y="440770"/>
                    <a:pt x="2142817" y="432629"/>
                    <a:pt x="2144258" y="414930"/>
                  </a:cubicBezTo>
                  <a:lnTo>
                    <a:pt x="2144258" y="271315"/>
                  </a:lnTo>
                  <a:cubicBezTo>
                    <a:pt x="2144258" y="256886"/>
                    <a:pt x="2160425" y="257081"/>
                    <a:pt x="2192758" y="271898"/>
                  </a:cubicBezTo>
                  <a:cubicBezTo>
                    <a:pt x="2207370" y="277203"/>
                    <a:pt x="2216357" y="279856"/>
                    <a:pt x="2219718" y="279856"/>
                  </a:cubicBezTo>
                  <a:lnTo>
                    <a:pt x="2275696" y="279856"/>
                  </a:lnTo>
                  <a:cubicBezTo>
                    <a:pt x="2275399" y="279856"/>
                    <a:pt x="2276897" y="276552"/>
                    <a:pt x="2280190" y="269943"/>
                  </a:cubicBezTo>
                  <a:cubicBezTo>
                    <a:pt x="2286523" y="260454"/>
                    <a:pt x="2292641" y="253696"/>
                    <a:pt x="2298540" y="249672"/>
                  </a:cubicBezTo>
                  <a:close/>
                  <a:moveTo>
                    <a:pt x="633720" y="191807"/>
                  </a:moveTo>
                  <a:cubicBezTo>
                    <a:pt x="632508" y="215269"/>
                    <a:pt x="629787" y="236729"/>
                    <a:pt x="625557" y="256189"/>
                  </a:cubicBezTo>
                  <a:cubicBezTo>
                    <a:pt x="654598" y="267119"/>
                    <a:pt x="671736" y="280016"/>
                    <a:pt x="676973" y="294879"/>
                  </a:cubicBezTo>
                  <a:lnTo>
                    <a:pt x="676973" y="191807"/>
                  </a:lnTo>
                  <a:close/>
                  <a:moveTo>
                    <a:pt x="514355" y="191807"/>
                  </a:moveTo>
                  <a:cubicBezTo>
                    <a:pt x="513875" y="193705"/>
                    <a:pt x="513635" y="197295"/>
                    <a:pt x="513635" y="202578"/>
                  </a:cubicBezTo>
                  <a:cubicBezTo>
                    <a:pt x="510708" y="224713"/>
                    <a:pt x="508559" y="238959"/>
                    <a:pt x="507187" y="245316"/>
                  </a:cubicBezTo>
                  <a:cubicBezTo>
                    <a:pt x="533415" y="254828"/>
                    <a:pt x="549067" y="267759"/>
                    <a:pt x="554144" y="284109"/>
                  </a:cubicBezTo>
                  <a:cubicBezTo>
                    <a:pt x="554281" y="274734"/>
                    <a:pt x="555047" y="261059"/>
                    <a:pt x="556442" y="243086"/>
                  </a:cubicBezTo>
                  <a:cubicBezTo>
                    <a:pt x="557860" y="224427"/>
                    <a:pt x="559289" y="207334"/>
                    <a:pt x="560729" y="191807"/>
                  </a:cubicBezTo>
                  <a:close/>
                  <a:moveTo>
                    <a:pt x="415948" y="191807"/>
                  </a:moveTo>
                  <a:cubicBezTo>
                    <a:pt x="406458" y="190390"/>
                    <a:pt x="403154" y="194711"/>
                    <a:pt x="406035" y="204773"/>
                  </a:cubicBezTo>
                  <a:lnTo>
                    <a:pt x="406035" y="376651"/>
                  </a:lnTo>
                  <a:cubicBezTo>
                    <a:pt x="428834" y="341619"/>
                    <a:pt x="442371" y="280005"/>
                    <a:pt x="446647" y="191807"/>
                  </a:cubicBezTo>
                  <a:close/>
                  <a:moveTo>
                    <a:pt x="1105750" y="167934"/>
                  </a:moveTo>
                  <a:cubicBezTo>
                    <a:pt x="1156583" y="171319"/>
                    <a:pt x="1174316" y="183530"/>
                    <a:pt x="1158949" y="204567"/>
                  </a:cubicBezTo>
                  <a:cubicBezTo>
                    <a:pt x="1156708" y="207265"/>
                    <a:pt x="1155782" y="207997"/>
                    <a:pt x="1156171" y="206762"/>
                  </a:cubicBezTo>
                  <a:lnTo>
                    <a:pt x="1156171" y="493375"/>
                  </a:lnTo>
                  <a:cubicBezTo>
                    <a:pt x="1157612" y="508764"/>
                    <a:pt x="1143331" y="517294"/>
                    <a:pt x="1113330" y="518963"/>
                  </a:cubicBezTo>
                  <a:cubicBezTo>
                    <a:pt x="1085752" y="520404"/>
                    <a:pt x="1073404" y="511645"/>
                    <a:pt x="1076286" y="492689"/>
                  </a:cubicBezTo>
                  <a:lnTo>
                    <a:pt x="1076286" y="193831"/>
                  </a:lnTo>
                  <a:cubicBezTo>
                    <a:pt x="1076286" y="173662"/>
                    <a:pt x="1085044" y="165042"/>
                    <a:pt x="1102560" y="167969"/>
                  </a:cubicBezTo>
                  <a:cubicBezTo>
                    <a:pt x="1103772" y="167946"/>
                    <a:pt x="1104835" y="167934"/>
                    <a:pt x="1105750" y="167934"/>
                  </a:cubicBezTo>
                  <a:close/>
                  <a:moveTo>
                    <a:pt x="535039" y="82047"/>
                  </a:moveTo>
                  <a:cubicBezTo>
                    <a:pt x="523651" y="82047"/>
                    <a:pt x="518643" y="85534"/>
                    <a:pt x="520015" y="92508"/>
                  </a:cubicBezTo>
                  <a:cubicBezTo>
                    <a:pt x="514578" y="134663"/>
                    <a:pt x="509959" y="159749"/>
                    <a:pt x="506155" y="167767"/>
                  </a:cubicBezTo>
                  <a:lnTo>
                    <a:pt x="504505" y="170095"/>
                  </a:lnTo>
                  <a:lnTo>
                    <a:pt x="560729" y="170095"/>
                  </a:lnTo>
                  <a:cubicBezTo>
                    <a:pt x="560729" y="152831"/>
                    <a:pt x="561450" y="123481"/>
                    <a:pt x="562890" y="82047"/>
                  </a:cubicBezTo>
                  <a:close/>
                  <a:moveTo>
                    <a:pt x="2151358" y="60540"/>
                  </a:moveTo>
                  <a:cubicBezTo>
                    <a:pt x="2138187" y="61592"/>
                    <a:pt x="2132321" y="66669"/>
                    <a:pt x="2133762" y="75770"/>
                  </a:cubicBezTo>
                  <a:lnTo>
                    <a:pt x="2133762" y="131336"/>
                  </a:lnTo>
                  <a:lnTo>
                    <a:pt x="2344434" y="131336"/>
                  </a:lnTo>
                  <a:lnTo>
                    <a:pt x="2344434" y="60540"/>
                  </a:lnTo>
                  <a:close/>
                  <a:moveTo>
                    <a:pt x="2604910" y="17253"/>
                  </a:moveTo>
                  <a:cubicBezTo>
                    <a:pt x="2625307" y="18946"/>
                    <a:pt x="2639633" y="26412"/>
                    <a:pt x="2647888" y="39651"/>
                  </a:cubicBezTo>
                  <a:cubicBezTo>
                    <a:pt x="2652462" y="50285"/>
                    <a:pt x="2655491" y="61592"/>
                    <a:pt x="2656978" y="73574"/>
                  </a:cubicBezTo>
                  <a:lnTo>
                    <a:pt x="2656978" y="83556"/>
                  </a:lnTo>
                  <a:cubicBezTo>
                    <a:pt x="2655400" y="101095"/>
                    <a:pt x="2649488" y="119365"/>
                    <a:pt x="2639244" y="138368"/>
                  </a:cubicBezTo>
                  <a:cubicBezTo>
                    <a:pt x="2622140" y="164824"/>
                    <a:pt x="2597124" y="181929"/>
                    <a:pt x="2564195" y="189681"/>
                  </a:cubicBezTo>
                  <a:lnTo>
                    <a:pt x="2564195" y="174726"/>
                  </a:lnTo>
                  <a:cubicBezTo>
                    <a:pt x="2588892" y="160182"/>
                    <a:pt x="2606110" y="137899"/>
                    <a:pt x="2615852" y="107875"/>
                  </a:cubicBezTo>
                  <a:cubicBezTo>
                    <a:pt x="2606339" y="107875"/>
                    <a:pt x="2595855" y="105416"/>
                    <a:pt x="2584398" y="100500"/>
                  </a:cubicBezTo>
                  <a:cubicBezTo>
                    <a:pt x="2566608" y="89204"/>
                    <a:pt x="2557713" y="75838"/>
                    <a:pt x="2557713" y="60403"/>
                  </a:cubicBezTo>
                  <a:lnTo>
                    <a:pt x="2557713" y="55464"/>
                  </a:lnTo>
                  <a:cubicBezTo>
                    <a:pt x="2560868" y="33375"/>
                    <a:pt x="2575103" y="20649"/>
                    <a:pt x="2600416" y="17288"/>
                  </a:cubicBezTo>
                  <a:cubicBezTo>
                    <a:pt x="2602177" y="17265"/>
                    <a:pt x="2603675" y="17253"/>
                    <a:pt x="2604910" y="17253"/>
                  </a:cubicBezTo>
                  <a:close/>
                  <a:moveTo>
                    <a:pt x="2735251" y="15127"/>
                  </a:moveTo>
                  <a:cubicBezTo>
                    <a:pt x="2753361" y="20066"/>
                    <a:pt x="2767287" y="28218"/>
                    <a:pt x="2777028" y="39583"/>
                  </a:cubicBezTo>
                  <a:cubicBezTo>
                    <a:pt x="2781671" y="48844"/>
                    <a:pt x="2783991" y="60083"/>
                    <a:pt x="2783991" y="73300"/>
                  </a:cubicBezTo>
                  <a:lnTo>
                    <a:pt x="2783991" y="81086"/>
                  </a:lnTo>
                  <a:cubicBezTo>
                    <a:pt x="2782391" y="101758"/>
                    <a:pt x="2776274" y="120451"/>
                    <a:pt x="2765641" y="137167"/>
                  </a:cubicBezTo>
                  <a:cubicBezTo>
                    <a:pt x="2748925" y="162984"/>
                    <a:pt x="2724103" y="179768"/>
                    <a:pt x="2691175" y="187520"/>
                  </a:cubicBezTo>
                  <a:lnTo>
                    <a:pt x="2691175" y="172531"/>
                  </a:lnTo>
                  <a:cubicBezTo>
                    <a:pt x="2717243" y="158033"/>
                    <a:pt x="2734462" y="135761"/>
                    <a:pt x="2742831" y="105714"/>
                  </a:cubicBezTo>
                  <a:cubicBezTo>
                    <a:pt x="2730094" y="107154"/>
                    <a:pt x="2719735" y="104765"/>
                    <a:pt x="2711755" y="98545"/>
                  </a:cubicBezTo>
                  <a:cubicBezTo>
                    <a:pt x="2695382" y="90336"/>
                    <a:pt x="2686373" y="77851"/>
                    <a:pt x="2684726" y="61089"/>
                  </a:cubicBezTo>
                  <a:lnTo>
                    <a:pt x="2684726" y="53680"/>
                  </a:lnTo>
                  <a:cubicBezTo>
                    <a:pt x="2686304" y="33009"/>
                    <a:pt x="2700482" y="20180"/>
                    <a:pt x="2727259" y="15195"/>
                  </a:cubicBezTo>
                  <a:cubicBezTo>
                    <a:pt x="2729111" y="15150"/>
                    <a:pt x="2731775" y="15127"/>
                    <a:pt x="2735251" y="15127"/>
                  </a:cubicBezTo>
                  <a:close/>
                  <a:moveTo>
                    <a:pt x="1638621" y="12061"/>
                  </a:moveTo>
                  <a:cubicBezTo>
                    <a:pt x="1642525" y="11310"/>
                    <a:pt x="1647321" y="11668"/>
                    <a:pt x="1653010" y="13137"/>
                  </a:cubicBezTo>
                  <a:cubicBezTo>
                    <a:pt x="1707913" y="19426"/>
                    <a:pt x="1733718" y="27498"/>
                    <a:pt x="1730425" y="37353"/>
                  </a:cubicBezTo>
                  <a:cubicBezTo>
                    <a:pt x="1728665" y="42681"/>
                    <a:pt x="1725212" y="47060"/>
                    <a:pt x="1720066" y="50490"/>
                  </a:cubicBezTo>
                  <a:cubicBezTo>
                    <a:pt x="1714487" y="56070"/>
                    <a:pt x="1711697" y="61524"/>
                    <a:pt x="1711697" y="66852"/>
                  </a:cubicBezTo>
                  <a:cubicBezTo>
                    <a:pt x="1711697" y="68841"/>
                    <a:pt x="1710977" y="72705"/>
                    <a:pt x="1709536" y="78445"/>
                  </a:cubicBezTo>
                  <a:cubicBezTo>
                    <a:pt x="1709536" y="132411"/>
                    <a:pt x="1709536" y="167260"/>
                    <a:pt x="1709536" y="182992"/>
                  </a:cubicBezTo>
                  <a:lnTo>
                    <a:pt x="1808115" y="182992"/>
                  </a:lnTo>
                  <a:cubicBezTo>
                    <a:pt x="1825060" y="150476"/>
                    <a:pt x="1839386" y="132525"/>
                    <a:pt x="1851094" y="129141"/>
                  </a:cubicBezTo>
                  <a:cubicBezTo>
                    <a:pt x="1866666" y="132296"/>
                    <a:pt x="1890928" y="149607"/>
                    <a:pt x="1923879" y="181071"/>
                  </a:cubicBezTo>
                  <a:cubicBezTo>
                    <a:pt x="1927332" y="186902"/>
                    <a:pt x="1928109" y="192150"/>
                    <a:pt x="1926211" y="196815"/>
                  </a:cubicBezTo>
                  <a:cubicBezTo>
                    <a:pt x="1923559" y="202097"/>
                    <a:pt x="1918734" y="204738"/>
                    <a:pt x="1911736" y="204738"/>
                  </a:cubicBezTo>
                  <a:lnTo>
                    <a:pt x="1713824" y="204738"/>
                  </a:lnTo>
                  <a:cubicBezTo>
                    <a:pt x="1722285" y="256852"/>
                    <a:pt x="1744671" y="301762"/>
                    <a:pt x="1780984" y="339470"/>
                  </a:cubicBezTo>
                  <a:cubicBezTo>
                    <a:pt x="1809453" y="375073"/>
                    <a:pt x="1859200" y="404240"/>
                    <a:pt x="1930224" y="426970"/>
                  </a:cubicBezTo>
                  <a:cubicBezTo>
                    <a:pt x="1933814" y="428776"/>
                    <a:pt x="1936032" y="430102"/>
                    <a:pt x="1936879" y="430948"/>
                  </a:cubicBezTo>
                  <a:cubicBezTo>
                    <a:pt x="1950324" y="434379"/>
                    <a:pt x="1950930" y="439832"/>
                    <a:pt x="1938696" y="447310"/>
                  </a:cubicBezTo>
                  <a:cubicBezTo>
                    <a:pt x="1936821" y="449162"/>
                    <a:pt x="1934718" y="450088"/>
                    <a:pt x="1932385" y="450088"/>
                  </a:cubicBezTo>
                  <a:cubicBezTo>
                    <a:pt x="1918139" y="455279"/>
                    <a:pt x="1905482" y="463408"/>
                    <a:pt x="1894415" y="474475"/>
                  </a:cubicBezTo>
                  <a:cubicBezTo>
                    <a:pt x="1890436" y="477151"/>
                    <a:pt x="1886366" y="481953"/>
                    <a:pt x="1882204" y="488882"/>
                  </a:cubicBezTo>
                  <a:cubicBezTo>
                    <a:pt x="1877882" y="494621"/>
                    <a:pt x="1873114" y="499629"/>
                    <a:pt x="1867901" y="503905"/>
                  </a:cubicBezTo>
                  <a:cubicBezTo>
                    <a:pt x="1804948" y="475665"/>
                    <a:pt x="1757911" y="431909"/>
                    <a:pt x="1726790" y="372638"/>
                  </a:cubicBezTo>
                  <a:cubicBezTo>
                    <a:pt x="1712338" y="340830"/>
                    <a:pt x="1703122" y="299213"/>
                    <a:pt x="1699143" y="247785"/>
                  </a:cubicBezTo>
                  <a:cubicBezTo>
                    <a:pt x="1688465" y="353979"/>
                    <a:pt x="1643051" y="426021"/>
                    <a:pt x="1562903" y="463911"/>
                  </a:cubicBezTo>
                  <a:cubicBezTo>
                    <a:pt x="1538962" y="475916"/>
                    <a:pt x="1509040" y="487818"/>
                    <a:pt x="1473139" y="499618"/>
                  </a:cubicBezTo>
                  <a:cubicBezTo>
                    <a:pt x="1436849" y="512514"/>
                    <a:pt x="1430332" y="509885"/>
                    <a:pt x="1453588" y="491729"/>
                  </a:cubicBezTo>
                  <a:cubicBezTo>
                    <a:pt x="1572381" y="440850"/>
                    <a:pt x="1630394" y="345187"/>
                    <a:pt x="1627628" y="204738"/>
                  </a:cubicBezTo>
                  <a:lnTo>
                    <a:pt x="1472659" y="204738"/>
                  </a:lnTo>
                  <a:cubicBezTo>
                    <a:pt x="1462117" y="204738"/>
                    <a:pt x="1454800" y="202681"/>
                    <a:pt x="1450707" y="198564"/>
                  </a:cubicBezTo>
                  <a:cubicBezTo>
                    <a:pt x="1446591" y="191087"/>
                    <a:pt x="1450090" y="185896"/>
                    <a:pt x="1461203" y="182992"/>
                  </a:cubicBezTo>
                  <a:lnTo>
                    <a:pt x="1629651" y="182992"/>
                  </a:lnTo>
                  <a:cubicBezTo>
                    <a:pt x="1629651" y="171582"/>
                    <a:pt x="1629651" y="159416"/>
                    <a:pt x="1629651" y="146497"/>
                  </a:cubicBezTo>
                  <a:cubicBezTo>
                    <a:pt x="1629651" y="100923"/>
                    <a:pt x="1628953" y="68361"/>
                    <a:pt x="1627559" y="48810"/>
                  </a:cubicBezTo>
                  <a:cubicBezTo>
                    <a:pt x="1623220" y="26566"/>
                    <a:pt x="1626907" y="14316"/>
                    <a:pt x="1638621" y="12061"/>
                  </a:cubicBezTo>
                  <a:close/>
                  <a:moveTo>
                    <a:pt x="737341" y="10805"/>
                  </a:moveTo>
                  <a:cubicBezTo>
                    <a:pt x="748180" y="10805"/>
                    <a:pt x="766405" y="23610"/>
                    <a:pt x="792016" y="49221"/>
                  </a:cubicBezTo>
                  <a:cubicBezTo>
                    <a:pt x="801574" y="60975"/>
                    <a:pt x="805427" y="69218"/>
                    <a:pt x="803575" y="73952"/>
                  </a:cubicBezTo>
                  <a:cubicBezTo>
                    <a:pt x="801174" y="80789"/>
                    <a:pt x="792462" y="83487"/>
                    <a:pt x="777438" y="82047"/>
                  </a:cubicBezTo>
                  <a:lnTo>
                    <a:pt x="651248" y="82047"/>
                  </a:lnTo>
                  <a:cubicBezTo>
                    <a:pt x="642741" y="82047"/>
                    <a:pt x="638488" y="86723"/>
                    <a:pt x="638488" y="96075"/>
                  </a:cubicBezTo>
                  <a:cubicBezTo>
                    <a:pt x="635561" y="136778"/>
                    <a:pt x="634646" y="161452"/>
                    <a:pt x="635744" y="170095"/>
                  </a:cubicBezTo>
                  <a:lnTo>
                    <a:pt x="664453" y="170095"/>
                  </a:lnTo>
                  <a:cubicBezTo>
                    <a:pt x="664453" y="170095"/>
                    <a:pt x="665894" y="168186"/>
                    <a:pt x="668775" y="164367"/>
                  </a:cubicBezTo>
                  <a:cubicBezTo>
                    <a:pt x="676893" y="148086"/>
                    <a:pt x="685742" y="139945"/>
                    <a:pt x="695324" y="139945"/>
                  </a:cubicBezTo>
                  <a:cubicBezTo>
                    <a:pt x="733717" y="150693"/>
                    <a:pt x="759968" y="167214"/>
                    <a:pt x="774077" y="189509"/>
                  </a:cubicBezTo>
                  <a:cubicBezTo>
                    <a:pt x="772019" y="196301"/>
                    <a:pt x="767777" y="202909"/>
                    <a:pt x="761351" y="209335"/>
                  </a:cubicBezTo>
                  <a:cubicBezTo>
                    <a:pt x="758356" y="212330"/>
                    <a:pt x="756858" y="213828"/>
                    <a:pt x="756858" y="213828"/>
                  </a:cubicBezTo>
                  <a:lnTo>
                    <a:pt x="756858" y="456434"/>
                  </a:lnTo>
                  <a:cubicBezTo>
                    <a:pt x="756858" y="482890"/>
                    <a:pt x="737124" y="500841"/>
                    <a:pt x="697656" y="510285"/>
                  </a:cubicBezTo>
                  <a:cubicBezTo>
                    <a:pt x="678059" y="511771"/>
                    <a:pt x="664979" y="503665"/>
                    <a:pt x="658416" y="485966"/>
                  </a:cubicBezTo>
                  <a:cubicBezTo>
                    <a:pt x="656427" y="483977"/>
                    <a:pt x="655432" y="481793"/>
                    <a:pt x="655432" y="479415"/>
                  </a:cubicBezTo>
                  <a:cubicBezTo>
                    <a:pt x="652391" y="472280"/>
                    <a:pt x="640237" y="466724"/>
                    <a:pt x="618971" y="462745"/>
                  </a:cubicBezTo>
                  <a:cubicBezTo>
                    <a:pt x="608841" y="458675"/>
                    <a:pt x="603776" y="456617"/>
                    <a:pt x="603776" y="456571"/>
                  </a:cubicBezTo>
                  <a:cubicBezTo>
                    <a:pt x="606726" y="452912"/>
                    <a:pt x="612511" y="449253"/>
                    <a:pt x="621132" y="445595"/>
                  </a:cubicBezTo>
                  <a:cubicBezTo>
                    <a:pt x="659777" y="445595"/>
                    <a:pt x="679099" y="437008"/>
                    <a:pt x="679099" y="419835"/>
                  </a:cubicBezTo>
                  <a:lnTo>
                    <a:pt x="679099" y="351098"/>
                  </a:lnTo>
                  <a:cubicBezTo>
                    <a:pt x="680609" y="366876"/>
                    <a:pt x="670764" y="373301"/>
                    <a:pt x="649567" y="370374"/>
                  </a:cubicBezTo>
                  <a:cubicBezTo>
                    <a:pt x="627661" y="368636"/>
                    <a:pt x="618148" y="351806"/>
                    <a:pt x="621029" y="319884"/>
                  </a:cubicBezTo>
                  <a:cubicBezTo>
                    <a:pt x="622447" y="297681"/>
                    <a:pt x="622150" y="282977"/>
                    <a:pt x="620137" y="275774"/>
                  </a:cubicBezTo>
                  <a:cubicBezTo>
                    <a:pt x="604428" y="344946"/>
                    <a:pt x="552852" y="397311"/>
                    <a:pt x="465409" y="432869"/>
                  </a:cubicBezTo>
                  <a:cubicBezTo>
                    <a:pt x="458640" y="432869"/>
                    <a:pt x="460390" y="425952"/>
                    <a:pt x="470657" y="412118"/>
                  </a:cubicBezTo>
                  <a:cubicBezTo>
                    <a:pt x="502533" y="387170"/>
                    <a:pt x="525389" y="363960"/>
                    <a:pt x="539223" y="342488"/>
                  </a:cubicBezTo>
                  <a:cubicBezTo>
                    <a:pt x="537577" y="346787"/>
                    <a:pt x="531871" y="348937"/>
                    <a:pt x="522107" y="348937"/>
                  </a:cubicBezTo>
                  <a:cubicBezTo>
                    <a:pt x="500498" y="348937"/>
                    <a:pt x="490414" y="334428"/>
                    <a:pt x="491854" y="305410"/>
                  </a:cubicBezTo>
                  <a:cubicBezTo>
                    <a:pt x="493295" y="289037"/>
                    <a:pt x="494781" y="278438"/>
                    <a:pt x="496313" y="273613"/>
                  </a:cubicBezTo>
                  <a:cubicBezTo>
                    <a:pt x="481267" y="329523"/>
                    <a:pt x="451174" y="372295"/>
                    <a:pt x="406035" y="401931"/>
                  </a:cubicBezTo>
                  <a:lnTo>
                    <a:pt x="406035" y="471491"/>
                  </a:lnTo>
                  <a:cubicBezTo>
                    <a:pt x="406035" y="487933"/>
                    <a:pt x="392258" y="499389"/>
                    <a:pt x="364703" y="505860"/>
                  </a:cubicBezTo>
                  <a:cubicBezTo>
                    <a:pt x="344718" y="510296"/>
                    <a:pt x="334725" y="503151"/>
                    <a:pt x="334725" y="484423"/>
                  </a:cubicBezTo>
                  <a:lnTo>
                    <a:pt x="334725" y="170884"/>
                  </a:lnTo>
                  <a:cubicBezTo>
                    <a:pt x="334725" y="170884"/>
                    <a:pt x="334176" y="170335"/>
                    <a:pt x="333079" y="169238"/>
                  </a:cubicBezTo>
                  <a:cubicBezTo>
                    <a:pt x="329877" y="146805"/>
                    <a:pt x="342168" y="141512"/>
                    <a:pt x="369951" y="153357"/>
                  </a:cubicBezTo>
                  <a:cubicBezTo>
                    <a:pt x="375737" y="156215"/>
                    <a:pt x="384369" y="160514"/>
                    <a:pt x="395848" y="166254"/>
                  </a:cubicBezTo>
                  <a:cubicBezTo>
                    <a:pt x="400947" y="168815"/>
                    <a:pt x="405018" y="170095"/>
                    <a:pt x="408059" y="170095"/>
                  </a:cubicBezTo>
                  <a:lnTo>
                    <a:pt x="446647" y="170095"/>
                  </a:lnTo>
                  <a:cubicBezTo>
                    <a:pt x="446647" y="165842"/>
                    <a:pt x="446647" y="136492"/>
                    <a:pt x="446647" y="82047"/>
                  </a:cubicBezTo>
                  <a:lnTo>
                    <a:pt x="306873" y="82047"/>
                  </a:lnTo>
                  <a:cubicBezTo>
                    <a:pt x="296949" y="82047"/>
                    <a:pt x="290661" y="79417"/>
                    <a:pt x="288008" y="74158"/>
                  </a:cubicBezTo>
                  <a:cubicBezTo>
                    <a:pt x="286156" y="67458"/>
                    <a:pt x="290786" y="62838"/>
                    <a:pt x="301900" y="60300"/>
                  </a:cubicBezTo>
                  <a:lnTo>
                    <a:pt x="694260" y="60300"/>
                  </a:lnTo>
                  <a:cubicBezTo>
                    <a:pt x="694260" y="60300"/>
                    <a:pt x="695975" y="57442"/>
                    <a:pt x="699405" y="51725"/>
                  </a:cubicBezTo>
                  <a:cubicBezTo>
                    <a:pt x="716052" y="24445"/>
                    <a:pt x="728698" y="10805"/>
                    <a:pt x="737341" y="10805"/>
                  </a:cubicBezTo>
                  <a:close/>
                  <a:moveTo>
                    <a:pt x="2362167" y="10771"/>
                  </a:moveTo>
                  <a:cubicBezTo>
                    <a:pt x="2382564" y="13858"/>
                    <a:pt x="2405785" y="25348"/>
                    <a:pt x="2431831" y="45242"/>
                  </a:cubicBezTo>
                  <a:cubicBezTo>
                    <a:pt x="2439743" y="54686"/>
                    <a:pt x="2438737" y="64188"/>
                    <a:pt x="2428812" y="73746"/>
                  </a:cubicBezTo>
                  <a:cubicBezTo>
                    <a:pt x="2425817" y="75438"/>
                    <a:pt x="2425039" y="76353"/>
                    <a:pt x="2426480" y="76490"/>
                  </a:cubicBezTo>
                  <a:lnTo>
                    <a:pt x="2426480" y="156752"/>
                  </a:lnTo>
                  <a:cubicBezTo>
                    <a:pt x="2424582" y="177264"/>
                    <a:pt x="2406689" y="186799"/>
                    <a:pt x="2372800" y="185359"/>
                  </a:cubicBezTo>
                  <a:cubicBezTo>
                    <a:pt x="2352448" y="186799"/>
                    <a:pt x="2342993" y="178659"/>
                    <a:pt x="2344434" y="160937"/>
                  </a:cubicBezTo>
                  <a:lnTo>
                    <a:pt x="2344434" y="153082"/>
                  </a:lnTo>
                  <a:lnTo>
                    <a:pt x="2131601" y="153082"/>
                  </a:lnTo>
                  <a:lnTo>
                    <a:pt x="2131601" y="206659"/>
                  </a:lnTo>
                  <a:lnTo>
                    <a:pt x="2394066" y="206659"/>
                  </a:lnTo>
                  <a:cubicBezTo>
                    <a:pt x="2392145" y="206659"/>
                    <a:pt x="2392191" y="204144"/>
                    <a:pt x="2394203" y="199113"/>
                  </a:cubicBezTo>
                  <a:cubicBezTo>
                    <a:pt x="2402710" y="185507"/>
                    <a:pt x="2411022" y="178705"/>
                    <a:pt x="2419140" y="178705"/>
                  </a:cubicBezTo>
                  <a:cubicBezTo>
                    <a:pt x="2452982" y="191007"/>
                    <a:pt x="2478388" y="208740"/>
                    <a:pt x="2495355" y="231904"/>
                  </a:cubicBezTo>
                  <a:cubicBezTo>
                    <a:pt x="2495355" y="237598"/>
                    <a:pt x="2492417" y="242412"/>
                    <a:pt x="2486540" y="246345"/>
                  </a:cubicBezTo>
                  <a:cubicBezTo>
                    <a:pt x="2478056" y="254508"/>
                    <a:pt x="2474500" y="261334"/>
                    <a:pt x="2475872" y="266822"/>
                  </a:cubicBezTo>
                  <a:cubicBezTo>
                    <a:pt x="2474409" y="381499"/>
                    <a:pt x="2466246" y="453724"/>
                    <a:pt x="2451382" y="483496"/>
                  </a:cubicBezTo>
                  <a:cubicBezTo>
                    <a:pt x="2440383" y="502384"/>
                    <a:pt x="2415778" y="515647"/>
                    <a:pt x="2377568" y="523285"/>
                  </a:cubicBezTo>
                  <a:cubicBezTo>
                    <a:pt x="2360761" y="524725"/>
                    <a:pt x="2350436" y="517499"/>
                    <a:pt x="2346595" y="501607"/>
                  </a:cubicBezTo>
                  <a:cubicBezTo>
                    <a:pt x="2341633" y="484983"/>
                    <a:pt x="2329776" y="473549"/>
                    <a:pt x="2311025" y="467307"/>
                  </a:cubicBezTo>
                  <a:cubicBezTo>
                    <a:pt x="2295979" y="462688"/>
                    <a:pt x="2288456" y="460378"/>
                    <a:pt x="2288456" y="460378"/>
                  </a:cubicBezTo>
                  <a:cubicBezTo>
                    <a:pt x="2292000" y="453381"/>
                    <a:pt x="2300175" y="449882"/>
                    <a:pt x="2312981" y="449882"/>
                  </a:cubicBezTo>
                  <a:cubicBezTo>
                    <a:pt x="2346137" y="449859"/>
                    <a:pt x="2367667" y="445606"/>
                    <a:pt x="2377568" y="437123"/>
                  </a:cubicBezTo>
                  <a:cubicBezTo>
                    <a:pt x="2385640" y="423677"/>
                    <a:pt x="2391094" y="396946"/>
                    <a:pt x="2393929" y="356929"/>
                  </a:cubicBezTo>
                  <a:cubicBezTo>
                    <a:pt x="2393929" y="338612"/>
                    <a:pt x="2393929" y="295051"/>
                    <a:pt x="2393929" y="226245"/>
                  </a:cubicBezTo>
                  <a:lnTo>
                    <a:pt x="2129440" y="226245"/>
                  </a:lnTo>
                  <a:cubicBezTo>
                    <a:pt x="2132298" y="325647"/>
                    <a:pt x="2102171" y="403828"/>
                    <a:pt x="2039059" y="460790"/>
                  </a:cubicBezTo>
                  <a:cubicBezTo>
                    <a:pt x="2000139" y="493832"/>
                    <a:pt x="1988111" y="495982"/>
                    <a:pt x="2002975" y="467238"/>
                  </a:cubicBezTo>
                  <a:cubicBezTo>
                    <a:pt x="2005124" y="462848"/>
                    <a:pt x="2007011" y="460652"/>
                    <a:pt x="2008635" y="460652"/>
                  </a:cubicBezTo>
                  <a:cubicBezTo>
                    <a:pt x="2040213" y="407076"/>
                    <a:pt x="2056003" y="341093"/>
                    <a:pt x="2056003" y="262706"/>
                  </a:cubicBezTo>
                  <a:cubicBezTo>
                    <a:pt x="2056003" y="225410"/>
                    <a:pt x="2056003" y="185953"/>
                    <a:pt x="2056003" y="144336"/>
                  </a:cubicBezTo>
                  <a:lnTo>
                    <a:pt x="2056003" y="32414"/>
                  </a:lnTo>
                  <a:cubicBezTo>
                    <a:pt x="2056003" y="19426"/>
                    <a:pt x="2075051" y="19620"/>
                    <a:pt x="2113147" y="32997"/>
                  </a:cubicBezTo>
                  <a:cubicBezTo>
                    <a:pt x="2129063" y="38302"/>
                    <a:pt x="2139478" y="40955"/>
                    <a:pt x="2144395" y="40955"/>
                  </a:cubicBezTo>
                  <a:lnTo>
                    <a:pt x="2335962" y="40955"/>
                  </a:lnTo>
                  <a:cubicBezTo>
                    <a:pt x="2336076" y="40955"/>
                    <a:pt x="2338900" y="37113"/>
                    <a:pt x="2344434" y="29430"/>
                  </a:cubicBezTo>
                  <a:cubicBezTo>
                    <a:pt x="2351179" y="20924"/>
                    <a:pt x="2357091" y="14704"/>
                    <a:pt x="2362167" y="10771"/>
                  </a:cubicBezTo>
                  <a:close/>
                  <a:moveTo>
                    <a:pt x="228405" y="10771"/>
                  </a:moveTo>
                  <a:lnTo>
                    <a:pt x="228405" y="27132"/>
                  </a:lnTo>
                  <a:cubicBezTo>
                    <a:pt x="196551" y="50273"/>
                    <a:pt x="179333" y="73003"/>
                    <a:pt x="176749" y="95321"/>
                  </a:cubicBezTo>
                  <a:cubicBezTo>
                    <a:pt x="212421" y="98179"/>
                    <a:pt x="231046" y="113763"/>
                    <a:pt x="232624" y="142072"/>
                  </a:cubicBezTo>
                  <a:lnTo>
                    <a:pt x="232692" y="143067"/>
                  </a:lnTo>
                  <a:cubicBezTo>
                    <a:pt x="230954" y="171261"/>
                    <a:pt x="216571" y="185359"/>
                    <a:pt x="189543" y="185359"/>
                  </a:cubicBezTo>
                  <a:lnTo>
                    <a:pt x="186353" y="185359"/>
                  </a:lnTo>
                  <a:cubicBezTo>
                    <a:pt x="152693" y="180557"/>
                    <a:pt x="135051" y="161211"/>
                    <a:pt x="133428" y="127323"/>
                  </a:cubicBezTo>
                  <a:lnTo>
                    <a:pt x="133428" y="124956"/>
                  </a:lnTo>
                  <a:cubicBezTo>
                    <a:pt x="133428" y="104330"/>
                    <a:pt x="139979" y="84550"/>
                    <a:pt x="153082" y="65617"/>
                  </a:cubicBezTo>
                  <a:cubicBezTo>
                    <a:pt x="168219" y="41424"/>
                    <a:pt x="193327" y="23142"/>
                    <a:pt x="228405" y="10771"/>
                  </a:cubicBezTo>
                  <a:close/>
                  <a:moveTo>
                    <a:pt x="94943" y="10771"/>
                  </a:moveTo>
                  <a:lnTo>
                    <a:pt x="94943" y="27132"/>
                  </a:lnTo>
                  <a:cubicBezTo>
                    <a:pt x="63112" y="50296"/>
                    <a:pt x="45893" y="73026"/>
                    <a:pt x="43286" y="95321"/>
                  </a:cubicBezTo>
                  <a:cubicBezTo>
                    <a:pt x="78959" y="98179"/>
                    <a:pt x="97595" y="113763"/>
                    <a:pt x="99196" y="142072"/>
                  </a:cubicBezTo>
                  <a:lnTo>
                    <a:pt x="99264" y="143204"/>
                  </a:lnTo>
                  <a:cubicBezTo>
                    <a:pt x="97504" y="171307"/>
                    <a:pt x="83109" y="185359"/>
                    <a:pt x="56080" y="185359"/>
                  </a:cubicBezTo>
                  <a:lnTo>
                    <a:pt x="52891" y="185359"/>
                  </a:lnTo>
                  <a:cubicBezTo>
                    <a:pt x="19254" y="180557"/>
                    <a:pt x="1623" y="161211"/>
                    <a:pt x="0" y="127323"/>
                  </a:cubicBezTo>
                  <a:lnTo>
                    <a:pt x="0" y="124956"/>
                  </a:lnTo>
                  <a:cubicBezTo>
                    <a:pt x="0" y="104330"/>
                    <a:pt x="6562" y="84550"/>
                    <a:pt x="19688" y="65617"/>
                  </a:cubicBezTo>
                  <a:cubicBezTo>
                    <a:pt x="34780" y="41424"/>
                    <a:pt x="59865" y="23142"/>
                    <a:pt x="94943" y="10771"/>
                  </a:cubicBezTo>
                  <a:close/>
                  <a:moveTo>
                    <a:pt x="1074399" y="0"/>
                  </a:moveTo>
                  <a:cubicBezTo>
                    <a:pt x="1115216" y="7501"/>
                    <a:pt x="1146773" y="19220"/>
                    <a:pt x="1169068" y="35158"/>
                  </a:cubicBezTo>
                  <a:cubicBezTo>
                    <a:pt x="1169068" y="42464"/>
                    <a:pt x="1166528" y="47030"/>
                    <a:pt x="1161447" y="48857"/>
                  </a:cubicBezTo>
                  <a:lnTo>
                    <a:pt x="1157481" y="49468"/>
                  </a:lnTo>
                  <a:lnTo>
                    <a:pt x="1174448" y="80200"/>
                  </a:lnTo>
                  <a:cubicBezTo>
                    <a:pt x="1220442" y="153619"/>
                    <a:pt x="1289879" y="200242"/>
                    <a:pt x="1382758" y="220071"/>
                  </a:cubicBezTo>
                  <a:cubicBezTo>
                    <a:pt x="1388109" y="224187"/>
                    <a:pt x="1384130" y="232293"/>
                    <a:pt x="1370822" y="244390"/>
                  </a:cubicBezTo>
                  <a:cubicBezTo>
                    <a:pt x="1355387" y="255594"/>
                    <a:pt x="1344765" y="264832"/>
                    <a:pt x="1338957" y="272104"/>
                  </a:cubicBezTo>
                  <a:cubicBezTo>
                    <a:pt x="1337013" y="274048"/>
                    <a:pt x="1335629" y="276254"/>
                    <a:pt x="1334807" y="278724"/>
                  </a:cubicBezTo>
                  <a:cubicBezTo>
                    <a:pt x="1328449" y="296835"/>
                    <a:pt x="1316158" y="300150"/>
                    <a:pt x="1297934" y="288671"/>
                  </a:cubicBezTo>
                  <a:cubicBezTo>
                    <a:pt x="1204980" y="222289"/>
                    <a:pt x="1152089" y="147674"/>
                    <a:pt x="1139261" y="64828"/>
                  </a:cubicBezTo>
                  <a:cubicBezTo>
                    <a:pt x="1077292" y="161486"/>
                    <a:pt x="993713" y="236489"/>
                    <a:pt x="888526" y="289837"/>
                  </a:cubicBezTo>
                  <a:cubicBezTo>
                    <a:pt x="874074" y="296240"/>
                    <a:pt x="864242" y="299441"/>
                    <a:pt x="859028" y="299441"/>
                  </a:cubicBezTo>
                  <a:cubicBezTo>
                    <a:pt x="851756" y="299441"/>
                    <a:pt x="853140" y="293393"/>
                    <a:pt x="863178" y="281297"/>
                  </a:cubicBezTo>
                  <a:cubicBezTo>
                    <a:pt x="939782" y="227262"/>
                    <a:pt x="999373" y="159119"/>
                    <a:pt x="1041951" y="76867"/>
                  </a:cubicBezTo>
                  <a:cubicBezTo>
                    <a:pt x="1047668" y="63970"/>
                    <a:pt x="1053373" y="47986"/>
                    <a:pt x="1059067" y="28916"/>
                  </a:cubicBezTo>
                  <a:cubicBezTo>
                    <a:pt x="1062154" y="15630"/>
                    <a:pt x="1067265" y="5992"/>
                    <a:pt x="1074399" y="0"/>
                  </a:cubicBezTo>
                  <a:close/>
                </a:path>
              </a:pathLst>
            </a:custGeom>
            <a:solidFill>
              <a:srgbClr val="F7C973"/>
            </a:solidFill>
            <a:ln>
              <a:solidFill>
                <a:srgbClr val="AF1E0F">
                  <a:alpha val="48000"/>
                </a:srgbClr>
              </a:solidFill>
            </a:ln>
            <a:effectLst>
              <a:outerShdw blurRad="38100" algn="ctr" rotWithShape="0">
                <a:prstClr val="black"/>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lvl="0" algn="dist">
                <a:defRPr sz="3200" spc="150">
                  <a:ln>
                    <a:solidFill>
                      <a:srgbClr val="C00000">
                        <a:alpha val="24000"/>
                      </a:srgbClr>
                    </a:solidFill>
                  </a:ln>
                  <a:solidFill>
                    <a:srgbClr val="F7C973"/>
                  </a:solidFill>
                  <a:effectLst>
                    <a:outerShdw blurRad="50800" algn="ctr" rotWithShape="0">
                      <a:prstClr val="black">
                        <a:alpha val="86000"/>
                      </a:prstClr>
                    </a:outerShdw>
                  </a:effectLst>
                  <a:latin typeface="方正大标宋简体" panose="02010601030101010101" pitchFamily="2" charset="-122"/>
                  <a:ea typeface="方正大标宋简体" panose="02010601030101010101" pitchFamily="2" charset="-122"/>
                </a:defRPr>
              </a:lvl1pPr>
            </a:lstStyle>
            <a:p>
              <a:endParaRPr lang="zh-CN" altLang="en-US"/>
            </a:p>
          </p:txBody>
        </p:sp>
      </p:grpSp>
      <p:sp>
        <p:nvSpPr>
          <p:cNvPr id="13" name="矩形 12"/>
          <p:cNvSpPr/>
          <p:nvPr/>
        </p:nvSpPr>
        <p:spPr>
          <a:xfrm>
            <a:off x="1127448" y="4456045"/>
            <a:ext cx="10117124" cy="1838111"/>
          </a:xfrm>
          <a:prstGeom prst="rect">
            <a:avLst/>
          </a:prstGeom>
          <a:solidFill>
            <a:srgbClr val="FFFDFD"/>
          </a:solid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1836758" y="4629464"/>
            <a:ext cx="8518482" cy="1614805"/>
          </a:xfrm>
          <a:prstGeom prst="rect">
            <a:avLst/>
          </a:prstGeom>
        </p:spPr>
        <p:txBody>
          <a:bodyPr wrap="square">
            <a:spAutoFit/>
          </a:bodyPr>
          <a:lstStyle/>
          <a:p>
            <a:pPr algn="just" defTabSz="457200">
              <a:lnSpc>
                <a:spcPct val="150000"/>
              </a:lnSpc>
              <a:spcAft>
                <a:spcPts val="600"/>
              </a:spcAft>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cs typeface="微软雅黑" panose="020B0503020204020204" pitchFamily="34" charset="-122"/>
              </a:rPr>
              <a:t>　　当前，</a:t>
            </a: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cs typeface="微软雅黑" panose="020B0503020204020204" pitchFamily="34" charset="-122"/>
                <a:sym typeface="+mn-ea"/>
              </a:rPr>
              <a:t>世界百年未有之大变局加速演进，</a:t>
            </a: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cs typeface="微软雅黑" panose="020B0503020204020204" pitchFamily="34" charset="-122"/>
              </a:rPr>
              <a:t>我国发展进入战略机遇和风险挑战并存、不确定难预料因素增多的时期，两者</a:t>
            </a:r>
            <a:r>
              <a:rPr lang="zh-CN" altLang="en-US" sz="22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同步交织、相互激荡</a:t>
            </a: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cs typeface="微软雅黑" panose="020B0503020204020204" pitchFamily="34"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穿防护服的医疗团队图片素材"/>
          <p:cNvPicPr>
            <a:picLocks noChangeAspect="1" noChangeArrowheads="1"/>
          </p:cNvPicPr>
          <p:nvPr/>
        </p:nvPicPr>
        <p:blipFill rotWithShape="1">
          <a:blip r:embed="rId2">
            <a:extLst>
              <a:ext uri="{28A0092B-C50C-407E-A947-70E740481C1C}">
                <a14:useLocalDpi xmlns:a14="http://schemas.microsoft.com/office/drawing/2010/main" val="0"/>
              </a:ext>
            </a:extLst>
          </a:blip>
          <a:srcRect l="31460" t="2438" r="14723" b="8271"/>
          <a:stretch>
            <a:fillRect/>
          </a:stretch>
        </p:blipFill>
        <p:spPr bwMode="auto">
          <a:xfrm>
            <a:off x="6432000" y="-1"/>
            <a:ext cx="5760000" cy="6858001"/>
          </a:xfrm>
          <a:custGeom>
            <a:avLst/>
            <a:gdLst>
              <a:gd name="connsiteX0" fmla="*/ 0 w 6084000"/>
              <a:gd name="connsiteY0" fmla="*/ 0 h 6858000"/>
              <a:gd name="connsiteX1" fmla="*/ 6084000 w 6084000"/>
              <a:gd name="connsiteY1" fmla="*/ 0 h 6858000"/>
              <a:gd name="connsiteX2" fmla="*/ 6084000 w 6084000"/>
              <a:gd name="connsiteY2" fmla="*/ 6858000 h 6858000"/>
              <a:gd name="connsiteX3" fmla="*/ 0 w 6084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84000" h="6858000">
                <a:moveTo>
                  <a:pt x="0" y="0"/>
                </a:moveTo>
                <a:lnTo>
                  <a:pt x="6084000" y="0"/>
                </a:lnTo>
                <a:lnTo>
                  <a:pt x="608400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 name="矩形 4"/>
          <p:cNvSpPr/>
          <p:nvPr/>
        </p:nvSpPr>
        <p:spPr>
          <a:xfrm>
            <a:off x="6432000" y="1"/>
            <a:ext cx="5760000" cy="6858000"/>
          </a:xfrm>
          <a:prstGeom prst="rect">
            <a:avLst/>
          </a:prstGeom>
          <a:gradFill>
            <a:gsLst>
              <a:gs pos="0">
                <a:schemeClr val="accent1"/>
              </a:gs>
              <a:gs pos="100000">
                <a:schemeClr val="accent1">
                  <a:lumMod val="50000"/>
                </a:schemeClr>
              </a:gs>
              <a:gs pos="75000">
                <a:srgbClr val="28477E"/>
              </a:gs>
              <a:gs pos="28000">
                <a:schemeClr val="accent1">
                  <a:lumMod val="75000"/>
                  <a:alpha val="5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6917883" y="1816690"/>
            <a:ext cx="4788233" cy="3731278"/>
          </a:xfrm>
          <a:prstGeom prst="rect">
            <a:avLst/>
          </a:prstGeom>
        </p:spPr>
        <p:txBody>
          <a:bodyPr wrap="square">
            <a:spAutoFit/>
          </a:bodyPr>
          <a:lstStyle/>
          <a:p>
            <a:pPr indent="457200" algn="just" fontAlgn="auto">
              <a:lnSpc>
                <a:spcPct val="150000"/>
              </a:lnSpc>
            </a:pPr>
            <a:r>
              <a:rPr lang="zh-CN" altLang="en-US" sz="2000" b="1" dirty="0">
                <a:solidFill>
                  <a:schemeClr val="bg1"/>
                </a:solidFill>
                <a:effectLst>
                  <a:outerShdw blurRad="38100" dist="38100" dir="2700000" algn="tl">
                    <a:srgbClr val="000000"/>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 世界百年变局和世纪疫情相互交织，各种安全挑战层出不穷。世界经济复苏步履维艰，全球发展遭遇严重挫折。经济重心加快“自西向东”位移。世界之变、时代之变、历史之变的特征更加明显。</a:t>
            </a:r>
          </a:p>
          <a:p>
            <a:pPr indent="457200" algn="just" fontAlgn="auto">
              <a:lnSpc>
                <a:spcPct val="150000"/>
              </a:lnSpc>
            </a:pPr>
            <a:r>
              <a:rPr lang="zh-CN" altLang="en-US" sz="2000" b="1" dirty="0">
                <a:solidFill>
                  <a:schemeClr val="bg1"/>
                </a:solidFill>
                <a:effectLst>
                  <a:outerShdw blurRad="38100" dist="38100" dir="2700000" algn="tl">
                    <a:srgbClr val="000000"/>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 世界向何处去？和平还是战争？发展还是衰退？开放还是封闭？合作还是对抗？是摆在我们面前的时代之问。</a:t>
            </a:r>
            <a:endParaRPr lang="zh-CN" altLang="en-US" sz="2000" b="1" dirty="0">
              <a:solidFill>
                <a:schemeClr val="bg1"/>
              </a:solidFill>
              <a:effectLst>
                <a:outerShdw blurRad="38100" dist="38100" dir="2700000" algn="tl">
                  <a:srgbClr val="000000"/>
                </a:outerShdw>
              </a:effectLst>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6" name="对角圆角矩形 5"/>
          <p:cNvSpPr/>
          <p:nvPr/>
        </p:nvSpPr>
        <p:spPr>
          <a:xfrm flipH="1">
            <a:off x="970821" y="936000"/>
            <a:ext cx="45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世界百年未有之大变局加速演进</a:t>
            </a:r>
          </a:p>
        </p:txBody>
      </p:sp>
      <p:sp>
        <p:nvSpPr>
          <p:cNvPr id="7" name="矩形 6"/>
          <p:cNvSpPr/>
          <p:nvPr/>
        </p:nvSpPr>
        <p:spPr>
          <a:xfrm>
            <a:off x="340821" y="1876394"/>
            <a:ext cx="5760000" cy="414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623691" y="2024988"/>
            <a:ext cx="5400000" cy="3522980"/>
          </a:xfrm>
          <a:prstGeom prst="rect">
            <a:avLst/>
          </a:prstGeom>
          <a:noFill/>
        </p:spPr>
        <p:txBody>
          <a:bodyPr wrap="square" anchor="t">
            <a:spAutoFit/>
          </a:bodyPr>
          <a:lstStyle/>
          <a:p>
            <a:pPr indent="0" algn="just">
              <a:lnSpc>
                <a:spcPct val="150000"/>
              </a:lnSpc>
              <a:spcAft>
                <a:spcPts val="1200"/>
              </a:spcAft>
              <a:buFont typeface="Wingdings" panose="05000000000000000000" charset="0"/>
              <a:buNone/>
            </a:pPr>
            <a:r>
              <a:rPr lang="zh-CN" altLang="en-US" sz="2000" b="1" dirty="0">
                <a:solidFill>
                  <a:srgbClr val="C00000"/>
                </a:solidFill>
                <a:effectLst/>
                <a:latin typeface="微软雅黑" panose="020B0503020204020204" pitchFamily="34" charset="-122"/>
                <a:ea typeface="微软雅黑" panose="020B0503020204020204" pitchFamily="34" charset="-122"/>
                <a:sym typeface="+mn-ea"/>
              </a:rPr>
              <a:t>世界百年未有之大变局</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概括起来说就是</a:t>
            </a: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p>
          <a:p>
            <a:pPr marL="342900" indent="-342900" algn="just">
              <a:lnSpc>
                <a:spcPct val="150000"/>
              </a:lnSpc>
              <a:buClr>
                <a:srgbClr val="C00000"/>
              </a:buClr>
              <a:buSzPct val="80000"/>
              <a:buFont typeface="Wingdings" panose="05000000000000000000" pitchFamily="2" charset="2"/>
              <a:buChar char="n"/>
            </a:pPr>
            <a:r>
              <a:rPr lang="zh-CN" altLang="en-US" sz="2000" dirty="0">
                <a:latin typeface="微软雅黑" panose="020B0503020204020204" pitchFamily="34" charset="-122"/>
                <a:ea typeface="微软雅黑" panose="020B0503020204020204" pitchFamily="34" charset="-122"/>
                <a:sym typeface="+mn-ea"/>
              </a:rPr>
              <a:t>当</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前</a:t>
            </a:r>
            <a:r>
              <a:rPr lang="zh-CN" altLang="en-US" sz="2000" b="1" dirty="0">
                <a:solidFill>
                  <a:srgbClr val="C00000"/>
                </a:solidFill>
                <a:effectLst/>
                <a:latin typeface="微软雅黑" panose="020B0503020204020204" pitchFamily="34" charset="-122"/>
                <a:ea typeface="微软雅黑" panose="020B0503020204020204" pitchFamily="34" charset="-122"/>
                <a:sym typeface="+mn-ea"/>
              </a:rPr>
              <a:t>国际格局和国际体系</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正在发生深刻调整</a:t>
            </a:r>
          </a:p>
          <a:p>
            <a:pPr marL="342900" indent="-342900" algn="just">
              <a:lnSpc>
                <a:spcPct val="150000"/>
              </a:lnSpc>
              <a:buClr>
                <a:srgbClr val="C00000"/>
              </a:buClr>
              <a:buSzPct val="80000"/>
              <a:buFont typeface="Wingdings" panose="05000000000000000000" pitchFamily="2" charset="2"/>
              <a:buChar char="n"/>
            </a:pPr>
            <a:r>
              <a:rPr lang="zh-CN" altLang="en-US" sz="2000" b="1" dirty="0">
                <a:solidFill>
                  <a:srgbClr val="C00000"/>
                </a:solidFill>
                <a:effectLst/>
                <a:latin typeface="微软雅黑" panose="020B0503020204020204" pitchFamily="34" charset="-122"/>
                <a:ea typeface="微软雅黑" panose="020B0503020204020204" pitchFamily="34" charset="-122"/>
                <a:sym typeface="+mn-ea"/>
              </a:rPr>
              <a:t>全球治理体系</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正在发生深刻变革</a:t>
            </a:r>
          </a:p>
          <a:p>
            <a:pPr marL="342900" indent="-342900" algn="just">
              <a:lnSpc>
                <a:spcPct val="150000"/>
              </a:lnSpc>
              <a:buClr>
                <a:srgbClr val="C00000"/>
              </a:buClr>
              <a:buSzPct val="80000"/>
              <a:buFont typeface="Wingdings" panose="05000000000000000000" pitchFamily="2" charset="2"/>
              <a:buChar char="n"/>
            </a:pPr>
            <a:r>
              <a:rPr lang="zh-CN" altLang="en-US" sz="2000" b="1" dirty="0">
                <a:solidFill>
                  <a:srgbClr val="C00000"/>
                </a:solidFill>
                <a:effectLst/>
                <a:latin typeface="微软雅黑" panose="020B0503020204020204" pitchFamily="34" charset="-122"/>
                <a:ea typeface="微软雅黑" panose="020B0503020204020204" pitchFamily="34" charset="-122"/>
                <a:sym typeface="+mn-ea"/>
              </a:rPr>
              <a:t>国际力量对比</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正在发生近代以来最具革命性的变化</a:t>
            </a:r>
          </a:p>
          <a:p>
            <a:pPr marL="342900" indent="-342900" algn="just">
              <a:lnSpc>
                <a:spcPct val="150000"/>
              </a:lnSpc>
              <a:buClr>
                <a:srgbClr val="C00000"/>
              </a:buClr>
              <a:buSzPct val="80000"/>
              <a:buFont typeface="Wingdings" panose="05000000000000000000" pitchFamily="2" charset="2"/>
              <a:buChar char="n"/>
            </a:pPr>
            <a:r>
              <a:rPr lang="zh-CN" altLang="en-US" sz="2000" dirty="0">
                <a:latin typeface="微软雅黑" panose="020B0503020204020204" pitchFamily="34" charset="-122"/>
                <a:ea typeface="微软雅黑" panose="020B0503020204020204" pitchFamily="34" charset="-122"/>
                <a:sym typeface="+mn-ea"/>
              </a:rPr>
              <a:t>世</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界范围呈现出</a:t>
            </a:r>
            <a:r>
              <a:rPr lang="zh-CN" altLang="en-US" sz="2000" b="1" dirty="0">
                <a:solidFill>
                  <a:srgbClr val="C00000"/>
                </a:solidFill>
                <a:effectLst/>
                <a:latin typeface="微软雅黑" panose="020B0503020204020204" pitchFamily="34" charset="-122"/>
                <a:ea typeface="微软雅黑" panose="020B0503020204020204" pitchFamily="34" charset="-122"/>
                <a:sym typeface="+mn-ea"/>
              </a:rPr>
              <a:t>影响人类历史进程和趋向的重大态势</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nvPicPr>
        <p:blipFill rotWithShape="1">
          <a:blip r:embed="rId4"/>
          <a:srcRect r="1885"/>
          <a:stretch>
            <a:fillRect/>
          </a:stretch>
        </p:blipFill>
        <p:spPr>
          <a:xfrm>
            <a:off x="-1" y="2227377"/>
            <a:ext cx="12192001" cy="4041648"/>
          </a:xfrm>
          <a:prstGeom prst="rect">
            <a:avLst/>
          </a:prstGeom>
        </p:spPr>
      </p:pic>
      <p:grpSp>
        <p:nvGrpSpPr>
          <p:cNvPr id="3" name="组合 2"/>
          <p:cNvGrpSpPr/>
          <p:nvPr/>
        </p:nvGrpSpPr>
        <p:grpSpPr>
          <a:xfrm flipV="1">
            <a:off x="0" y="4545124"/>
            <a:ext cx="12204292" cy="2312876"/>
            <a:chOff x="1" y="3429000"/>
            <a:chExt cx="12192000" cy="2880320"/>
          </a:xfrm>
        </p:grpSpPr>
        <p:pic>
          <p:nvPicPr>
            <p:cNvPr id="8" name="图片 7"/>
            <p:cNvPicPr>
              <a:picLocks noChangeAspect="1"/>
            </p:cNvPicPr>
            <p:nvPr/>
          </p:nvPicPr>
          <p:blipFill rotWithShape="1">
            <a:blip r:embed="rId5"/>
            <a:srcRect t="50000"/>
            <a:stretch>
              <a:fillRect/>
            </a:stretch>
          </p:blipFill>
          <p:spPr>
            <a:xfrm>
              <a:off x="1" y="3429000"/>
              <a:ext cx="12192000" cy="2880320"/>
            </a:xfrm>
            <a:prstGeom prst="rect">
              <a:avLst/>
            </a:prstGeom>
            <a:noFill/>
          </p:spPr>
        </p:pic>
        <p:sp>
          <p:nvSpPr>
            <p:cNvPr id="14" name="矩形 13"/>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对角圆角矩形 1"/>
          <p:cNvSpPr/>
          <p:nvPr/>
        </p:nvSpPr>
        <p:spPr>
          <a:xfrm flipH="1">
            <a:off x="3846000" y="1231612"/>
            <a:ext cx="45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中华民族伟大复兴正处于关键时期</a:t>
            </a:r>
          </a:p>
        </p:txBody>
      </p:sp>
      <p:sp>
        <p:nvSpPr>
          <p:cNvPr id="9" name="文本框 8"/>
          <p:cNvSpPr txBox="1"/>
          <p:nvPr/>
        </p:nvSpPr>
        <p:spPr>
          <a:xfrm>
            <a:off x="804002" y="5134099"/>
            <a:ext cx="10657173" cy="1134926"/>
          </a:xfrm>
          <a:prstGeom prst="rect">
            <a:avLst/>
          </a:prstGeom>
          <a:noFill/>
        </p:spPr>
        <p:txBody>
          <a:bodyPr wrap="square" rtlCol="0">
            <a:spAutoFit/>
          </a:bodyPr>
          <a:lstStyle/>
          <a:p>
            <a:pPr algn="just" fontAlgn="auto">
              <a:lnSpc>
                <a:spcPct val="150000"/>
              </a:lnSpc>
              <a:spcAft>
                <a:spcPts val="1800"/>
              </a:spcAft>
              <a:buClr>
                <a:srgbClr val="9E0406"/>
              </a:buClr>
              <a:buSzPct val="80000"/>
            </a:pP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      中华民族伟大复兴，是造成世界百年未有之大变局的重要原因；世界面临百年未有之大变局，给中华民族伟大复兴带来重大机遇。</a:t>
            </a:r>
            <a:endParaRPr lang="en-US" altLang="zh-CN"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endParaRPr>
          </a:p>
        </p:txBody>
      </p:sp>
      <p:pic>
        <p:nvPicPr>
          <p:cNvPr id="16" name="图片 15"/>
          <p:cNvPicPr>
            <a:picLocks noChangeAspect="1"/>
          </p:cNvPicPr>
          <p:nvPr>
            <p:custDataLst>
              <p:tags r:id="rId1"/>
            </p:custDataLst>
          </p:nvPr>
        </p:nvPicPr>
        <p:blipFill>
          <a:blip r:embed="rId6"/>
          <a:stretch>
            <a:fillRect/>
          </a:stretch>
        </p:blipFill>
        <p:spPr>
          <a:xfrm rot="1175498">
            <a:off x="1742698" y="508981"/>
            <a:ext cx="7058095" cy="6316699"/>
          </a:xfrm>
          <a:prstGeom prst="rect">
            <a:avLst/>
          </a:prstGeom>
        </p:spPr>
      </p:pic>
      <p:grpSp>
        <p:nvGrpSpPr>
          <p:cNvPr id="5" name="组合 4"/>
          <p:cNvGrpSpPr/>
          <p:nvPr/>
        </p:nvGrpSpPr>
        <p:grpSpPr>
          <a:xfrm flipV="1">
            <a:off x="1379476" y="2420887"/>
            <a:ext cx="9721070" cy="1596472"/>
            <a:chOff x="1450770" y="2826094"/>
            <a:chExt cx="10801180" cy="1313367"/>
          </a:xfrm>
        </p:grpSpPr>
        <p:sp>
          <p:nvSpPr>
            <p:cNvPr id="6" name="矩形 5"/>
            <p:cNvSpPr/>
            <p:nvPr/>
          </p:nvSpPr>
          <p:spPr>
            <a:xfrm flipV="1">
              <a:off x="1523950" y="2879461"/>
              <a:ext cx="10728000" cy="126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flipV="1">
              <a:off x="1450770" y="2826094"/>
              <a:ext cx="10728000" cy="126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文本框 3"/>
          <p:cNvSpPr txBox="1"/>
          <p:nvPr/>
        </p:nvSpPr>
        <p:spPr>
          <a:xfrm>
            <a:off x="1595500" y="2706042"/>
            <a:ext cx="9151162" cy="1048172"/>
          </a:xfrm>
          <a:prstGeom prst="rect">
            <a:avLst/>
          </a:prstGeom>
          <a:noFill/>
        </p:spPr>
        <p:txBody>
          <a:bodyPr wrap="square" rtlCol="0">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中国共产党和中国人民正信心百倍推进中华民族从站起来、富起来到强起来的伟大飞跃，</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实现中华民族伟大复兴进入了不可逆转的历史进程。</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6020840" y="1201086"/>
            <a:ext cx="5761180" cy="4226310"/>
            <a:chOff x="6381032" y="2156626"/>
            <a:chExt cx="5761180" cy="4226310"/>
          </a:xfrm>
        </p:grpSpPr>
        <p:sp>
          <p:nvSpPr>
            <p:cNvPr id="9" name="矩形 8"/>
            <p:cNvSpPr/>
            <p:nvPr/>
          </p:nvSpPr>
          <p:spPr>
            <a:xfrm flipV="1">
              <a:off x="6454212" y="2242936"/>
              <a:ext cx="5688000" cy="4140000"/>
            </a:xfrm>
            <a:prstGeom prst="rect">
              <a:avLst/>
            </a:prstGeom>
            <a:gradFill>
              <a:gsLst>
                <a:gs pos="0">
                  <a:schemeClr val="accent1">
                    <a:lumMod val="75000"/>
                  </a:schemeClr>
                </a:gs>
                <a:gs pos="100000">
                  <a:srgbClr val="FFFFFF"/>
                </a:gs>
              </a:gsLst>
              <a:lin ang="5400000" scaled="0"/>
            </a:gradFill>
            <a:ln w="19050">
              <a:gradFill>
                <a:gsLst>
                  <a:gs pos="100000">
                    <a:schemeClr val="bg1"/>
                  </a:gs>
                  <a:gs pos="0">
                    <a:schemeClr val="accent1">
                      <a:lumMod val="75000"/>
                    </a:schemeClr>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flipV="1">
              <a:off x="6381032" y="2156626"/>
              <a:ext cx="5688000" cy="4140000"/>
            </a:xfrm>
            <a:prstGeom prst="rect">
              <a:avLst/>
            </a:prstGeom>
            <a:solidFill>
              <a:schemeClr val="bg1"/>
            </a:solidFill>
            <a:ln w="12700">
              <a:gradFill>
                <a:gsLst>
                  <a:gs pos="95000">
                    <a:schemeClr val="accent1">
                      <a:lumMod val="75000"/>
                    </a:schemeClr>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0" name="图片 9"/>
          <p:cNvPicPr/>
          <p:nvPr/>
        </p:nvPicPr>
        <p:blipFill rotWithShape="1">
          <a:blip r:embed="rId2"/>
          <a:srcRect l="9425" t="1830" r="2655" b="1395"/>
          <a:stretch>
            <a:fillRect/>
          </a:stretch>
        </p:blipFill>
        <p:spPr>
          <a:xfrm>
            <a:off x="491500" y="1052736"/>
            <a:ext cx="6008200" cy="4523011"/>
          </a:xfrm>
          <a:prstGeom prst="roundRect">
            <a:avLst>
              <a:gd name="adj" fmla="val 0"/>
            </a:avLst>
          </a:prstGeom>
          <a:ln w="38100">
            <a:solidFill>
              <a:schemeClr val="bg1"/>
            </a:solidFill>
          </a:ln>
          <a:effectLst>
            <a:outerShdw blurRad="50800" dist="38100" dir="2700000" algn="tl" rotWithShape="0">
              <a:prstClr val="black">
                <a:alpha val="40000"/>
              </a:prstClr>
            </a:outerShdw>
          </a:effectLst>
        </p:spPr>
      </p:pic>
      <p:sp>
        <p:nvSpPr>
          <p:cNvPr id="22" name="矩形 21"/>
          <p:cNvSpPr/>
          <p:nvPr/>
        </p:nvSpPr>
        <p:spPr>
          <a:xfrm>
            <a:off x="6800216" y="1744580"/>
            <a:ext cx="4681287" cy="3139321"/>
          </a:xfrm>
          <a:prstGeom prst="rect">
            <a:avLst/>
          </a:prstGeom>
        </p:spPr>
        <p:txBody>
          <a:bodyPr wrap="square">
            <a:spAutoFit/>
          </a:bodyPr>
          <a:lstStyle/>
          <a:p>
            <a:pPr lvl="0" indent="457200" algn="just" fontAlgn="base" hangingPunct="0">
              <a:lnSpc>
                <a:spcPct val="150000"/>
              </a:lnSpc>
              <a:spcAft>
                <a:spcPct val="0"/>
              </a:spcAft>
              <a:defRPr/>
            </a:pPr>
            <a:r>
              <a:rPr lang="zh-CN" altLang="en-US" sz="2200" dirty="0">
                <a:solidFill>
                  <a:schemeClr val="tx1">
                    <a:lumMod val="85000"/>
                    <a:lumOff val="15000"/>
                  </a:schemeClr>
                </a:solidFill>
                <a:effectLst/>
                <a:latin typeface="微软雅黑" panose="020B0503020204020204" pitchFamily="34" charset="-122"/>
                <a:ea typeface="微软雅黑" panose="020B0503020204020204" pitchFamily="34" charset="-122"/>
                <a:sym typeface="Helvetica" panose="020B0604020202020204" pitchFamily="34" charset="0"/>
              </a:rPr>
              <a:t> 世界需要</a:t>
            </a:r>
            <a:r>
              <a:rPr lang="zh-CN" altLang="en-US" sz="2200" b="1" dirty="0">
                <a:solidFill>
                  <a:srgbClr val="C00000"/>
                </a:solidFill>
                <a:effectLst/>
                <a:latin typeface="微软雅黑" panose="020B0503020204020204" pitchFamily="34" charset="-122"/>
                <a:ea typeface="微软雅黑" panose="020B0503020204020204" pitchFamily="34" charset="-122"/>
                <a:sym typeface="Helvetica" panose="020B0604020202020204" pitchFamily="34" charset="0"/>
              </a:rPr>
              <a:t>中国理念、中国智慧、中国方案。</a:t>
            </a:r>
            <a:r>
              <a:rPr lang="zh-CN" altLang="en-US" sz="2200" dirty="0">
                <a:solidFill>
                  <a:schemeClr val="tx1">
                    <a:lumMod val="85000"/>
                    <a:lumOff val="15000"/>
                  </a:schemeClr>
                </a:solidFill>
                <a:effectLst/>
                <a:latin typeface="微软雅黑" panose="020B0503020204020204" pitchFamily="34" charset="-122"/>
                <a:ea typeface="微软雅黑" panose="020B0503020204020204" pitchFamily="34" charset="-122"/>
                <a:sym typeface="Helvetica" panose="020B0604020202020204" pitchFamily="34" charset="0"/>
              </a:rPr>
              <a:t>中国发展理念、发展道路、发展模式的影响力、吸引力显著增强，中国日益发挥着世界和平建设者、全球发展贡献者、国际秩序维护者的重要作用。</a:t>
            </a:r>
          </a:p>
        </p:txBody>
      </p:sp>
      <p:sp>
        <p:nvSpPr>
          <p:cNvPr id="11" name="文本框 10"/>
          <p:cNvSpPr txBox="1"/>
          <p:nvPr/>
        </p:nvSpPr>
        <p:spPr>
          <a:xfrm>
            <a:off x="753008" y="5697252"/>
            <a:ext cx="5542915" cy="533400"/>
          </a:xfrm>
          <a:prstGeom prst="rect">
            <a:avLst/>
          </a:prstGeom>
          <a:noFill/>
        </p:spPr>
        <p:txBody>
          <a:bodyPr wrap="square" anchor="t">
            <a:spAutoFit/>
          </a:bodyPr>
          <a:lstStyle/>
          <a:p>
            <a:pPr algn="just">
              <a:lnSpc>
                <a:spcPct val="12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      </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2017</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年</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1</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月</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17</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日，习近平在瑞士达沃斯国际会议中心出席世界经济论坛</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2017</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年年会开幕式，并发表题为</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共担时代责任  共促全球发展</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的主旨演讲</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2">
            <a:extLst>
              <a:ext uri="{28A0092B-C50C-407E-A947-70E740481C1C}">
                <a14:useLocalDpi xmlns:a14="http://schemas.microsoft.com/office/drawing/2010/main" val="0"/>
              </a:ext>
            </a:extLst>
          </a:blip>
          <a:srcRect t="8205" b="8000"/>
          <a:stretch>
            <a:fillRect/>
          </a:stretch>
        </p:blipFill>
        <p:spPr>
          <a:xfrm>
            <a:off x="0" y="1111384"/>
            <a:ext cx="12192000" cy="5746616"/>
          </a:xfrm>
          <a:prstGeom prst="rect">
            <a:avLst/>
          </a:prstGeom>
        </p:spPr>
      </p:pic>
      <p:sp>
        <p:nvSpPr>
          <p:cNvPr id="6" name="矩形 5"/>
          <p:cNvSpPr/>
          <p:nvPr/>
        </p:nvSpPr>
        <p:spPr>
          <a:xfrm>
            <a:off x="0" y="1111384"/>
            <a:ext cx="12192000" cy="5157192"/>
          </a:xfrm>
          <a:prstGeom prst="rect">
            <a:avLst/>
          </a:prstGeom>
          <a:gradFill>
            <a:gsLst>
              <a:gs pos="100000">
                <a:srgbClr val="FFFDFD">
                  <a:alpha val="0"/>
                </a:srgbClr>
              </a:gs>
              <a:gs pos="50000">
                <a:srgbClr val="FFFDFD"/>
              </a:gs>
              <a:gs pos="0">
                <a:srgbClr val="FFFDFD"/>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立方体 7"/>
          <p:cNvSpPr/>
          <p:nvPr/>
        </p:nvSpPr>
        <p:spPr>
          <a:xfrm>
            <a:off x="1055792" y="1194130"/>
            <a:ext cx="10080000" cy="3960000"/>
          </a:xfrm>
          <a:prstGeom prst="cube">
            <a:avLst>
              <a:gd name="adj" fmla="val 1857"/>
            </a:avLst>
          </a:prstGeom>
          <a:gradFill>
            <a:gsLst>
              <a:gs pos="0">
                <a:schemeClr val="bg1"/>
              </a:gs>
              <a:gs pos="100000">
                <a:schemeClr val="bg1">
                  <a:alpha val="50000"/>
                </a:schemeClr>
              </a:gs>
            </a:gsLst>
            <a:lin ang="5400000" scaled="0"/>
          </a:gradFill>
          <a:ln w="6350">
            <a:gradFill>
              <a:gsLst>
                <a:gs pos="0">
                  <a:srgbClr val="9E0406"/>
                </a:gs>
                <a:gs pos="100000">
                  <a:schemeClr val="bg1">
                    <a:alpha val="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p:cNvPicPr>
            <a:picLocks noChangeAspect="1"/>
          </p:cNvPicPr>
          <p:nvPr/>
        </p:nvPicPr>
        <p:blipFill rotWithShape="1">
          <a:blip r:embed="rId3">
            <a:extLst>
              <a:ext uri="{28A0092B-C50C-407E-A947-70E740481C1C}">
                <a14:useLocalDpi xmlns:a14="http://schemas.microsoft.com/office/drawing/2010/main" val="0"/>
              </a:ext>
            </a:extLst>
          </a:blip>
          <a:srcRect t="50000" b="8001"/>
          <a:stretch>
            <a:fillRect/>
          </a:stretch>
        </p:blipFill>
        <p:spPr>
          <a:xfrm>
            <a:off x="0" y="3977679"/>
            <a:ext cx="12192000" cy="2880320"/>
          </a:xfrm>
          <a:prstGeom prst="rect">
            <a:avLst/>
          </a:prstGeom>
        </p:spPr>
      </p:pic>
      <p:sp>
        <p:nvSpPr>
          <p:cNvPr id="7" name="矩形 6"/>
          <p:cNvSpPr/>
          <p:nvPr/>
        </p:nvSpPr>
        <p:spPr>
          <a:xfrm>
            <a:off x="1955792" y="1630455"/>
            <a:ext cx="8280000" cy="2571666"/>
          </a:xfrm>
          <a:prstGeom prst="rect">
            <a:avLst/>
          </a:prstGeom>
        </p:spPr>
        <p:txBody>
          <a:bodyPr wrap="square">
            <a:spAutoFit/>
          </a:bodyPr>
          <a:lstStyle/>
          <a:p>
            <a:pPr algn="just" fontAlgn="auto">
              <a:lnSpc>
                <a:spcPct val="150000"/>
              </a:lnSpc>
              <a:spcAft>
                <a:spcPts val="600"/>
              </a:spcAft>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200"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sym typeface="+mn-ea"/>
              </a:rPr>
              <a:t>习近平新时代中国特色社会主义思想，</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正是</a:t>
            </a:r>
            <a:r>
              <a:rPr lang="zh-CN" altLang="en-US" sz="2200" dirty="0">
                <a:latin typeface="微软雅黑" panose="020B0503020204020204" pitchFamily="34" charset="-122"/>
                <a:ea typeface="微软雅黑" panose="020B0503020204020204" pitchFamily="34" charset="-122"/>
                <a:cs typeface="微软雅黑" panose="020B0503020204020204" pitchFamily="34" charset="-122"/>
                <a:sym typeface="+mn-ea"/>
              </a:rPr>
              <a:t>在</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中华民族伟大复兴进入关键时期</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创立并不断丰富发展的，</a:t>
            </a:r>
            <a:r>
              <a:rPr lang="zh-CN" altLang="en-US" sz="2200"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sym typeface="+mn-ea"/>
              </a:rPr>
              <a:t>正是在</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把握世界发展大势</a:t>
            </a:r>
            <a:r>
              <a:rPr lang="zh-CN" altLang="en-US" sz="22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应对全球共同挑战</a:t>
            </a:r>
            <a:r>
              <a:rPr lang="zh-CN" altLang="en-US" sz="22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维护人类共同利益</a:t>
            </a:r>
            <a:r>
              <a:rPr lang="zh-CN" altLang="en-US" sz="2200"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sym typeface="+mn-ea"/>
              </a:rPr>
              <a:t>的过程中创立并不断丰富发展的，正是在</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不断</a:t>
            </a:r>
            <a:r>
              <a:rPr lang="zh-CN" altLang="en-US" sz="2200" b="1" dirty="0">
                <a:solidFill>
                  <a:srgbClr val="C00000"/>
                </a:solidFill>
                <a:latin typeface="微软雅黑" panose="020B0503020204020204" pitchFamily="34" charset="-122"/>
                <a:ea typeface="微软雅黑" panose="020B0503020204020204" pitchFamily="34" charset="-122"/>
                <a:sym typeface="+mn-ea"/>
              </a:rPr>
              <a:t>回答中国之问、世界之问、人民之问、时代之问</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的过程中创立并不断丰富发展的。</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2286714"/>
            <a:ext cx="12192000" cy="2880000"/>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3" name="文本框 2"/>
          <p:cNvSpPr txBox="1"/>
          <p:nvPr/>
        </p:nvSpPr>
        <p:spPr>
          <a:xfrm>
            <a:off x="7785566" y="2704336"/>
            <a:ext cx="3986288" cy="1338828"/>
          </a:xfrm>
          <a:prstGeom prst="rect">
            <a:avLst/>
          </a:prstGeom>
        </p:spPr>
        <p:txBody>
          <a:bodyPr wrap="squar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just">
              <a:lnSpc>
                <a:spcPct val="150000"/>
              </a:lnSpc>
            </a:pPr>
            <a:r>
              <a:rPr lang="zh-CN" altLang="en-US" sz="1600" dirty="0">
                <a:solidFill>
                  <a:schemeClr val="tx1">
                    <a:lumMod val="85000"/>
                    <a:lumOff val="15000"/>
                  </a:schemeClr>
                </a:solidFill>
              </a:rPr>
              <a:t>      </a:t>
            </a:r>
            <a:r>
              <a:rPr lang="zh-CN" altLang="en-US" sz="1800" dirty="0">
                <a:solidFill>
                  <a:schemeClr val="tx1">
                    <a:lumMod val="85000"/>
                    <a:lumOff val="15000"/>
                  </a:schemeClr>
                </a:solidFill>
              </a:rPr>
              <a:t>习近平总书记在中国共产党第十九次全国代表大会上明确提出，“中国特色社会主义进入了新时代”。</a:t>
            </a:r>
          </a:p>
        </p:txBody>
      </p:sp>
      <p:grpSp>
        <p:nvGrpSpPr>
          <p:cNvPr id="13" name="组合 12"/>
          <p:cNvGrpSpPr/>
          <p:nvPr/>
        </p:nvGrpSpPr>
        <p:grpSpPr>
          <a:xfrm>
            <a:off x="9471963" y="4387854"/>
            <a:ext cx="613495" cy="612622"/>
            <a:chOff x="10027920" y="1418508"/>
            <a:chExt cx="613495" cy="612622"/>
          </a:xfrm>
        </p:grpSpPr>
        <p:sp>
          <p:nvSpPr>
            <p:cNvPr id="14" name="椭圆 13"/>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16" name="直接连接符 15"/>
          <p:cNvCxnSpPr/>
          <p:nvPr/>
        </p:nvCxnSpPr>
        <p:spPr>
          <a:xfrm>
            <a:off x="8112224" y="4215509"/>
            <a:ext cx="3332973" cy="0"/>
          </a:xfrm>
          <a:prstGeom prst="line">
            <a:avLst/>
          </a:prstGeom>
          <a:ln w="12700">
            <a:gradFill flip="none" rotWithShape="1">
              <a:gsLst>
                <a:gs pos="51700">
                  <a:srgbClr val="C00000"/>
                </a:gs>
                <a:gs pos="66963">
                  <a:srgbClr val="FF9000"/>
                </a:gs>
                <a:gs pos="34691">
                  <a:srgbClr val="FF9000"/>
                </a:gs>
                <a:gs pos="0">
                  <a:schemeClr val="bg1">
                    <a:alpha val="0"/>
                  </a:schemeClr>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sp>
        <p:nvSpPr>
          <p:cNvPr id="17" name="îṥḻïḋè"/>
          <p:cNvSpPr/>
          <p:nvPr/>
        </p:nvSpPr>
        <p:spPr bwMode="auto">
          <a:xfrm>
            <a:off x="65578" y="5427514"/>
            <a:ext cx="7933412" cy="609685"/>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pic>
        <p:nvPicPr>
          <p:cNvPr id="11" name="01讲-08页视频">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33772" y="1629410"/>
            <a:ext cx="7197024" cy="4048199"/>
          </a:xfrm>
          <a:prstGeom prst="rect">
            <a:avLst/>
          </a:prstGeom>
          <a:ln w="38100">
            <a:solidFill>
              <a:schemeClr val="bg1"/>
            </a:solidFill>
          </a:ln>
          <a:effectLst>
            <a:outerShdw blurRad="50800" dist="38100" dir="2700000" algn="tl" rotWithShape="0">
              <a:prstClr val="black">
                <a:alpha val="40000"/>
              </a:prstClr>
            </a:outerShdw>
          </a:effectLst>
          <a:scene3d>
            <a:camera prst="orthographicFront"/>
            <a:lightRig rig="balanced" dir="t"/>
          </a:scene3d>
          <a:sp3d prstMaterial="softEdge">
            <a:bevelT w="203200" h="101600" prst="cross"/>
            <a:contourClr>
              <a:srgbClr val="FFFFFF"/>
            </a:contourClr>
          </a:sp3d>
        </p:spPr>
      </p:pic>
      <p:sp>
        <p:nvSpPr>
          <p:cNvPr id="12" name="矩形 11"/>
          <p:cNvSpPr/>
          <p:nvPr/>
        </p:nvSpPr>
        <p:spPr>
          <a:xfrm>
            <a:off x="2175600" y="936000"/>
            <a:ext cx="784080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（二）历史方位：中国特色社会主义进入新时代</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13"/>
                                        </p:tgtEl>
                                      </p:cBhvr>
                                    </p:animEffect>
                                    <p:animScale>
                                      <p:cBhvr>
                                        <p:cTn id="7" dur="500" autoRev="1" fill="hold"/>
                                        <p:tgtEl>
                                          <p:spTgt spid="13"/>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11"/>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055410" y="1772816"/>
            <a:ext cx="10081180" cy="4334310"/>
            <a:chOff x="1450770" y="2826094"/>
            <a:chExt cx="10081180" cy="4334310"/>
          </a:xfrm>
        </p:grpSpPr>
        <p:sp>
          <p:nvSpPr>
            <p:cNvPr id="8" name="矩形 7"/>
            <p:cNvSpPr/>
            <p:nvPr/>
          </p:nvSpPr>
          <p:spPr>
            <a:xfrm flipV="1">
              <a:off x="1523950" y="2912404"/>
              <a:ext cx="10008000" cy="4248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flipV="1">
              <a:off x="1450770" y="2826094"/>
              <a:ext cx="10008000" cy="4248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8" name="矩形 47"/>
          <p:cNvSpPr/>
          <p:nvPr/>
        </p:nvSpPr>
        <p:spPr>
          <a:xfrm>
            <a:off x="1523492" y="2423099"/>
            <a:ext cx="9001000" cy="2631490"/>
          </a:xfrm>
          <a:prstGeom prst="rect">
            <a:avLst/>
          </a:prstGeom>
        </p:spPr>
        <p:txBody>
          <a:bodyPr wrap="square">
            <a:spAutoFit/>
          </a:bodyPr>
          <a:lstStyle/>
          <a:p>
            <a:pPr algn="just">
              <a:lnSpc>
                <a:spcPct val="150000"/>
              </a:lnSpc>
              <a:spcAft>
                <a:spcPts val="1200"/>
              </a:spcAft>
            </a:pPr>
            <a:r>
              <a:rPr lang="zh-CN" altLang="en-US" sz="2000" dirty="0">
                <a:solidFill>
                  <a:srgbClr val="FF0000"/>
                </a:solidFill>
                <a:latin typeface="微软雅黑" panose="020B0503020204020204" pitchFamily="34" charset="-122"/>
                <a:ea typeface="微软雅黑" panose="020B0503020204020204" pitchFamily="34" charset="-122"/>
              </a:rPr>
              <a:t>　　</a:t>
            </a:r>
            <a:r>
              <a:rPr lang="zh-CN" altLang="en-US" sz="2200" dirty="0">
                <a:solidFill>
                  <a:prstClr val="black">
                    <a:lumMod val="85000"/>
                    <a:lumOff val="15000"/>
                  </a:prstClr>
                </a:solidFill>
                <a:latin typeface="微软雅黑" panose="020B0503020204020204" pitchFamily="34" charset="-122"/>
                <a:ea typeface="微软雅黑" panose="020B0503020204020204" pitchFamily="34" charset="-122"/>
              </a:rPr>
              <a:t>改革开放后，</a:t>
            </a:r>
            <a:r>
              <a:rPr lang="en-US" altLang="zh-CN" sz="2200" dirty="0">
                <a:solidFill>
                  <a:prstClr val="black">
                    <a:lumMod val="85000"/>
                    <a:lumOff val="15000"/>
                  </a:prstClr>
                </a:solidFill>
                <a:latin typeface="微软雅黑" panose="020B0503020204020204" pitchFamily="34" charset="-122"/>
                <a:ea typeface="微软雅黑" panose="020B0503020204020204" pitchFamily="34" charset="-122"/>
              </a:rPr>
              <a:t>我国社会主要矛盾是人民日益增长的物质文化需要同落后的社会生产之间的矛盾</a:t>
            </a:r>
            <a:r>
              <a:rPr lang="zh-CN" altLang="en-US" sz="2200" dirty="0">
                <a:solidFill>
                  <a:prstClr val="black">
                    <a:lumMod val="85000"/>
                    <a:lumOff val="15000"/>
                  </a:prstClr>
                </a:solidFill>
                <a:latin typeface="微软雅黑" panose="020B0503020204020204" pitchFamily="34" charset="-122"/>
                <a:ea typeface="微软雅黑" panose="020B0503020204020204" pitchFamily="34" charset="-122"/>
              </a:rPr>
              <a:t>。进入新时代，</a:t>
            </a:r>
            <a:r>
              <a:rPr lang="zh-CN" altLang="en-US" sz="2200" b="1" dirty="0">
                <a:solidFill>
                  <a:srgbClr val="C00000"/>
                </a:solidFill>
                <a:latin typeface="微软雅黑" panose="020B0503020204020204" pitchFamily="34" charset="-122"/>
                <a:ea typeface="微软雅黑" panose="020B0503020204020204" pitchFamily="34" charset="-122"/>
                <a:sym typeface="+mn-ea"/>
              </a:rPr>
              <a:t>我国社会主要矛盾已经转化为人民日益增长的美好生活需要和不平衡不充分的发展之间的矛盾</a:t>
            </a:r>
            <a:r>
              <a:rPr lang="zh-CN" altLang="en-US" sz="2200" dirty="0">
                <a:solidFill>
                  <a:prstClr val="black">
                    <a:lumMod val="85000"/>
                    <a:lumOff val="15000"/>
                  </a:prstClr>
                </a:solidFill>
                <a:latin typeface="微软雅黑" panose="020B0503020204020204" pitchFamily="34" charset="-122"/>
                <a:ea typeface="微软雅黑" panose="020B0503020204020204" pitchFamily="34" charset="-122"/>
                <a:sym typeface="+mn-ea"/>
              </a:rPr>
              <a:t>。</a:t>
            </a:r>
            <a:r>
              <a:rPr lang="zh-CN" altLang="en-US" sz="2200" dirty="0">
                <a:solidFill>
                  <a:prstClr val="black">
                    <a:lumMod val="85000"/>
                    <a:lumOff val="15000"/>
                  </a:prstClr>
                </a:solidFill>
                <a:latin typeface="微软雅黑" panose="020B0503020204020204" pitchFamily="34" charset="-122"/>
                <a:ea typeface="微软雅黑" panose="020B0503020204020204" pitchFamily="34" charset="-122"/>
              </a:rPr>
              <a:t>主要矛盾的变化</a:t>
            </a:r>
            <a:r>
              <a:rPr lang="en-US" altLang="zh-CN" sz="2200" dirty="0">
                <a:solidFill>
                  <a:prstClr val="black">
                    <a:lumMod val="85000"/>
                    <a:lumOff val="15000"/>
                  </a:prstClr>
                </a:solidFill>
                <a:latin typeface="微软雅黑" panose="020B0503020204020204" pitchFamily="34" charset="-122"/>
                <a:ea typeface="微软雅黑" panose="020B0503020204020204" pitchFamily="34" charset="-122"/>
              </a:rPr>
              <a:t>，</a:t>
            </a:r>
            <a:r>
              <a:rPr lang="zh-CN" altLang="en-US" sz="2200" dirty="0">
                <a:solidFill>
                  <a:prstClr val="black">
                    <a:lumMod val="85000"/>
                    <a:lumOff val="15000"/>
                  </a:prstClr>
                </a:solidFill>
                <a:latin typeface="微软雅黑" panose="020B0503020204020204" pitchFamily="34" charset="-122"/>
                <a:ea typeface="微软雅黑" panose="020B0503020204020204" pitchFamily="34" charset="-122"/>
              </a:rPr>
              <a:t>虽然没有改变我们对我国社会主义所处历史阶段的判断，但却是关系全局的历史性变化。</a:t>
            </a:r>
          </a:p>
        </p:txBody>
      </p:sp>
      <p:sp>
        <p:nvSpPr>
          <p:cNvPr id="5" name="对角圆角矩形 4"/>
          <p:cNvSpPr/>
          <p:nvPr/>
        </p:nvSpPr>
        <p:spPr>
          <a:xfrm flipH="1">
            <a:off x="3486000" y="936000"/>
            <a:ext cx="522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社会主要矛盾变化是进入新时代的重要依据</a:t>
            </a:r>
          </a:p>
        </p:txBody>
      </p:sp>
      <p:grpSp>
        <p:nvGrpSpPr>
          <p:cNvPr id="10" name="组合 9"/>
          <p:cNvGrpSpPr/>
          <p:nvPr/>
        </p:nvGrpSpPr>
        <p:grpSpPr>
          <a:xfrm>
            <a:off x="0" y="6248402"/>
            <a:ext cx="12192000" cy="609598"/>
            <a:chOff x="0" y="6248402"/>
            <a:chExt cx="12192000" cy="609598"/>
          </a:xfrm>
        </p:grpSpPr>
        <p:sp>
          <p:nvSpPr>
            <p:cNvPr id="11" name="任意多边形: 形状 31"/>
            <p:cNvSpPr/>
            <p:nvPr/>
          </p:nvSpPr>
          <p:spPr>
            <a:xfrm flipV="1">
              <a:off x="0" y="6347368"/>
              <a:ext cx="6050854" cy="510632"/>
            </a:xfrm>
            <a:custGeom>
              <a:avLst/>
              <a:gdLst>
                <a:gd name="connsiteX0" fmla="*/ 0 w 5677600"/>
                <a:gd name="connsiteY0" fmla="*/ 0 h 858115"/>
                <a:gd name="connsiteX1" fmla="*/ 5677600 w 5677600"/>
                <a:gd name="connsiteY1" fmla="*/ 0 h 858115"/>
                <a:gd name="connsiteX2" fmla="*/ 5596406 w 5677600"/>
                <a:gd name="connsiteY2" fmla="*/ 6069 h 858115"/>
                <a:gd name="connsiteX3" fmla="*/ 0 w 5677600"/>
                <a:gd name="connsiteY3" fmla="*/ 602523 h 858115"/>
              </a:gdLst>
              <a:ahLst/>
              <a:cxnLst>
                <a:cxn ang="0">
                  <a:pos x="connsiteX0" y="connsiteY0"/>
                </a:cxn>
                <a:cxn ang="0">
                  <a:pos x="connsiteX1" y="connsiteY1"/>
                </a:cxn>
                <a:cxn ang="0">
                  <a:pos x="connsiteX2" y="connsiteY2"/>
                </a:cxn>
                <a:cxn ang="0">
                  <a:pos x="connsiteX3" y="connsiteY3"/>
                </a:cxn>
              </a:cxnLst>
              <a:rect l="l" t="t" r="r" b="b"/>
              <a:pathLst>
                <a:path w="5677600" h="858115">
                  <a:moveTo>
                    <a:pt x="0" y="0"/>
                  </a:moveTo>
                  <a:lnTo>
                    <a:pt x="5677600" y="0"/>
                  </a:lnTo>
                  <a:lnTo>
                    <a:pt x="5596406" y="6069"/>
                  </a:lnTo>
                  <a:cubicBezTo>
                    <a:pt x="3181713" y="224805"/>
                    <a:pt x="2908995" y="1356074"/>
                    <a:pt x="0" y="602523"/>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2" name="任意多边形: 形状 39"/>
            <p:cNvSpPr/>
            <p:nvPr/>
          </p:nvSpPr>
          <p:spPr>
            <a:xfrm flipH="1" flipV="1">
              <a:off x="5391150" y="6248402"/>
              <a:ext cx="6800850" cy="609598"/>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3" name="任意多边形: 形状 41"/>
            <p:cNvSpPr/>
            <p:nvPr/>
          </p:nvSpPr>
          <p:spPr>
            <a:xfrm flipH="1" flipV="1">
              <a:off x="6495232" y="6347367"/>
              <a:ext cx="5696768" cy="510633"/>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图片 13"/>
          <p:cNvPicPr>
            <a:picLocks noChangeAspect="1"/>
          </p:cNvPicPr>
          <p:nvPr/>
        </p:nvPicPr>
        <p:blipFill rotWithShape="1">
          <a:blip r:embed="rId2" cstate="print">
            <a:extLst>
              <a:ext uri="{28A0092B-C50C-407E-A947-70E740481C1C}">
                <a14:useLocalDpi xmlns:a14="http://schemas.microsoft.com/office/drawing/2010/main" val="0"/>
              </a:ext>
            </a:extLst>
          </a:blip>
          <a:srcRect t="23030" b="36226"/>
          <a:stretch>
            <a:fillRect/>
          </a:stretch>
        </p:blipFill>
        <p:spPr>
          <a:xfrm>
            <a:off x="5080" y="548680"/>
            <a:ext cx="12192000" cy="3312368"/>
          </a:xfrm>
          <a:prstGeom prst="rect">
            <a:avLst/>
          </a:prstGeom>
        </p:spPr>
      </p:pic>
      <p:grpSp>
        <p:nvGrpSpPr>
          <p:cNvPr id="15" name="组合 14"/>
          <p:cNvGrpSpPr/>
          <p:nvPr/>
        </p:nvGrpSpPr>
        <p:grpSpPr>
          <a:xfrm>
            <a:off x="0" y="3318171"/>
            <a:ext cx="12192000" cy="3060000"/>
            <a:chOff x="0" y="1698171"/>
            <a:chExt cx="12192000" cy="3240000"/>
          </a:xfrm>
        </p:grpSpPr>
        <p:sp>
          <p:nvSpPr>
            <p:cNvPr id="3" name="矩形 2"/>
            <p:cNvSpPr/>
            <p:nvPr/>
          </p:nvSpPr>
          <p:spPr>
            <a:xfrm>
              <a:off x="0" y="1698171"/>
              <a:ext cx="2448000" cy="324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2436000" y="1698171"/>
              <a:ext cx="2448000" cy="324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4860000" y="1698171"/>
              <a:ext cx="2448000" cy="324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7308000" y="1698171"/>
              <a:ext cx="2448000" cy="324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9744000" y="1698171"/>
              <a:ext cx="2448000" cy="324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对角圆角矩形 1"/>
          <p:cNvSpPr/>
          <p:nvPr/>
        </p:nvSpPr>
        <p:spPr>
          <a:xfrm flipH="1">
            <a:off x="4296000" y="936000"/>
            <a:ext cx="36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新时代是什么样的时代？</a:t>
            </a:r>
          </a:p>
        </p:txBody>
      </p:sp>
      <p:sp>
        <p:nvSpPr>
          <p:cNvPr id="4" name="文本框 3"/>
          <p:cNvSpPr txBox="1"/>
          <p:nvPr/>
        </p:nvSpPr>
        <p:spPr>
          <a:xfrm>
            <a:off x="216000" y="3655023"/>
            <a:ext cx="2016000" cy="2169825"/>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是承前启后、继往开来、在新的历史条件下继续</a:t>
            </a:r>
            <a:r>
              <a:rPr lang="zh-CN" altLang="en-US" b="1" dirty="0">
                <a:solidFill>
                  <a:srgbClr val="C00000"/>
                </a:solidFill>
                <a:latin typeface="微软雅黑" panose="020B0503020204020204" pitchFamily="34" charset="-122"/>
                <a:ea typeface="微软雅黑" panose="020B0503020204020204" pitchFamily="34" charset="-122"/>
              </a:rPr>
              <a:t>夺取中国特色社会主义伟大胜利</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的时代</a:t>
            </a:r>
          </a:p>
        </p:txBody>
      </p:sp>
      <p:sp>
        <p:nvSpPr>
          <p:cNvPr id="9" name="文本框 8"/>
          <p:cNvSpPr txBox="1"/>
          <p:nvPr/>
        </p:nvSpPr>
        <p:spPr>
          <a:xfrm>
            <a:off x="2652000" y="3655023"/>
            <a:ext cx="2016000" cy="1754326"/>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是决胜全面建成小康社会、进而</a:t>
            </a:r>
            <a:r>
              <a:rPr lang="zh-CN" altLang="en-US" b="1" dirty="0">
                <a:solidFill>
                  <a:srgbClr val="C00000"/>
                </a:solidFill>
                <a:latin typeface="微软雅黑" panose="020B0503020204020204" pitchFamily="34" charset="-122"/>
                <a:ea typeface="微软雅黑" panose="020B0503020204020204" pitchFamily="34" charset="-122"/>
              </a:rPr>
              <a:t>全面建设社会主义现代化强国</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的时代</a:t>
            </a:r>
          </a:p>
        </p:txBody>
      </p:sp>
      <p:sp>
        <p:nvSpPr>
          <p:cNvPr id="10" name="文本框 9"/>
          <p:cNvSpPr txBox="1"/>
          <p:nvPr/>
        </p:nvSpPr>
        <p:spPr>
          <a:xfrm>
            <a:off x="5088000" y="3655023"/>
            <a:ext cx="2016000" cy="2169825"/>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是全国各族人民团结奋斗、</a:t>
            </a:r>
            <a:r>
              <a:rPr lang="zh-CN" altLang="en-US" b="1" dirty="0">
                <a:solidFill>
                  <a:srgbClr val="C00000"/>
                </a:solidFill>
                <a:latin typeface="微软雅黑" panose="020B0503020204020204" pitchFamily="34" charset="-122"/>
                <a:ea typeface="微软雅黑" panose="020B0503020204020204" pitchFamily="34" charset="-122"/>
              </a:rPr>
              <a:t>不断创造美好生活、逐步实现全体人民共同富裕</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的时代</a:t>
            </a:r>
          </a:p>
        </p:txBody>
      </p:sp>
      <p:sp>
        <p:nvSpPr>
          <p:cNvPr id="11" name="文本框 10"/>
          <p:cNvSpPr txBox="1"/>
          <p:nvPr/>
        </p:nvSpPr>
        <p:spPr>
          <a:xfrm>
            <a:off x="7524000" y="3655023"/>
            <a:ext cx="2016000" cy="1754326"/>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是全体中华儿女勠力同心、奋力</a:t>
            </a:r>
            <a:r>
              <a:rPr lang="zh-CN" altLang="en-US" b="1" dirty="0">
                <a:solidFill>
                  <a:srgbClr val="C00000"/>
                </a:solidFill>
                <a:latin typeface="微软雅黑" panose="020B0503020204020204" pitchFamily="34" charset="-122"/>
                <a:ea typeface="微软雅黑" panose="020B0503020204020204" pitchFamily="34" charset="-122"/>
              </a:rPr>
              <a:t>实现中华民族伟大复兴中国梦</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的时代</a:t>
            </a:r>
          </a:p>
        </p:txBody>
      </p:sp>
      <p:sp>
        <p:nvSpPr>
          <p:cNvPr id="12" name="文本框 11"/>
          <p:cNvSpPr txBox="1"/>
          <p:nvPr/>
        </p:nvSpPr>
        <p:spPr>
          <a:xfrm>
            <a:off x="9960000" y="3655023"/>
            <a:ext cx="1980000" cy="1338828"/>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是我国不断</a:t>
            </a:r>
            <a:r>
              <a:rPr lang="zh-CN" altLang="en-US" b="1" dirty="0">
                <a:solidFill>
                  <a:srgbClr val="C00000"/>
                </a:solidFill>
                <a:latin typeface="微软雅黑" panose="020B0503020204020204" pitchFamily="34" charset="-122"/>
                <a:ea typeface="微软雅黑" panose="020B0503020204020204" pitchFamily="34" charset="-122"/>
              </a:rPr>
              <a:t>为人类作出更大贡献</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的时代</a:t>
            </a:r>
          </a:p>
        </p:txBody>
      </p:sp>
      <p:sp>
        <p:nvSpPr>
          <p:cNvPr id="13" name="矩形 12"/>
          <p:cNvSpPr/>
          <p:nvPr/>
        </p:nvSpPr>
        <p:spPr>
          <a:xfrm>
            <a:off x="0" y="6306171"/>
            <a:ext cx="12192000" cy="72000"/>
          </a:xfrm>
          <a:prstGeom prst="rect">
            <a:avLst/>
          </a:prstGeom>
          <a:gradFill>
            <a:gsLst>
              <a:gs pos="0">
                <a:schemeClr val="accent1">
                  <a:lumMod val="75000"/>
                </a:schemeClr>
              </a:gs>
              <a:gs pos="100000">
                <a:schemeClr val="accent2"/>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0" y="1628139"/>
            <a:ext cx="12191999" cy="4680000"/>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12" name="îṥḻïḋè"/>
          <p:cNvSpPr/>
          <p:nvPr/>
        </p:nvSpPr>
        <p:spPr bwMode="auto">
          <a:xfrm>
            <a:off x="5903481" y="5373089"/>
            <a:ext cx="6161405" cy="473075"/>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pic>
        <p:nvPicPr>
          <p:cNvPr id="111" name="01讲-15页视频">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165120" y="2006001"/>
            <a:ext cx="5627722" cy="3600000"/>
          </a:xfrm>
          <a:prstGeom prst="rect">
            <a:avLst/>
          </a:prstGeom>
          <a:ln w="38100">
            <a:solidFill>
              <a:schemeClr val="bg1"/>
            </a:solidFill>
          </a:ln>
          <a:effectLst>
            <a:outerShdw blurRad="50800" dist="38100" dir="2700000" algn="tl" rotWithShape="0">
              <a:prstClr val="black">
                <a:alpha val="40000"/>
              </a:prstClr>
            </a:outerShdw>
          </a:effectLst>
          <a:scene3d>
            <a:camera prst="orthographicFront"/>
            <a:lightRig rig="balanced" dir="t"/>
          </a:scene3d>
          <a:sp3d prstMaterial="softEdge">
            <a:contourClr>
              <a:srgbClr val="FFFFFF"/>
            </a:contourClr>
          </a:sp3d>
        </p:spPr>
      </p:pic>
      <p:sp>
        <p:nvSpPr>
          <p:cNvPr id="5" name="对角圆角矩形 4"/>
          <p:cNvSpPr/>
          <p:nvPr/>
        </p:nvSpPr>
        <p:spPr>
          <a:xfrm flipH="1">
            <a:off x="4296000" y="936000"/>
            <a:ext cx="36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进入新时代意味着什么？</a:t>
            </a:r>
          </a:p>
        </p:txBody>
      </p:sp>
      <p:grpSp>
        <p:nvGrpSpPr>
          <p:cNvPr id="17" name="组合 16"/>
          <p:cNvGrpSpPr/>
          <p:nvPr/>
        </p:nvGrpSpPr>
        <p:grpSpPr>
          <a:xfrm>
            <a:off x="644607" y="1915923"/>
            <a:ext cx="5039995" cy="3780155"/>
            <a:chOff x="1604" y="3044"/>
            <a:chExt cx="7937" cy="5953"/>
          </a:xfrm>
        </p:grpSpPr>
        <p:sp>
          <p:nvSpPr>
            <p:cNvPr id="13" name="矩形 12"/>
            <p:cNvSpPr/>
            <p:nvPr/>
          </p:nvSpPr>
          <p:spPr>
            <a:xfrm>
              <a:off x="1604" y="3044"/>
              <a:ext cx="7937" cy="5953"/>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文本框 13"/>
            <p:cNvSpPr txBox="1"/>
            <p:nvPr/>
          </p:nvSpPr>
          <p:spPr>
            <a:xfrm>
              <a:off x="2029" y="3242"/>
              <a:ext cx="7087" cy="5556"/>
            </a:xfrm>
            <a:prstGeom prst="rect">
              <a:avLst/>
            </a:prstGeom>
            <a:noFill/>
          </p:spPr>
          <p:txBody>
            <a:bodyPr wrap="square" anchor="t">
              <a:spAutoFit/>
            </a:bodyPr>
            <a:lstStyle/>
            <a:p>
              <a:pPr marL="342900" indent="-342900" algn="just">
                <a:lnSpc>
                  <a:spcPct val="150000"/>
                </a:lnSpc>
                <a:spcAft>
                  <a:spcPts val="600"/>
                </a:spcAft>
                <a:buClr>
                  <a:srgbClr val="C00000"/>
                </a:buClr>
                <a:buSzPct val="80000"/>
                <a:buFont typeface="Wingdings" panose="05000000000000000000" charset="0"/>
                <a:buChar char="n"/>
              </a:pPr>
              <a:r>
                <a:rPr lang="zh-CN" altLang="en-US" sz="2000" dirty="0">
                  <a:latin typeface="微软雅黑" panose="020B0503020204020204" pitchFamily="34" charset="-122"/>
                  <a:ea typeface="微软雅黑" panose="020B0503020204020204" pitchFamily="34" charset="-122"/>
                  <a:sym typeface="+mn-ea"/>
                </a:rPr>
                <a:t>意味着中华民族迎来了从站起来、富起来到强起来的伟大飞跃</a:t>
              </a:r>
            </a:p>
            <a:p>
              <a:pPr marL="342900" indent="-342900" algn="just">
                <a:lnSpc>
                  <a:spcPct val="150000"/>
                </a:lnSpc>
                <a:spcAft>
                  <a:spcPts val="600"/>
                </a:spcAft>
                <a:buClr>
                  <a:srgbClr val="C00000"/>
                </a:buClr>
                <a:buSzPct val="80000"/>
                <a:buFont typeface="Wingdings" panose="05000000000000000000" charset="0"/>
                <a:buChar char="n"/>
              </a:pPr>
              <a:r>
                <a:rPr lang="zh-CN" altLang="en-US" sz="2000" dirty="0">
                  <a:latin typeface="微软雅黑" panose="020B0503020204020204" pitchFamily="34" charset="-122"/>
                  <a:ea typeface="微软雅黑" panose="020B0503020204020204" pitchFamily="34" charset="-122"/>
                  <a:sym typeface="+mn-ea"/>
                </a:rPr>
                <a:t>意味着科学社会主义在二十一世纪的中国焕发出强大生机活力</a:t>
              </a:r>
            </a:p>
            <a:p>
              <a:pPr marL="342900" indent="-342900" algn="just">
                <a:lnSpc>
                  <a:spcPct val="150000"/>
                </a:lnSpc>
                <a:spcAft>
                  <a:spcPts val="600"/>
                </a:spcAft>
                <a:buClr>
                  <a:srgbClr val="C00000"/>
                </a:buClr>
                <a:buSzPct val="80000"/>
                <a:buFont typeface="Wingdings" panose="05000000000000000000" charset="0"/>
                <a:buChar char="n"/>
              </a:pPr>
              <a:r>
                <a:rPr lang="zh-CN" altLang="en-US" sz="2000" dirty="0">
                  <a:latin typeface="微软雅黑" panose="020B0503020204020204" pitchFamily="34" charset="-122"/>
                  <a:ea typeface="微软雅黑" panose="020B0503020204020204" pitchFamily="34" charset="-122"/>
                  <a:sym typeface="+mn-ea"/>
                </a:rPr>
                <a:t>意味着拓展了发展中国家走向现代化的途径，为解决人类问题贡献了中国智慧和中国方案</a:t>
              </a:r>
            </a:p>
          </p:txBody>
        </p:sp>
      </p:grpSp>
      <p:grpSp>
        <p:nvGrpSpPr>
          <p:cNvPr id="8" name="组合 7"/>
          <p:cNvGrpSpPr/>
          <p:nvPr/>
        </p:nvGrpSpPr>
        <p:grpSpPr>
          <a:xfrm>
            <a:off x="7377585" y="5856797"/>
            <a:ext cx="359410" cy="358775"/>
            <a:chOff x="10027920" y="1418508"/>
            <a:chExt cx="613495" cy="612622"/>
          </a:xfrm>
        </p:grpSpPr>
        <p:sp>
          <p:nvSpPr>
            <p:cNvPr id="9" name="椭圆 8"/>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文本框 15"/>
          <p:cNvSpPr txBox="1"/>
          <p:nvPr/>
        </p:nvSpPr>
        <p:spPr>
          <a:xfrm>
            <a:off x="7809385" y="5869497"/>
            <a:ext cx="2773680" cy="330835"/>
          </a:xfrm>
          <a:prstGeom prst="rect">
            <a:avLst/>
          </a:prstGeom>
        </p:spPr>
        <p:txBody>
          <a:bodyPr wrap="non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ctr">
              <a:lnSpc>
                <a:spcPct val="130000"/>
              </a:lnSpc>
            </a:pPr>
            <a:r>
              <a:rPr lang="zh-CN" altLang="en-US" dirty="0">
                <a:solidFill>
                  <a:schemeClr val="tx1">
                    <a:lumMod val="50000"/>
                    <a:lumOff val="50000"/>
                  </a:schemeClr>
                </a:solidFill>
              </a:rPr>
              <a:t>节选自《</a:t>
            </a:r>
            <a:r>
              <a:rPr dirty="0">
                <a:solidFill>
                  <a:schemeClr val="tx1">
                    <a:lumMod val="50000"/>
                    <a:lumOff val="50000"/>
                  </a:schemeClr>
                </a:solidFill>
              </a:rPr>
              <a:t>习近平为你描绘“新时代”</a:t>
            </a:r>
            <a:r>
              <a:rPr lang="zh-CN" dirty="0">
                <a:solidFill>
                  <a:schemeClr val="tx1">
                    <a:lumMod val="50000"/>
                    <a:lumOff val="50000"/>
                  </a:schemeClr>
                </a:solidFill>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8"/>
                                        </p:tgtEl>
                                      </p:cBhvr>
                                    </p:animEffect>
                                    <p:animScale>
                                      <p:cBhvr>
                                        <p:cTn id="7" dur="500" autoRev="1" fill="hold"/>
                                        <p:tgtEl>
                                          <p:spTgt spid="8"/>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1"/>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111"/>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01131" y="1340768"/>
            <a:ext cx="6252612" cy="4497954"/>
            <a:chOff x="1071129" y="3595914"/>
            <a:chExt cx="10051761" cy="2704824"/>
          </a:xfrm>
        </p:grpSpPr>
        <p:sp>
          <p:nvSpPr>
            <p:cNvPr id="8" name="矩形 7"/>
            <p:cNvSpPr/>
            <p:nvPr/>
          </p:nvSpPr>
          <p:spPr>
            <a:xfrm>
              <a:off x="1186890" y="3595914"/>
              <a:ext cx="9936000" cy="2664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1071129" y="3636738"/>
              <a:ext cx="9936000" cy="2664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矩形 146"/>
          <p:cNvSpPr>
            <a:spLocks noChangeArrowheads="1"/>
          </p:cNvSpPr>
          <p:nvPr/>
        </p:nvSpPr>
        <p:spPr bwMode="auto">
          <a:xfrm>
            <a:off x="765274" y="2437735"/>
            <a:ext cx="5400600"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just" fontAlgn="auto">
              <a:lnSpc>
                <a:spcPct val="150000"/>
              </a:lnSpc>
              <a:spcBef>
                <a:spcPct val="0"/>
              </a:spcBef>
              <a:buNone/>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中国特色社会主义进入新时代，这是一个需要理论而且一定能够产生理论的时代，是一个需要思想而且一定能够产生思想的时代。习近平新时代中国特色社会主义思想正是</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在这样的伟大时代中</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应运而生、顺势而成的。</a:t>
            </a:r>
            <a:endPar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 name="矩形 2"/>
          <p:cNvSpPr/>
          <p:nvPr/>
        </p:nvSpPr>
        <p:spPr>
          <a:xfrm>
            <a:off x="2152394" y="1663672"/>
            <a:ext cx="2626360" cy="460375"/>
          </a:xfrm>
          <a:prstGeom prst="rect">
            <a:avLst/>
          </a:prstGeom>
        </p:spPr>
        <p:txBody>
          <a:bodyPr wrap="none">
            <a:spAutoFit/>
          </a:bodyPr>
          <a:lstStyle/>
          <a:p>
            <a:pPr algn="ctr"/>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新时代孕育新思想</a:t>
            </a:r>
            <a:endParaRPr lang="zh-CN" altLang="en-US" sz="2400" dirty="0">
              <a:solidFill>
                <a:srgbClr val="C00000"/>
              </a:solidFill>
              <a:latin typeface="华文中宋" panose="02010600040101010101" pitchFamily="2" charset="-122"/>
              <a:ea typeface="华文中宋" panose="02010600040101010101" pitchFamily="2" charset="-122"/>
            </a:endParaRPr>
          </a:p>
        </p:txBody>
      </p:sp>
      <p:cxnSp>
        <p:nvCxnSpPr>
          <p:cNvPr id="10" name="直接连接符 9"/>
          <p:cNvCxnSpPr/>
          <p:nvPr/>
        </p:nvCxnSpPr>
        <p:spPr>
          <a:xfrm>
            <a:off x="830194" y="2280891"/>
            <a:ext cx="5270760" cy="0"/>
          </a:xfrm>
          <a:prstGeom prst="line">
            <a:avLst/>
          </a:prstGeom>
          <a:ln>
            <a:solidFill>
              <a:srgbClr val="9E0406"/>
            </a:solidFill>
          </a:ln>
        </p:spPr>
        <p:style>
          <a:lnRef idx="1">
            <a:schemeClr val="accent1"/>
          </a:lnRef>
          <a:fillRef idx="0">
            <a:schemeClr val="accent1"/>
          </a:fillRef>
          <a:effectRef idx="0">
            <a:schemeClr val="accent1"/>
          </a:effectRef>
          <a:fontRef idx="minor">
            <a:schemeClr val="tx1"/>
          </a:fontRef>
        </p:style>
      </p:cxnSp>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08068" y="1340769"/>
            <a:ext cx="5127457" cy="3657586"/>
          </a:xfrm>
          <a:prstGeom prst="rect">
            <a:avLst/>
          </a:prstGeom>
          <a:ln w="38100">
            <a:solidFill>
              <a:schemeClr val="bg1"/>
            </a:solidFill>
          </a:ln>
          <a:effectLst>
            <a:outerShdw blurRad="50800" dist="38100" dir="2700000" algn="tl" rotWithShape="0">
              <a:prstClr val="black">
                <a:alpha val="40000"/>
              </a:prstClr>
            </a:outerShdw>
          </a:effectLst>
        </p:spPr>
      </p:pic>
      <p:sp>
        <p:nvSpPr>
          <p:cNvPr id="11" name="文本框 10"/>
          <p:cNvSpPr txBox="1"/>
          <p:nvPr/>
        </p:nvSpPr>
        <p:spPr>
          <a:xfrm>
            <a:off x="6625175" y="5049180"/>
            <a:ext cx="5345256" cy="789127"/>
          </a:xfrm>
          <a:prstGeom prst="rect">
            <a:avLst/>
          </a:prstGeom>
        </p:spPr>
        <p:txBody>
          <a:bodyPr wrap="squar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just">
              <a:lnSpc>
                <a:spcPct val="130000"/>
              </a:lnSpc>
            </a:pPr>
            <a:r>
              <a:rPr lang="en-US" altLang="zh-CN" dirty="0">
                <a:solidFill>
                  <a:schemeClr val="tx1">
                    <a:lumMod val="50000"/>
                    <a:lumOff val="50000"/>
                  </a:schemeClr>
                </a:solidFill>
              </a:rPr>
              <a:t>       2012</a:t>
            </a:r>
            <a:r>
              <a:rPr lang="zh-CN" altLang="en-US" dirty="0">
                <a:solidFill>
                  <a:schemeClr val="tx1">
                    <a:lumMod val="50000"/>
                    <a:lumOff val="50000"/>
                  </a:schemeClr>
                </a:solidFill>
              </a:rPr>
              <a:t>年</a:t>
            </a:r>
            <a:r>
              <a:rPr lang="en-US" altLang="zh-CN" dirty="0">
                <a:solidFill>
                  <a:schemeClr val="tx1">
                    <a:lumMod val="50000"/>
                    <a:lumOff val="50000"/>
                  </a:schemeClr>
                </a:solidFill>
              </a:rPr>
              <a:t>11</a:t>
            </a:r>
            <a:r>
              <a:rPr lang="zh-CN" altLang="en-US" dirty="0">
                <a:solidFill>
                  <a:schemeClr val="tx1">
                    <a:lumMod val="50000"/>
                    <a:lumOff val="50000"/>
                  </a:schemeClr>
                </a:solidFill>
              </a:rPr>
              <a:t>月</a:t>
            </a:r>
            <a:r>
              <a:rPr lang="en-US" altLang="zh-CN" dirty="0">
                <a:solidFill>
                  <a:schemeClr val="tx1">
                    <a:lumMod val="50000"/>
                    <a:lumOff val="50000"/>
                  </a:schemeClr>
                </a:solidFill>
              </a:rPr>
              <a:t>29</a:t>
            </a:r>
            <a:r>
              <a:rPr lang="zh-CN" altLang="en-US" dirty="0">
                <a:solidFill>
                  <a:schemeClr val="tx1">
                    <a:lumMod val="50000"/>
                    <a:lumOff val="50000"/>
                  </a:schemeClr>
                </a:solidFill>
              </a:rPr>
              <a:t>日，中共中央总书记、中央军委主席习近平和中央政治局常委李克强、张德江、俞正声、刘云山、王岐山、张高丽等来到国家博物馆，参观</a:t>
            </a:r>
            <a:r>
              <a:rPr lang="en-US" altLang="zh-CN" dirty="0">
                <a:solidFill>
                  <a:schemeClr val="tx1">
                    <a:lumMod val="50000"/>
                    <a:lumOff val="50000"/>
                  </a:schemeClr>
                </a:solidFill>
              </a:rPr>
              <a:t>《</a:t>
            </a:r>
            <a:r>
              <a:rPr lang="zh-CN" altLang="en-US" dirty="0">
                <a:solidFill>
                  <a:schemeClr val="tx1">
                    <a:lumMod val="50000"/>
                    <a:lumOff val="50000"/>
                  </a:schemeClr>
                </a:solidFill>
              </a:rPr>
              <a:t>复兴之路</a:t>
            </a:r>
            <a:r>
              <a:rPr lang="en-US" altLang="zh-CN" dirty="0">
                <a:solidFill>
                  <a:schemeClr val="tx1">
                    <a:lumMod val="50000"/>
                    <a:lumOff val="50000"/>
                  </a:schemeClr>
                </a:solidFill>
              </a:rPr>
              <a:t>》</a:t>
            </a:r>
            <a:r>
              <a:rPr lang="zh-CN" altLang="en-US" dirty="0">
                <a:solidFill>
                  <a:schemeClr val="tx1">
                    <a:lumMod val="50000"/>
                    <a:lumOff val="50000"/>
                  </a:schemeClr>
                </a:solidFill>
              </a:rPr>
              <a:t>展览</a:t>
            </a:r>
            <a:endParaRPr lang="en-US" altLang="zh-CN" dirty="0">
              <a:solidFill>
                <a:schemeClr val="tx1">
                  <a:lumMod val="50000"/>
                  <a:lumOff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işlídê"/>
          <p:cNvSpPr/>
          <p:nvPr/>
        </p:nvSpPr>
        <p:spPr>
          <a:xfrm>
            <a:off x="-1" y="1565447"/>
            <a:ext cx="12192635" cy="46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2" name="矩形 11"/>
          <p:cNvSpPr/>
          <p:nvPr/>
        </p:nvSpPr>
        <p:spPr>
          <a:xfrm>
            <a:off x="5997575" y="1929447"/>
            <a:ext cx="5688329" cy="3830955"/>
          </a:xfrm>
          <a:prstGeom prst="rect">
            <a:avLst/>
          </a:prstGeom>
        </p:spPr>
        <p:txBody>
          <a:bodyPr wrap="square">
            <a:spAutoFit/>
          </a:bodyPr>
          <a:lstStyle/>
          <a:p>
            <a:pPr indent="0" algn="just">
              <a:lnSpc>
                <a:spcPct val="150000"/>
              </a:lnSpc>
              <a:buClr>
                <a:srgbClr val="9E0406"/>
              </a:buClr>
              <a:buSzPct val="80000"/>
              <a:buFont typeface="Wingdings" panose="05000000000000000000" pitchFamily="2" charset="2"/>
              <a:buNone/>
            </a:pPr>
            <a:r>
              <a:rPr lang="zh-CN" altLang="en-US" sz="22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党的十八大以来，以习近平同志为核心的党中央团结带领全党全国各族人民，采取一系列战略性举措，推进一系列变革性实践，实现一系列突破性进展，取得一系列标志性成果，经受住了来自</a:t>
            </a:r>
            <a:r>
              <a:rPr lang="zh-CN" altLang="en-US" sz="2000" b="1" dirty="0">
                <a:solidFill>
                  <a:srgbClr val="C00000"/>
                </a:solidFill>
                <a:latin typeface="微软雅黑" panose="020B0503020204020204" pitchFamily="34" charset="-122"/>
                <a:ea typeface="微软雅黑" panose="020B0503020204020204" pitchFamily="34" charset="-122"/>
              </a:rPr>
              <a:t>政治、经济、意识形态、自然界</a:t>
            </a:r>
            <a:r>
              <a:rPr lang="zh-CN" altLang="en-US"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等方面的风险挑战考验，党和国家事业取得历史性成就、发生历史性变革，推动我国迈上全面建设社会主义现代化国家新征程。</a:t>
            </a:r>
          </a:p>
        </p:txBody>
      </p:sp>
      <p:sp>
        <p:nvSpPr>
          <p:cNvPr id="14" name="矩形 13"/>
          <p:cNvSpPr/>
          <p:nvPr/>
        </p:nvSpPr>
        <p:spPr>
          <a:xfrm>
            <a:off x="3350260" y="798191"/>
            <a:ext cx="5491480" cy="429895"/>
          </a:xfrm>
          <a:prstGeom prst="rect">
            <a:avLst/>
          </a:prstGeom>
        </p:spPr>
        <p:txBody>
          <a:bodyPr wrap="none">
            <a:spAutoFit/>
          </a:bodyPr>
          <a:lstStyle/>
          <a:p>
            <a:pPr algn="ct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（三）实践基础：</a:t>
            </a: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历史性成就、历史性变革</a:t>
            </a:r>
          </a:p>
        </p:txBody>
      </p:sp>
      <p:pic>
        <p:nvPicPr>
          <p:cNvPr id="4" name="图片 3"/>
          <p:cNvPicPr>
            <a:picLocks noChangeAspect="1"/>
          </p:cNvPicPr>
          <p:nvPr>
            <p:custDataLst>
              <p:tags r:id="rId1"/>
            </p:custDataLst>
          </p:nvPr>
        </p:nvPicPr>
        <p:blipFill rotWithShape="1">
          <a:blip r:embed="rId4">
            <a:extLst>
              <a:ext uri="{28A0092B-C50C-407E-A947-70E740481C1C}">
                <a14:useLocalDpi xmlns:a14="http://schemas.microsoft.com/office/drawing/2010/main" val="0"/>
              </a:ext>
            </a:extLst>
          </a:blip>
          <a:srcRect l="18550" t="11381" r="9101"/>
          <a:stretch>
            <a:fillRect/>
          </a:stretch>
        </p:blipFill>
        <p:spPr>
          <a:xfrm>
            <a:off x="407670" y="1809115"/>
            <a:ext cx="5324475" cy="4071620"/>
          </a:xfrm>
          <a:prstGeom prst="rect">
            <a:avLst/>
          </a:prstGeom>
          <a:ln w="38100">
            <a:solidFill>
              <a:schemeClr val="bg1"/>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5"/>
          <p:cNvGrpSpPr/>
          <p:nvPr/>
        </p:nvGrpSpPr>
        <p:grpSpPr>
          <a:xfrm>
            <a:off x="-2" y="1026698"/>
            <a:ext cx="12192001" cy="5914195"/>
            <a:chOff x="0" y="-1494"/>
            <a:chExt cx="12192001" cy="6860989"/>
          </a:xfrm>
        </p:grpSpPr>
        <p:pic>
          <p:nvPicPr>
            <p:cNvPr id="14" name="图片 6"/>
            <p:cNvPicPr>
              <a:picLocks noChangeAspect="1"/>
            </p:cNvPicPr>
            <p:nvPr/>
          </p:nvPicPr>
          <p:blipFill rotWithShape="1">
            <a:blip r:embed="rId2"/>
            <a:srcRect l="126"/>
            <a:stretch>
              <a:fillRect/>
            </a:stretch>
          </p:blipFill>
          <p:spPr>
            <a:xfrm>
              <a:off x="0" y="-1494"/>
              <a:ext cx="12191999" cy="6860989"/>
            </a:xfrm>
            <a:prstGeom prst="rect">
              <a:avLst/>
            </a:prstGeom>
            <a:ln>
              <a:noFill/>
            </a:ln>
            <a:effectLst>
              <a:softEdge rad="112500"/>
            </a:effectLst>
          </p:spPr>
        </p:pic>
        <p:sp>
          <p:nvSpPr>
            <p:cNvPr id="15" name="矩形 7"/>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16" name="图片 8"/>
            <p:cNvPicPr>
              <a:picLocks noChangeAspect="1"/>
            </p:cNvPicPr>
            <p:nvPr/>
          </p:nvPicPr>
          <p:blipFill rotWithShape="1">
            <a:blip r:embed="rId3" cstate="print">
              <a:duotone>
                <a:schemeClr val="accent2">
                  <a:shade val="45000"/>
                  <a:satMod val="135000"/>
                </a:schemeClr>
                <a:prstClr val="white"/>
              </a:duotone>
            </a:blip>
            <a:srcRect t="1837" b="58414"/>
            <a:stretch>
              <a:fillRect/>
            </a:stretch>
          </p:blipFill>
          <p:spPr>
            <a:xfrm>
              <a:off x="0" y="3611591"/>
              <a:ext cx="12192000" cy="3246410"/>
            </a:xfrm>
            <a:prstGeom prst="rect">
              <a:avLst/>
            </a:prstGeom>
            <a:ln>
              <a:noFill/>
            </a:ln>
            <a:effectLst>
              <a:softEdge rad="112500"/>
            </a:effectLst>
          </p:spPr>
        </p:pic>
      </p:grpSp>
      <p:grpSp>
        <p:nvGrpSpPr>
          <p:cNvPr id="2" name="组合 1"/>
          <p:cNvGrpSpPr/>
          <p:nvPr/>
        </p:nvGrpSpPr>
        <p:grpSpPr>
          <a:xfrm>
            <a:off x="0" y="540000"/>
            <a:ext cx="12192000" cy="2880320"/>
            <a:chOff x="1" y="3429000"/>
            <a:chExt cx="12192000" cy="2880320"/>
          </a:xfrm>
        </p:grpSpPr>
        <p:pic>
          <p:nvPicPr>
            <p:cNvPr id="3" name="图片 2"/>
            <p:cNvPicPr>
              <a:picLocks noChangeAspect="1"/>
            </p:cNvPicPr>
            <p:nvPr/>
          </p:nvPicPr>
          <p:blipFill rotWithShape="1">
            <a:blip r:embed="rId4"/>
            <a:srcRect t="50000"/>
            <a:stretch>
              <a:fillRect/>
            </a:stretch>
          </p:blipFill>
          <p:spPr>
            <a:xfrm>
              <a:off x="1" y="3429000"/>
              <a:ext cx="12192000" cy="2880320"/>
            </a:xfrm>
            <a:prstGeom prst="rect">
              <a:avLst/>
            </a:prstGeom>
            <a:noFill/>
          </p:spPr>
        </p:pic>
        <p:sp>
          <p:nvSpPr>
            <p:cNvPr id="4" name="矩形 3"/>
            <p:cNvSpPr/>
            <p:nvPr/>
          </p:nvSpPr>
          <p:spPr>
            <a:xfrm>
              <a:off x="1" y="6137215"/>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işlídê"/>
          <p:cNvSpPr/>
          <p:nvPr/>
        </p:nvSpPr>
        <p:spPr>
          <a:xfrm>
            <a:off x="696000" y="1482407"/>
            <a:ext cx="10800000" cy="4680000"/>
          </a:xfrm>
          <a:prstGeom prst="rect">
            <a:avLst/>
          </a:prstGeom>
          <a:gradFill flip="none" rotWithShape="1">
            <a:gsLst>
              <a:gs pos="0">
                <a:srgbClr val="FFFDEB"/>
              </a:gs>
              <a:gs pos="100000">
                <a:srgbClr val="FFFDFD"/>
              </a:gs>
            </a:gsLst>
            <a:path path="circle">
              <a:fillToRect r="100000" b="100000"/>
            </a:path>
            <a:tileRect l="-100000" t="-10000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文本框 5"/>
          <p:cNvSpPr txBox="1"/>
          <p:nvPr/>
        </p:nvSpPr>
        <p:spPr>
          <a:xfrm>
            <a:off x="1132285" y="1996791"/>
            <a:ext cx="4680000" cy="3877985"/>
          </a:xfrm>
          <a:prstGeom prst="rect">
            <a:avLst/>
          </a:prstGeom>
        </p:spPr>
        <p:txBody>
          <a:bodyPr wrap="square">
            <a:spAutoFit/>
          </a:bodyPr>
          <a:lstStyle>
            <a:defPPr>
              <a:defRPr lang="zh-CN"/>
            </a:defPPr>
            <a:lvl1pPr marL="342900" indent="-342900" algn="just">
              <a:lnSpc>
                <a:spcPct val="150000"/>
              </a:lnSpc>
              <a:spcAft>
                <a:spcPts val="600"/>
              </a:spcAft>
              <a:buClr>
                <a:srgbClr val="C00000"/>
              </a:buClr>
              <a:buFont typeface="Wingdings" panose="05000000000000000000" pitchFamily="2" charset="2"/>
              <a:buChar char="n"/>
              <a:defRPr sz="2000">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1600" b="1" dirty="0">
                <a:solidFill>
                  <a:schemeClr val="tx1">
                    <a:lumMod val="85000"/>
                    <a:lumOff val="15000"/>
                  </a:schemeClr>
                </a:solidFill>
              </a:rPr>
              <a:t>我们全面加强党的领导</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对新时代党和国家事业发展作出科学完整的战略部署</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经过接续奋斗实现了小康这个中华民族的千年梦想</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提出并贯彻新发展理念</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以巨大的政治勇气全面深化改革</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实行更加积极主动的开放战略</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坚持走中国特色社会主义政治发展道路</a:t>
            </a:r>
            <a:r>
              <a:rPr lang="en-US" altLang="zh-CN" sz="1600" b="1" dirty="0">
                <a:solidFill>
                  <a:schemeClr val="tx1">
                    <a:lumMod val="85000"/>
                    <a:lumOff val="15000"/>
                  </a:schemeClr>
                </a:solidFill>
              </a:rPr>
              <a:t>······</a:t>
            </a:r>
          </a:p>
        </p:txBody>
      </p:sp>
      <p:grpSp>
        <p:nvGrpSpPr>
          <p:cNvPr id="7" name="组合 6"/>
          <p:cNvGrpSpPr/>
          <p:nvPr/>
        </p:nvGrpSpPr>
        <p:grpSpPr>
          <a:xfrm>
            <a:off x="4026000" y="973678"/>
            <a:ext cx="4140000" cy="792000"/>
            <a:chOff x="4063893" y="966526"/>
            <a:chExt cx="4140000" cy="792000"/>
          </a:xfrm>
        </p:grpSpPr>
        <p:sp>
          <p:nvSpPr>
            <p:cNvPr id="8" name="矩形 7"/>
            <p:cNvSpPr/>
            <p:nvPr/>
          </p:nvSpPr>
          <p:spPr>
            <a:xfrm>
              <a:off x="4063893" y="966526"/>
              <a:ext cx="4140000" cy="792000"/>
            </a:xfrm>
            <a:prstGeom prst="rect">
              <a:avLst/>
            </a:prstGeom>
            <a:solidFill>
              <a:schemeClr val="bg1"/>
            </a:solidFill>
            <a:ln>
              <a:noFill/>
            </a:ln>
            <a:effectLst>
              <a:outerShdw blurRad="381000" dist="635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5079759" y="1085527"/>
              <a:ext cx="2108269" cy="553998"/>
            </a:xfrm>
            <a:prstGeom prst="rect">
              <a:avLst/>
            </a:prstGeom>
          </p:spPr>
          <p:txBody>
            <a:bodyPr wrap="none">
              <a:spAutoFit/>
            </a:bodyPr>
            <a:lstStyle/>
            <a:p>
              <a:pPr algn="ctr"/>
              <a:r>
                <a:rPr kumimoji="1" lang="zh-CN" altLang="en-US" sz="3000" b="1" dirty="0">
                  <a:solidFill>
                    <a:srgbClr val="C00000"/>
                  </a:solidFill>
                  <a:latin typeface="华文新魏" panose="02010800040101010101" pitchFamily="2" charset="-122"/>
                  <a:ea typeface="华文新魏" panose="02010800040101010101" pitchFamily="2" charset="-122"/>
                </a:rPr>
                <a:t>新时代十年</a:t>
              </a:r>
            </a:p>
          </p:txBody>
        </p:sp>
      </p:grpSp>
      <p:sp>
        <p:nvSpPr>
          <p:cNvPr id="10" name="文本框 9"/>
          <p:cNvSpPr txBox="1"/>
          <p:nvPr/>
        </p:nvSpPr>
        <p:spPr>
          <a:xfrm>
            <a:off x="6394064" y="1996791"/>
            <a:ext cx="4680000" cy="3954929"/>
          </a:xfrm>
          <a:prstGeom prst="rect">
            <a:avLst/>
          </a:prstGeom>
        </p:spPr>
        <p:txBody>
          <a:bodyPr wrap="square">
            <a:spAutoFit/>
          </a:bodyPr>
          <a:lstStyle>
            <a:defPPr>
              <a:defRPr lang="zh-CN"/>
            </a:defPPr>
            <a:lvl1pPr marL="342900" indent="-342900" algn="just">
              <a:lnSpc>
                <a:spcPct val="150000"/>
              </a:lnSpc>
              <a:spcAft>
                <a:spcPts val="600"/>
              </a:spcAft>
              <a:buClr>
                <a:srgbClr val="C00000"/>
              </a:buClr>
              <a:buFont typeface="Wingdings" panose="05000000000000000000" pitchFamily="2" charset="2"/>
              <a:buChar char="n"/>
              <a:defRPr sz="2000">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1600" b="1" dirty="0">
                <a:solidFill>
                  <a:schemeClr val="tx1">
                    <a:lumMod val="85000"/>
                    <a:lumOff val="15000"/>
                  </a:schemeClr>
                </a:solidFill>
              </a:rPr>
              <a:t>确立和坚持马克思主义在意识形态领域指导地位的根本制度</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深入贯彻以人民为中心的发展思想</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坚持绿水青山就是金山银山的理念</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贯彻总体国家安全观</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确立党在新时代的强军目标</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全面准确推进“一国两制”实践</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全面推进中国特色大国外交</a:t>
            </a:r>
            <a:r>
              <a:rPr lang="en-US" altLang="zh-CN" sz="1600" b="1" dirty="0">
                <a:solidFill>
                  <a:schemeClr val="tx1">
                    <a:lumMod val="85000"/>
                    <a:lumOff val="15000"/>
                  </a:schemeClr>
                </a:solidFill>
              </a:rPr>
              <a:t>······</a:t>
            </a:r>
          </a:p>
          <a:p>
            <a:r>
              <a:rPr lang="zh-CN" altLang="en-US" sz="1600" b="1" dirty="0">
                <a:solidFill>
                  <a:schemeClr val="tx1">
                    <a:lumMod val="85000"/>
                    <a:lumOff val="15000"/>
                  </a:schemeClr>
                </a:solidFill>
              </a:rPr>
              <a:t>深入推进全面从严治党</a:t>
            </a:r>
            <a:r>
              <a:rPr lang="en-US" altLang="zh-CN" sz="1600" b="1" dirty="0">
                <a:solidFill>
                  <a:schemeClr val="tx1">
                    <a:lumMod val="85000"/>
                    <a:lumOff val="15000"/>
                  </a:schemeClr>
                </a:solidFill>
              </a:rPr>
              <a:t>······</a:t>
            </a:r>
          </a:p>
        </p:txBody>
      </p:sp>
      <p:cxnSp>
        <p:nvCxnSpPr>
          <p:cNvPr id="12" name="直接连接符 11"/>
          <p:cNvCxnSpPr/>
          <p:nvPr/>
        </p:nvCxnSpPr>
        <p:spPr>
          <a:xfrm>
            <a:off x="6096000" y="1996517"/>
            <a:ext cx="0" cy="3960000"/>
          </a:xfrm>
          <a:prstGeom prst="line">
            <a:avLst/>
          </a:prstGeom>
          <a:ln>
            <a:solidFill>
              <a:schemeClr val="bg1">
                <a:lumMod val="75000"/>
              </a:schemeClr>
            </a:solidFill>
            <a:headEnd type="diamond"/>
            <a:tailEnd type="diamond"/>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5502" t="13208" r="15448" b="21956"/>
          <a:stretch>
            <a:fillRect/>
          </a:stretch>
        </p:blipFill>
        <p:spPr bwMode="auto">
          <a:xfrm>
            <a:off x="4206000" y="4125840"/>
            <a:ext cx="3780000" cy="2520000"/>
          </a:xfrm>
          <a:prstGeom prst="rect">
            <a:avLst/>
          </a:prstGeom>
          <a:ln w="38100">
            <a:solidFill>
              <a:schemeClr val="bg1"/>
            </a:solidFill>
          </a:ln>
          <a:effectLst>
            <a:outerShdw blurRad="381000" dist="38100" dir="2700000" algn="tl" rotWithShape="0">
              <a:prstClr val="black">
                <a:alpha val="15000"/>
              </a:prstClr>
            </a:outerShdw>
          </a:effectLst>
          <a:extLst>
            <a:ext uri="{909E8E84-426E-40DD-AFC4-6F175D3DCCD1}">
              <a14:hiddenFill xmlns:a14="http://schemas.microsoft.com/office/drawing/2010/main">
                <a:solidFill>
                  <a:srgbClr val="FFFFFF"/>
                </a:solidFill>
              </a14:hiddenFill>
            </a:ext>
          </a:extLst>
        </p:spPr>
      </p:pic>
      <p:pic>
        <p:nvPicPr>
          <p:cNvPr id="4" name="图片 3"/>
          <p:cNvPicPr>
            <a:picLocks noChangeAspect="1" noChangeArrowheads="1"/>
          </p:cNvPicPr>
          <p:nvPr/>
        </p:nvPicPr>
        <p:blipFill>
          <a:blip r:embed="rId5" cstate="print">
            <a:extLst>
              <a:ext uri="{28A0092B-C50C-407E-A947-70E740481C1C}">
                <a14:useLocalDpi xmlns:a14="http://schemas.microsoft.com/office/drawing/2010/main" val="0"/>
              </a:ext>
            </a:extLst>
          </a:blip>
          <a:srcRect l="15" r="15"/>
          <a:stretch>
            <a:fillRect/>
          </a:stretch>
        </p:blipFill>
        <p:spPr bwMode="auto">
          <a:xfrm>
            <a:off x="204229" y="4125840"/>
            <a:ext cx="3780000" cy="2520000"/>
          </a:xfrm>
          <a:prstGeom prst="rect">
            <a:avLst/>
          </a:prstGeom>
          <a:ln w="38100">
            <a:solidFill>
              <a:schemeClr val="bg1"/>
            </a:solidFill>
          </a:ln>
          <a:effectLst>
            <a:outerShdw blurRad="381000" dist="38100" dir="2700000" algn="tl" rotWithShape="0">
              <a:prstClr val="black">
                <a:alpha val="15000"/>
              </a:prstClr>
            </a:outerShdw>
          </a:effectLst>
          <a:extLst>
            <a:ext uri="{909E8E84-426E-40DD-AFC4-6F175D3DCCD1}">
              <a14:hiddenFill xmlns:a14="http://schemas.microsoft.com/office/drawing/2010/main">
                <a:solidFill>
                  <a:srgbClr val="FFFFFF"/>
                </a:solidFill>
              </a14:hiddenFill>
            </a:ext>
          </a:extLst>
        </p:spPr>
      </p:pic>
      <p:pic>
        <p:nvPicPr>
          <p:cNvPr id="5" name="图片 4"/>
          <p:cNvPicPr>
            <a:picLocks noChangeAspect="1" noChangeArrowheads="1"/>
          </p:cNvPicPr>
          <p:nvPr/>
        </p:nvPicPr>
        <p:blipFill>
          <a:blip r:embed="rId6" cstate="print">
            <a:extLst>
              <a:ext uri="{28A0092B-C50C-407E-A947-70E740481C1C}">
                <a14:useLocalDpi xmlns:a14="http://schemas.microsoft.com/office/drawing/2010/main" val="0"/>
              </a:ext>
            </a:extLst>
          </a:blip>
          <a:srcRect l="15" r="15"/>
          <a:stretch>
            <a:fillRect/>
          </a:stretch>
        </p:blipFill>
        <p:spPr bwMode="auto">
          <a:xfrm>
            <a:off x="8207771" y="4125840"/>
            <a:ext cx="3780000" cy="2520000"/>
          </a:xfrm>
          <a:prstGeom prst="rect">
            <a:avLst/>
          </a:prstGeom>
          <a:ln w="38100">
            <a:solidFill>
              <a:schemeClr val="bg1"/>
            </a:solidFill>
          </a:ln>
          <a:effectLst>
            <a:outerShdw blurRad="381000" dist="38100" dir="2700000" algn="tl" rotWithShape="0">
              <a:prstClr val="black">
                <a:alpha val="15000"/>
              </a:prstClr>
            </a:outerShdw>
          </a:effectLst>
          <a:extLst>
            <a:ext uri="{909E8E84-426E-40DD-AFC4-6F175D3DCCD1}">
              <a14:hiddenFill xmlns:a14="http://schemas.microsoft.com/office/drawing/2010/main">
                <a:solidFill>
                  <a:srgbClr val="FFFFFF"/>
                </a:solidFill>
              </a14:hiddenFill>
            </a:ext>
          </a:extLst>
        </p:spPr>
      </p:pic>
      <p:pic>
        <p:nvPicPr>
          <p:cNvPr id="6" name="图片 5"/>
          <p:cNvPicPr>
            <a:picLocks noChangeAspect="1" noChangeArrowheads="1"/>
          </p:cNvPicPr>
          <p:nvPr/>
        </p:nvPicPr>
        <p:blipFill>
          <a:blip r:embed="rId7" cstate="print">
            <a:extLst>
              <a:ext uri="{28A0092B-C50C-407E-A947-70E740481C1C}">
                <a14:useLocalDpi xmlns:a14="http://schemas.microsoft.com/office/drawing/2010/main" val="0"/>
              </a:ext>
            </a:extLst>
          </a:blip>
          <a:srcRect l="2706" r="2706"/>
          <a:stretch>
            <a:fillRect/>
          </a:stretch>
        </p:blipFill>
        <p:spPr bwMode="auto">
          <a:xfrm>
            <a:off x="8211003" y="561346"/>
            <a:ext cx="3780000" cy="2520000"/>
          </a:xfrm>
          <a:prstGeom prst="rect">
            <a:avLst/>
          </a:prstGeom>
          <a:ln w="38100">
            <a:solidFill>
              <a:schemeClr val="bg1"/>
            </a:solidFill>
          </a:ln>
          <a:effectLst>
            <a:outerShdw blurRad="381000" dist="38100" dir="2700000" algn="tl" rotWithShape="0">
              <a:prstClr val="black">
                <a:alpha val="15000"/>
              </a:prstClr>
            </a:outerShdw>
          </a:effectLst>
          <a:extLst>
            <a:ext uri="{909E8E84-426E-40DD-AFC4-6F175D3DCCD1}">
              <a14:hiddenFill xmlns:a14="http://schemas.microsoft.com/office/drawing/2010/main">
                <a:solidFill>
                  <a:srgbClr val="FFFFFF"/>
                </a:solidFill>
              </a14:hiddenFill>
            </a:ext>
          </a:extLst>
        </p:spPr>
      </p:pic>
      <p:pic>
        <p:nvPicPr>
          <p:cNvPr id="7" name="图片 6"/>
          <p:cNvPicPr>
            <a:picLocks noChangeAspect="1"/>
          </p:cNvPicPr>
          <p:nvPr/>
        </p:nvPicPr>
        <p:blipFill>
          <a:blip r:embed="rId8" cstate="print">
            <a:extLst>
              <a:ext uri="{BEBA8EAE-BF5A-486C-A8C5-ECC9F3942E4B}">
                <a14:imgProps xmlns:a14="http://schemas.microsoft.com/office/drawing/2010/main">
                  <a14:imgLayer r:embed="rId9">
                    <a14:imgEffect>
                      <a14:saturation sat="200000"/>
                    </a14:imgEffect>
                  </a14:imgLayer>
                </a14:imgProps>
              </a:ext>
              <a:ext uri="{28A0092B-C50C-407E-A947-70E740481C1C}">
                <a14:useLocalDpi xmlns:a14="http://schemas.microsoft.com/office/drawing/2010/main" val="0"/>
              </a:ext>
            </a:extLst>
          </a:blip>
          <a:srcRect l="15" r="15"/>
          <a:stretch>
            <a:fillRect/>
          </a:stretch>
        </p:blipFill>
        <p:spPr>
          <a:xfrm>
            <a:off x="4206000" y="579094"/>
            <a:ext cx="3780000" cy="2520000"/>
          </a:xfrm>
          <a:prstGeom prst="rect">
            <a:avLst/>
          </a:prstGeom>
          <a:ln w="38100">
            <a:solidFill>
              <a:schemeClr val="bg1"/>
            </a:solidFill>
          </a:ln>
          <a:effectLst>
            <a:outerShdw blurRad="381000" dist="38100" dir="2700000" algn="tl" rotWithShape="0">
              <a:prstClr val="black">
                <a:alpha val="15000"/>
              </a:prstClr>
            </a:outerShdw>
          </a:effectLst>
        </p:spPr>
      </p:pic>
      <p:pic>
        <p:nvPicPr>
          <p:cNvPr id="8" name="图片 7"/>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42590" t="23359" r="3398" b="12610"/>
          <a:stretch>
            <a:fillRect/>
          </a:stretch>
        </p:blipFill>
        <p:spPr bwMode="auto">
          <a:xfrm>
            <a:off x="204229" y="579094"/>
            <a:ext cx="3780000" cy="2520000"/>
          </a:xfrm>
          <a:prstGeom prst="rect">
            <a:avLst/>
          </a:prstGeom>
          <a:ln w="38100">
            <a:solidFill>
              <a:schemeClr val="bg1"/>
            </a:solidFill>
          </a:ln>
          <a:effectLst>
            <a:outerShdw blurRad="381000" dist="38100" dir="2700000" algn="tl" rotWithShape="0">
              <a:prstClr val="black">
                <a:alpha val="15000"/>
              </a:prstClr>
            </a:outerShdw>
          </a:effectLst>
          <a:extLst>
            <a:ext uri="{909E8E84-426E-40DD-AFC4-6F175D3DCCD1}">
              <a14:hiddenFill xmlns:a14="http://schemas.microsoft.com/office/drawing/2010/main">
                <a:solidFill>
                  <a:srgbClr val="FFFFFF"/>
                </a:solidFill>
              </a14:hiddenFill>
            </a:ext>
          </a:extLst>
        </p:spPr>
      </p:pic>
      <p:sp>
        <p:nvSpPr>
          <p:cNvPr id="9" name="文本框 11"/>
          <p:cNvSpPr txBox="1"/>
          <p:nvPr>
            <p:custDataLst>
              <p:tags r:id="rId1"/>
            </p:custDataLst>
          </p:nvPr>
        </p:nvSpPr>
        <p:spPr>
          <a:xfrm>
            <a:off x="1451484" y="3213181"/>
            <a:ext cx="9289032" cy="891540"/>
          </a:xfrm>
          <a:prstGeom prst="rect">
            <a:avLst/>
          </a:prstGeom>
          <a:noFill/>
        </p:spPr>
        <p:txBody>
          <a:bodyPr wrap="square" rtlCol="0">
            <a:spAutoFit/>
          </a:bodyPr>
          <a:lstStyle>
            <a:defPPr>
              <a:defRPr lang="zh-CN"/>
            </a:defPPr>
            <a:lvl1pPr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1pPr>
            <a:lvl2pPr marL="227330" indent="2305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2pPr>
            <a:lvl3pPr marL="455930" indent="4591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3pPr>
            <a:lvl4pPr marL="684530" indent="6877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4pPr>
            <a:lvl5pPr marL="913130" indent="9163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5pPr>
            <a:lvl6pPr marL="22860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6pPr>
            <a:lvl7pPr marL="27432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7pPr>
            <a:lvl8pPr marL="32004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8pPr>
            <a:lvl9pPr marL="36576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9pPr>
          </a:lstStyle>
          <a:p>
            <a:pPr algn="ctr" eaLnBrk="1" hangingPunct="1">
              <a:lnSpc>
                <a:spcPct val="130000"/>
              </a:lnSpc>
            </a:pPr>
            <a:r>
              <a:rPr lang="en-US" altLang="zh-CN" sz="2000" b="1" dirty="0" err="1">
                <a:solidFill>
                  <a:schemeClr val="tx1"/>
                </a:solidFill>
                <a:latin typeface="微软雅黑" panose="020B0503020204020204" pitchFamily="34" charset="-122"/>
                <a:ea typeface="微软雅黑" panose="020B0503020204020204" pitchFamily="34" charset="-122"/>
                <a:sym typeface="+mn-ea"/>
              </a:rPr>
              <a:t>新时代</a:t>
            </a:r>
            <a:r>
              <a:rPr lang="zh-CN" altLang="en-US" sz="2000" b="1" dirty="0">
                <a:solidFill>
                  <a:srgbClr val="C00000"/>
                </a:solidFill>
                <a:latin typeface="微软雅黑" panose="020B0503020204020204" pitchFamily="34" charset="-122"/>
                <a:ea typeface="微软雅黑" panose="020B0503020204020204" pitchFamily="34" charset="-122"/>
                <a:sym typeface="+mn-ea"/>
              </a:rPr>
              <a:t>十</a:t>
            </a:r>
            <a:r>
              <a:rPr lang="en-US" altLang="zh-CN" sz="2000" b="1" dirty="0" err="1">
                <a:solidFill>
                  <a:srgbClr val="C00000"/>
                </a:solidFill>
                <a:latin typeface="微软雅黑" panose="020B0503020204020204" pitchFamily="34" charset="-122"/>
                <a:ea typeface="微软雅黑" panose="020B0503020204020204" pitchFamily="34" charset="-122"/>
                <a:sym typeface="+mn-ea"/>
              </a:rPr>
              <a:t>年</a:t>
            </a:r>
            <a:r>
              <a:rPr lang="en-US" altLang="zh-CN" sz="2000" b="1" dirty="0" err="1">
                <a:solidFill>
                  <a:schemeClr val="tx1">
                    <a:lumMod val="85000"/>
                    <a:lumOff val="15000"/>
                  </a:schemeClr>
                </a:solidFill>
                <a:latin typeface="微软雅黑" panose="020B0503020204020204" pitchFamily="34" charset="-122"/>
                <a:ea typeface="微软雅黑" panose="020B0503020204020204" pitchFamily="34" charset="-122"/>
                <a:sym typeface="+mn-ea"/>
              </a:rPr>
              <a:t>的伟大变革，在党史、新中国史、改革开放史、社会主义发展史</a:t>
            </a:r>
            <a:r>
              <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p>
          <a:p>
            <a:pPr algn="ctr" eaLnBrk="1" hangingPunct="1">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中华民族发展史上具有里程碑意义。</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cstate="print">
            <a:extLst>
              <a:ext uri="{28A0092B-C50C-407E-A947-70E740481C1C}">
                <a14:useLocalDpi xmlns:a14="http://schemas.microsoft.com/office/drawing/2010/main" val="0"/>
              </a:ext>
            </a:extLst>
          </a:blip>
          <a:srcRect l="5703" t="7477" r="7181" b="29454"/>
          <a:stretch>
            <a:fillRect/>
          </a:stretch>
        </p:blipFill>
        <p:spPr>
          <a:xfrm>
            <a:off x="-6678" y="-5300"/>
            <a:ext cx="12198678" cy="6863300"/>
          </a:xfrm>
          <a:prstGeom prst="rect">
            <a:avLst/>
          </a:prstGeom>
        </p:spPr>
      </p:pic>
      <p:pic>
        <p:nvPicPr>
          <p:cNvPr id="17" name="图片 16"/>
          <p:cNvPicPr>
            <a:picLocks noChangeAspect="1"/>
          </p:cNvPicPr>
          <p:nvPr/>
        </p:nvPicPr>
        <p:blipFill rotWithShape="1">
          <a:blip r:embed="rId3"/>
          <a:srcRect b="29839"/>
          <a:stretch>
            <a:fillRect/>
          </a:stretch>
        </p:blipFill>
        <p:spPr>
          <a:xfrm>
            <a:off x="-6678" y="2580983"/>
            <a:ext cx="12192000" cy="4277017"/>
          </a:xfrm>
          <a:prstGeom prst="rect">
            <a:avLst/>
          </a:prstGeom>
        </p:spPr>
      </p:pic>
      <p:grpSp>
        <p:nvGrpSpPr>
          <p:cNvPr id="6" name="组合 5"/>
          <p:cNvGrpSpPr/>
          <p:nvPr/>
        </p:nvGrpSpPr>
        <p:grpSpPr>
          <a:xfrm>
            <a:off x="1487488" y="656692"/>
            <a:ext cx="9019001" cy="4802701"/>
            <a:chOff x="3915294" y="2914667"/>
            <a:chExt cx="2968774" cy="1877142"/>
          </a:xfrm>
          <a:effectLst>
            <a:outerShdw blurRad="50800" dist="38100" dir="2700000" algn="tl" rotWithShape="0">
              <a:prstClr val="black">
                <a:alpha val="40000"/>
              </a:prstClr>
            </a:outerShdw>
          </a:effectLst>
        </p:grpSpPr>
        <p:sp>
          <p:nvSpPr>
            <p:cNvPr id="7" name="矩形 6"/>
            <p:cNvSpPr/>
            <p:nvPr/>
          </p:nvSpPr>
          <p:spPr>
            <a:xfrm>
              <a:off x="3951300" y="2914667"/>
              <a:ext cx="2932768" cy="1817389"/>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3915294" y="2974420"/>
              <a:ext cx="2932768" cy="1817389"/>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4" name="文本框 13"/>
          <p:cNvSpPr txBox="1"/>
          <p:nvPr/>
        </p:nvSpPr>
        <p:spPr>
          <a:xfrm>
            <a:off x="1935502" y="1166406"/>
            <a:ext cx="2611535" cy="326785"/>
          </a:xfrm>
          <a:custGeom>
            <a:avLst/>
            <a:gdLst/>
            <a:ahLst/>
            <a:cxnLst/>
            <a:rect l="l" t="t" r="r" b="b"/>
            <a:pathLst>
              <a:path w="2175561" h="272231">
                <a:moveTo>
                  <a:pt x="536935" y="125785"/>
                </a:moveTo>
                <a:lnTo>
                  <a:pt x="521848" y="128454"/>
                </a:lnTo>
                <a:lnTo>
                  <a:pt x="504584" y="131691"/>
                </a:lnTo>
                <a:cubicBezTo>
                  <a:pt x="506023" y="138165"/>
                  <a:pt x="507102" y="144279"/>
                  <a:pt x="507821" y="150034"/>
                </a:cubicBezTo>
                <a:cubicBezTo>
                  <a:pt x="507821" y="150034"/>
                  <a:pt x="507821" y="150394"/>
                  <a:pt x="507821" y="151113"/>
                </a:cubicBezTo>
                <a:cubicBezTo>
                  <a:pt x="508540" y="156868"/>
                  <a:pt x="510339" y="163342"/>
                  <a:pt x="513216" y="170535"/>
                </a:cubicBezTo>
                <a:cubicBezTo>
                  <a:pt x="522567" y="156868"/>
                  <a:pt x="529401" y="143560"/>
                  <a:pt x="533717" y="130612"/>
                </a:cubicBezTo>
                <a:close/>
                <a:moveTo>
                  <a:pt x="42621" y="119822"/>
                </a:moveTo>
                <a:cubicBezTo>
                  <a:pt x="71395" y="118383"/>
                  <a:pt x="89378" y="123778"/>
                  <a:pt x="96572" y="136007"/>
                </a:cubicBezTo>
                <a:cubicBezTo>
                  <a:pt x="101607" y="150394"/>
                  <a:pt x="96931" y="161543"/>
                  <a:pt x="82545" y="169456"/>
                </a:cubicBezTo>
                <a:cubicBezTo>
                  <a:pt x="70316" y="172333"/>
                  <a:pt x="62403" y="168737"/>
                  <a:pt x="58807" y="158666"/>
                </a:cubicBezTo>
                <a:cubicBezTo>
                  <a:pt x="55210" y="146437"/>
                  <a:pt x="49095" y="135287"/>
                  <a:pt x="40463" y="125217"/>
                </a:cubicBezTo>
                <a:cubicBezTo>
                  <a:pt x="39025" y="123059"/>
                  <a:pt x="38305" y="121620"/>
                  <a:pt x="38305" y="120901"/>
                </a:cubicBezTo>
                <a:cubicBezTo>
                  <a:pt x="39025" y="120181"/>
                  <a:pt x="40463" y="119822"/>
                  <a:pt x="42621" y="119822"/>
                </a:cubicBezTo>
                <a:close/>
                <a:moveTo>
                  <a:pt x="2071707" y="116585"/>
                </a:moveTo>
                <a:lnTo>
                  <a:pt x="2071707" y="146797"/>
                </a:lnTo>
                <a:lnTo>
                  <a:pt x="2115946" y="146797"/>
                </a:lnTo>
                <a:lnTo>
                  <a:pt x="2115946" y="116585"/>
                </a:lnTo>
                <a:close/>
                <a:moveTo>
                  <a:pt x="1022097" y="115506"/>
                </a:moveTo>
                <a:lnTo>
                  <a:pt x="1022097" y="180246"/>
                </a:lnTo>
                <a:cubicBezTo>
                  <a:pt x="1023535" y="179527"/>
                  <a:pt x="1026053" y="178807"/>
                  <a:pt x="1029650" y="178088"/>
                </a:cubicBezTo>
                <a:cubicBezTo>
                  <a:pt x="1037562" y="176649"/>
                  <a:pt x="1048712" y="173772"/>
                  <a:pt x="1063099" y="169456"/>
                </a:cubicBezTo>
                <a:cubicBezTo>
                  <a:pt x="1067415" y="168737"/>
                  <a:pt x="1070292" y="169096"/>
                  <a:pt x="1071731" y="170535"/>
                </a:cubicBezTo>
                <a:cubicBezTo>
                  <a:pt x="1072450" y="172693"/>
                  <a:pt x="1071011" y="175211"/>
                  <a:pt x="1067415" y="178088"/>
                </a:cubicBezTo>
                <a:lnTo>
                  <a:pt x="1062020" y="181325"/>
                </a:lnTo>
                <a:cubicBezTo>
                  <a:pt x="1067055" y="182044"/>
                  <a:pt x="1074248" y="182404"/>
                  <a:pt x="1083600" y="182404"/>
                </a:cubicBezTo>
                <a:lnTo>
                  <a:pt x="1108417" y="182404"/>
                </a:lnTo>
                <a:lnTo>
                  <a:pt x="1108417" y="140323"/>
                </a:lnTo>
                <a:lnTo>
                  <a:pt x="1092232" y="140323"/>
                </a:lnTo>
                <a:lnTo>
                  <a:pt x="1092232" y="144639"/>
                </a:lnTo>
                <a:cubicBezTo>
                  <a:pt x="1092232" y="150394"/>
                  <a:pt x="1088995" y="153990"/>
                  <a:pt x="1082521" y="155429"/>
                </a:cubicBezTo>
                <a:cubicBezTo>
                  <a:pt x="1078205" y="156148"/>
                  <a:pt x="1071731" y="157227"/>
                  <a:pt x="1063099" y="158666"/>
                </a:cubicBezTo>
                <a:cubicBezTo>
                  <a:pt x="1055905" y="160824"/>
                  <a:pt x="1053028" y="156868"/>
                  <a:pt x="1054467" y="146797"/>
                </a:cubicBezTo>
                <a:lnTo>
                  <a:pt x="1054467" y="115506"/>
                </a:lnTo>
                <a:close/>
                <a:moveTo>
                  <a:pt x="870701" y="109032"/>
                </a:moveTo>
                <a:cubicBezTo>
                  <a:pt x="879333" y="111190"/>
                  <a:pt x="890842" y="119822"/>
                  <a:pt x="905229" y="134928"/>
                </a:cubicBezTo>
                <a:cubicBezTo>
                  <a:pt x="907387" y="137805"/>
                  <a:pt x="908107" y="139963"/>
                  <a:pt x="907387" y="141402"/>
                </a:cubicBezTo>
                <a:cubicBezTo>
                  <a:pt x="906668" y="143560"/>
                  <a:pt x="904869" y="144639"/>
                  <a:pt x="901992" y="144639"/>
                </a:cubicBezTo>
                <a:cubicBezTo>
                  <a:pt x="899834" y="144639"/>
                  <a:pt x="894439" y="144639"/>
                  <a:pt x="885807" y="144639"/>
                </a:cubicBezTo>
                <a:cubicBezTo>
                  <a:pt x="859192" y="143919"/>
                  <a:pt x="838331" y="143560"/>
                  <a:pt x="823225" y="143560"/>
                </a:cubicBezTo>
                <a:lnTo>
                  <a:pt x="794092" y="143560"/>
                </a:lnTo>
                <a:lnTo>
                  <a:pt x="794092" y="179167"/>
                </a:lnTo>
                <a:lnTo>
                  <a:pt x="824304" y="179167"/>
                </a:lnTo>
                <a:cubicBezTo>
                  <a:pt x="834375" y="162622"/>
                  <a:pt x="840849" y="154710"/>
                  <a:pt x="843726" y="155429"/>
                </a:cubicBezTo>
                <a:cubicBezTo>
                  <a:pt x="848761" y="156148"/>
                  <a:pt x="859192" y="164061"/>
                  <a:pt x="875017" y="179167"/>
                </a:cubicBezTo>
                <a:cubicBezTo>
                  <a:pt x="877175" y="181325"/>
                  <a:pt x="878254" y="183483"/>
                  <a:pt x="878254" y="185641"/>
                </a:cubicBezTo>
                <a:cubicBezTo>
                  <a:pt x="877535" y="187799"/>
                  <a:pt x="875736" y="188878"/>
                  <a:pt x="872859" y="188878"/>
                </a:cubicBezTo>
                <a:cubicBezTo>
                  <a:pt x="871420" y="188878"/>
                  <a:pt x="868903" y="188878"/>
                  <a:pt x="865306" y="188878"/>
                </a:cubicBezTo>
                <a:cubicBezTo>
                  <a:pt x="836533" y="187439"/>
                  <a:pt x="814233" y="186720"/>
                  <a:pt x="798408" y="186720"/>
                </a:cubicBezTo>
                <a:lnTo>
                  <a:pt x="794092" y="186720"/>
                </a:lnTo>
                <a:lnTo>
                  <a:pt x="794092" y="225564"/>
                </a:lnTo>
                <a:cubicBezTo>
                  <a:pt x="835813" y="227722"/>
                  <a:pt x="871420" y="227003"/>
                  <a:pt x="900913" y="223406"/>
                </a:cubicBezTo>
                <a:cubicBezTo>
                  <a:pt x="905229" y="222687"/>
                  <a:pt x="908107" y="223766"/>
                  <a:pt x="909545" y="226643"/>
                </a:cubicBezTo>
                <a:cubicBezTo>
                  <a:pt x="910265" y="228801"/>
                  <a:pt x="908826" y="231319"/>
                  <a:pt x="905229" y="234196"/>
                </a:cubicBezTo>
                <a:cubicBezTo>
                  <a:pt x="895878" y="239951"/>
                  <a:pt x="890123" y="248223"/>
                  <a:pt x="887965" y="259013"/>
                </a:cubicBezTo>
                <a:cubicBezTo>
                  <a:pt x="887246" y="265487"/>
                  <a:pt x="882570" y="268365"/>
                  <a:pt x="873938" y="267645"/>
                </a:cubicBezTo>
                <a:cubicBezTo>
                  <a:pt x="830778" y="267645"/>
                  <a:pt x="797329" y="265128"/>
                  <a:pt x="773591" y="260092"/>
                </a:cubicBezTo>
                <a:cubicBezTo>
                  <a:pt x="751291" y="255057"/>
                  <a:pt x="731150" y="239232"/>
                  <a:pt x="713167" y="212616"/>
                </a:cubicBezTo>
                <a:cubicBezTo>
                  <a:pt x="694464" y="235635"/>
                  <a:pt x="671085" y="252539"/>
                  <a:pt x="643031" y="263329"/>
                </a:cubicBezTo>
                <a:cubicBezTo>
                  <a:pt x="640154" y="264768"/>
                  <a:pt x="638355" y="265128"/>
                  <a:pt x="637636" y="264408"/>
                </a:cubicBezTo>
                <a:cubicBezTo>
                  <a:pt x="636917" y="263689"/>
                  <a:pt x="637636" y="261891"/>
                  <a:pt x="639794" y="259013"/>
                </a:cubicBezTo>
                <a:cubicBezTo>
                  <a:pt x="660655" y="237433"/>
                  <a:pt x="674682" y="215493"/>
                  <a:pt x="681875" y="193194"/>
                </a:cubicBezTo>
                <a:cubicBezTo>
                  <a:pt x="686191" y="180965"/>
                  <a:pt x="688709" y="167658"/>
                  <a:pt x="689428" y="153271"/>
                </a:cubicBezTo>
                <a:cubicBezTo>
                  <a:pt x="690148" y="148235"/>
                  <a:pt x="692665" y="146437"/>
                  <a:pt x="696981" y="147876"/>
                </a:cubicBezTo>
                <a:cubicBezTo>
                  <a:pt x="710649" y="150034"/>
                  <a:pt x="725755" y="153271"/>
                  <a:pt x="742300" y="157587"/>
                </a:cubicBezTo>
                <a:cubicBezTo>
                  <a:pt x="748054" y="161903"/>
                  <a:pt x="748054" y="165859"/>
                  <a:pt x="742300" y="169456"/>
                </a:cubicBezTo>
                <a:cubicBezTo>
                  <a:pt x="737264" y="170175"/>
                  <a:pt x="734027" y="172333"/>
                  <a:pt x="732589" y="175930"/>
                </a:cubicBezTo>
                <a:cubicBezTo>
                  <a:pt x="729711" y="183843"/>
                  <a:pt x="726115" y="191036"/>
                  <a:pt x="721799" y="197510"/>
                </a:cubicBezTo>
                <a:cubicBezTo>
                  <a:pt x="728273" y="207581"/>
                  <a:pt x="738343" y="214774"/>
                  <a:pt x="752011" y="219090"/>
                </a:cubicBezTo>
                <a:lnTo>
                  <a:pt x="752011" y="143560"/>
                </a:lnTo>
                <a:lnTo>
                  <a:pt x="690507" y="143560"/>
                </a:lnTo>
                <a:cubicBezTo>
                  <a:pt x="674682" y="143560"/>
                  <a:pt x="661015" y="144279"/>
                  <a:pt x="649505" y="145718"/>
                </a:cubicBezTo>
                <a:cubicBezTo>
                  <a:pt x="647347" y="145718"/>
                  <a:pt x="645549" y="144998"/>
                  <a:pt x="644110" y="143560"/>
                </a:cubicBezTo>
                <a:cubicBezTo>
                  <a:pt x="641952" y="141402"/>
                  <a:pt x="639794" y="138524"/>
                  <a:pt x="637636" y="134928"/>
                </a:cubicBezTo>
                <a:cubicBezTo>
                  <a:pt x="636197" y="132770"/>
                  <a:pt x="636917" y="132050"/>
                  <a:pt x="639794" y="132770"/>
                </a:cubicBezTo>
                <a:cubicBezTo>
                  <a:pt x="654900" y="134208"/>
                  <a:pt x="675042" y="134928"/>
                  <a:pt x="700218" y="134928"/>
                </a:cubicBezTo>
                <a:lnTo>
                  <a:pt x="848042" y="134928"/>
                </a:lnTo>
                <a:cubicBezTo>
                  <a:pt x="860271" y="117664"/>
                  <a:pt x="867824" y="109032"/>
                  <a:pt x="870701" y="109032"/>
                </a:cubicBezTo>
                <a:close/>
                <a:moveTo>
                  <a:pt x="456029" y="89610"/>
                </a:moveTo>
                <a:cubicBezTo>
                  <a:pt x="452432" y="90329"/>
                  <a:pt x="447037" y="91768"/>
                  <a:pt x="439844" y="93926"/>
                </a:cubicBezTo>
                <a:cubicBezTo>
                  <a:pt x="435528" y="95364"/>
                  <a:pt x="432650" y="96084"/>
                  <a:pt x="431212" y="96084"/>
                </a:cubicBezTo>
                <a:cubicBezTo>
                  <a:pt x="431212" y="96803"/>
                  <a:pt x="431212" y="97163"/>
                  <a:pt x="431212" y="97163"/>
                </a:cubicBezTo>
                <a:cubicBezTo>
                  <a:pt x="429773" y="100040"/>
                  <a:pt x="426896" y="102198"/>
                  <a:pt x="422580" y="103637"/>
                </a:cubicBezTo>
                <a:cubicBezTo>
                  <a:pt x="418264" y="105795"/>
                  <a:pt x="413228" y="106874"/>
                  <a:pt x="407474" y="106874"/>
                </a:cubicBezTo>
                <a:cubicBezTo>
                  <a:pt x="408193" y="106874"/>
                  <a:pt x="409272" y="107233"/>
                  <a:pt x="410711" y="107953"/>
                </a:cubicBezTo>
                <a:cubicBezTo>
                  <a:pt x="412869" y="108672"/>
                  <a:pt x="415027" y="109032"/>
                  <a:pt x="417185" y="109032"/>
                </a:cubicBezTo>
                <a:cubicBezTo>
                  <a:pt x="422939" y="111909"/>
                  <a:pt x="423659" y="115506"/>
                  <a:pt x="419343" y="119822"/>
                </a:cubicBezTo>
                <a:cubicBezTo>
                  <a:pt x="416465" y="120541"/>
                  <a:pt x="415027" y="123418"/>
                  <a:pt x="415027" y="128454"/>
                </a:cubicBezTo>
                <a:lnTo>
                  <a:pt x="415027" y="145718"/>
                </a:lnTo>
                <a:cubicBezTo>
                  <a:pt x="420062" y="136366"/>
                  <a:pt x="423659" y="131691"/>
                  <a:pt x="425817" y="131691"/>
                </a:cubicBezTo>
                <a:cubicBezTo>
                  <a:pt x="426536" y="131691"/>
                  <a:pt x="427255" y="131691"/>
                  <a:pt x="427975" y="131691"/>
                </a:cubicBezTo>
                <a:cubicBezTo>
                  <a:pt x="428694" y="132410"/>
                  <a:pt x="429054" y="132770"/>
                  <a:pt x="429054" y="132770"/>
                </a:cubicBezTo>
                <a:cubicBezTo>
                  <a:pt x="436247" y="132770"/>
                  <a:pt x="447756" y="132050"/>
                  <a:pt x="463582" y="130612"/>
                </a:cubicBezTo>
                <a:cubicBezTo>
                  <a:pt x="463582" y="125576"/>
                  <a:pt x="463222" y="118743"/>
                  <a:pt x="462503" y="110111"/>
                </a:cubicBezTo>
                <a:cubicBezTo>
                  <a:pt x="461783" y="100759"/>
                  <a:pt x="461064" y="93926"/>
                  <a:pt x="460345" y="89610"/>
                </a:cubicBezTo>
                <a:close/>
                <a:moveTo>
                  <a:pt x="1148340" y="85294"/>
                </a:moveTo>
                <a:lnTo>
                  <a:pt x="1148340" y="131691"/>
                </a:lnTo>
                <a:lnTo>
                  <a:pt x="1165604" y="131691"/>
                </a:lnTo>
                <a:lnTo>
                  <a:pt x="1165604" y="85294"/>
                </a:lnTo>
                <a:close/>
                <a:moveTo>
                  <a:pt x="1092232" y="85294"/>
                </a:moveTo>
                <a:lnTo>
                  <a:pt x="1092232" y="131691"/>
                </a:lnTo>
                <a:lnTo>
                  <a:pt x="1108417" y="131691"/>
                </a:lnTo>
                <a:lnTo>
                  <a:pt x="1108417" y="85294"/>
                </a:lnTo>
                <a:close/>
                <a:moveTo>
                  <a:pt x="2074944" y="78820"/>
                </a:moveTo>
                <a:cubicBezTo>
                  <a:pt x="2072786" y="80258"/>
                  <a:pt x="2071707" y="82057"/>
                  <a:pt x="2071707" y="84215"/>
                </a:cubicBezTo>
                <a:lnTo>
                  <a:pt x="2071707" y="109032"/>
                </a:lnTo>
                <a:lnTo>
                  <a:pt x="2115946" y="109032"/>
                </a:lnTo>
                <a:lnTo>
                  <a:pt x="2115946" y="78820"/>
                </a:lnTo>
                <a:close/>
                <a:moveTo>
                  <a:pt x="71755" y="68030"/>
                </a:moveTo>
                <a:cubicBezTo>
                  <a:pt x="100528" y="67310"/>
                  <a:pt x="118511" y="73065"/>
                  <a:pt x="125705" y="85294"/>
                </a:cubicBezTo>
                <a:cubicBezTo>
                  <a:pt x="130740" y="99680"/>
                  <a:pt x="126064" y="110470"/>
                  <a:pt x="111678" y="117664"/>
                </a:cubicBezTo>
                <a:cubicBezTo>
                  <a:pt x="100888" y="121980"/>
                  <a:pt x="92975" y="118743"/>
                  <a:pt x="87940" y="107953"/>
                </a:cubicBezTo>
                <a:cubicBezTo>
                  <a:pt x="84343" y="95724"/>
                  <a:pt x="78229" y="84574"/>
                  <a:pt x="69597" y="74504"/>
                </a:cubicBezTo>
                <a:cubicBezTo>
                  <a:pt x="66719" y="70907"/>
                  <a:pt x="67439" y="68749"/>
                  <a:pt x="71755" y="68030"/>
                </a:cubicBezTo>
                <a:close/>
                <a:moveTo>
                  <a:pt x="736905" y="65872"/>
                </a:moveTo>
                <a:lnTo>
                  <a:pt x="736905" y="98242"/>
                </a:lnTo>
                <a:lnTo>
                  <a:pt x="807040" y="98242"/>
                </a:lnTo>
                <a:lnTo>
                  <a:pt x="807040" y="65872"/>
                </a:lnTo>
                <a:close/>
                <a:moveTo>
                  <a:pt x="1908777" y="61556"/>
                </a:moveTo>
                <a:cubicBezTo>
                  <a:pt x="1937551" y="64433"/>
                  <a:pt x="1955174" y="72705"/>
                  <a:pt x="1961648" y="86373"/>
                </a:cubicBezTo>
                <a:cubicBezTo>
                  <a:pt x="1965245" y="101479"/>
                  <a:pt x="1958771" y="112269"/>
                  <a:pt x="1942226" y="118743"/>
                </a:cubicBezTo>
                <a:cubicBezTo>
                  <a:pt x="1931436" y="122339"/>
                  <a:pt x="1924243" y="117664"/>
                  <a:pt x="1920646" y="104716"/>
                </a:cubicBezTo>
                <a:cubicBezTo>
                  <a:pt x="1918488" y="91048"/>
                  <a:pt x="1913453" y="78820"/>
                  <a:pt x="1905540" y="68030"/>
                </a:cubicBezTo>
                <a:cubicBezTo>
                  <a:pt x="1904101" y="65872"/>
                  <a:pt x="1903742" y="64433"/>
                  <a:pt x="1904461" y="63714"/>
                </a:cubicBezTo>
                <a:cubicBezTo>
                  <a:pt x="1905180" y="62275"/>
                  <a:pt x="1906619" y="61556"/>
                  <a:pt x="1908777" y="61556"/>
                </a:cubicBezTo>
                <a:close/>
                <a:moveTo>
                  <a:pt x="146206" y="60477"/>
                </a:moveTo>
                <a:cubicBezTo>
                  <a:pt x="154119" y="61196"/>
                  <a:pt x="165628" y="62635"/>
                  <a:pt x="180734" y="64793"/>
                </a:cubicBezTo>
                <a:cubicBezTo>
                  <a:pt x="184331" y="65512"/>
                  <a:pt x="187208" y="65872"/>
                  <a:pt x="189366" y="65872"/>
                </a:cubicBezTo>
                <a:cubicBezTo>
                  <a:pt x="193682" y="67310"/>
                  <a:pt x="195840" y="69468"/>
                  <a:pt x="195840" y="72346"/>
                </a:cubicBezTo>
                <a:cubicBezTo>
                  <a:pt x="195840" y="75223"/>
                  <a:pt x="194042" y="77381"/>
                  <a:pt x="190445" y="78820"/>
                </a:cubicBezTo>
                <a:cubicBezTo>
                  <a:pt x="187568" y="79539"/>
                  <a:pt x="185410" y="82776"/>
                  <a:pt x="183971" y="88531"/>
                </a:cubicBezTo>
                <a:cubicBezTo>
                  <a:pt x="181813" y="125217"/>
                  <a:pt x="176778" y="154350"/>
                  <a:pt x="168865" y="175930"/>
                </a:cubicBezTo>
                <a:lnTo>
                  <a:pt x="209867" y="175930"/>
                </a:lnTo>
                <a:cubicBezTo>
                  <a:pt x="219938" y="160105"/>
                  <a:pt x="227850" y="151113"/>
                  <a:pt x="233605" y="148955"/>
                </a:cubicBezTo>
                <a:cubicBezTo>
                  <a:pt x="243676" y="153271"/>
                  <a:pt x="255185" y="162622"/>
                  <a:pt x="268133" y="177009"/>
                </a:cubicBezTo>
                <a:cubicBezTo>
                  <a:pt x="270291" y="179886"/>
                  <a:pt x="271011" y="182044"/>
                  <a:pt x="270291" y="183483"/>
                </a:cubicBezTo>
                <a:cubicBezTo>
                  <a:pt x="270291" y="184922"/>
                  <a:pt x="268853" y="185641"/>
                  <a:pt x="265975" y="185641"/>
                </a:cubicBezTo>
                <a:cubicBezTo>
                  <a:pt x="241518" y="184922"/>
                  <a:pt x="216701" y="184562"/>
                  <a:pt x="191524" y="184562"/>
                </a:cubicBezTo>
                <a:lnTo>
                  <a:pt x="166707" y="184562"/>
                </a:lnTo>
                <a:cubicBezTo>
                  <a:pt x="165988" y="186001"/>
                  <a:pt x="165268" y="187799"/>
                  <a:pt x="164549" y="189957"/>
                </a:cubicBezTo>
                <a:cubicBezTo>
                  <a:pt x="163110" y="192834"/>
                  <a:pt x="162031" y="194992"/>
                  <a:pt x="161312" y="196431"/>
                </a:cubicBezTo>
                <a:cubicBezTo>
                  <a:pt x="192243" y="202186"/>
                  <a:pt x="214902" y="210098"/>
                  <a:pt x="229289" y="220169"/>
                </a:cubicBezTo>
                <a:cubicBezTo>
                  <a:pt x="247992" y="235275"/>
                  <a:pt x="250869" y="250381"/>
                  <a:pt x="237921" y="265487"/>
                </a:cubicBezTo>
                <a:cubicBezTo>
                  <a:pt x="225692" y="276277"/>
                  <a:pt x="214543" y="273400"/>
                  <a:pt x="204472" y="256855"/>
                </a:cubicBezTo>
                <a:cubicBezTo>
                  <a:pt x="192243" y="234556"/>
                  <a:pt x="176778" y="216572"/>
                  <a:pt x="158075" y="202905"/>
                </a:cubicBezTo>
                <a:cubicBezTo>
                  <a:pt x="141530" y="235275"/>
                  <a:pt x="99089" y="257934"/>
                  <a:pt x="30752" y="270882"/>
                </a:cubicBezTo>
                <a:cubicBezTo>
                  <a:pt x="26436" y="271602"/>
                  <a:pt x="23919" y="271242"/>
                  <a:pt x="23199" y="269803"/>
                </a:cubicBezTo>
                <a:cubicBezTo>
                  <a:pt x="22480" y="267645"/>
                  <a:pt x="24278" y="265487"/>
                  <a:pt x="28594" y="263329"/>
                </a:cubicBezTo>
                <a:cubicBezTo>
                  <a:pt x="77509" y="242468"/>
                  <a:pt x="108441" y="216213"/>
                  <a:pt x="121389" y="184562"/>
                </a:cubicBezTo>
                <a:lnTo>
                  <a:pt x="43700" y="184562"/>
                </a:lnTo>
                <a:cubicBezTo>
                  <a:pt x="30752" y="184562"/>
                  <a:pt x="20322" y="185641"/>
                  <a:pt x="12409" y="187799"/>
                </a:cubicBezTo>
                <a:cubicBezTo>
                  <a:pt x="9532" y="187799"/>
                  <a:pt x="7374" y="187080"/>
                  <a:pt x="5935" y="185641"/>
                </a:cubicBezTo>
                <a:cubicBezTo>
                  <a:pt x="4497" y="183483"/>
                  <a:pt x="2698" y="180606"/>
                  <a:pt x="540" y="177009"/>
                </a:cubicBezTo>
                <a:cubicBezTo>
                  <a:pt x="-179" y="175570"/>
                  <a:pt x="-179" y="174491"/>
                  <a:pt x="540" y="173772"/>
                </a:cubicBezTo>
                <a:cubicBezTo>
                  <a:pt x="540" y="173053"/>
                  <a:pt x="1260" y="173053"/>
                  <a:pt x="2698" y="173772"/>
                </a:cubicBezTo>
                <a:cubicBezTo>
                  <a:pt x="17085" y="175211"/>
                  <a:pt x="31472" y="175930"/>
                  <a:pt x="45858" y="175930"/>
                </a:cubicBezTo>
                <a:lnTo>
                  <a:pt x="124626" y="175930"/>
                </a:lnTo>
                <a:cubicBezTo>
                  <a:pt x="131819" y="156508"/>
                  <a:pt x="136495" y="130612"/>
                  <a:pt x="138653" y="98242"/>
                </a:cubicBezTo>
                <a:cubicBezTo>
                  <a:pt x="137933" y="83136"/>
                  <a:pt x="137214" y="73065"/>
                  <a:pt x="136495" y="68030"/>
                </a:cubicBezTo>
                <a:cubicBezTo>
                  <a:pt x="135056" y="61556"/>
                  <a:pt x="138293" y="59038"/>
                  <a:pt x="146206" y="60477"/>
                </a:cubicBezTo>
                <a:close/>
                <a:moveTo>
                  <a:pt x="1788673" y="48607"/>
                </a:moveTo>
                <a:cubicBezTo>
                  <a:pt x="1806656" y="56520"/>
                  <a:pt x="1823201" y="67670"/>
                  <a:pt x="1838307" y="82057"/>
                </a:cubicBezTo>
                <a:cubicBezTo>
                  <a:pt x="1842623" y="89969"/>
                  <a:pt x="1840105" y="95005"/>
                  <a:pt x="1830754" y="97163"/>
                </a:cubicBezTo>
                <a:cubicBezTo>
                  <a:pt x="1826438" y="97163"/>
                  <a:pt x="1822122" y="98961"/>
                  <a:pt x="1817806" y="102558"/>
                </a:cubicBezTo>
                <a:cubicBezTo>
                  <a:pt x="1817087" y="103277"/>
                  <a:pt x="1816367" y="103637"/>
                  <a:pt x="1815648" y="103637"/>
                </a:cubicBezTo>
                <a:cubicBezTo>
                  <a:pt x="1776085" y="141761"/>
                  <a:pt x="1723933" y="168737"/>
                  <a:pt x="1659193" y="184562"/>
                </a:cubicBezTo>
                <a:cubicBezTo>
                  <a:pt x="1667105" y="199668"/>
                  <a:pt x="1690484" y="209379"/>
                  <a:pt x="1729328" y="213695"/>
                </a:cubicBezTo>
                <a:cubicBezTo>
                  <a:pt x="1747311" y="215134"/>
                  <a:pt x="1768532" y="215493"/>
                  <a:pt x="1792989" y="214774"/>
                </a:cubicBezTo>
                <a:cubicBezTo>
                  <a:pt x="1816727" y="214055"/>
                  <a:pt x="1835070" y="212616"/>
                  <a:pt x="1848018" y="210458"/>
                </a:cubicBezTo>
                <a:cubicBezTo>
                  <a:pt x="1857369" y="208300"/>
                  <a:pt x="1861685" y="207940"/>
                  <a:pt x="1860966" y="209379"/>
                </a:cubicBezTo>
                <a:cubicBezTo>
                  <a:pt x="1863843" y="211537"/>
                  <a:pt x="1862764" y="214414"/>
                  <a:pt x="1857729" y="218011"/>
                </a:cubicBezTo>
                <a:cubicBezTo>
                  <a:pt x="1850536" y="225204"/>
                  <a:pt x="1845500" y="234915"/>
                  <a:pt x="1842623" y="247144"/>
                </a:cubicBezTo>
                <a:cubicBezTo>
                  <a:pt x="1842623" y="255057"/>
                  <a:pt x="1837947" y="258294"/>
                  <a:pt x="1828596" y="256855"/>
                </a:cubicBezTo>
                <a:cubicBezTo>
                  <a:pt x="1799103" y="256855"/>
                  <a:pt x="1778243" y="256855"/>
                  <a:pt x="1766014" y="256855"/>
                </a:cubicBezTo>
                <a:cubicBezTo>
                  <a:pt x="1750908" y="256136"/>
                  <a:pt x="1738320" y="255417"/>
                  <a:pt x="1728249" y="254697"/>
                </a:cubicBezTo>
                <a:cubicBezTo>
                  <a:pt x="1693001" y="246065"/>
                  <a:pt x="1668544" y="228082"/>
                  <a:pt x="1654876" y="200747"/>
                </a:cubicBezTo>
                <a:cubicBezTo>
                  <a:pt x="1654157" y="197870"/>
                  <a:pt x="1652718" y="196071"/>
                  <a:pt x="1650560" y="195352"/>
                </a:cubicBezTo>
                <a:cubicBezTo>
                  <a:pt x="1649122" y="195352"/>
                  <a:pt x="1647683" y="196791"/>
                  <a:pt x="1646244" y="199668"/>
                </a:cubicBezTo>
                <a:cubicBezTo>
                  <a:pt x="1636893" y="219090"/>
                  <a:pt x="1631138" y="233117"/>
                  <a:pt x="1628980" y="241749"/>
                </a:cubicBezTo>
                <a:cubicBezTo>
                  <a:pt x="1628261" y="246065"/>
                  <a:pt x="1626822" y="248583"/>
                  <a:pt x="1624664" y="249302"/>
                </a:cubicBezTo>
                <a:cubicBezTo>
                  <a:pt x="1622506" y="250741"/>
                  <a:pt x="1620348" y="250022"/>
                  <a:pt x="1618190" y="247144"/>
                </a:cubicBezTo>
                <a:cubicBezTo>
                  <a:pt x="1608839" y="238512"/>
                  <a:pt x="1600207" y="229520"/>
                  <a:pt x="1592294" y="220169"/>
                </a:cubicBezTo>
                <a:cubicBezTo>
                  <a:pt x="1589417" y="216572"/>
                  <a:pt x="1590496" y="212616"/>
                  <a:pt x="1595531" y="208300"/>
                </a:cubicBezTo>
                <a:cubicBezTo>
                  <a:pt x="1617831" y="193194"/>
                  <a:pt x="1635814" y="183123"/>
                  <a:pt x="1649481" y="178088"/>
                </a:cubicBezTo>
                <a:cubicBezTo>
                  <a:pt x="1701993" y="147156"/>
                  <a:pt x="1740118" y="115146"/>
                  <a:pt x="1763856" y="82057"/>
                </a:cubicBezTo>
                <a:lnTo>
                  <a:pt x="1658113" y="82057"/>
                </a:lnTo>
                <a:cubicBezTo>
                  <a:pt x="1642288" y="82776"/>
                  <a:pt x="1630419" y="83855"/>
                  <a:pt x="1622506" y="85294"/>
                </a:cubicBezTo>
                <a:cubicBezTo>
                  <a:pt x="1621068" y="86732"/>
                  <a:pt x="1619269" y="86013"/>
                  <a:pt x="1617111" y="83136"/>
                </a:cubicBezTo>
                <a:cubicBezTo>
                  <a:pt x="1616392" y="81697"/>
                  <a:pt x="1615313" y="79899"/>
                  <a:pt x="1613874" y="77741"/>
                </a:cubicBezTo>
                <a:cubicBezTo>
                  <a:pt x="1612436" y="74863"/>
                  <a:pt x="1611357" y="73065"/>
                  <a:pt x="1610637" y="72346"/>
                </a:cubicBezTo>
                <a:cubicBezTo>
                  <a:pt x="1609199" y="70188"/>
                  <a:pt x="1609918" y="69468"/>
                  <a:pt x="1612795" y="70188"/>
                </a:cubicBezTo>
                <a:cubicBezTo>
                  <a:pt x="1641569" y="72346"/>
                  <a:pt x="1662070" y="73425"/>
                  <a:pt x="1674299" y="73425"/>
                </a:cubicBezTo>
                <a:lnTo>
                  <a:pt x="1763856" y="73425"/>
                </a:lnTo>
                <a:cubicBezTo>
                  <a:pt x="1776085" y="57599"/>
                  <a:pt x="1784357" y="49327"/>
                  <a:pt x="1788673" y="48607"/>
                </a:cubicBezTo>
                <a:close/>
                <a:moveTo>
                  <a:pt x="1028571" y="41054"/>
                </a:moveTo>
                <a:cubicBezTo>
                  <a:pt x="1028571" y="43212"/>
                  <a:pt x="1027851" y="45011"/>
                  <a:pt x="1026413" y="46449"/>
                </a:cubicBezTo>
                <a:cubicBezTo>
                  <a:pt x="1023535" y="48607"/>
                  <a:pt x="1022097" y="51485"/>
                  <a:pt x="1022097" y="55081"/>
                </a:cubicBezTo>
                <a:lnTo>
                  <a:pt x="1022097" y="103637"/>
                </a:lnTo>
                <a:cubicBezTo>
                  <a:pt x="1026413" y="95724"/>
                  <a:pt x="1030369" y="90689"/>
                  <a:pt x="1033966" y="88531"/>
                </a:cubicBezTo>
                <a:cubicBezTo>
                  <a:pt x="1039001" y="89250"/>
                  <a:pt x="1045835" y="93206"/>
                  <a:pt x="1054467" y="100400"/>
                </a:cubicBezTo>
                <a:lnTo>
                  <a:pt x="1054467" y="47528"/>
                </a:lnTo>
                <a:cubicBezTo>
                  <a:pt x="1054467" y="46090"/>
                  <a:pt x="1054107" y="43932"/>
                  <a:pt x="1053388" y="41054"/>
                </a:cubicBezTo>
                <a:close/>
                <a:moveTo>
                  <a:pt x="376182" y="35659"/>
                </a:moveTo>
                <a:cubicBezTo>
                  <a:pt x="375463" y="36379"/>
                  <a:pt x="375103" y="38537"/>
                  <a:pt x="375103" y="42133"/>
                </a:cubicBezTo>
                <a:lnTo>
                  <a:pt x="375103" y="87452"/>
                </a:lnTo>
                <a:lnTo>
                  <a:pt x="394526" y="87452"/>
                </a:lnTo>
                <a:lnTo>
                  <a:pt x="394526" y="35659"/>
                </a:lnTo>
                <a:close/>
                <a:moveTo>
                  <a:pt x="1148340" y="32422"/>
                </a:moveTo>
                <a:lnTo>
                  <a:pt x="1148340" y="76662"/>
                </a:lnTo>
                <a:lnTo>
                  <a:pt x="1165604" y="76662"/>
                </a:lnTo>
                <a:lnTo>
                  <a:pt x="1165604" y="32422"/>
                </a:lnTo>
                <a:close/>
                <a:moveTo>
                  <a:pt x="1097627" y="32422"/>
                </a:moveTo>
                <a:cubicBezTo>
                  <a:pt x="1094030" y="31703"/>
                  <a:pt x="1092232" y="33142"/>
                  <a:pt x="1092232" y="36738"/>
                </a:cubicBezTo>
                <a:lnTo>
                  <a:pt x="1092232" y="76662"/>
                </a:lnTo>
                <a:lnTo>
                  <a:pt x="1108417" y="76662"/>
                </a:lnTo>
                <a:lnTo>
                  <a:pt x="1108417" y="32422"/>
                </a:lnTo>
                <a:lnTo>
                  <a:pt x="1098706" y="32422"/>
                </a:lnTo>
                <a:cubicBezTo>
                  <a:pt x="1098706" y="32422"/>
                  <a:pt x="1098346" y="32422"/>
                  <a:pt x="1097627" y="32422"/>
                </a:cubicBezTo>
                <a:close/>
                <a:moveTo>
                  <a:pt x="498110" y="27027"/>
                </a:moveTo>
                <a:lnTo>
                  <a:pt x="498110" y="30264"/>
                </a:lnTo>
                <a:cubicBezTo>
                  <a:pt x="498110" y="34580"/>
                  <a:pt x="498110" y="41414"/>
                  <a:pt x="498110" y="50765"/>
                </a:cubicBezTo>
                <a:cubicBezTo>
                  <a:pt x="498829" y="61556"/>
                  <a:pt x="499189" y="69468"/>
                  <a:pt x="499189" y="74504"/>
                </a:cubicBezTo>
                <a:lnTo>
                  <a:pt x="526164" y="70188"/>
                </a:lnTo>
                <a:cubicBezTo>
                  <a:pt x="526883" y="69468"/>
                  <a:pt x="527603" y="68030"/>
                  <a:pt x="528322" y="65872"/>
                </a:cubicBezTo>
                <a:cubicBezTo>
                  <a:pt x="529041" y="64433"/>
                  <a:pt x="529401" y="63354"/>
                  <a:pt x="529401" y="62635"/>
                </a:cubicBezTo>
                <a:cubicBezTo>
                  <a:pt x="525085" y="60477"/>
                  <a:pt x="521488" y="56880"/>
                  <a:pt x="518611" y="51844"/>
                </a:cubicBezTo>
                <a:cubicBezTo>
                  <a:pt x="515014" y="43212"/>
                  <a:pt x="508900" y="36019"/>
                  <a:pt x="500268" y="30264"/>
                </a:cubicBezTo>
                <a:cubicBezTo>
                  <a:pt x="500268" y="29545"/>
                  <a:pt x="499908" y="28826"/>
                  <a:pt x="499189" y="28106"/>
                </a:cubicBezTo>
                <a:cubicBezTo>
                  <a:pt x="499189" y="27387"/>
                  <a:pt x="498829" y="27027"/>
                  <a:pt x="498110" y="27027"/>
                </a:cubicBezTo>
                <a:close/>
                <a:moveTo>
                  <a:pt x="741221" y="23790"/>
                </a:moveTo>
                <a:cubicBezTo>
                  <a:pt x="738343" y="25229"/>
                  <a:pt x="736905" y="27747"/>
                  <a:pt x="736905" y="31343"/>
                </a:cubicBezTo>
                <a:lnTo>
                  <a:pt x="736905" y="57239"/>
                </a:lnTo>
                <a:lnTo>
                  <a:pt x="807040" y="57239"/>
                </a:lnTo>
                <a:lnTo>
                  <a:pt x="807040" y="23790"/>
                </a:lnTo>
                <a:close/>
                <a:moveTo>
                  <a:pt x="1306023" y="17316"/>
                </a:moveTo>
                <a:cubicBezTo>
                  <a:pt x="1334077" y="18036"/>
                  <a:pt x="1351701" y="24510"/>
                  <a:pt x="1358895" y="36738"/>
                </a:cubicBezTo>
                <a:cubicBezTo>
                  <a:pt x="1364649" y="54722"/>
                  <a:pt x="1359974" y="67670"/>
                  <a:pt x="1344868" y="75583"/>
                </a:cubicBezTo>
                <a:cubicBezTo>
                  <a:pt x="1331919" y="79179"/>
                  <a:pt x="1324007" y="75223"/>
                  <a:pt x="1321129" y="63714"/>
                </a:cubicBezTo>
                <a:cubicBezTo>
                  <a:pt x="1318252" y="47169"/>
                  <a:pt x="1312138" y="33861"/>
                  <a:pt x="1302786" y="23790"/>
                </a:cubicBezTo>
                <a:cubicBezTo>
                  <a:pt x="1300628" y="22352"/>
                  <a:pt x="1299909" y="20913"/>
                  <a:pt x="1300628" y="19474"/>
                </a:cubicBezTo>
                <a:cubicBezTo>
                  <a:pt x="1301348" y="18036"/>
                  <a:pt x="1303146" y="17316"/>
                  <a:pt x="1306023" y="17316"/>
                </a:cubicBezTo>
                <a:close/>
                <a:moveTo>
                  <a:pt x="1420398" y="9763"/>
                </a:moveTo>
                <a:cubicBezTo>
                  <a:pt x="1426152" y="10483"/>
                  <a:pt x="1437302" y="13000"/>
                  <a:pt x="1453847" y="17316"/>
                </a:cubicBezTo>
                <a:cubicBezTo>
                  <a:pt x="1460321" y="18755"/>
                  <a:pt x="1464637" y="19834"/>
                  <a:pt x="1466795" y="20553"/>
                </a:cubicBezTo>
                <a:cubicBezTo>
                  <a:pt x="1469672" y="21992"/>
                  <a:pt x="1470751" y="24150"/>
                  <a:pt x="1470032" y="27027"/>
                </a:cubicBezTo>
                <a:cubicBezTo>
                  <a:pt x="1469313" y="29905"/>
                  <a:pt x="1467514" y="31343"/>
                  <a:pt x="1464637" y="31343"/>
                </a:cubicBezTo>
                <a:cubicBezTo>
                  <a:pt x="1461759" y="32063"/>
                  <a:pt x="1459242" y="34221"/>
                  <a:pt x="1457084" y="37817"/>
                </a:cubicBezTo>
                <a:cubicBezTo>
                  <a:pt x="1457084" y="37817"/>
                  <a:pt x="1456724" y="38537"/>
                  <a:pt x="1456005" y="39975"/>
                </a:cubicBezTo>
                <a:cubicBezTo>
                  <a:pt x="1477585" y="65872"/>
                  <a:pt x="1505279" y="83855"/>
                  <a:pt x="1539088" y="93926"/>
                </a:cubicBezTo>
                <a:cubicBezTo>
                  <a:pt x="1544843" y="95364"/>
                  <a:pt x="1547361" y="97522"/>
                  <a:pt x="1546641" y="100400"/>
                </a:cubicBezTo>
                <a:cubicBezTo>
                  <a:pt x="1546641" y="102558"/>
                  <a:pt x="1544483" y="104716"/>
                  <a:pt x="1540167" y="106874"/>
                </a:cubicBezTo>
                <a:cubicBezTo>
                  <a:pt x="1532254" y="112628"/>
                  <a:pt x="1525061" y="120541"/>
                  <a:pt x="1518587" y="130612"/>
                </a:cubicBezTo>
                <a:cubicBezTo>
                  <a:pt x="1517148" y="134208"/>
                  <a:pt x="1513552" y="134568"/>
                  <a:pt x="1507797" y="131691"/>
                </a:cubicBezTo>
                <a:cubicBezTo>
                  <a:pt x="1482620" y="116585"/>
                  <a:pt x="1464277" y="88531"/>
                  <a:pt x="1452768" y="47528"/>
                </a:cubicBezTo>
                <a:cubicBezTo>
                  <a:pt x="1441978" y="69109"/>
                  <a:pt x="1429030" y="88531"/>
                  <a:pt x="1413924" y="105795"/>
                </a:cubicBezTo>
                <a:cubicBezTo>
                  <a:pt x="1417520" y="106514"/>
                  <a:pt x="1423635" y="107593"/>
                  <a:pt x="1432267" y="109032"/>
                </a:cubicBezTo>
                <a:cubicBezTo>
                  <a:pt x="1435144" y="110470"/>
                  <a:pt x="1437302" y="111190"/>
                  <a:pt x="1438741" y="111190"/>
                </a:cubicBezTo>
                <a:cubicBezTo>
                  <a:pt x="1444495" y="114786"/>
                  <a:pt x="1444855" y="118743"/>
                  <a:pt x="1439820" y="123059"/>
                </a:cubicBezTo>
                <a:cubicBezTo>
                  <a:pt x="1437662" y="124497"/>
                  <a:pt x="1436583" y="127375"/>
                  <a:pt x="1436583" y="131691"/>
                </a:cubicBezTo>
                <a:lnTo>
                  <a:pt x="1436583" y="167298"/>
                </a:lnTo>
                <a:cubicBezTo>
                  <a:pt x="1449531" y="155069"/>
                  <a:pt x="1461759" y="140323"/>
                  <a:pt x="1473269" y="123059"/>
                </a:cubicBezTo>
                <a:cubicBezTo>
                  <a:pt x="1475427" y="118023"/>
                  <a:pt x="1479024" y="117664"/>
                  <a:pt x="1484059" y="121980"/>
                </a:cubicBezTo>
                <a:cubicBezTo>
                  <a:pt x="1495568" y="129892"/>
                  <a:pt x="1505279" y="137445"/>
                  <a:pt x="1513192" y="144639"/>
                </a:cubicBezTo>
                <a:cubicBezTo>
                  <a:pt x="1516069" y="149674"/>
                  <a:pt x="1514271" y="152911"/>
                  <a:pt x="1507797" y="154350"/>
                </a:cubicBezTo>
                <a:cubicBezTo>
                  <a:pt x="1504200" y="153631"/>
                  <a:pt x="1499884" y="154350"/>
                  <a:pt x="1494849" y="156508"/>
                </a:cubicBezTo>
                <a:cubicBezTo>
                  <a:pt x="1482620" y="163701"/>
                  <a:pt x="1463198" y="172333"/>
                  <a:pt x="1436583" y="182404"/>
                </a:cubicBezTo>
                <a:lnTo>
                  <a:pt x="1436583" y="218011"/>
                </a:lnTo>
                <a:cubicBezTo>
                  <a:pt x="1435863" y="228082"/>
                  <a:pt x="1440539" y="232757"/>
                  <a:pt x="1450610" y="232038"/>
                </a:cubicBezTo>
                <a:lnTo>
                  <a:pt x="1486217" y="232038"/>
                </a:lnTo>
                <a:cubicBezTo>
                  <a:pt x="1496288" y="233477"/>
                  <a:pt x="1503481" y="218730"/>
                  <a:pt x="1507797" y="187799"/>
                </a:cubicBezTo>
                <a:cubicBezTo>
                  <a:pt x="1509236" y="181325"/>
                  <a:pt x="1511034" y="178448"/>
                  <a:pt x="1513192" y="179167"/>
                </a:cubicBezTo>
                <a:cubicBezTo>
                  <a:pt x="1515350" y="178448"/>
                  <a:pt x="1516429" y="181325"/>
                  <a:pt x="1516429" y="187799"/>
                </a:cubicBezTo>
                <a:cubicBezTo>
                  <a:pt x="1519306" y="212976"/>
                  <a:pt x="1523982" y="226643"/>
                  <a:pt x="1530456" y="228801"/>
                </a:cubicBezTo>
                <a:cubicBezTo>
                  <a:pt x="1544843" y="239591"/>
                  <a:pt x="1543764" y="250022"/>
                  <a:pt x="1527219" y="260092"/>
                </a:cubicBezTo>
                <a:cubicBezTo>
                  <a:pt x="1518587" y="263689"/>
                  <a:pt x="1506358" y="265487"/>
                  <a:pt x="1490533" y="265487"/>
                </a:cubicBezTo>
                <a:lnTo>
                  <a:pt x="1425793" y="265487"/>
                </a:lnTo>
                <a:cubicBezTo>
                  <a:pt x="1404213" y="266926"/>
                  <a:pt x="1393782" y="255776"/>
                  <a:pt x="1394502" y="232038"/>
                </a:cubicBezTo>
                <a:lnTo>
                  <a:pt x="1394502" y="148955"/>
                </a:lnTo>
                <a:cubicBezTo>
                  <a:pt x="1394502" y="138884"/>
                  <a:pt x="1394142" y="130612"/>
                  <a:pt x="1393423" y="124138"/>
                </a:cubicBezTo>
                <a:cubicBezTo>
                  <a:pt x="1381913" y="132770"/>
                  <a:pt x="1368965" y="140323"/>
                  <a:pt x="1354579" y="146797"/>
                </a:cubicBezTo>
                <a:cubicBezTo>
                  <a:pt x="1354579" y="146797"/>
                  <a:pt x="1354219" y="146797"/>
                  <a:pt x="1353500" y="146797"/>
                </a:cubicBezTo>
                <a:cubicBezTo>
                  <a:pt x="1353500" y="147516"/>
                  <a:pt x="1353140" y="147876"/>
                  <a:pt x="1352421" y="147876"/>
                </a:cubicBezTo>
                <a:lnTo>
                  <a:pt x="1352421" y="203984"/>
                </a:lnTo>
                <a:cubicBezTo>
                  <a:pt x="1353859" y="203265"/>
                  <a:pt x="1356377" y="201826"/>
                  <a:pt x="1359974" y="199668"/>
                </a:cubicBezTo>
                <a:cubicBezTo>
                  <a:pt x="1372922" y="193194"/>
                  <a:pt x="1380475" y="189597"/>
                  <a:pt x="1382633" y="188878"/>
                </a:cubicBezTo>
                <a:cubicBezTo>
                  <a:pt x="1386949" y="186720"/>
                  <a:pt x="1390186" y="186360"/>
                  <a:pt x="1392344" y="187799"/>
                </a:cubicBezTo>
                <a:cubicBezTo>
                  <a:pt x="1393782" y="188518"/>
                  <a:pt x="1393063" y="190676"/>
                  <a:pt x="1390186" y="194273"/>
                </a:cubicBezTo>
                <a:cubicBezTo>
                  <a:pt x="1376518" y="213695"/>
                  <a:pt x="1361772" y="229880"/>
                  <a:pt x="1345947" y="242828"/>
                </a:cubicBezTo>
                <a:cubicBezTo>
                  <a:pt x="1342350" y="246425"/>
                  <a:pt x="1339113" y="251101"/>
                  <a:pt x="1336235" y="256855"/>
                </a:cubicBezTo>
                <a:cubicBezTo>
                  <a:pt x="1333358" y="264049"/>
                  <a:pt x="1329402" y="265487"/>
                  <a:pt x="1324366" y="261171"/>
                </a:cubicBezTo>
                <a:cubicBezTo>
                  <a:pt x="1317892" y="253978"/>
                  <a:pt x="1311059" y="244986"/>
                  <a:pt x="1303865" y="234196"/>
                </a:cubicBezTo>
                <a:cubicBezTo>
                  <a:pt x="1298830" y="229880"/>
                  <a:pt x="1299549" y="225564"/>
                  <a:pt x="1306023" y="221248"/>
                </a:cubicBezTo>
                <a:cubicBezTo>
                  <a:pt x="1310339" y="218371"/>
                  <a:pt x="1312497" y="213695"/>
                  <a:pt x="1312497" y="207221"/>
                </a:cubicBezTo>
                <a:lnTo>
                  <a:pt x="1312497" y="117664"/>
                </a:lnTo>
                <a:lnTo>
                  <a:pt x="1298470" y="117664"/>
                </a:lnTo>
                <a:cubicBezTo>
                  <a:pt x="1294154" y="117664"/>
                  <a:pt x="1289479" y="118383"/>
                  <a:pt x="1284443" y="119822"/>
                </a:cubicBezTo>
                <a:cubicBezTo>
                  <a:pt x="1281566" y="119822"/>
                  <a:pt x="1279768" y="119102"/>
                  <a:pt x="1279048" y="117664"/>
                </a:cubicBezTo>
                <a:cubicBezTo>
                  <a:pt x="1279048" y="116944"/>
                  <a:pt x="1278689" y="115506"/>
                  <a:pt x="1277969" y="113348"/>
                </a:cubicBezTo>
                <a:cubicBezTo>
                  <a:pt x="1277250" y="111909"/>
                  <a:pt x="1276531" y="110830"/>
                  <a:pt x="1275811" y="110111"/>
                </a:cubicBezTo>
                <a:cubicBezTo>
                  <a:pt x="1275092" y="108672"/>
                  <a:pt x="1274732" y="107593"/>
                  <a:pt x="1274732" y="106874"/>
                </a:cubicBezTo>
                <a:cubicBezTo>
                  <a:pt x="1274732" y="106874"/>
                  <a:pt x="1275452" y="106874"/>
                  <a:pt x="1276890" y="106874"/>
                </a:cubicBezTo>
                <a:cubicBezTo>
                  <a:pt x="1286961" y="108312"/>
                  <a:pt x="1295953" y="109032"/>
                  <a:pt x="1303865" y="109032"/>
                </a:cubicBezTo>
                <a:lnTo>
                  <a:pt x="1310339" y="109032"/>
                </a:lnTo>
                <a:cubicBezTo>
                  <a:pt x="1318252" y="98242"/>
                  <a:pt x="1323287" y="92847"/>
                  <a:pt x="1325445" y="92847"/>
                </a:cubicBezTo>
                <a:cubicBezTo>
                  <a:pt x="1339113" y="96443"/>
                  <a:pt x="1351701" y="103996"/>
                  <a:pt x="1363211" y="115506"/>
                </a:cubicBezTo>
                <a:cubicBezTo>
                  <a:pt x="1363211" y="118383"/>
                  <a:pt x="1361412" y="121260"/>
                  <a:pt x="1357816" y="124138"/>
                </a:cubicBezTo>
                <a:cubicBezTo>
                  <a:pt x="1354219" y="124857"/>
                  <a:pt x="1352421" y="127375"/>
                  <a:pt x="1352421" y="131691"/>
                </a:cubicBezTo>
                <a:lnTo>
                  <a:pt x="1352421" y="138165"/>
                </a:lnTo>
                <a:cubicBezTo>
                  <a:pt x="1372562" y="117304"/>
                  <a:pt x="1389466" y="88531"/>
                  <a:pt x="1403134" y="51844"/>
                </a:cubicBezTo>
                <a:cubicBezTo>
                  <a:pt x="1408169" y="37458"/>
                  <a:pt x="1411406" y="25589"/>
                  <a:pt x="1412845" y="16237"/>
                </a:cubicBezTo>
                <a:cubicBezTo>
                  <a:pt x="1413564" y="10483"/>
                  <a:pt x="1416082" y="8325"/>
                  <a:pt x="1420398" y="9763"/>
                </a:cubicBezTo>
                <a:close/>
                <a:moveTo>
                  <a:pt x="1927120" y="7605"/>
                </a:moveTo>
                <a:cubicBezTo>
                  <a:pt x="1955894" y="6886"/>
                  <a:pt x="1974237" y="13360"/>
                  <a:pt x="1982149" y="27027"/>
                </a:cubicBezTo>
                <a:cubicBezTo>
                  <a:pt x="1987185" y="43572"/>
                  <a:pt x="1981790" y="54722"/>
                  <a:pt x="1965964" y="60477"/>
                </a:cubicBezTo>
                <a:cubicBezTo>
                  <a:pt x="1953736" y="64073"/>
                  <a:pt x="1945823" y="60477"/>
                  <a:pt x="1942226" y="49686"/>
                </a:cubicBezTo>
                <a:cubicBezTo>
                  <a:pt x="1940068" y="36019"/>
                  <a:pt x="1933954" y="24150"/>
                  <a:pt x="1923883" y="14079"/>
                </a:cubicBezTo>
                <a:cubicBezTo>
                  <a:pt x="1922445" y="11921"/>
                  <a:pt x="1922085" y="10483"/>
                  <a:pt x="1922804" y="9763"/>
                </a:cubicBezTo>
                <a:cubicBezTo>
                  <a:pt x="1923524" y="8325"/>
                  <a:pt x="1924962" y="7605"/>
                  <a:pt x="1927120" y="7605"/>
                </a:cubicBezTo>
                <a:close/>
                <a:moveTo>
                  <a:pt x="1175315" y="7605"/>
                </a:moveTo>
                <a:cubicBezTo>
                  <a:pt x="1185386" y="8325"/>
                  <a:pt x="1196176" y="13720"/>
                  <a:pt x="1207685" y="23790"/>
                </a:cubicBezTo>
                <a:cubicBezTo>
                  <a:pt x="1212720" y="28106"/>
                  <a:pt x="1213080" y="32422"/>
                  <a:pt x="1208764" y="36738"/>
                </a:cubicBezTo>
                <a:cubicBezTo>
                  <a:pt x="1206606" y="38177"/>
                  <a:pt x="1205527" y="40695"/>
                  <a:pt x="1205527" y="44291"/>
                </a:cubicBezTo>
                <a:lnTo>
                  <a:pt x="1205527" y="72346"/>
                </a:lnTo>
                <a:cubicBezTo>
                  <a:pt x="1205527" y="85294"/>
                  <a:pt x="1206246" y="106154"/>
                  <a:pt x="1207685" y="134928"/>
                </a:cubicBezTo>
                <a:cubicBezTo>
                  <a:pt x="1208404" y="142121"/>
                  <a:pt x="1204808" y="147156"/>
                  <a:pt x="1196895" y="150034"/>
                </a:cubicBezTo>
                <a:cubicBezTo>
                  <a:pt x="1193298" y="151473"/>
                  <a:pt x="1187184" y="152911"/>
                  <a:pt x="1178552" y="154350"/>
                </a:cubicBezTo>
                <a:cubicBezTo>
                  <a:pt x="1177833" y="154350"/>
                  <a:pt x="1177113" y="154350"/>
                  <a:pt x="1176394" y="154350"/>
                </a:cubicBezTo>
                <a:cubicBezTo>
                  <a:pt x="1168481" y="156508"/>
                  <a:pt x="1164885" y="154350"/>
                  <a:pt x="1165604" y="147876"/>
                </a:cubicBezTo>
                <a:lnTo>
                  <a:pt x="1165604" y="140323"/>
                </a:lnTo>
                <a:lnTo>
                  <a:pt x="1148340" y="140323"/>
                </a:lnTo>
                <a:lnTo>
                  <a:pt x="1148340" y="182404"/>
                </a:lnTo>
                <a:lnTo>
                  <a:pt x="1163446" y="182404"/>
                </a:lnTo>
                <a:cubicBezTo>
                  <a:pt x="1171359" y="168737"/>
                  <a:pt x="1177473" y="161184"/>
                  <a:pt x="1181789" y="159745"/>
                </a:cubicBezTo>
                <a:cubicBezTo>
                  <a:pt x="1189702" y="161184"/>
                  <a:pt x="1200492" y="169096"/>
                  <a:pt x="1214159" y="183483"/>
                </a:cubicBezTo>
                <a:cubicBezTo>
                  <a:pt x="1215598" y="188518"/>
                  <a:pt x="1214159" y="191036"/>
                  <a:pt x="1209843" y="191036"/>
                </a:cubicBezTo>
                <a:cubicBezTo>
                  <a:pt x="1193298" y="191036"/>
                  <a:pt x="1174596" y="191036"/>
                  <a:pt x="1153735" y="191036"/>
                </a:cubicBezTo>
                <a:lnTo>
                  <a:pt x="1148340" y="191036"/>
                </a:lnTo>
                <a:lnTo>
                  <a:pt x="1148340" y="238512"/>
                </a:lnTo>
                <a:lnTo>
                  <a:pt x="1166683" y="238512"/>
                </a:lnTo>
                <a:cubicBezTo>
                  <a:pt x="1178912" y="223406"/>
                  <a:pt x="1186465" y="216213"/>
                  <a:pt x="1189342" y="216932"/>
                </a:cubicBezTo>
                <a:cubicBezTo>
                  <a:pt x="1197974" y="219809"/>
                  <a:pt x="1208764" y="227003"/>
                  <a:pt x="1221712" y="238512"/>
                </a:cubicBezTo>
                <a:cubicBezTo>
                  <a:pt x="1224590" y="243548"/>
                  <a:pt x="1223870" y="246425"/>
                  <a:pt x="1219554" y="247144"/>
                </a:cubicBezTo>
                <a:cubicBezTo>
                  <a:pt x="1200132" y="247144"/>
                  <a:pt x="1179631" y="247144"/>
                  <a:pt x="1158051" y="247144"/>
                </a:cubicBezTo>
                <a:lnTo>
                  <a:pt x="1062020" y="247144"/>
                </a:lnTo>
                <a:cubicBezTo>
                  <a:pt x="1046914" y="247144"/>
                  <a:pt x="1037922" y="247504"/>
                  <a:pt x="1035045" y="248223"/>
                </a:cubicBezTo>
                <a:cubicBezTo>
                  <a:pt x="1032887" y="248943"/>
                  <a:pt x="1031448" y="248223"/>
                  <a:pt x="1030729" y="246065"/>
                </a:cubicBezTo>
                <a:cubicBezTo>
                  <a:pt x="1028571" y="243907"/>
                  <a:pt x="1026772" y="241389"/>
                  <a:pt x="1025334" y="238512"/>
                </a:cubicBezTo>
                <a:cubicBezTo>
                  <a:pt x="1024614" y="236354"/>
                  <a:pt x="1025334" y="235275"/>
                  <a:pt x="1027492" y="235275"/>
                </a:cubicBezTo>
                <a:cubicBezTo>
                  <a:pt x="1042598" y="236714"/>
                  <a:pt x="1055546" y="237793"/>
                  <a:pt x="1066336" y="238512"/>
                </a:cubicBezTo>
                <a:lnTo>
                  <a:pt x="1108417" y="238512"/>
                </a:lnTo>
                <a:lnTo>
                  <a:pt x="1108417" y="191036"/>
                </a:lnTo>
                <a:lnTo>
                  <a:pt x="1078205" y="191036"/>
                </a:lnTo>
                <a:cubicBezTo>
                  <a:pt x="1070292" y="191036"/>
                  <a:pt x="1064897" y="191396"/>
                  <a:pt x="1062020" y="192115"/>
                </a:cubicBezTo>
                <a:cubicBezTo>
                  <a:pt x="1060581" y="193554"/>
                  <a:pt x="1058783" y="193194"/>
                  <a:pt x="1056625" y="191036"/>
                </a:cubicBezTo>
                <a:lnTo>
                  <a:pt x="1053388" y="187799"/>
                </a:lnTo>
                <a:cubicBezTo>
                  <a:pt x="1032527" y="201466"/>
                  <a:pt x="1010227" y="215134"/>
                  <a:pt x="986489" y="228801"/>
                </a:cubicBezTo>
                <a:cubicBezTo>
                  <a:pt x="983612" y="229520"/>
                  <a:pt x="980735" y="231319"/>
                  <a:pt x="977857" y="234196"/>
                </a:cubicBezTo>
                <a:cubicBezTo>
                  <a:pt x="974261" y="239232"/>
                  <a:pt x="970304" y="239232"/>
                  <a:pt x="965988" y="234196"/>
                </a:cubicBezTo>
                <a:cubicBezTo>
                  <a:pt x="962392" y="229161"/>
                  <a:pt x="957716" y="218730"/>
                  <a:pt x="951961" y="202905"/>
                </a:cubicBezTo>
                <a:cubicBezTo>
                  <a:pt x="949803" y="197150"/>
                  <a:pt x="951961" y="193554"/>
                  <a:pt x="958435" y="192115"/>
                </a:cubicBezTo>
                <a:cubicBezTo>
                  <a:pt x="959155" y="192115"/>
                  <a:pt x="960234" y="192115"/>
                  <a:pt x="961672" y="192115"/>
                </a:cubicBezTo>
                <a:cubicBezTo>
                  <a:pt x="967427" y="191396"/>
                  <a:pt x="974620" y="189957"/>
                  <a:pt x="983252" y="187799"/>
                </a:cubicBezTo>
                <a:lnTo>
                  <a:pt x="983252" y="115506"/>
                </a:lnTo>
                <a:lnTo>
                  <a:pt x="980015" y="115506"/>
                </a:lnTo>
                <a:cubicBezTo>
                  <a:pt x="979296" y="115506"/>
                  <a:pt x="976778" y="115506"/>
                  <a:pt x="972462" y="115506"/>
                </a:cubicBezTo>
                <a:cubicBezTo>
                  <a:pt x="968146" y="116225"/>
                  <a:pt x="965269" y="116585"/>
                  <a:pt x="963830" y="116585"/>
                </a:cubicBezTo>
                <a:cubicBezTo>
                  <a:pt x="960953" y="118023"/>
                  <a:pt x="959155" y="117664"/>
                  <a:pt x="958435" y="115506"/>
                </a:cubicBezTo>
                <a:cubicBezTo>
                  <a:pt x="956277" y="113348"/>
                  <a:pt x="954839" y="110830"/>
                  <a:pt x="954119" y="107953"/>
                </a:cubicBezTo>
                <a:cubicBezTo>
                  <a:pt x="953400" y="105795"/>
                  <a:pt x="954119" y="105075"/>
                  <a:pt x="956277" y="105795"/>
                </a:cubicBezTo>
                <a:cubicBezTo>
                  <a:pt x="962032" y="106514"/>
                  <a:pt x="971024" y="106874"/>
                  <a:pt x="983252" y="106874"/>
                </a:cubicBezTo>
                <a:lnTo>
                  <a:pt x="983252" y="41054"/>
                </a:lnTo>
                <a:lnTo>
                  <a:pt x="978936" y="41054"/>
                </a:lnTo>
                <a:cubicBezTo>
                  <a:pt x="973901" y="41054"/>
                  <a:pt x="968506" y="41774"/>
                  <a:pt x="962751" y="43212"/>
                </a:cubicBezTo>
                <a:cubicBezTo>
                  <a:pt x="960593" y="43932"/>
                  <a:pt x="958435" y="43212"/>
                  <a:pt x="956277" y="41054"/>
                </a:cubicBezTo>
                <a:cubicBezTo>
                  <a:pt x="954839" y="39616"/>
                  <a:pt x="953400" y="37458"/>
                  <a:pt x="951961" y="34580"/>
                </a:cubicBezTo>
                <a:cubicBezTo>
                  <a:pt x="951242" y="32422"/>
                  <a:pt x="951961" y="31343"/>
                  <a:pt x="954119" y="31343"/>
                </a:cubicBezTo>
                <a:cubicBezTo>
                  <a:pt x="964190" y="32782"/>
                  <a:pt x="973901" y="33501"/>
                  <a:pt x="983252" y="33501"/>
                </a:cubicBezTo>
                <a:lnTo>
                  <a:pt x="1017780" y="33501"/>
                </a:lnTo>
                <a:cubicBezTo>
                  <a:pt x="1024974" y="19115"/>
                  <a:pt x="1030369" y="11562"/>
                  <a:pt x="1033966" y="10842"/>
                </a:cubicBezTo>
                <a:cubicBezTo>
                  <a:pt x="1037562" y="10842"/>
                  <a:pt x="1043677" y="14079"/>
                  <a:pt x="1052309" y="20553"/>
                </a:cubicBezTo>
                <a:cubicBezTo>
                  <a:pt x="1051589" y="20553"/>
                  <a:pt x="1051230" y="19834"/>
                  <a:pt x="1051230" y="18395"/>
                </a:cubicBezTo>
                <a:cubicBezTo>
                  <a:pt x="1050510" y="11202"/>
                  <a:pt x="1053747" y="8325"/>
                  <a:pt x="1060941" y="9763"/>
                </a:cubicBezTo>
                <a:cubicBezTo>
                  <a:pt x="1072450" y="13360"/>
                  <a:pt x="1084679" y="18036"/>
                  <a:pt x="1097627" y="23790"/>
                </a:cubicBezTo>
                <a:lnTo>
                  <a:pt x="1160209" y="23790"/>
                </a:lnTo>
                <a:cubicBezTo>
                  <a:pt x="1168122" y="13000"/>
                  <a:pt x="1173157" y="7605"/>
                  <a:pt x="1175315" y="7605"/>
                </a:cubicBezTo>
                <a:close/>
                <a:moveTo>
                  <a:pt x="1686168" y="6526"/>
                </a:moveTo>
                <a:cubicBezTo>
                  <a:pt x="1719257" y="5088"/>
                  <a:pt x="1739758" y="11562"/>
                  <a:pt x="1747671" y="25948"/>
                </a:cubicBezTo>
                <a:cubicBezTo>
                  <a:pt x="1754864" y="43212"/>
                  <a:pt x="1749829" y="55801"/>
                  <a:pt x="1732565" y="63714"/>
                </a:cubicBezTo>
                <a:cubicBezTo>
                  <a:pt x="1720336" y="68030"/>
                  <a:pt x="1711344" y="64073"/>
                  <a:pt x="1705590" y="51844"/>
                </a:cubicBezTo>
                <a:cubicBezTo>
                  <a:pt x="1702712" y="38177"/>
                  <a:pt x="1695159" y="25589"/>
                  <a:pt x="1682931" y="14079"/>
                </a:cubicBezTo>
                <a:cubicBezTo>
                  <a:pt x="1680053" y="9763"/>
                  <a:pt x="1681132" y="7246"/>
                  <a:pt x="1686168" y="6526"/>
                </a:cubicBezTo>
                <a:close/>
                <a:moveTo>
                  <a:pt x="462503" y="3289"/>
                </a:moveTo>
                <a:cubicBezTo>
                  <a:pt x="463941" y="3289"/>
                  <a:pt x="467538" y="3649"/>
                  <a:pt x="473293" y="4368"/>
                </a:cubicBezTo>
                <a:cubicBezTo>
                  <a:pt x="489838" y="6526"/>
                  <a:pt x="499549" y="7965"/>
                  <a:pt x="502426" y="8684"/>
                </a:cubicBezTo>
                <a:cubicBezTo>
                  <a:pt x="507461" y="11562"/>
                  <a:pt x="507461" y="14799"/>
                  <a:pt x="502426" y="18395"/>
                </a:cubicBezTo>
                <a:cubicBezTo>
                  <a:pt x="500268" y="19834"/>
                  <a:pt x="498829" y="22352"/>
                  <a:pt x="498110" y="25948"/>
                </a:cubicBezTo>
                <a:cubicBezTo>
                  <a:pt x="498110" y="25948"/>
                  <a:pt x="498470" y="25948"/>
                  <a:pt x="499189" y="25948"/>
                </a:cubicBezTo>
                <a:cubicBezTo>
                  <a:pt x="500628" y="25229"/>
                  <a:pt x="501707" y="24869"/>
                  <a:pt x="502426" y="24869"/>
                </a:cubicBezTo>
                <a:cubicBezTo>
                  <a:pt x="523287" y="19834"/>
                  <a:pt x="538393" y="21632"/>
                  <a:pt x="547744" y="30264"/>
                </a:cubicBezTo>
                <a:cubicBezTo>
                  <a:pt x="552779" y="34580"/>
                  <a:pt x="554218" y="40695"/>
                  <a:pt x="552060" y="48607"/>
                </a:cubicBezTo>
                <a:cubicBezTo>
                  <a:pt x="560692" y="52923"/>
                  <a:pt x="569324" y="57959"/>
                  <a:pt x="577956" y="63714"/>
                </a:cubicBezTo>
                <a:cubicBezTo>
                  <a:pt x="580114" y="65152"/>
                  <a:pt x="580834" y="66951"/>
                  <a:pt x="580114" y="69109"/>
                </a:cubicBezTo>
                <a:cubicBezTo>
                  <a:pt x="579395" y="70547"/>
                  <a:pt x="577597" y="71626"/>
                  <a:pt x="574719" y="72346"/>
                </a:cubicBezTo>
                <a:cubicBezTo>
                  <a:pt x="549542" y="75223"/>
                  <a:pt x="527962" y="78100"/>
                  <a:pt x="509979" y="80978"/>
                </a:cubicBezTo>
                <a:lnTo>
                  <a:pt x="500268" y="82057"/>
                </a:lnTo>
                <a:cubicBezTo>
                  <a:pt x="501707" y="97163"/>
                  <a:pt x="502786" y="110830"/>
                  <a:pt x="503505" y="123059"/>
                </a:cubicBezTo>
                <a:lnTo>
                  <a:pt x="538033" y="117664"/>
                </a:lnTo>
                <a:cubicBezTo>
                  <a:pt x="543068" y="100400"/>
                  <a:pt x="547025" y="91768"/>
                  <a:pt x="549902" y="91768"/>
                </a:cubicBezTo>
                <a:cubicBezTo>
                  <a:pt x="560692" y="92487"/>
                  <a:pt x="574000" y="98242"/>
                  <a:pt x="589825" y="109032"/>
                </a:cubicBezTo>
                <a:cubicBezTo>
                  <a:pt x="591983" y="110470"/>
                  <a:pt x="592703" y="112269"/>
                  <a:pt x="591983" y="114427"/>
                </a:cubicBezTo>
                <a:cubicBezTo>
                  <a:pt x="591983" y="115865"/>
                  <a:pt x="590545" y="116944"/>
                  <a:pt x="587667" y="117664"/>
                </a:cubicBezTo>
                <a:cubicBezTo>
                  <a:pt x="581193" y="118383"/>
                  <a:pt x="572471" y="119642"/>
                  <a:pt x="561501" y="121440"/>
                </a:cubicBezTo>
                <a:lnTo>
                  <a:pt x="537047" y="125766"/>
                </a:lnTo>
                <a:lnTo>
                  <a:pt x="542349" y="126296"/>
                </a:lnTo>
                <a:cubicBezTo>
                  <a:pt x="548104" y="129173"/>
                  <a:pt x="557455" y="133849"/>
                  <a:pt x="570403" y="140323"/>
                </a:cubicBezTo>
                <a:cubicBezTo>
                  <a:pt x="576158" y="143200"/>
                  <a:pt x="579395" y="144998"/>
                  <a:pt x="580114" y="145718"/>
                </a:cubicBezTo>
                <a:cubicBezTo>
                  <a:pt x="584430" y="151473"/>
                  <a:pt x="583351" y="155429"/>
                  <a:pt x="576877" y="157587"/>
                </a:cubicBezTo>
                <a:cubicBezTo>
                  <a:pt x="571842" y="159026"/>
                  <a:pt x="567886" y="162263"/>
                  <a:pt x="565008" y="167298"/>
                </a:cubicBezTo>
                <a:cubicBezTo>
                  <a:pt x="556376" y="181685"/>
                  <a:pt x="546305" y="194273"/>
                  <a:pt x="534796" y="205063"/>
                </a:cubicBezTo>
                <a:cubicBezTo>
                  <a:pt x="542709" y="213695"/>
                  <a:pt x="550262" y="218730"/>
                  <a:pt x="557455" y="220169"/>
                </a:cubicBezTo>
                <a:cubicBezTo>
                  <a:pt x="565368" y="222327"/>
                  <a:pt x="572561" y="212616"/>
                  <a:pt x="579035" y="191036"/>
                </a:cubicBezTo>
                <a:cubicBezTo>
                  <a:pt x="580474" y="186001"/>
                  <a:pt x="582272" y="183483"/>
                  <a:pt x="584430" y="183483"/>
                </a:cubicBezTo>
                <a:cubicBezTo>
                  <a:pt x="586588" y="184202"/>
                  <a:pt x="587308" y="187439"/>
                  <a:pt x="586588" y="193194"/>
                </a:cubicBezTo>
                <a:cubicBezTo>
                  <a:pt x="582992" y="215493"/>
                  <a:pt x="583351" y="230959"/>
                  <a:pt x="587667" y="239591"/>
                </a:cubicBezTo>
                <a:cubicBezTo>
                  <a:pt x="597019" y="259733"/>
                  <a:pt x="591983" y="269803"/>
                  <a:pt x="572561" y="269803"/>
                </a:cubicBezTo>
                <a:cubicBezTo>
                  <a:pt x="548104" y="267645"/>
                  <a:pt x="524006" y="254338"/>
                  <a:pt x="500268" y="229880"/>
                </a:cubicBezTo>
                <a:cubicBezTo>
                  <a:pt x="470775" y="246425"/>
                  <a:pt x="435887" y="257215"/>
                  <a:pt x="395605" y="262250"/>
                </a:cubicBezTo>
                <a:cubicBezTo>
                  <a:pt x="391289" y="262970"/>
                  <a:pt x="388411" y="262250"/>
                  <a:pt x="386973" y="260092"/>
                </a:cubicBezTo>
                <a:cubicBezTo>
                  <a:pt x="386973" y="258654"/>
                  <a:pt x="388771" y="256855"/>
                  <a:pt x="392368" y="254697"/>
                </a:cubicBezTo>
                <a:cubicBezTo>
                  <a:pt x="426896" y="241030"/>
                  <a:pt x="456748" y="223766"/>
                  <a:pt x="481925" y="202905"/>
                </a:cubicBezTo>
                <a:cubicBezTo>
                  <a:pt x="475451" y="189957"/>
                  <a:pt x="470775" y="175930"/>
                  <a:pt x="467898" y="160824"/>
                </a:cubicBezTo>
                <a:cubicBezTo>
                  <a:pt x="467178" y="154350"/>
                  <a:pt x="466099" y="146797"/>
                  <a:pt x="464661" y="138165"/>
                </a:cubicBezTo>
                <a:lnTo>
                  <a:pt x="462503" y="139244"/>
                </a:lnTo>
                <a:cubicBezTo>
                  <a:pt x="459625" y="139963"/>
                  <a:pt x="455669" y="140682"/>
                  <a:pt x="450634" y="141402"/>
                </a:cubicBezTo>
                <a:cubicBezTo>
                  <a:pt x="447037" y="142840"/>
                  <a:pt x="444519" y="143560"/>
                  <a:pt x="443081" y="143560"/>
                </a:cubicBezTo>
                <a:cubicBezTo>
                  <a:pt x="445239" y="144998"/>
                  <a:pt x="447037" y="146797"/>
                  <a:pt x="448476" y="148955"/>
                </a:cubicBezTo>
                <a:cubicBezTo>
                  <a:pt x="450634" y="153271"/>
                  <a:pt x="449555" y="155789"/>
                  <a:pt x="445239" y="156508"/>
                </a:cubicBezTo>
                <a:lnTo>
                  <a:pt x="415027" y="156508"/>
                </a:lnTo>
                <a:lnTo>
                  <a:pt x="415027" y="199668"/>
                </a:lnTo>
                <a:cubicBezTo>
                  <a:pt x="420062" y="198949"/>
                  <a:pt x="426536" y="197870"/>
                  <a:pt x="434449" y="196431"/>
                </a:cubicBezTo>
                <a:cubicBezTo>
                  <a:pt x="436607" y="195712"/>
                  <a:pt x="438405" y="195352"/>
                  <a:pt x="439844" y="195352"/>
                </a:cubicBezTo>
                <a:cubicBezTo>
                  <a:pt x="444160" y="194633"/>
                  <a:pt x="447037" y="195352"/>
                  <a:pt x="448476" y="197510"/>
                </a:cubicBezTo>
                <a:cubicBezTo>
                  <a:pt x="449195" y="200387"/>
                  <a:pt x="447756" y="203265"/>
                  <a:pt x="444160" y="206142"/>
                </a:cubicBezTo>
                <a:cubicBezTo>
                  <a:pt x="426176" y="215493"/>
                  <a:pt x="395964" y="229880"/>
                  <a:pt x="353523" y="249302"/>
                </a:cubicBezTo>
                <a:cubicBezTo>
                  <a:pt x="352804" y="250022"/>
                  <a:pt x="351365" y="251101"/>
                  <a:pt x="349207" y="252539"/>
                </a:cubicBezTo>
                <a:cubicBezTo>
                  <a:pt x="347769" y="253978"/>
                  <a:pt x="347049" y="254697"/>
                  <a:pt x="347049" y="254697"/>
                </a:cubicBezTo>
                <a:cubicBezTo>
                  <a:pt x="344891" y="258294"/>
                  <a:pt x="342733" y="259733"/>
                  <a:pt x="340575" y="259013"/>
                </a:cubicBezTo>
                <a:cubicBezTo>
                  <a:pt x="338417" y="259013"/>
                  <a:pt x="336619" y="256855"/>
                  <a:pt x="335180" y="252539"/>
                </a:cubicBezTo>
                <a:cubicBezTo>
                  <a:pt x="333022" y="248223"/>
                  <a:pt x="329785" y="240670"/>
                  <a:pt x="325469" y="229880"/>
                </a:cubicBezTo>
                <a:cubicBezTo>
                  <a:pt x="324750" y="227722"/>
                  <a:pt x="324031" y="225924"/>
                  <a:pt x="323311" y="224485"/>
                </a:cubicBezTo>
                <a:cubicBezTo>
                  <a:pt x="321873" y="219450"/>
                  <a:pt x="324031" y="216213"/>
                  <a:pt x="329785" y="214774"/>
                </a:cubicBezTo>
                <a:cubicBezTo>
                  <a:pt x="331943" y="214774"/>
                  <a:pt x="333742" y="214414"/>
                  <a:pt x="335180" y="213695"/>
                </a:cubicBezTo>
                <a:lnTo>
                  <a:pt x="335180" y="177009"/>
                </a:lnTo>
                <a:cubicBezTo>
                  <a:pt x="335180" y="159745"/>
                  <a:pt x="334461" y="144998"/>
                  <a:pt x="333022" y="132770"/>
                </a:cubicBezTo>
                <a:cubicBezTo>
                  <a:pt x="330864" y="124857"/>
                  <a:pt x="333382" y="121620"/>
                  <a:pt x="340575" y="123059"/>
                </a:cubicBezTo>
                <a:cubicBezTo>
                  <a:pt x="341295" y="123059"/>
                  <a:pt x="342014" y="123059"/>
                  <a:pt x="342733" y="123059"/>
                </a:cubicBezTo>
                <a:cubicBezTo>
                  <a:pt x="350646" y="123778"/>
                  <a:pt x="358918" y="125217"/>
                  <a:pt x="367550" y="127375"/>
                </a:cubicBezTo>
                <a:cubicBezTo>
                  <a:pt x="374744" y="130252"/>
                  <a:pt x="375823" y="134208"/>
                  <a:pt x="370787" y="139244"/>
                </a:cubicBezTo>
                <a:cubicBezTo>
                  <a:pt x="369349" y="139963"/>
                  <a:pt x="368629" y="142840"/>
                  <a:pt x="368629" y="147876"/>
                </a:cubicBezTo>
                <a:lnTo>
                  <a:pt x="368629" y="208300"/>
                </a:lnTo>
                <a:cubicBezTo>
                  <a:pt x="370068" y="207581"/>
                  <a:pt x="371866" y="207221"/>
                  <a:pt x="374024" y="207221"/>
                </a:cubicBezTo>
                <a:cubicBezTo>
                  <a:pt x="376182" y="206502"/>
                  <a:pt x="377981" y="206142"/>
                  <a:pt x="379419" y="206142"/>
                </a:cubicBezTo>
                <a:lnTo>
                  <a:pt x="379419" y="154350"/>
                </a:lnTo>
                <a:cubicBezTo>
                  <a:pt x="379419" y="137086"/>
                  <a:pt x="378700" y="123059"/>
                  <a:pt x="377261" y="112269"/>
                </a:cubicBezTo>
                <a:cubicBezTo>
                  <a:pt x="375823" y="105075"/>
                  <a:pt x="378340" y="102198"/>
                  <a:pt x="384815" y="103637"/>
                </a:cubicBezTo>
                <a:cubicBezTo>
                  <a:pt x="386253" y="103637"/>
                  <a:pt x="388052" y="103637"/>
                  <a:pt x="390210" y="103637"/>
                </a:cubicBezTo>
                <a:cubicBezTo>
                  <a:pt x="392368" y="104356"/>
                  <a:pt x="393806" y="104716"/>
                  <a:pt x="394526" y="104716"/>
                </a:cubicBezTo>
                <a:cubicBezTo>
                  <a:pt x="394526" y="103996"/>
                  <a:pt x="394526" y="102917"/>
                  <a:pt x="394526" y="101479"/>
                </a:cubicBezTo>
                <a:lnTo>
                  <a:pt x="394526" y="96084"/>
                </a:lnTo>
                <a:lnTo>
                  <a:pt x="375103" y="96084"/>
                </a:lnTo>
                <a:cubicBezTo>
                  <a:pt x="375103" y="101838"/>
                  <a:pt x="372945" y="105435"/>
                  <a:pt x="368629" y="106874"/>
                </a:cubicBezTo>
                <a:cubicBezTo>
                  <a:pt x="367910" y="106874"/>
                  <a:pt x="366831" y="107233"/>
                  <a:pt x="365392" y="107953"/>
                </a:cubicBezTo>
                <a:cubicBezTo>
                  <a:pt x="356760" y="110111"/>
                  <a:pt x="351006" y="111190"/>
                  <a:pt x="348128" y="111190"/>
                </a:cubicBezTo>
                <a:cubicBezTo>
                  <a:pt x="338777" y="113348"/>
                  <a:pt x="335180" y="107953"/>
                  <a:pt x="337338" y="95005"/>
                </a:cubicBezTo>
                <a:cubicBezTo>
                  <a:pt x="338058" y="89250"/>
                  <a:pt x="338417" y="77021"/>
                  <a:pt x="338417" y="58318"/>
                </a:cubicBezTo>
                <a:cubicBezTo>
                  <a:pt x="338417" y="43932"/>
                  <a:pt x="337698" y="32063"/>
                  <a:pt x="336259" y="22711"/>
                </a:cubicBezTo>
                <a:cubicBezTo>
                  <a:pt x="334821" y="15518"/>
                  <a:pt x="337698" y="12641"/>
                  <a:pt x="344891" y="14079"/>
                </a:cubicBezTo>
                <a:cubicBezTo>
                  <a:pt x="348488" y="15518"/>
                  <a:pt x="354602" y="17316"/>
                  <a:pt x="363234" y="19474"/>
                </a:cubicBezTo>
                <a:cubicBezTo>
                  <a:pt x="368270" y="21632"/>
                  <a:pt x="372226" y="23071"/>
                  <a:pt x="375103" y="23790"/>
                </a:cubicBezTo>
                <a:cubicBezTo>
                  <a:pt x="377981" y="24510"/>
                  <a:pt x="379419" y="25589"/>
                  <a:pt x="379419" y="27027"/>
                </a:cubicBezTo>
                <a:lnTo>
                  <a:pt x="392368" y="27027"/>
                </a:lnTo>
                <a:cubicBezTo>
                  <a:pt x="396684" y="18395"/>
                  <a:pt x="400280" y="13720"/>
                  <a:pt x="403158" y="13000"/>
                </a:cubicBezTo>
                <a:cubicBezTo>
                  <a:pt x="413948" y="14439"/>
                  <a:pt x="426176" y="20913"/>
                  <a:pt x="439844" y="32422"/>
                </a:cubicBezTo>
                <a:cubicBezTo>
                  <a:pt x="440563" y="34580"/>
                  <a:pt x="438765" y="37098"/>
                  <a:pt x="434449" y="39975"/>
                </a:cubicBezTo>
                <a:cubicBezTo>
                  <a:pt x="433010" y="41414"/>
                  <a:pt x="432291" y="44291"/>
                  <a:pt x="432291" y="48607"/>
                </a:cubicBezTo>
                <a:lnTo>
                  <a:pt x="432291" y="84215"/>
                </a:lnTo>
                <a:cubicBezTo>
                  <a:pt x="435887" y="83495"/>
                  <a:pt x="442721" y="82776"/>
                  <a:pt x="452792" y="82057"/>
                </a:cubicBezTo>
                <a:cubicBezTo>
                  <a:pt x="450634" y="82057"/>
                  <a:pt x="453151" y="81697"/>
                  <a:pt x="460345" y="80978"/>
                </a:cubicBezTo>
                <a:cubicBezTo>
                  <a:pt x="458906" y="66591"/>
                  <a:pt x="458187" y="52204"/>
                  <a:pt x="458187" y="37817"/>
                </a:cubicBezTo>
                <a:cubicBezTo>
                  <a:pt x="458187" y="27747"/>
                  <a:pt x="457467" y="19115"/>
                  <a:pt x="456029" y="11921"/>
                </a:cubicBezTo>
                <a:cubicBezTo>
                  <a:pt x="453871" y="5447"/>
                  <a:pt x="456029" y="2570"/>
                  <a:pt x="462503" y="3289"/>
                </a:cubicBezTo>
                <a:close/>
                <a:moveTo>
                  <a:pt x="821067" y="2210"/>
                </a:moveTo>
                <a:cubicBezTo>
                  <a:pt x="836173" y="8684"/>
                  <a:pt x="848761" y="16597"/>
                  <a:pt x="858832" y="25948"/>
                </a:cubicBezTo>
                <a:cubicBezTo>
                  <a:pt x="859551" y="30264"/>
                  <a:pt x="858113" y="33142"/>
                  <a:pt x="854516" y="34580"/>
                </a:cubicBezTo>
                <a:cubicBezTo>
                  <a:pt x="851639" y="36738"/>
                  <a:pt x="849840" y="39616"/>
                  <a:pt x="849121" y="43212"/>
                </a:cubicBezTo>
                <a:cubicBezTo>
                  <a:pt x="848402" y="46090"/>
                  <a:pt x="848402" y="54722"/>
                  <a:pt x="849121" y="69109"/>
                </a:cubicBezTo>
                <a:cubicBezTo>
                  <a:pt x="849121" y="85653"/>
                  <a:pt x="849481" y="97522"/>
                  <a:pt x="850200" y="104716"/>
                </a:cubicBezTo>
                <a:cubicBezTo>
                  <a:pt x="850919" y="111909"/>
                  <a:pt x="848042" y="116944"/>
                  <a:pt x="841568" y="119822"/>
                </a:cubicBezTo>
                <a:cubicBezTo>
                  <a:pt x="837971" y="121260"/>
                  <a:pt x="831497" y="122699"/>
                  <a:pt x="822146" y="124138"/>
                </a:cubicBezTo>
                <a:cubicBezTo>
                  <a:pt x="821426" y="124138"/>
                  <a:pt x="820707" y="124138"/>
                  <a:pt x="819988" y="124138"/>
                </a:cubicBezTo>
                <a:cubicBezTo>
                  <a:pt x="810636" y="124138"/>
                  <a:pt x="806320" y="121620"/>
                  <a:pt x="807040" y="116585"/>
                </a:cubicBezTo>
                <a:lnTo>
                  <a:pt x="807040" y="105795"/>
                </a:lnTo>
                <a:lnTo>
                  <a:pt x="736905" y="105795"/>
                </a:lnTo>
                <a:lnTo>
                  <a:pt x="736905" y="112269"/>
                </a:lnTo>
                <a:cubicBezTo>
                  <a:pt x="736905" y="118023"/>
                  <a:pt x="734027" y="121620"/>
                  <a:pt x="728273" y="123059"/>
                </a:cubicBezTo>
                <a:cubicBezTo>
                  <a:pt x="721799" y="125217"/>
                  <a:pt x="713886" y="126655"/>
                  <a:pt x="704534" y="127375"/>
                </a:cubicBezTo>
                <a:cubicBezTo>
                  <a:pt x="695183" y="128813"/>
                  <a:pt x="691586" y="124857"/>
                  <a:pt x="693744" y="115506"/>
                </a:cubicBezTo>
                <a:cubicBezTo>
                  <a:pt x="694464" y="103277"/>
                  <a:pt x="694823" y="78460"/>
                  <a:pt x="694823" y="41054"/>
                </a:cubicBezTo>
                <a:cubicBezTo>
                  <a:pt x="694823" y="24510"/>
                  <a:pt x="694464" y="14799"/>
                  <a:pt x="693744" y="11921"/>
                </a:cubicBezTo>
                <a:cubicBezTo>
                  <a:pt x="692306" y="8325"/>
                  <a:pt x="692306" y="5807"/>
                  <a:pt x="693744" y="4368"/>
                </a:cubicBezTo>
                <a:cubicBezTo>
                  <a:pt x="695183" y="2930"/>
                  <a:pt x="698420" y="2930"/>
                  <a:pt x="703455" y="4368"/>
                </a:cubicBezTo>
                <a:cubicBezTo>
                  <a:pt x="718562" y="6526"/>
                  <a:pt x="730790" y="10123"/>
                  <a:pt x="740142" y="15158"/>
                </a:cubicBezTo>
                <a:cubicBezTo>
                  <a:pt x="741580" y="15158"/>
                  <a:pt x="742300" y="15518"/>
                  <a:pt x="742300" y="16237"/>
                </a:cubicBezTo>
                <a:lnTo>
                  <a:pt x="805961" y="16237"/>
                </a:lnTo>
                <a:cubicBezTo>
                  <a:pt x="812435" y="7605"/>
                  <a:pt x="817470" y="2930"/>
                  <a:pt x="821067" y="2210"/>
                </a:cubicBezTo>
                <a:close/>
                <a:moveTo>
                  <a:pt x="127998" y="1064"/>
                </a:moveTo>
                <a:cubicBezTo>
                  <a:pt x="144992" y="2547"/>
                  <a:pt x="154298" y="8684"/>
                  <a:pt x="155917" y="19474"/>
                </a:cubicBezTo>
                <a:cubicBezTo>
                  <a:pt x="158075" y="30264"/>
                  <a:pt x="153399" y="38177"/>
                  <a:pt x="141890" y="43212"/>
                </a:cubicBezTo>
                <a:lnTo>
                  <a:pt x="208788" y="43212"/>
                </a:lnTo>
                <a:cubicBezTo>
                  <a:pt x="216701" y="30984"/>
                  <a:pt x="222455" y="24510"/>
                  <a:pt x="226052" y="23790"/>
                </a:cubicBezTo>
                <a:cubicBezTo>
                  <a:pt x="236123" y="25229"/>
                  <a:pt x="249431" y="33142"/>
                  <a:pt x="265975" y="47528"/>
                </a:cubicBezTo>
                <a:cubicBezTo>
                  <a:pt x="269572" y="51844"/>
                  <a:pt x="271011" y="56160"/>
                  <a:pt x="270291" y="60477"/>
                </a:cubicBezTo>
                <a:cubicBezTo>
                  <a:pt x="268853" y="63354"/>
                  <a:pt x="264537" y="64793"/>
                  <a:pt x="257343" y="64793"/>
                </a:cubicBezTo>
                <a:cubicBezTo>
                  <a:pt x="245834" y="64073"/>
                  <a:pt x="230728" y="72346"/>
                  <a:pt x="212025" y="89610"/>
                </a:cubicBezTo>
                <a:cubicBezTo>
                  <a:pt x="208428" y="93206"/>
                  <a:pt x="205551" y="94645"/>
                  <a:pt x="203393" y="93926"/>
                </a:cubicBezTo>
                <a:cubicBezTo>
                  <a:pt x="201954" y="93206"/>
                  <a:pt x="201595" y="90329"/>
                  <a:pt x="202314" y="85294"/>
                </a:cubicBezTo>
                <a:lnTo>
                  <a:pt x="209867" y="51844"/>
                </a:lnTo>
                <a:lnTo>
                  <a:pt x="56648" y="51844"/>
                </a:lnTo>
                <a:cubicBezTo>
                  <a:pt x="58807" y="64793"/>
                  <a:pt x="57008" y="76302"/>
                  <a:pt x="51253" y="86373"/>
                </a:cubicBezTo>
                <a:cubicBezTo>
                  <a:pt x="41902" y="98601"/>
                  <a:pt x="30033" y="101479"/>
                  <a:pt x="15646" y="95005"/>
                </a:cubicBezTo>
                <a:cubicBezTo>
                  <a:pt x="4856" y="84934"/>
                  <a:pt x="4137" y="74863"/>
                  <a:pt x="13488" y="64793"/>
                </a:cubicBezTo>
                <a:cubicBezTo>
                  <a:pt x="27875" y="54002"/>
                  <a:pt x="36507" y="42853"/>
                  <a:pt x="39384" y="31343"/>
                </a:cubicBezTo>
                <a:cubicBezTo>
                  <a:pt x="40104" y="28466"/>
                  <a:pt x="40823" y="26668"/>
                  <a:pt x="41542" y="25948"/>
                </a:cubicBezTo>
                <a:cubicBezTo>
                  <a:pt x="42981" y="25948"/>
                  <a:pt x="44779" y="27387"/>
                  <a:pt x="46937" y="30264"/>
                </a:cubicBezTo>
                <a:cubicBezTo>
                  <a:pt x="49815" y="33861"/>
                  <a:pt x="51973" y="38177"/>
                  <a:pt x="53411" y="43212"/>
                </a:cubicBezTo>
                <a:lnTo>
                  <a:pt x="122468" y="43212"/>
                </a:lnTo>
                <a:cubicBezTo>
                  <a:pt x="117432" y="43212"/>
                  <a:pt x="114555" y="38177"/>
                  <a:pt x="113836" y="28106"/>
                </a:cubicBezTo>
                <a:cubicBezTo>
                  <a:pt x="113116" y="20913"/>
                  <a:pt x="110239" y="13720"/>
                  <a:pt x="105204" y="6526"/>
                </a:cubicBezTo>
                <a:cubicBezTo>
                  <a:pt x="103765" y="4368"/>
                  <a:pt x="103405" y="2930"/>
                  <a:pt x="104125" y="2210"/>
                </a:cubicBezTo>
                <a:cubicBezTo>
                  <a:pt x="104844" y="1491"/>
                  <a:pt x="106283" y="1131"/>
                  <a:pt x="108441" y="1131"/>
                </a:cubicBezTo>
                <a:cubicBezTo>
                  <a:pt x="115814" y="592"/>
                  <a:pt x="122333" y="569"/>
                  <a:pt x="127998" y="1064"/>
                </a:cubicBezTo>
                <a:close/>
                <a:moveTo>
                  <a:pt x="2139684" y="52"/>
                </a:moveTo>
                <a:cubicBezTo>
                  <a:pt x="2150474" y="2210"/>
                  <a:pt x="2161624" y="8684"/>
                  <a:pt x="2173133" y="19474"/>
                </a:cubicBezTo>
                <a:cubicBezTo>
                  <a:pt x="2175291" y="21632"/>
                  <a:pt x="2176011" y="23431"/>
                  <a:pt x="2175291" y="24869"/>
                </a:cubicBezTo>
                <a:cubicBezTo>
                  <a:pt x="2174572" y="27027"/>
                  <a:pt x="2172774" y="28106"/>
                  <a:pt x="2169896" y="28106"/>
                </a:cubicBezTo>
                <a:lnTo>
                  <a:pt x="2119183" y="28106"/>
                </a:lnTo>
                <a:cubicBezTo>
                  <a:pt x="2121341" y="33861"/>
                  <a:pt x="2120262" y="37098"/>
                  <a:pt x="2115946" y="37817"/>
                </a:cubicBezTo>
                <a:cubicBezTo>
                  <a:pt x="2111630" y="38537"/>
                  <a:pt x="2108393" y="40695"/>
                  <a:pt x="2106235" y="44291"/>
                </a:cubicBezTo>
                <a:cubicBezTo>
                  <a:pt x="2101919" y="52204"/>
                  <a:pt x="2095085" y="60836"/>
                  <a:pt x="2085734" y="70188"/>
                </a:cubicBezTo>
                <a:lnTo>
                  <a:pt x="2113788" y="70188"/>
                </a:lnTo>
                <a:cubicBezTo>
                  <a:pt x="2118104" y="60836"/>
                  <a:pt x="2122060" y="55801"/>
                  <a:pt x="2125657" y="55081"/>
                </a:cubicBezTo>
                <a:cubicBezTo>
                  <a:pt x="2142202" y="61556"/>
                  <a:pt x="2154431" y="69468"/>
                  <a:pt x="2162343" y="78820"/>
                </a:cubicBezTo>
                <a:cubicBezTo>
                  <a:pt x="2163062" y="82416"/>
                  <a:pt x="2161624" y="85294"/>
                  <a:pt x="2158027" y="87452"/>
                </a:cubicBezTo>
                <a:cubicBezTo>
                  <a:pt x="2153711" y="88890"/>
                  <a:pt x="2151913" y="91408"/>
                  <a:pt x="2152632" y="95005"/>
                </a:cubicBezTo>
                <a:cubicBezTo>
                  <a:pt x="2153351" y="121620"/>
                  <a:pt x="2154071" y="138884"/>
                  <a:pt x="2154790" y="146797"/>
                </a:cubicBezTo>
                <a:cubicBezTo>
                  <a:pt x="2156229" y="154710"/>
                  <a:pt x="2153711" y="159745"/>
                  <a:pt x="2147237" y="161903"/>
                </a:cubicBezTo>
                <a:cubicBezTo>
                  <a:pt x="2140044" y="164780"/>
                  <a:pt x="2133570" y="166219"/>
                  <a:pt x="2127815" y="166219"/>
                </a:cubicBezTo>
                <a:cubicBezTo>
                  <a:pt x="2119183" y="167658"/>
                  <a:pt x="2115227" y="164421"/>
                  <a:pt x="2115946" y="156508"/>
                </a:cubicBezTo>
                <a:lnTo>
                  <a:pt x="2115946" y="155429"/>
                </a:lnTo>
                <a:lnTo>
                  <a:pt x="2111630" y="155429"/>
                </a:lnTo>
                <a:lnTo>
                  <a:pt x="2111630" y="177009"/>
                </a:lnTo>
                <a:cubicBezTo>
                  <a:pt x="2134649" y="184922"/>
                  <a:pt x="2151913" y="194633"/>
                  <a:pt x="2163422" y="206142"/>
                </a:cubicBezTo>
                <a:cubicBezTo>
                  <a:pt x="2174212" y="222687"/>
                  <a:pt x="2172774" y="235635"/>
                  <a:pt x="2159106" y="244986"/>
                </a:cubicBezTo>
                <a:cubicBezTo>
                  <a:pt x="2145439" y="252180"/>
                  <a:pt x="2136087" y="247144"/>
                  <a:pt x="2131052" y="229880"/>
                </a:cubicBezTo>
                <a:cubicBezTo>
                  <a:pt x="2128175" y="215493"/>
                  <a:pt x="2122060" y="201826"/>
                  <a:pt x="2112709" y="188878"/>
                </a:cubicBezTo>
                <a:cubicBezTo>
                  <a:pt x="2112709" y="203984"/>
                  <a:pt x="2113428" y="219090"/>
                  <a:pt x="2114867" y="234196"/>
                </a:cubicBezTo>
                <a:cubicBezTo>
                  <a:pt x="2116306" y="246425"/>
                  <a:pt x="2113428" y="255057"/>
                  <a:pt x="2106235" y="260092"/>
                </a:cubicBezTo>
                <a:cubicBezTo>
                  <a:pt x="2101200" y="263689"/>
                  <a:pt x="2090410" y="267286"/>
                  <a:pt x="2073865" y="270882"/>
                </a:cubicBezTo>
                <a:cubicBezTo>
                  <a:pt x="2064513" y="272321"/>
                  <a:pt x="2059838" y="269803"/>
                  <a:pt x="2059838" y="263329"/>
                </a:cubicBezTo>
                <a:cubicBezTo>
                  <a:pt x="2059838" y="251101"/>
                  <a:pt x="2052644" y="244267"/>
                  <a:pt x="2038258" y="242828"/>
                </a:cubicBezTo>
                <a:cubicBezTo>
                  <a:pt x="2033222" y="242109"/>
                  <a:pt x="2030705" y="239951"/>
                  <a:pt x="2030705" y="236354"/>
                </a:cubicBezTo>
                <a:cubicBezTo>
                  <a:pt x="2031424" y="234915"/>
                  <a:pt x="2034661" y="234196"/>
                  <a:pt x="2040416" y="234196"/>
                </a:cubicBezTo>
                <a:cubicBezTo>
                  <a:pt x="2053364" y="234196"/>
                  <a:pt x="2061636" y="234196"/>
                  <a:pt x="2065233" y="234196"/>
                </a:cubicBezTo>
                <a:cubicBezTo>
                  <a:pt x="2071707" y="233477"/>
                  <a:pt x="2074944" y="229880"/>
                  <a:pt x="2074944" y="223406"/>
                </a:cubicBezTo>
                <a:lnTo>
                  <a:pt x="2074944" y="194273"/>
                </a:lnTo>
                <a:cubicBezTo>
                  <a:pt x="2068470" y="194992"/>
                  <a:pt x="2063434" y="197870"/>
                  <a:pt x="2059838" y="202905"/>
                </a:cubicBezTo>
                <a:cubicBezTo>
                  <a:pt x="2046170" y="223046"/>
                  <a:pt x="2026029" y="239232"/>
                  <a:pt x="1999414" y="251460"/>
                </a:cubicBezTo>
                <a:cubicBezTo>
                  <a:pt x="1996536" y="253618"/>
                  <a:pt x="1994378" y="253978"/>
                  <a:pt x="1992940" y="252539"/>
                </a:cubicBezTo>
                <a:cubicBezTo>
                  <a:pt x="1992220" y="251820"/>
                  <a:pt x="1992940" y="250022"/>
                  <a:pt x="1995098" y="247144"/>
                </a:cubicBezTo>
                <a:cubicBezTo>
                  <a:pt x="2007326" y="234915"/>
                  <a:pt x="2017037" y="220169"/>
                  <a:pt x="2024231" y="202905"/>
                </a:cubicBezTo>
                <a:cubicBezTo>
                  <a:pt x="2026389" y="199308"/>
                  <a:pt x="2028906" y="192475"/>
                  <a:pt x="2031784" y="182404"/>
                </a:cubicBezTo>
                <a:cubicBezTo>
                  <a:pt x="2032503" y="180246"/>
                  <a:pt x="2032863" y="178448"/>
                  <a:pt x="2032863" y="177009"/>
                </a:cubicBezTo>
                <a:cubicBezTo>
                  <a:pt x="2032143" y="172693"/>
                  <a:pt x="2035021" y="171254"/>
                  <a:pt x="2041495" y="172693"/>
                </a:cubicBezTo>
                <a:cubicBezTo>
                  <a:pt x="2053723" y="175570"/>
                  <a:pt x="2064873" y="178448"/>
                  <a:pt x="2074944" y="181325"/>
                </a:cubicBezTo>
                <a:lnTo>
                  <a:pt x="2074944" y="155429"/>
                </a:lnTo>
                <a:lnTo>
                  <a:pt x="2071707" y="155429"/>
                </a:lnTo>
                <a:cubicBezTo>
                  <a:pt x="2072426" y="161184"/>
                  <a:pt x="2070268" y="164780"/>
                  <a:pt x="2065233" y="166219"/>
                </a:cubicBezTo>
                <a:cubicBezTo>
                  <a:pt x="2058759" y="168377"/>
                  <a:pt x="2051206" y="169456"/>
                  <a:pt x="2042574" y="169456"/>
                </a:cubicBezTo>
                <a:cubicBezTo>
                  <a:pt x="2036100" y="170175"/>
                  <a:pt x="2033222" y="166938"/>
                  <a:pt x="2033942" y="159745"/>
                </a:cubicBezTo>
                <a:cubicBezTo>
                  <a:pt x="2034661" y="149674"/>
                  <a:pt x="2035380" y="129173"/>
                  <a:pt x="2036100" y="98242"/>
                </a:cubicBezTo>
                <a:cubicBezTo>
                  <a:pt x="2036100" y="83136"/>
                  <a:pt x="2035740" y="72705"/>
                  <a:pt x="2035021" y="66951"/>
                </a:cubicBezTo>
                <a:cubicBezTo>
                  <a:pt x="2034301" y="62635"/>
                  <a:pt x="2034661" y="60117"/>
                  <a:pt x="2036100" y="59397"/>
                </a:cubicBezTo>
                <a:cubicBezTo>
                  <a:pt x="2036819" y="57959"/>
                  <a:pt x="2039337" y="57599"/>
                  <a:pt x="2043653" y="58318"/>
                </a:cubicBezTo>
                <a:cubicBezTo>
                  <a:pt x="2053723" y="60477"/>
                  <a:pt x="2063794" y="63714"/>
                  <a:pt x="2073865" y="68030"/>
                </a:cubicBezTo>
                <a:cubicBezTo>
                  <a:pt x="2075304" y="54362"/>
                  <a:pt x="2075304" y="41054"/>
                  <a:pt x="2073865" y="28106"/>
                </a:cubicBezTo>
                <a:lnTo>
                  <a:pt x="2028547" y="28106"/>
                </a:lnTo>
                <a:cubicBezTo>
                  <a:pt x="2024950" y="30984"/>
                  <a:pt x="2023511" y="33861"/>
                  <a:pt x="2024231" y="36738"/>
                </a:cubicBezTo>
                <a:lnTo>
                  <a:pt x="2024231" y="111190"/>
                </a:lnTo>
                <a:cubicBezTo>
                  <a:pt x="2026389" y="193194"/>
                  <a:pt x="2002651" y="246065"/>
                  <a:pt x="1953016" y="269803"/>
                </a:cubicBezTo>
                <a:cubicBezTo>
                  <a:pt x="1948700" y="271961"/>
                  <a:pt x="1946183" y="272681"/>
                  <a:pt x="1945463" y="271961"/>
                </a:cubicBezTo>
                <a:cubicBezTo>
                  <a:pt x="1944744" y="271242"/>
                  <a:pt x="1945463" y="269084"/>
                  <a:pt x="1947621" y="265487"/>
                </a:cubicBezTo>
                <a:cubicBezTo>
                  <a:pt x="1974237" y="228801"/>
                  <a:pt x="1987544" y="177009"/>
                  <a:pt x="1987544" y="110111"/>
                </a:cubicBezTo>
                <a:lnTo>
                  <a:pt x="1987544" y="61556"/>
                </a:lnTo>
                <a:cubicBezTo>
                  <a:pt x="1972438" y="107593"/>
                  <a:pt x="1963806" y="140323"/>
                  <a:pt x="1961648" y="159745"/>
                </a:cubicBezTo>
                <a:cubicBezTo>
                  <a:pt x="1959490" y="175570"/>
                  <a:pt x="1960929" y="195712"/>
                  <a:pt x="1965964" y="220169"/>
                </a:cubicBezTo>
                <a:cubicBezTo>
                  <a:pt x="1968122" y="228801"/>
                  <a:pt x="1965245" y="235994"/>
                  <a:pt x="1957332" y="241749"/>
                </a:cubicBezTo>
                <a:cubicBezTo>
                  <a:pt x="1953016" y="246785"/>
                  <a:pt x="1945823" y="248223"/>
                  <a:pt x="1935752" y="246065"/>
                </a:cubicBezTo>
                <a:cubicBezTo>
                  <a:pt x="1918488" y="242468"/>
                  <a:pt x="1912734" y="232398"/>
                  <a:pt x="1918488" y="215853"/>
                </a:cubicBezTo>
                <a:cubicBezTo>
                  <a:pt x="1923524" y="201466"/>
                  <a:pt x="1926041" y="189597"/>
                  <a:pt x="1926041" y="180246"/>
                </a:cubicBezTo>
                <a:cubicBezTo>
                  <a:pt x="1923883" y="174491"/>
                  <a:pt x="1918129" y="169816"/>
                  <a:pt x="1908777" y="166219"/>
                </a:cubicBezTo>
                <a:cubicBezTo>
                  <a:pt x="1905900" y="164061"/>
                  <a:pt x="1904461" y="161903"/>
                  <a:pt x="1904461" y="159745"/>
                </a:cubicBezTo>
                <a:cubicBezTo>
                  <a:pt x="1905180" y="157587"/>
                  <a:pt x="1907339" y="156508"/>
                  <a:pt x="1910935" y="156508"/>
                </a:cubicBezTo>
                <a:cubicBezTo>
                  <a:pt x="1924603" y="159385"/>
                  <a:pt x="1934314" y="155069"/>
                  <a:pt x="1940068" y="143560"/>
                </a:cubicBezTo>
                <a:cubicBezTo>
                  <a:pt x="1954455" y="120541"/>
                  <a:pt x="1969561" y="87452"/>
                  <a:pt x="1985386" y="44291"/>
                </a:cubicBezTo>
                <a:cubicBezTo>
                  <a:pt x="1986106" y="42853"/>
                  <a:pt x="1986465" y="41774"/>
                  <a:pt x="1986465" y="41054"/>
                </a:cubicBezTo>
                <a:cubicBezTo>
                  <a:pt x="1986465" y="29545"/>
                  <a:pt x="1985746" y="20553"/>
                  <a:pt x="1984307" y="14079"/>
                </a:cubicBezTo>
                <a:cubicBezTo>
                  <a:pt x="1983588" y="9044"/>
                  <a:pt x="1983948" y="6167"/>
                  <a:pt x="1985386" y="5447"/>
                </a:cubicBezTo>
                <a:cubicBezTo>
                  <a:pt x="1986825" y="4009"/>
                  <a:pt x="1990062" y="4009"/>
                  <a:pt x="1995098" y="5447"/>
                </a:cubicBezTo>
                <a:cubicBezTo>
                  <a:pt x="2008046" y="9044"/>
                  <a:pt x="2018836" y="12281"/>
                  <a:pt x="2027468" y="15158"/>
                </a:cubicBezTo>
                <a:cubicBezTo>
                  <a:pt x="2030345" y="16597"/>
                  <a:pt x="2032143" y="18395"/>
                  <a:pt x="2032863" y="20553"/>
                </a:cubicBezTo>
                <a:lnTo>
                  <a:pt x="2123499" y="20553"/>
                </a:lnTo>
                <a:cubicBezTo>
                  <a:pt x="2131412" y="6167"/>
                  <a:pt x="2136807" y="-667"/>
                  <a:pt x="2139684" y="52"/>
                </a:cubicBezTo>
                <a:close/>
              </a:path>
            </a:pathLst>
          </a:custGeom>
          <a:gradFill flip="none" rotWithShape="1">
            <a:gsLst>
              <a:gs pos="0">
                <a:schemeClr val="accent4">
                  <a:lumMod val="5000"/>
                  <a:lumOff val="95000"/>
                </a:schemeClr>
              </a:gs>
              <a:gs pos="0">
                <a:srgbClr val="EEE5A5"/>
              </a:gs>
              <a:gs pos="83000">
                <a:srgbClr val="DC9450"/>
              </a:gs>
              <a:gs pos="100000">
                <a:srgbClr val="C3893F"/>
              </a:gs>
            </a:gsLst>
            <a:lin ang="5400000" scaled="1"/>
            <a:tileRect/>
          </a:gradFill>
          <a:ln>
            <a:solidFill>
              <a:schemeClr val="accent4">
                <a:lumMod val="75000"/>
                <a:alpha val="82000"/>
              </a:schemeClr>
            </a:solidFill>
          </a:ln>
          <a:effectLst>
            <a:outerShdw blurRad="38100" dist="38100" dir="2700000" algn="tl">
              <a:srgbClr val="000000">
                <a:alpha val="70000"/>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lnSpc>
                <a:spcPct val="130000"/>
              </a:lnSpc>
              <a:defRPr sz="260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defRPr>
            </a:lvl1pPr>
          </a:lstStyle>
          <a:p>
            <a:endParaRPr lang="zh-CN" altLang="en-US" dirty="0"/>
          </a:p>
        </p:txBody>
      </p:sp>
      <p:sp>
        <p:nvSpPr>
          <p:cNvPr id="15" name="矩形 14"/>
          <p:cNvSpPr/>
          <p:nvPr/>
        </p:nvSpPr>
        <p:spPr>
          <a:xfrm>
            <a:off x="893422" y="440668"/>
            <a:ext cx="10693188" cy="5616624"/>
          </a:xfrm>
          <a:prstGeom prst="rect">
            <a:avLst/>
          </a:prstGeom>
          <a:noFill/>
          <a:ln w="101600">
            <a:gradFill>
              <a:gsLst>
                <a:gs pos="0">
                  <a:srgbClr val="EEE5A5">
                    <a:alpha val="0"/>
                  </a:srgbClr>
                </a:gs>
                <a:gs pos="100000">
                  <a:srgbClr val="DC9450"/>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6" name="图片 15"/>
          <p:cNvPicPr>
            <a:picLocks noChangeAspect="1"/>
          </p:cNvPicPr>
          <p:nvPr/>
        </p:nvPicPr>
        <p:blipFill rotWithShape="1">
          <a:blip r:embed="rId4"/>
          <a:srcRect l="68075" b="66467"/>
          <a:stretch>
            <a:fillRect/>
          </a:stretch>
        </p:blipFill>
        <p:spPr>
          <a:xfrm>
            <a:off x="174727" y="491011"/>
            <a:ext cx="2031457" cy="1909633"/>
          </a:xfrm>
          <a:prstGeom prst="rect">
            <a:avLst/>
          </a:prstGeom>
        </p:spPr>
      </p:pic>
      <p:grpSp>
        <p:nvGrpSpPr>
          <p:cNvPr id="19" name="组合 18"/>
          <p:cNvGrpSpPr/>
          <p:nvPr/>
        </p:nvGrpSpPr>
        <p:grpSpPr>
          <a:xfrm>
            <a:off x="6048610" y="3202460"/>
            <a:ext cx="6858000" cy="3214873"/>
            <a:chOff x="6048610" y="3202460"/>
            <a:chExt cx="6858000" cy="3214873"/>
          </a:xfrm>
        </p:grpSpPr>
        <p:pic>
          <p:nvPicPr>
            <p:cNvPr id="3" name="图片 2"/>
            <p:cNvPicPr>
              <a:picLocks noChangeAspect="1"/>
            </p:cNvPicPr>
            <p:nvPr/>
          </p:nvPicPr>
          <p:blipFill rotWithShape="1">
            <a:blip r:embed="rId5" cstate="print">
              <a:extLst>
                <a:ext uri="{28A0092B-C50C-407E-A947-70E740481C1C}">
                  <a14:useLocalDpi xmlns:a14="http://schemas.microsoft.com/office/drawing/2010/main" val="0"/>
                </a:ext>
              </a:extLst>
            </a:blip>
            <a:srcRect l="50156" t="44688" r="10156" b="14759"/>
            <a:stretch>
              <a:fillRect/>
            </a:stretch>
          </p:blipFill>
          <p:spPr>
            <a:xfrm>
              <a:off x="6143391" y="3202460"/>
              <a:ext cx="5713250" cy="2793339"/>
            </a:xfrm>
            <a:prstGeom prst="rect">
              <a:avLst/>
            </a:prstGeom>
            <a:effectLst/>
          </p:spPr>
        </p:pic>
        <p:pic>
          <p:nvPicPr>
            <p:cNvPr id="18" name="图片 17"/>
            <p:cNvPicPr>
              <a:picLocks noChangeAspect="1"/>
            </p:cNvPicPr>
            <p:nvPr/>
          </p:nvPicPr>
          <p:blipFill rotWithShape="1">
            <a:blip r:embed="rId6">
              <a:extLst>
                <a:ext uri="{BEBA8EAE-BF5A-486C-A8C5-ECC9F3942E4B}">
                  <a14:imgProps xmlns:a14="http://schemas.microsoft.com/office/drawing/2010/main">
                    <a14:imgLayer r:embed="rId7">
                      <a14:imgEffect>
                        <a14:brightnessContrast bright="45000"/>
                      </a14:imgEffect>
                      <a14:imgEffect>
                        <a14:saturation sat="51000"/>
                      </a14:imgEffect>
                    </a14:imgLayer>
                  </a14:imgProps>
                </a:ext>
                <a:ext uri="{28A0092B-C50C-407E-A947-70E740481C1C}">
                  <a14:useLocalDpi xmlns:a14="http://schemas.microsoft.com/office/drawing/2010/main" val="0"/>
                </a:ext>
              </a:extLst>
            </a:blip>
            <a:srcRect t="26249" b="42554"/>
            <a:stretch>
              <a:fillRect/>
            </a:stretch>
          </p:blipFill>
          <p:spPr>
            <a:xfrm>
              <a:off x="6048610" y="5589241"/>
              <a:ext cx="6858000" cy="828092"/>
            </a:xfrm>
            <a:prstGeom prst="rect">
              <a:avLst/>
            </a:prstGeom>
          </p:spPr>
        </p:pic>
      </p:grpSp>
      <p:cxnSp>
        <p:nvCxnSpPr>
          <p:cNvPr id="21" name="直接连接符 20"/>
          <p:cNvCxnSpPr/>
          <p:nvPr/>
        </p:nvCxnSpPr>
        <p:spPr>
          <a:xfrm>
            <a:off x="4763852" y="1347433"/>
            <a:ext cx="5220580" cy="0"/>
          </a:xfrm>
          <a:prstGeom prst="line">
            <a:avLst/>
          </a:prstGeom>
          <a:ln w="12700">
            <a:solidFill>
              <a:srgbClr val="DC9450"/>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2027602" y="2061338"/>
            <a:ext cx="7920000" cy="2306955"/>
          </a:xfrm>
          <a:prstGeom prst="rect">
            <a:avLst/>
          </a:prstGeom>
          <a:noFill/>
        </p:spPr>
        <p:txBody>
          <a:bodyPr wrap="square" rtlCol="0">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zh-CN" altLang="en-US" sz="2400" dirty="0">
                <a:solidFill>
                  <a:schemeClr val="tx1">
                    <a:lumMod val="85000"/>
                    <a:lumOff val="15000"/>
                  </a:schemeClr>
                </a:solidFill>
                <a:latin typeface="微软雅黑" panose="020B0503020204020204" pitchFamily="34" charset="-122"/>
                <a:ea typeface="微软雅黑" panose="020B0503020204020204" pitchFamily="34" charset="-122"/>
                <a:sym typeface="+mn-ea"/>
              </a:rPr>
              <a:t> 当代中国正经历着最为广泛而深刻的社会变革，也正在进行着人类历史上最为宏大而独特的实践创新。习近平新时代中国特色社会主义思想是在</a:t>
            </a:r>
            <a:r>
              <a:rPr lang="zh-CN" altLang="en-US" sz="24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新时代的伟大实践</a:t>
            </a:r>
            <a:r>
              <a:rPr lang="zh-CN" altLang="en-US" sz="2400" dirty="0">
                <a:solidFill>
                  <a:schemeClr val="tx1">
                    <a:lumMod val="85000"/>
                    <a:lumOff val="15000"/>
                  </a:schemeClr>
                </a:solidFill>
                <a:latin typeface="微软雅黑" panose="020B0503020204020204" pitchFamily="34" charset="-122"/>
                <a:ea typeface="微软雅黑" panose="020B0503020204020204" pitchFamily="34" charset="-122"/>
                <a:sym typeface="+mn-ea"/>
              </a:rPr>
              <a:t>中应运而生、顺势而成的。</a:t>
            </a:r>
            <a:endParaRPr lang="zh-CN" altLang="en-US" sz="2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13684" y="5400844"/>
            <a:ext cx="12192000" cy="1457156"/>
          </a:xfrm>
          <a:prstGeom prst="rect">
            <a:avLst/>
          </a:prstGeom>
        </p:spPr>
      </p:pic>
      <p:sp>
        <p:nvSpPr>
          <p:cNvPr id="2" name="矩形 1"/>
          <p:cNvSpPr/>
          <p:nvPr/>
        </p:nvSpPr>
        <p:spPr>
          <a:xfrm>
            <a:off x="2175600" y="936000"/>
            <a:ext cx="784080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（四）必由之路：“两个结合”</a:t>
            </a:r>
          </a:p>
        </p:txBody>
      </p:sp>
      <p:grpSp>
        <p:nvGrpSpPr>
          <p:cNvPr id="3" name="组合 2"/>
          <p:cNvGrpSpPr/>
          <p:nvPr/>
        </p:nvGrpSpPr>
        <p:grpSpPr>
          <a:xfrm>
            <a:off x="949488" y="1772506"/>
            <a:ext cx="10293024" cy="3818085"/>
            <a:chOff x="1064709" y="1638633"/>
            <a:chExt cx="10293024" cy="3818085"/>
          </a:xfrm>
        </p:grpSpPr>
        <p:sp>
          <p:nvSpPr>
            <p:cNvPr id="4" name="图文框 3"/>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1277733" y="1856718"/>
              <a:ext cx="10080000" cy="3600000"/>
              <a:chOff x="1277733" y="1856718"/>
              <a:chExt cx="10080000" cy="3600000"/>
            </a:xfrm>
          </p:grpSpPr>
          <p:sp>
            <p:nvSpPr>
              <p:cNvPr id="6" name="矩形 5"/>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8" name="矩形 7"/>
          <p:cNvSpPr/>
          <p:nvPr/>
        </p:nvSpPr>
        <p:spPr>
          <a:xfrm>
            <a:off x="1649506" y="2168860"/>
            <a:ext cx="8892988" cy="3168000"/>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a:t>
            </a:r>
            <a:r>
              <a:rPr lang="zh-CN" altLang="en-US" sz="2200" dirty="0">
                <a:effectLst/>
                <a:latin typeface="微软雅黑" panose="020B0503020204020204" pitchFamily="34" charset="-122"/>
                <a:ea typeface="微软雅黑" panose="020B0503020204020204" pitchFamily="34" charset="-122"/>
                <a:cs typeface="微软雅黑" panose="020B0503020204020204" pitchFamily="34" charset="-122"/>
              </a:rPr>
              <a:t>　马克思主义中国化时代化这个重大命题本身就决定，我们决不能抛弃马克思主义这个魂脉，决不能抛弃中华优秀传统文化这个根脉。坚守好这个魂和根，是理论创新的基础和前提。</a:t>
            </a:r>
          </a:p>
          <a:p>
            <a:pPr algn="just">
              <a:lnSpc>
                <a:spcPct val="150000"/>
              </a:lnSpc>
            </a:pPr>
            <a:r>
              <a:rPr lang="zh-CN" altLang="en-US" sz="2200" dirty="0">
                <a:effectLst/>
                <a:latin typeface="微软雅黑" panose="020B0503020204020204" pitchFamily="34" charset="-122"/>
                <a:ea typeface="微软雅黑" panose="020B0503020204020204" pitchFamily="34" charset="-122"/>
                <a:cs typeface="微软雅黑" panose="020B0503020204020204" pitchFamily="34" charset="-122"/>
              </a:rPr>
              <a:t> </a:t>
            </a:r>
            <a:r>
              <a:rPr lang="en-US" altLang="zh-CN" sz="2200" dirty="0">
                <a:effectLst/>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200" dirty="0">
                <a:effectLst/>
                <a:latin typeface="微软雅黑" panose="020B0503020204020204" pitchFamily="34" charset="-122"/>
                <a:ea typeface="微软雅黑" panose="020B0503020204020204" pitchFamily="34" charset="-122"/>
                <a:cs typeface="微软雅黑" panose="020B0503020204020204" pitchFamily="34" charset="-122"/>
              </a:rPr>
              <a:t>坚持把马克思主义基本原理同中国具体实际相结合、同中华优秀传统文化相结合，用马克思主义观察时代、把握时代、引领时代，继续发展当代中国马克思主义、二十一世纪马克思主义！</a:t>
            </a:r>
          </a:p>
          <a:p>
            <a:pPr algn="r">
              <a:spcBef>
                <a:spcPts val="1000"/>
              </a:spcBef>
            </a:pPr>
            <a:endParaRPr lang="zh-CN" altLang="en-US" b="1" dirty="0">
              <a:latin typeface="楷体" panose="02010609060101010101" pitchFamily="49" charset="-122"/>
              <a:ea typeface="楷体" panose="02010609060101010101" pitchFamily="49"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preferRelativeResize="0"/>
          <p:nvPr/>
        </p:nvPicPr>
        <p:blipFill>
          <a:blip r:embed="rId2">
            <a:extLst>
              <a:ext uri="{28A0092B-C50C-407E-A947-70E740481C1C}">
                <a14:useLocalDpi xmlns:a14="http://schemas.microsoft.com/office/drawing/2010/main" val="0"/>
              </a:ext>
            </a:extLst>
          </a:blip>
          <a:stretch>
            <a:fillRect/>
          </a:stretch>
        </p:blipFill>
        <p:spPr>
          <a:xfrm>
            <a:off x="-2" y="549000"/>
            <a:ext cx="6096001" cy="5760000"/>
          </a:xfrm>
          <a:prstGeom prst="rect">
            <a:avLst/>
          </a:prstGeom>
        </p:spPr>
      </p:pic>
      <p:sp>
        <p:nvSpPr>
          <p:cNvPr id="6" name="矩形 5"/>
          <p:cNvSpPr/>
          <p:nvPr/>
        </p:nvSpPr>
        <p:spPr>
          <a:xfrm>
            <a:off x="1602761" y="1664774"/>
            <a:ext cx="3780000" cy="4246245"/>
          </a:xfrm>
          <a:prstGeom prst="rect">
            <a:avLst/>
          </a:prstGeom>
          <a:noFill/>
          <a:ln>
            <a:noFill/>
          </a:ln>
        </p:spPr>
        <p:txBody>
          <a:bodyPr wrap="square">
            <a:spAutoFit/>
          </a:bodyPr>
          <a:lstStyle/>
          <a:p>
            <a:pPr algn="just">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坚持一切从中国具体实际出发，着眼解决新时代改革开放和社会主义现代化建设的实际问题，不断回答中国之问、世界之问、人民之问、时代之问，作出符合中国实际和时代要求的正确回答，得出符合客观规律的科学认识，形成与时俱进的理论成果，更好指导中国实践。</a:t>
            </a:r>
          </a:p>
        </p:txBody>
      </p:sp>
      <p:pic>
        <p:nvPicPr>
          <p:cNvPr id="5" name="图片 4"/>
          <p:cNvPicPr preferRelativeResize="0"/>
          <p:nvPr/>
        </p:nvPicPr>
        <p:blipFill>
          <a:blip r:embed="rId3">
            <a:extLst>
              <a:ext uri="{28A0092B-C50C-407E-A947-70E740481C1C}">
                <a14:useLocalDpi xmlns:a14="http://schemas.microsoft.com/office/drawing/2010/main" val="0"/>
              </a:ext>
            </a:extLst>
          </a:blip>
          <a:stretch>
            <a:fillRect/>
          </a:stretch>
        </p:blipFill>
        <p:spPr>
          <a:xfrm>
            <a:off x="6095999" y="512805"/>
            <a:ext cx="6096001" cy="5760000"/>
          </a:xfrm>
          <a:prstGeom prst="rect">
            <a:avLst/>
          </a:prstGeom>
        </p:spPr>
      </p:pic>
      <p:sp>
        <p:nvSpPr>
          <p:cNvPr id="7" name="矩形 6"/>
          <p:cNvSpPr/>
          <p:nvPr/>
        </p:nvSpPr>
        <p:spPr>
          <a:xfrm>
            <a:off x="6528435" y="1485265"/>
            <a:ext cx="4276725" cy="4246245"/>
          </a:xfrm>
          <a:prstGeom prst="rect">
            <a:avLst/>
          </a:prstGeom>
          <a:noFill/>
          <a:ln>
            <a:noFill/>
          </a:ln>
        </p:spPr>
        <p:txBody>
          <a:bodyPr wrap="square">
            <a:spAutoFit/>
          </a:bodyPr>
          <a:lstStyle/>
          <a:p>
            <a:pPr algn="l">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深刻把握中华优秀传统文化同科学社会主义价值观主张的高度契合性，坚定历史自信、文化自信，坚持古为今用、推陈出新，把马克思主义思想精髓同中华优秀传统文化精华贯通起来、同人民群众日用而不觉的共同价值观念融通起来，不断夯实马克思主义中国化时代化的历史基础和群众基础，让马克思主义真理之树根深叶茂。</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1" y="1656000"/>
            <a:ext cx="12191999" cy="4680000"/>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13" name="矩形 12"/>
          <p:cNvSpPr/>
          <p:nvPr/>
        </p:nvSpPr>
        <p:spPr>
          <a:xfrm>
            <a:off x="576000" y="2196000"/>
            <a:ext cx="5400000" cy="3600000"/>
          </a:xfrm>
          <a:prstGeom prst="rect">
            <a:avLst/>
          </a:prstGeom>
          <a:noFill/>
          <a:ln w="31750">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文本框 13"/>
          <p:cNvSpPr txBox="1"/>
          <p:nvPr/>
        </p:nvSpPr>
        <p:spPr>
          <a:xfrm>
            <a:off x="792000" y="2641783"/>
            <a:ext cx="4968000" cy="2708434"/>
          </a:xfrm>
          <a:prstGeom prst="rect">
            <a:avLst/>
          </a:prstGeom>
          <a:noFill/>
        </p:spPr>
        <p:txBody>
          <a:bodyPr wrap="square" anchor="t">
            <a:spAutoFit/>
          </a:bodyPr>
          <a:lstStyle/>
          <a:p>
            <a:pPr marL="342900" indent="-342900" algn="just">
              <a:spcAft>
                <a:spcPts val="1800"/>
              </a:spcAft>
              <a:buClr>
                <a:srgbClr val="C00000"/>
              </a:buClr>
              <a:buSzPct val="80000"/>
              <a:buFont typeface="Wingdings" panose="05000000000000000000" charset="0"/>
              <a:buChar char="n"/>
            </a:pPr>
            <a:r>
              <a:rPr lang="zh-CN" altLang="en-US" sz="2200" b="1" i="0" u="none" strike="noStrike" dirty="0">
                <a:effectLst/>
                <a:latin typeface="微软雅黑" panose="020B0503020204020204" pitchFamily="34" charset="-122"/>
                <a:ea typeface="微软雅黑" panose="020B0503020204020204" pitchFamily="34" charset="-122"/>
              </a:rPr>
              <a:t>第一，“结合”的前提是彼此契合</a:t>
            </a:r>
            <a:endParaRPr lang="en-US" altLang="zh-CN" sz="2200" b="1" i="0" u="none" strike="noStrike" dirty="0">
              <a:effectLst/>
              <a:latin typeface="微软雅黑" panose="020B0503020204020204" pitchFamily="34" charset="-122"/>
              <a:ea typeface="微软雅黑" panose="020B0503020204020204" pitchFamily="34" charset="-122"/>
            </a:endParaRPr>
          </a:p>
          <a:p>
            <a:pPr marL="342900" indent="-342900" algn="just">
              <a:spcAft>
                <a:spcPts val="1800"/>
              </a:spcAft>
              <a:buClr>
                <a:srgbClr val="C00000"/>
              </a:buClr>
              <a:buSzPct val="80000"/>
              <a:buFont typeface="Wingdings" panose="05000000000000000000" charset="0"/>
              <a:buChar char="n"/>
            </a:pPr>
            <a:r>
              <a:rPr lang="zh-CN" altLang="en-US" sz="2200" b="1" i="0" u="none" strike="noStrike" dirty="0">
                <a:effectLst/>
                <a:latin typeface="微软雅黑" panose="020B0503020204020204" pitchFamily="34" charset="-122"/>
                <a:ea typeface="微软雅黑" panose="020B0503020204020204" pitchFamily="34" charset="-122"/>
              </a:rPr>
              <a:t>第二，“结合”的结果是互相成就</a:t>
            </a:r>
            <a:endParaRPr lang="en-US" altLang="zh-CN" sz="2200" b="1" i="0" u="none" strike="noStrike" dirty="0">
              <a:effectLst/>
              <a:latin typeface="微软雅黑" panose="020B0503020204020204" pitchFamily="34" charset="-122"/>
              <a:ea typeface="微软雅黑" panose="020B0503020204020204" pitchFamily="34" charset="-122"/>
            </a:endParaRPr>
          </a:p>
          <a:p>
            <a:pPr marL="342900" indent="-342900" algn="just">
              <a:spcAft>
                <a:spcPts val="1800"/>
              </a:spcAft>
              <a:buClr>
                <a:srgbClr val="C00000"/>
              </a:buClr>
              <a:buSzPct val="80000"/>
              <a:buFont typeface="Wingdings" panose="05000000000000000000" charset="0"/>
              <a:buChar char="n"/>
            </a:pPr>
            <a:r>
              <a:rPr lang="zh-CN" altLang="en-US" sz="2200" b="1" i="0" u="none" strike="noStrike" dirty="0">
                <a:effectLst/>
                <a:latin typeface="微软雅黑" panose="020B0503020204020204" pitchFamily="34" charset="-122"/>
                <a:ea typeface="微软雅黑" panose="020B0503020204020204" pitchFamily="34" charset="-122"/>
              </a:rPr>
              <a:t>第三，“结合”筑牢了道路根基</a:t>
            </a:r>
            <a:endParaRPr lang="en-US" altLang="zh-CN" sz="2200" b="1" i="0" u="none" strike="noStrike" dirty="0">
              <a:effectLst/>
              <a:latin typeface="微软雅黑" panose="020B0503020204020204" pitchFamily="34" charset="-122"/>
              <a:ea typeface="微软雅黑" panose="020B0503020204020204" pitchFamily="34" charset="-122"/>
            </a:endParaRPr>
          </a:p>
          <a:p>
            <a:pPr marL="342900" indent="-342900" algn="just">
              <a:spcAft>
                <a:spcPts val="1800"/>
              </a:spcAft>
              <a:buClr>
                <a:srgbClr val="C00000"/>
              </a:buClr>
              <a:buSzPct val="80000"/>
              <a:buFont typeface="Wingdings" panose="05000000000000000000" charset="0"/>
              <a:buChar char="n"/>
            </a:pPr>
            <a:r>
              <a:rPr lang="zh-CN" altLang="en-US" sz="2200" b="1" i="0" u="none" strike="noStrike" dirty="0">
                <a:effectLst/>
                <a:latin typeface="微软雅黑" panose="020B0503020204020204" pitchFamily="34" charset="-122"/>
                <a:ea typeface="微软雅黑" panose="020B0503020204020204" pitchFamily="34" charset="-122"/>
              </a:rPr>
              <a:t>第四，“结合”打开了创新空间</a:t>
            </a:r>
            <a:endParaRPr lang="en-US" altLang="zh-CN" sz="2200" b="1" i="0" u="none" strike="noStrike" dirty="0">
              <a:effectLst/>
              <a:latin typeface="微软雅黑" panose="020B0503020204020204" pitchFamily="34" charset="-122"/>
              <a:ea typeface="微软雅黑" panose="020B0503020204020204" pitchFamily="34" charset="-122"/>
            </a:endParaRPr>
          </a:p>
          <a:p>
            <a:pPr marL="342900" indent="-342900" algn="just">
              <a:spcAft>
                <a:spcPts val="1800"/>
              </a:spcAft>
              <a:buClr>
                <a:srgbClr val="C00000"/>
              </a:buClr>
              <a:buSzPct val="80000"/>
              <a:buFont typeface="Wingdings" panose="05000000000000000000" charset="0"/>
              <a:buChar char="n"/>
            </a:pPr>
            <a:r>
              <a:rPr lang="zh-CN" altLang="en-US" sz="2200" b="1" i="0" u="none" strike="noStrike" dirty="0">
                <a:effectLst/>
                <a:latin typeface="微软雅黑" panose="020B0503020204020204" pitchFamily="34" charset="-122"/>
                <a:ea typeface="微软雅黑" panose="020B0503020204020204" pitchFamily="34" charset="-122"/>
              </a:rPr>
              <a:t>第五，“结合”巩固了文化主体性</a:t>
            </a:r>
            <a:endParaRPr lang="zh-CN" altLang="en-US" sz="2200" b="1" dirty="0">
              <a:latin typeface="微软雅黑" panose="020B0503020204020204" pitchFamily="34" charset="-122"/>
              <a:ea typeface="微软雅黑" panose="020B0503020204020204" pitchFamily="34" charset="-122"/>
              <a:sym typeface="+mn-ea"/>
            </a:endParaRPr>
          </a:p>
        </p:txBody>
      </p:sp>
      <p:sp>
        <p:nvSpPr>
          <p:cNvPr id="16" name="文本框 15"/>
          <p:cNvSpPr txBox="1"/>
          <p:nvPr/>
        </p:nvSpPr>
        <p:spPr>
          <a:xfrm>
            <a:off x="6331140" y="5358191"/>
            <a:ext cx="5220000" cy="812530"/>
          </a:xfrm>
          <a:prstGeom prst="rect">
            <a:avLst/>
          </a:prstGeom>
        </p:spPr>
        <p:txBody>
          <a:bodyPr wrap="squar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just">
              <a:lnSpc>
                <a:spcPct val="130000"/>
              </a:lnSpc>
            </a:pPr>
            <a:r>
              <a:rPr lang="en-US" altLang="zh-CN" dirty="0">
                <a:solidFill>
                  <a:schemeClr val="tx1">
                    <a:lumMod val="50000"/>
                    <a:lumOff val="50000"/>
                  </a:schemeClr>
                </a:solidFill>
              </a:rPr>
              <a:t>       2023</a:t>
            </a:r>
            <a:r>
              <a:rPr lang="zh-CN" altLang="en-US" dirty="0">
                <a:solidFill>
                  <a:schemeClr val="tx1">
                    <a:lumMod val="50000"/>
                    <a:lumOff val="50000"/>
                  </a:schemeClr>
                </a:solidFill>
              </a:rPr>
              <a:t>年</a:t>
            </a:r>
            <a:r>
              <a:rPr lang="en-US" altLang="zh-CN" dirty="0">
                <a:solidFill>
                  <a:schemeClr val="tx1">
                    <a:lumMod val="50000"/>
                    <a:lumOff val="50000"/>
                  </a:schemeClr>
                </a:solidFill>
              </a:rPr>
              <a:t>6</a:t>
            </a:r>
            <a:r>
              <a:rPr lang="zh-CN" altLang="en-US" dirty="0">
                <a:solidFill>
                  <a:schemeClr val="tx1">
                    <a:lumMod val="50000"/>
                    <a:lumOff val="50000"/>
                  </a:schemeClr>
                </a:solidFill>
              </a:rPr>
              <a:t>月</a:t>
            </a:r>
            <a:r>
              <a:rPr lang="en-US" altLang="zh-CN" dirty="0">
                <a:solidFill>
                  <a:schemeClr val="tx1">
                    <a:lumMod val="50000"/>
                    <a:lumOff val="50000"/>
                  </a:schemeClr>
                </a:solidFill>
              </a:rPr>
              <a:t>2</a:t>
            </a:r>
            <a:r>
              <a:rPr lang="zh-CN" altLang="en-US" dirty="0">
                <a:solidFill>
                  <a:schemeClr val="tx1">
                    <a:lumMod val="50000"/>
                    <a:lumOff val="50000"/>
                  </a:schemeClr>
                </a:solidFill>
              </a:rPr>
              <a:t>日，中共中央总书记、国家主席、中央军委主席习近平在北京出席文化传承发展座谈会并发表重要讲话。这是座谈会前，习近平</a:t>
            </a:r>
            <a:r>
              <a:rPr lang="en-US" altLang="zh-CN" dirty="0">
                <a:solidFill>
                  <a:schemeClr val="tx1">
                    <a:lumMod val="50000"/>
                    <a:lumOff val="50000"/>
                  </a:schemeClr>
                </a:solidFill>
              </a:rPr>
              <a:t>2</a:t>
            </a:r>
            <a:r>
              <a:rPr lang="zh-CN" altLang="en-US" dirty="0">
                <a:solidFill>
                  <a:schemeClr val="tx1">
                    <a:lumMod val="50000"/>
                    <a:lumOff val="50000"/>
                  </a:schemeClr>
                </a:solidFill>
              </a:rPr>
              <a:t>日下午在中国历史研究院考察</a:t>
            </a:r>
            <a:endParaRPr lang="zh-CN" dirty="0">
              <a:solidFill>
                <a:schemeClr val="tx1">
                  <a:lumMod val="50000"/>
                  <a:lumOff val="50000"/>
                </a:schemeClr>
              </a:solidFill>
            </a:endParaRPr>
          </a:p>
        </p:txBody>
      </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92698" y="2001266"/>
            <a:ext cx="5096884" cy="3287490"/>
          </a:xfrm>
          <a:prstGeom prst="rect">
            <a:avLst/>
          </a:prstGeom>
          <a:ln w="38100">
            <a:solidFill>
              <a:schemeClr val="bg1"/>
            </a:solidFill>
          </a:ln>
          <a:effectLst>
            <a:outerShdw blurRad="381000" dist="38100" dir="2700000" algn="tl" rotWithShape="0">
              <a:prstClr val="black">
                <a:alpha val="15000"/>
              </a:prstClr>
            </a:outerShdw>
          </a:effectLst>
        </p:spPr>
      </p:pic>
      <p:sp>
        <p:nvSpPr>
          <p:cNvPr id="9" name="对角圆角矩形 8"/>
          <p:cNvSpPr/>
          <p:nvPr/>
        </p:nvSpPr>
        <p:spPr>
          <a:xfrm flipH="1">
            <a:off x="3216000" y="900000"/>
            <a:ext cx="57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开辟和发展中国特色社会主义的必由之路</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3"/>
          <a:srcRect l="3779" r="340" b="3792"/>
          <a:stretch>
            <a:fillRect/>
          </a:stretch>
        </p:blipFill>
        <p:spPr bwMode="auto">
          <a:xfrm>
            <a:off x="-1" y="512675"/>
            <a:ext cx="12192001" cy="5940661"/>
          </a:xfrm>
          <a:prstGeom prst="rect">
            <a:avLst/>
          </a:prstGeom>
        </p:spPr>
      </p:pic>
      <p:sp>
        <p:nvSpPr>
          <p:cNvPr id="9" name="矩形 8"/>
          <p:cNvSpPr/>
          <p:nvPr/>
        </p:nvSpPr>
        <p:spPr bwMode="auto">
          <a:xfrm flipH="1">
            <a:off x="1211434" y="512675"/>
            <a:ext cx="10980566" cy="5940662"/>
          </a:xfrm>
          <a:prstGeom prst="rect">
            <a:avLst/>
          </a:prstGeom>
          <a:gradFill>
            <a:gsLst>
              <a:gs pos="0">
                <a:schemeClr val="accent1">
                  <a:lumMod val="20000"/>
                  <a:lumOff val="80000"/>
                  <a:alpha val="0"/>
                </a:schemeClr>
              </a:gs>
              <a:gs pos="29000">
                <a:srgbClr val="527CB8">
                  <a:alpha val="37000"/>
                </a:srgbClr>
              </a:gs>
              <a:gs pos="100000">
                <a:srgbClr val="527CB8"/>
              </a:gs>
            </a:gsLst>
            <a:lin ang="108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cs typeface="Arial" panose="020B0604020202020204"/>
            </a:endParaRPr>
          </a:p>
        </p:txBody>
      </p:sp>
      <p:sp>
        <p:nvSpPr>
          <p:cNvPr id="12" name="立方体 11"/>
          <p:cNvSpPr/>
          <p:nvPr/>
        </p:nvSpPr>
        <p:spPr>
          <a:xfrm>
            <a:off x="4547828" y="1376772"/>
            <a:ext cx="6984776" cy="3960000"/>
          </a:xfrm>
          <a:prstGeom prst="cube">
            <a:avLst>
              <a:gd name="adj" fmla="val 1857"/>
            </a:avLst>
          </a:prstGeom>
          <a:gradFill>
            <a:gsLst>
              <a:gs pos="0">
                <a:schemeClr val="bg1"/>
              </a:gs>
              <a:gs pos="100000">
                <a:schemeClr val="bg1">
                  <a:alpha val="50000"/>
                </a:schemeClr>
              </a:gs>
            </a:gsLst>
            <a:lin ang="5400000" scaled="0"/>
          </a:gradFill>
          <a:ln w="6350">
            <a:gradFill>
              <a:gsLst>
                <a:gs pos="0">
                  <a:srgbClr val="9E0406"/>
                </a:gs>
                <a:gs pos="100000">
                  <a:schemeClr val="bg1">
                    <a:alpha val="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2"/>
          <p:cNvSpPr txBox="1"/>
          <p:nvPr/>
        </p:nvSpPr>
        <p:spPr>
          <a:xfrm>
            <a:off x="4907868" y="1914839"/>
            <a:ext cx="6155762" cy="3397853"/>
          </a:xfrm>
          <a:prstGeom prst="rect">
            <a:avLst/>
          </a:prstGeom>
          <a:noFill/>
        </p:spPr>
        <p:txBody>
          <a:bodyPr wrap="square" anchor="t">
            <a:spAutoFit/>
          </a:bodyPr>
          <a:lstStyle/>
          <a:p>
            <a:pPr lvl="0" algn="just">
              <a:lnSpc>
                <a:spcPct val="150000"/>
              </a:lnSpc>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400" dirty="0">
                <a:latin typeface="微软雅黑" panose="020B0503020204020204" pitchFamily="34" charset="-122"/>
                <a:ea typeface="微软雅黑" panose="020B0503020204020204" pitchFamily="34" charset="-122"/>
                <a:cs typeface="微软雅黑" panose="020B0503020204020204" pitchFamily="34" charset="-122"/>
                <a:sym typeface="+mn-ea"/>
              </a:rPr>
              <a:t>习近平新时代中国特色社会主义思想正是在不断推进马克思主义中国化时代化，在坚持马克思主义基本原理同中国具体实际相结合、同中华优秀传统文化相结合中创立并不断丰富发展的。</a:t>
            </a:r>
            <a:endParaRPr lang="zh-CN" altLang="en-US" sz="2400" b="1" dirty="0">
              <a:latin typeface="微软雅黑" panose="020B0503020204020204" pitchFamily="34" charset="-122"/>
              <a:ea typeface="微软雅黑" panose="020B0503020204020204" pitchFamily="34" charset="-122"/>
            </a:endParaRPr>
          </a:p>
          <a:p>
            <a:pPr lvl="0" algn="just">
              <a:lnSpc>
                <a:spcPct val="150000"/>
              </a:lnSpc>
              <a:spcBef>
                <a:spcPts val="1000"/>
              </a:spcBef>
            </a:pPr>
            <a:endParaRPr kumimoji="0" lang="zh-CN" altLang="en-US" sz="2000" b="1" i="0" u="none" strike="noStrike" kern="1200" cap="none" spc="0" normalizeH="0" baseline="0" dirty="0">
              <a:solidFill>
                <a:schemeClr val="accent1">
                  <a:lumMod val="50000"/>
                </a:schemeClr>
              </a:solidFill>
              <a:latin typeface="微软雅黑" panose="020B0503020204020204" pitchFamily="34" charset="-122"/>
              <a:ea typeface="微软雅黑" panose="020B0503020204020204" pitchFamily="34"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548680"/>
            <a:ext cx="12192000" cy="5760640"/>
            <a:chOff x="0" y="548680"/>
            <a:chExt cx="12192000" cy="5760640"/>
          </a:xfrm>
        </p:grpSpPr>
        <p:grpSp>
          <p:nvGrpSpPr>
            <p:cNvPr id="3" name="组合 2"/>
            <p:cNvGrpSpPr/>
            <p:nvPr/>
          </p:nvGrpSpPr>
          <p:grpSpPr>
            <a:xfrm>
              <a:off x="0" y="548680"/>
              <a:ext cx="12191997" cy="5760640"/>
              <a:chOff x="0" y="548680"/>
              <a:chExt cx="12191997" cy="5760640"/>
            </a:xfrm>
          </p:grpSpPr>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16052" t="8005" b="7945"/>
              <a:stretch>
                <a:fillRect/>
              </a:stretch>
            </p:blipFill>
            <p:spPr>
              <a:xfrm>
                <a:off x="0" y="548680"/>
                <a:ext cx="8620509" cy="5760640"/>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l="65220" t="8005" b="7945"/>
              <a:stretch>
                <a:fillRect/>
              </a:stretch>
            </p:blipFill>
            <p:spPr>
              <a:xfrm flipH="1">
                <a:off x="8620506" y="548680"/>
                <a:ext cx="3571491" cy="5760640"/>
              </a:xfrm>
              <a:prstGeom prst="rect">
                <a:avLst/>
              </a:prstGeom>
            </p:spPr>
          </p:pic>
        </p:grpSp>
        <p:sp>
          <p:nvSpPr>
            <p:cNvPr id="4" name="矩形 3"/>
            <p:cNvSpPr/>
            <p:nvPr/>
          </p:nvSpPr>
          <p:spPr>
            <a:xfrm>
              <a:off x="2472000" y="548680"/>
              <a:ext cx="9720000" cy="5760640"/>
            </a:xfrm>
            <a:prstGeom prst="rect">
              <a:avLst/>
            </a:prstGeom>
            <a:gradFill>
              <a:gsLst>
                <a:gs pos="0">
                  <a:srgbClr val="248ECA">
                    <a:alpha val="0"/>
                  </a:srgbClr>
                </a:gs>
                <a:gs pos="50000">
                  <a:srgbClr val="248ECA">
                    <a:alpha val="70000"/>
                  </a:srgbClr>
                </a:gs>
                <a:gs pos="100000">
                  <a:srgbClr val="248ECA"/>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3" name="组合 12"/>
          <p:cNvGrpSpPr/>
          <p:nvPr/>
        </p:nvGrpSpPr>
        <p:grpSpPr>
          <a:xfrm>
            <a:off x="5200511" y="1628800"/>
            <a:ext cx="6840000" cy="3960440"/>
            <a:chOff x="4847569" y="1734824"/>
            <a:chExt cx="6840000" cy="3539863"/>
          </a:xfrm>
        </p:grpSpPr>
        <p:sp>
          <p:nvSpPr>
            <p:cNvPr id="10" name="矩形 9"/>
            <p:cNvSpPr/>
            <p:nvPr/>
          </p:nvSpPr>
          <p:spPr>
            <a:xfrm>
              <a:off x="4847569" y="1909611"/>
              <a:ext cx="6840000" cy="3190290"/>
            </a:xfrm>
            <a:prstGeom prst="rect">
              <a:avLst/>
            </a:prstGeom>
            <a:gradFill>
              <a:gsLst>
                <a:gs pos="100000">
                  <a:srgbClr val="258FCA"/>
                </a:gs>
                <a:gs pos="0">
                  <a:srgbClr val="258FCA">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 name="图片 10"/>
            <p:cNvPicPr>
              <a:picLocks noChangeAspect="1" noChangeArrowheads="1"/>
            </p:cNvPicPr>
            <p:nvPr/>
          </p:nvPicPr>
          <p:blipFill>
            <a:blip r:embed="rId4">
              <a:biLevel thresh="50000"/>
              <a:grayscl/>
              <a:extLst>
                <a:ext uri="{28A0092B-C50C-407E-A947-70E740481C1C}">
                  <a14:useLocalDpi xmlns:a14="http://schemas.microsoft.com/office/drawing/2010/main" val="0"/>
                </a:ext>
              </a:extLst>
            </a:blip>
            <a:srcRect l="88019" t="22713" r="2956" b="25211"/>
            <a:stretch>
              <a:fillRect/>
            </a:stretch>
          </p:blipFill>
          <p:spPr bwMode="auto">
            <a:xfrm rot="5400000">
              <a:off x="8180176" y="2297805"/>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pic>
          <p:nvPicPr>
            <p:cNvPr id="9" name="图片 10"/>
            <p:cNvPicPr>
              <a:picLocks noChangeAspect="1" noChangeArrowheads="1"/>
            </p:cNvPicPr>
            <p:nvPr/>
          </p:nvPicPr>
          <p:blipFill>
            <a:blip r:embed="rId4">
              <a:biLevel thresh="50000"/>
              <a:grayscl/>
              <a:extLst>
                <a:ext uri="{28A0092B-C50C-407E-A947-70E740481C1C}">
                  <a14:useLocalDpi xmlns:a14="http://schemas.microsoft.com/office/drawing/2010/main" val="0"/>
                </a:ext>
              </a:extLst>
            </a:blip>
            <a:srcRect l="88019" t="22713" r="2956" b="25211"/>
            <a:stretch>
              <a:fillRect/>
            </a:stretch>
          </p:blipFill>
          <p:spPr bwMode="auto">
            <a:xfrm rot="16200000" flipV="1">
              <a:off x="8180176" y="-1067271"/>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grpSp>
      <p:sp>
        <p:nvSpPr>
          <p:cNvPr id="12" name="矩形 11"/>
          <p:cNvSpPr/>
          <p:nvPr/>
        </p:nvSpPr>
        <p:spPr>
          <a:xfrm>
            <a:off x="5149197" y="1999724"/>
            <a:ext cx="6360795" cy="3138170"/>
          </a:xfrm>
          <a:prstGeom prst="rect">
            <a:avLst/>
          </a:prstGeom>
        </p:spPr>
        <p:txBody>
          <a:bodyPr wrap="square">
            <a:spAutoFit/>
          </a:bodyPr>
          <a:lstStyle/>
          <a:p>
            <a:pPr lvl="0" algn="just">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a:t>
            </a: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  习近平新时代中国特色社会主义思想，是党和人民实践经验和集体智慧的结晶。习近平总书记对关系新时代党和国家事业发展的一系列重大理论和实践问题进行了深邃思考和科学判断，提出一系列原创性的治国理政新理念新思想新战略，是习近平新时代中国特色社会主义思想的主要创立者。</a:t>
            </a:r>
            <a:endPar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1857499" y="2361103"/>
            <a:ext cx="8477001" cy="1200329"/>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二、习近平新时代中国特色社会主义思想</a:t>
            </a:r>
          </a:p>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主要包含哪些内容</a:t>
            </a:r>
          </a:p>
        </p:txBody>
      </p:sp>
      <p:cxnSp>
        <p:nvCxnSpPr>
          <p:cNvPr id="8" name="直接连接符 7"/>
          <p:cNvCxnSpPr/>
          <p:nvPr/>
        </p:nvCxnSpPr>
        <p:spPr>
          <a:xfrm>
            <a:off x="1416000" y="3705448"/>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4241164" y="3948448"/>
            <a:ext cx="3709670"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系统科学的理论体系</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635" y="720000"/>
            <a:ext cx="16200000" cy="4995679"/>
            <a:chOff x="-1656000" y="560041"/>
            <a:chExt cx="16200000" cy="4995679"/>
          </a:xfrm>
        </p:grpSpPr>
        <p:sp>
          <p:nvSpPr>
            <p:cNvPr id="3" name="平行四边形 2"/>
            <p:cNvSpPr/>
            <p:nvPr/>
          </p:nvSpPr>
          <p:spPr>
            <a:xfrm>
              <a:off x="-1656000" y="404372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0" y="1764000"/>
              <a:ext cx="1800000" cy="624176"/>
              <a:chOff x="11762383" y="4254174"/>
              <a:chExt cx="1800000" cy="624176"/>
            </a:xfrm>
          </p:grpSpPr>
          <p:sp>
            <p:nvSpPr>
              <p:cNvPr id="7"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8"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6" name="立方体 5"/>
            <p:cNvSpPr/>
            <p:nvPr/>
          </p:nvSpPr>
          <p:spPr>
            <a:xfrm>
              <a:off x="876000" y="1499896"/>
              <a:ext cx="10440000" cy="3780000"/>
            </a:xfrm>
            <a:prstGeom prst="cube">
              <a:avLst>
                <a:gd name="adj" fmla="val 2188"/>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p:nvGrpSpPr>
        <p:grpSpPr>
          <a:xfrm>
            <a:off x="1815894" y="2192009"/>
            <a:ext cx="9365113" cy="598805"/>
            <a:chOff x="1416000" y="1780152"/>
            <a:chExt cx="9365113" cy="598805"/>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（一）</a:t>
              </a:r>
              <a:r>
                <a:rPr lang="zh-CN" altLang="en-US" sz="2200" dirty="0">
                  <a:solidFill>
                    <a:schemeClr val="bg1"/>
                  </a:solidFill>
                  <a:effectLst>
                    <a:outerShdw blurRad="38100" dist="38100" dir="2700000" algn="tl">
                      <a:srgbClr val="000000">
                        <a:alpha val="43137"/>
                      </a:srgbClr>
                    </a:outerShdw>
                  </a:effectLst>
                  <a:sym typeface="+mn-ea"/>
                </a:rPr>
                <a:t>重大时代课题</a:t>
              </a:r>
              <a:endPar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grpSp>
      <p:grpSp>
        <p:nvGrpSpPr>
          <p:cNvPr id="13" name="组合 12"/>
          <p:cNvGrpSpPr/>
          <p:nvPr/>
        </p:nvGrpSpPr>
        <p:grpSpPr>
          <a:xfrm>
            <a:off x="1855474" y="3209394"/>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（二）</a:t>
              </a:r>
              <a:r>
                <a:rPr lang="zh-CN" altLang="en-US" sz="2200" dirty="0">
                  <a:solidFill>
                    <a:schemeClr val="bg1"/>
                  </a:solidFill>
                  <a:effectLst>
                    <a:outerShdw blurRad="38100" dist="38100" dir="2700000" algn="tl">
                      <a:srgbClr val="000000">
                        <a:alpha val="43137"/>
                      </a:srgbClr>
                    </a:outerShdw>
                  </a:effectLst>
                  <a:sym typeface="+mn-ea"/>
                </a:rPr>
                <a:t>基本内容</a:t>
              </a:r>
              <a:endPar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grpSp>
      <p:grpSp>
        <p:nvGrpSpPr>
          <p:cNvPr id="17" name="组合 16"/>
          <p:cNvGrpSpPr/>
          <p:nvPr/>
        </p:nvGrpSpPr>
        <p:grpSpPr>
          <a:xfrm>
            <a:off x="1852917" y="4208845"/>
            <a:ext cx="9365113" cy="568907"/>
            <a:chOff x="1416000" y="1780152"/>
            <a:chExt cx="9365113" cy="568907"/>
          </a:xfrm>
        </p:grpSpPr>
        <p:cxnSp>
          <p:nvCxnSpPr>
            <p:cNvPr id="18"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0" name="文本框 19"/>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（三）</a:t>
              </a:r>
              <a:r>
                <a:rPr kumimoji="0"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sym typeface="+mn-ea"/>
                </a:rPr>
                <a:t>世界观方法论</a:t>
              </a:r>
              <a:endPar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p:cNvPicPr>
            <a:picLocks noChangeAspect="1"/>
          </p:cNvPicPr>
          <p:nvPr/>
        </p:nvPicPr>
        <p:blipFill rotWithShape="1">
          <a:blip r:embed="rId3" cstate="print">
            <a:extLst>
              <a:ext uri="{28A0092B-C50C-407E-A947-70E740481C1C}">
                <a14:useLocalDpi xmlns:a14="http://schemas.microsoft.com/office/drawing/2010/main" val="0"/>
              </a:ext>
            </a:extLst>
          </a:blip>
          <a:srcRect t="34758" r="16378" b="5673"/>
          <a:stretch>
            <a:fillRect/>
          </a:stretch>
        </p:blipFill>
        <p:spPr>
          <a:xfrm>
            <a:off x="0" y="558905"/>
            <a:ext cx="12192000" cy="5760640"/>
          </a:xfrm>
          <a:prstGeom prst="rect">
            <a:avLst/>
          </a:prstGeom>
        </p:spPr>
      </p:pic>
      <p:sp>
        <p:nvSpPr>
          <p:cNvPr id="12" name="对角圆角矩形 11"/>
          <p:cNvSpPr/>
          <p:nvPr/>
        </p:nvSpPr>
        <p:spPr>
          <a:xfrm>
            <a:off x="407368" y="3429000"/>
            <a:ext cx="2556284" cy="1150776"/>
          </a:xfrm>
          <a:prstGeom prst="round2DiagRect">
            <a:avLst/>
          </a:prstGeom>
          <a:gradFill flip="none" rotWithShape="1">
            <a:gsLst>
              <a:gs pos="0">
                <a:srgbClr val="FF6737"/>
              </a:gs>
              <a:gs pos="46000">
                <a:srgbClr val="CC3300"/>
              </a:gs>
              <a:gs pos="100000">
                <a:srgbClr val="C00000"/>
              </a:gs>
            </a:gsLst>
            <a:path path="circle">
              <a:fillToRect l="50000" t="130000" r="50000" b="-30000"/>
            </a:path>
            <a:tileRect/>
          </a:gradFill>
          <a:ln w="38100">
            <a:solidFill>
              <a:schemeClr val="bg1"/>
            </a:solidFill>
          </a:ln>
          <a:effectLst>
            <a:outerShdw blurRad="381000" dist="254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（一）</a:t>
            </a:r>
            <a:endParaRPr kumimoji="1"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重大时代课题</a:t>
            </a:r>
          </a:p>
        </p:txBody>
      </p:sp>
      <p:sp>
        <p:nvSpPr>
          <p:cNvPr id="15" name="矩形 14"/>
          <p:cNvSpPr/>
          <p:nvPr/>
        </p:nvSpPr>
        <p:spPr>
          <a:xfrm flipV="1">
            <a:off x="0" y="1090225"/>
            <a:ext cx="9000000" cy="1188000"/>
          </a:xfrm>
          <a:prstGeom prst="rect">
            <a:avLst/>
          </a:prstGeom>
          <a:gradFill flip="none" rotWithShape="1">
            <a:gsLst>
              <a:gs pos="0">
                <a:srgbClr val="9E2824">
                  <a:alpha val="0"/>
                </a:srgbClr>
              </a:gs>
              <a:gs pos="100000">
                <a:srgbClr val="C00100"/>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cs typeface="+mn-ea"/>
              <a:sym typeface="+mn-lt"/>
            </a:endParaRPr>
          </a:p>
        </p:txBody>
      </p:sp>
      <p:sp>
        <p:nvSpPr>
          <p:cNvPr id="2" name="文本框 1"/>
          <p:cNvSpPr txBox="1"/>
          <p:nvPr/>
        </p:nvSpPr>
        <p:spPr>
          <a:xfrm>
            <a:off x="792000" y="1261032"/>
            <a:ext cx="5262979" cy="846386"/>
          </a:xfrm>
          <a:prstGeom prst="rect">
            <a:avLst/>
          </a:prstGeom>
          <a:noFill/>
        </p:spPr>
        <p:txBody>
          <a:bodyPr wrap="none" rtlCol="0">
            <a:spAutoFit/>
          </a:bodyPr>
          <a:lstStyle/>
          <a:p>
            <a:pPr>
              <a:spcAft>
                <a:spcPts val="600"/>
              </a:spcAft>
            </a:pPr>
            <a:r>
              <a:rPr kumimoji="1"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习近平新时代中国特色社会主义思想</a:t>
            </a:r>
            <a:endParaRPr kumimoji="1" lang="en-US" altLang="zh-CN"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spcAft>
                <a:spcPts val="600"/>
              </a:spcAft>
            </a:pPr>
            <a:r>
              <a:rPr kumimoji="1"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以崭新的思想内容丰富发展了马克思主义</a:t>
            </a:r>
          </a:p>
        </p:txBody>
      </p:sp>
      <p:sp>
        <p:nvSpPr>
          <p:cNvPr id="14" name="对角圆角矩形 13"/>
          <p:cNvSpPr/>
          <p:nvPr/>
        </p:nvSpPr>
        <p:spPr>
          <a:xfrm>
            <a:off x="3371020" y="3449774"/>
            <a:ext cx="2556284" cy="1140551"/>
          </a:xfrm>
          <a:prstGeom prst="round2DiagRect">
            <a:avLst/>
          </a:prstGeom>
          <a:gradFill flip="none" rotWithShape="1">
            <a:gsLst>
              <a:gs pos="0">
                <a:schemeClr val="accent5">
                  <a:lumMod val="40000"/>
                  <a:lumOff val="60000"/>
                </a:schemeClr>
              </a:gs>
              <a:gs pos="46000">
                <a:schemeClr val="accent5">
                  <a:lumMod val="95000"/>
                  <a:lumOff val="5000"/>
                </a:schemeClr>
              </a:gs>
              <a:gs pos="100000">
                <a:schemeClr val="accent1">
                  <a:lumMod val="75000"/>
                </a:schemeClr>
              </a:gs>
            </a:gsLst>
            <a:path path="circle">
              <a:fillToRect l="50000" t="130000" r="50000" b="-30000"/>
            </a:path>
            <a:tileRect/>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a:t>
            </a:r>
            <a:endParaRPr kumimoji="1"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基本内容</a:t>
            </a:r>
          </a:p>
        </p:txBody>
      </p:sp>
      <p:sp>
        <p:nvSpPr>
          <p:cNvPr id="8" name="对角圆角矩形 7"/>
          <p:cNvSpPr/>
          <p:nvPr/>
        </p:nvSpPr>
        <p:spPr>
          <a:xfrm>
            <a:off x="6334837" y="3429000"/>
            <a:ext cx="2556284" cy="1140551"/>
          </a:xfrm>
          <a:prstGeom prst="round2DiagRect">
            <a:avLst/>
          </a:prstGeom>
          <a:gradFill flip="none" rotWithShape="1">
            <a:gsLst>
              <a:gs pos="0">
                <a:schemeClr val="accent5">
                  <a:lumMod val="40000"/>
                  <a:lumOff val="60000"/>
                </a:schemeClr>
              </a:gs>
              <a:gs pos="46000">
                <a:schemeClr val="accent5">
                  <a:lumMod val="95000"/>
                  <a:lumOff val="5000"/>
                </a:schemeClr>
              </a:gs>
              <a:gs pos="100000">
                <a:schemeClr val="accent1">
                  <a:lumMod val="75000"/>
                </a:schemeClr>
              </a:gs>
            </a:gsLst>
            <a:path path="circle">
              <a:fillToRect l="50000" t="130000" r="50000" b="-30000"/>
            </a:path>
            <a:tileRect/>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a:t>
            </a:r>
            <a:endParaRPr kumimoji="1"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世界观方法论</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0"/>
            <a:ext cx="12192000" cy="6858000"/>
            <a:chOff x="1" y="0"/>
            <a:chExt cx="12192000" cy="6858000"/>
          </a:xfrm>
        </p:grpSpPr>
        <p:pic>
          <p:nvPicPr>
            <p:cNvPr id="3" name="图片 2"/>
            <p:cNvPicPr>
              <a:picLocks noChangeAspect="1"/>
            </p:cNvPicPr>
            <p:nvPr/>
          </p:nvPicPr>
          <p:blipFill>
            <a:blip r:embed="rId2"/>
            <a:stretch>
              <a:fillRect/>
            </a:stretch>
          </p:blipFill>
          <p:spPr>
            <a:xfrm>
              <a:off x="1" y="0"/>
              <a:ext cx="12192000" cy="6858000"/>
            </a:xfrm>
            <a:prstGeom prst="rect">
              <a:avLst/>
            </a:prstGeom>
            <a:noFill/>
          </p:spPr>
        </p:pic>
        <p:sp>
          <p:nvSpPr>
            <p:cNvPr id="4" name="矩形: 圆角 53"/>
            <p:cNvSpPr/>
            <p:nvPr/>
          </p:nvSpPr>
          <p:spPr>
            <a:xfrm>
              <a:off x="1236000" y="1089000"/>
              <a:ext cx="9720000" cy="4680000"/>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 name="图文框 4"/>
            <p:cNvSpPr/>
            <p:nvPr/>
          </p:nvSpPr>
          <p:spPr>
            <a:xfrm>
              <a:off x="876000" y="729000"/>
              <a:ext cx="10440000" cy="5400000"/>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6" name="矩形 5"/>
          <p:cNvSpPr/>
          <p:nvPr/>
        </p:nvSpPr>
        <p:spPr>
          <a:xfrm>
            <a:off x="2136000" y="2408207"/>
            <a:ext cx="7920000" cy="2041585"/>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时代课题是理论创新的驱动力。马克思、恩格斯、列宁等都是通过思考和回答时代课题来推进理论创新的。</a:t>
            </a:r>
            <a:endParaRPr lang="en-US" altLang="zh-CN"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习近平在经济社会领域专家座谈会上的讲话</a:t>
            </a:r>
            <a:endParaRPr lang="en-US" altLang="zh-CN" b="1" dirty="0">
              <a:latin typeface="楷体" panose="02010609060101010101" pitchFamily="49" charset="-122"/>
              <a:ea typeface="楷体" panose="02010609060101010101" pitchFamily="49" charset="-122"/>
            </a:endParaRPr>
          </a:p>
          <a:p>
            <a:pPr algn="r">
              <a:lnSpc>
                <a:spcPct val="15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2020</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8</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24</a:t>
            </a:r>
            <a:r>
              <a:rPr lang="zh-CN" altLang="en-US" b="1" dirty="0">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1" y="1008000"/>
            <a:ext cx="12192000" cy="2662171"/>
            <a:chOff x="1" y="3647148"/>
            <a:chExt cx="12192000" cy="2662171"/>
          </a:xfrm>
        </p:grpSpPr>
        <p:pic>
          <p:nvPicPr>
            <p:cNvPr id="13" name="图片 12"/>
            <p:cNvPicPr>
              <a:picLocks noChangeAspect="1"/>
            </p:cNvPicPr>
            <p:nvPr/>
          </p:nvPicPr>
          <p:blipFill rotWithShape="1">
            <a:blip r:embed="rId3"/>
            <a:srcRect t="46639" b="-1"/>
            <a:stretch>
              <a:fillRect/>
            </a:stretch>
          </p:blipFill>
          <p:spPr>
            <a:xfrm>
              <a:off x="1" y="3647148"/>
              <a:ext cx="12192000" cy="2662171"/>
            </a:xfrm>
            <a:prstGeom prst="rect">
              <a:avLst/>
            </a:prstGeom>
            <a:noFill/>
          </p:spPr>
        </p:pic>
        <p:sp>
          <p:nvSpPr>
            <p:cNvPr id="15" name="矩形 14"/>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işlídê"/>
          <p:cNvSpPr/>
          <p:nvPr/>
        </p:nvSpPr>
        <p:spPr>
          <a:xfrm>
            <a:off x="1056000" y="2481895"/>
            <a:ext cx="10080000" cy="360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1" name="文本框 40"/>
          <p:cNvSpPr txBox="1"/>
          <p:nvPr/>
        </p:nvSpPr>
        <p:spPr>
          <a:xfrm>
            <a:off x="1326000" y="2952000"/>
            <a:ext cx="9540000" cy="40011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000" dirty="0">
                <a:solidFill>
                  <a:schemeClr val="tx1">
                    <a:lumMod val="85000"/>
                    <a:lumOff val="15000"/>
                  </a:schemeClr>
                </a:solidFill>
              </a:rPr>
              <a:t>新时代坚持和发展什么样的中国特色社会主义、怎样坚持和发展中国特色社会主义</a:t>
            </a:r>
          </a:p>
        </p:txBody>
      </p:sp>
      <p:sp>
        <p:nvSpPr>
          <p:cNvPr id="53" name="文本框 52"/>
          <p:cNvSpPr txBox="1"/>
          <p:nvPr/>
        </p:nvSpPr>
        <p:spPr>
          <a:xfrm>
            <a:off x="1326000" y="3923178"/>
            <a:ext cx="9540000" cy="40011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000" dirty="0">
                <a:solidFill>
                  <a:schemeClr val="tx1">
                    <a:lumMod val="85000"/>
                    <a:lumOff val="15000"/>
                  </a:schemeClr>
                </a:solidFill>
              </a:rPr>
              <a:t>建设什么样的社会主义现代化强国、怎样建设社会主义现代化强国</a:t>
            </a:r>
          </a:p>
        </p:txBody>
      </p:sp>
      <p:sp>
        <p:nvSpPr>
          <p:cNvPr id="56" name="文本框 55"/>
          <p:cNvSpPr txBox="1"/>
          <p:nvPr/>
        </p:nvSpPr>
        <p:spPr>
          <a:xfrm>
            <a:off x="1326000" y="4894356"/>
            <a:ext cx="9540000" cy="40011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000" dirty="0">
                <a:solidFill>
                  <a:schemeClr val="tx1">
                    <a:lumMod val="85000"/>
                    <a:lumOff val="15000"/>
                  </a:schemeClr>
                </a:solidFill>
              </a:rPr>
              <a:t>建设什么样的长期执政的马克思主义政党、怎样建设长期执政的马克思主义政党</a:t>
            </a:r>
          </a:p>
        </p:txBody>
      </p:sp>
      <p:sp>
        <p:nvSpPr>
          <p:cNvPr id="20" name="文本框 19"/>
          <p:cNvSpPr txBox="1"/>
          <p:nvPr/>
        </p:nvSpPr>
        <p:spPr>
          <a:xfrm>
            <a:off x="911424" y="1368000"/>
            <a:ext cx="10369152" cy="523220"/>
          </a:xfrm>
          <a:prstGeom prst="rect">
            <a:avLst/>
          </a:prstGeom>
          <a:noFill/>
        </p:spPr>
        <p:txBody>
          <a:bodyPr wrap="square">
            <a:spAutoFit/>
          </a:bodyPr>
          <a:lstStyle/>
          <a:p>
            <a:pPr algn="ct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习近平新时代中国特色社会主义思想回答的重大时代课题</a:t>
            </a:r>
          </a:p>
        </p:txBody>
      </p:sp>
      <p:cxnSp>
        <p:nvCxnSpPr>
          <p:cNvPr id="3" name="直接连接符 2"/>
          <p:cNvCxnSpPr/>
          <p:nvPr/>
        </p:nvCxnSpPr>
        <p:spPr>
          <a:xfrm>
            <a:off x="1326000" y="3637644"/>
            <a:ext cx="95400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a:off x="1326000" y="4608822"/>
            <a:ext cx="95400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a:off x="1326000" y="5580000"/>
            <a:ext cx="95400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şlídê"/>
          <p:cNvSpPr/>
          <p:nvPr/>
        </p:nvSpPr>
        <p:spPr>
          <a:xfrm>
            <a:off x="4320000" y="2246058"/>
            <a:ext cx="6840000" cy="37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10" name="组合 9"/>
          <p:cNvGrpSpPr>
            <a:grpSpLocks noChangeAspect="1"/>
          </p:cNvGrpSpPr>
          <p:nvPr/>
        </p:nvGrpSpPr>
        <p:grpSpPr>
          <a:xfrm>
            <a:off x="1080000" y="1980000"/>
            <a:ext cx="3240000" cy="4312117"/>
            <a:chOff x="211076" y="2184581"/>
            <a:chExt cx="2592000" cy="3478578"/>
          </a:xfrm>
          <a:effectLst>
            <a:outerShdw blurRad="254000" dist="38100" dir="2700000" algn="tl" rotWithShape="0">
              <a:prstClr val="black">
                <a:alpha val="15000"/>
              </a:prstClr>
            </a:outerShdw>
          </a:effectLst>
        </p:grpSpPr>
        <p:pic>
          <p:nvPicPr>
            <p:cNvPr id="8" name="图片 7"/>
            <p:cNvPicPr>
              <a:picLocks noChangeAspect="1"/>
            </p:cNvPicPr>
            <p:nvPr/>
          </p:nvPicPr>
          <p:blipFill rotWithShape="1">
            <a:blip r:embed="rId3"/>
            <a:srcRect l="21766" t="766" r="21561" b="84553"/>
            <a:stretch>
              <a:fillRect/>
            </a:stretch>
          </p:blipFill>
          <p:spPr>
            <a:xfrm>
              <a:off x="211076" y="2184581"/>
              <a:ext cx="2592000" cy="2630583"/>
            </a:xfrm>
            <a:prstGeom prst="rect">
              <a:avLst/>
            </a:prstGeom>
          </p:spPr>
        </p:pic>
        <p:pic>
          <p:nvPicPr>
            <p:cNvPr id="12" name="图片 11"/>
            <p:cNvPicPr>
              <a:picLocks noChangeAspect="1"/>
            </p:cNvPicPr>
            <p:nvPr/>
          </p:nvPicPr>
          <p:blipFill rotWithShape="1">
            <a:blip r:embed="rId3"/>
            <a:srcRect l="21731" t="38257" r="21596" b="57000"/>
            <a:stretch>
              <a:fillRect/>
            </a:stretch>
          </p:blipFill>
          <p:spPr>
            <a:xfrm>
              <a:off x="211076" y="4813234"/>
              <a:ext cx="2592000" cy="849925"/>
            </a:xfrm>
            <a:prstGeom prst="rect">
              <a:avLst/>
            </a:prstGeom>
          </p:spPr>
        </p:pic>
      </p:grpSp>
      <p:sp>
        <p:nvSpPr>
          <p:cNvPr id="2" name="矩形 1"/>
          <p:cNvSpPr/>
          <p:nvPr/>
        </p:nvSpPr>
        <p:spPr>
          <a:xfrm>
            <a:off x="2175600" y="936000"/>
            <a:ext cx="7840800" cy="846386"/>
          </a:xfrm>
          <a:prstGeom prst="rect">
            <a:avLst/>
          </a:prstGeom>
          <a:noFill/>
        </p:spPr>
        <p:txBody>
          <a:bodyPr wrap="square" rtlCol="0">
            <a:spAutoFit/>
          </a:bodyPr>
          <a:lstStyle/>
          <a:p>
            <a:pPr algn="ctr">
              <a:spcAft>
                <a:spcPts val="600"/>
              </a:spcAft>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新时代坚持和发展什么样的中国特色社会主义、</a:t>
            </a:r>
          </a:p>
          <a:p>
            <a:pPr algn="ctr">
              <a:spcAft>
                <a:spcPts val="600"/>
              </a:spcAft>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怎样坚持和发展中国特色社会主义</a:t>
            </a:r>
          </a:p>
        </p:txBody>
      </p:sp>
      <p:sp>
        <p:nvSpPr>
          <p:cNvPr id="4" name="文本框 3"/>
          <p:cNvSpPr txBox="1"/>
          <p:nvPr/>
        </p:nvSpPr>
        <p:spPr>
          <a:xfrm>
            <a:off x="4860000" y="2804058"/>
            <a:ext cx="5760000" cy="2664000"/>
          </a:xfrm>
          <a:prstGeom prst="rect">
            <a:avLst/>
          </a:prstGeom>
          <a:noFill/>
        </p:spPr>
        <p:txBody>
          <a:bodyPr wrap="square">
            <a:spAutoFit/>
          </a:body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　　坚持和发展中国特色社会主义，是改革开放以来我们党全部理论和实践的鲜明主题。</a:t>
            </a:r>
          </a:p>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　　坚持和发展中国特色社会主义是一篇大文章，如何在新的时代条件下继续把这篇大文章写下去，是必须回答好的重大课题。</a:t>
            </a:r>
            <a:endPar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5" name="矩形 4"/>
          <p:cNvSpPr/>
          <p:nvPr/>
        </p:nvSpPr>
        <p:spPr>
          <a:xfrm>
            <a:off x="4500000" y="2426058"/>
            <a:ext cx="6480000" cy="3420000"/>
          </a:xfrm>
          <a:prstGeom prst="rect">
            <a:avLst/>
          </a:prstGeom>
          <a:noFill/>
          <a:ln w="31750">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1844638" y="6345324"/>
            <a:ext cx="1710725" cy="295145"/>
          </a:xfrm>
          <a:prstGeom prst="rect">
            <a:avLst/>
          </a:prstGeom>
        </p:spPr>
        <p:txBody>
          <a:bodyPr wrap="none">
            <a:spAutoFit/>
          </a:bodyPr>
          <a:lstStyle/>
          <a:p>
            <a:pPr algn="ctr">
              <a:lnSpc>
                <a:spcPct val="120000"/>
              </a:lnSpc>
              <a:defRPr/>
            </a:pPr>
            <a:r>
              <a:rPr lang="zh-CN" altLang="en-US" sz="1200" dirty="0">
                <a:solidFill>
                  <a:prstClr val="black">
                    <a:lumMod val="50000"/>
                    <a:lumOff val="50000"/>
                  </a:prstClr>
                </a:solidFill>
                <a:latin typeface="微软雅黑" panose="020B0503020204020204" pitchFamily="34" charset="-122"/>
                <a:ea typeface="微软雅黑" panose="020B0503020204020204" pitchFamily="34" charset="-122"/>
                <a:sym typeface="+mn-ea"/>
              </a:rPr>
              <a:t>《求是》2019年第7期</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335360" y="2600908"/>
            <a:ext cx="1260700" cy="3626785"/>
            <a:chOff x="22336" y="2752335"/>
            <a:chExt cx="1260700" cy="3626785"/>
          </a:xfrm>
        </p:grpSpPr>
        <p:sp>
          <p:nvSpPr>
            <p:cNvPr id="2" name="矩形 1"/>
            <p:cNvSpPr/>
            <p:nvPr/>
          </p:nvSpPr>
          <p:spPr>
            <a:xfrm>
              <a:off x="23036" y="2959120"/>
              <a:ext cx="1260000" cy="342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文本框 6"/>
            <p:cNvSpPr txBox="1"/>
            <p:nvPr/>
          </p:nvSpPr>
          <p:spPr>
            <a:xfrm>
              <a:off x="22336" y="4132488"/>
              <a:ext cx="1188000" cy="1346907"/>
            </a:xfrm>
            <a:prstGeom prst="rect">
              <a:avLst/>
            </a:prstGeom>
            <a:noFill/>
          </p:spPr>
          <p:txBody>
            <a:bodyPr wrap="square" rtlCol="0">
              <a:spAutoFit/>
            </a:bodyPr>
            <a:lstStyle/>
            <a:p>
              <a:pPr algn="just">
                <a:lnSpc>
                  <a:spcPct val="150000"/>
                </a:lnSpc>
              </a:pP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走自己的道路，建设</a:t>
              </a:r>
              <a:r>
                <a:rPr lang="zh-CN" altLang="en-US" sz="1400" b="1" dirty="0">
                  <a:solidFill>
                    <a:srgbClr val="C00000"/>
                  </a:solidFill>
                  <a:latin typeface="微软雅黑" panose="020B0503020204020204" pitchFamily="34" charset="-122"/>
                  <a:ea typeface="微软雅黑" panose="020B0503020204020204" pitchFamily="34" charset="-122"/>
                </a:rPr>
                <a:t>有中国特色的社会主义</a:t>
              </a:r>
            </a:p>
          </p:txBody>
        </p:sp>
        <p:grpSp>
          <p:nvGrpSpPr>
            <p:cNvPr id="9" name="组合 8"/>
            <p:cNvGrpSpPr/>
            <p:nvPr/>
          </p:nvGrpSpPr>
          <p:grpSpPr>
            <a:xfrm>
              <a:off x="128775" y="2752335"/>
              <a:ext cx="990997" cy="1354593"/>
              <a:chOff x="264" y="2976"/>
              <a:chExt cx="1928" cy="2460"/>
            </a:xfrm>
          </p:grpSpPr>
          <p:sp>
            <p:nvSpPr>
              <p:cNvPr id="16" name="椭圆 15"/>
              <p:cNvSpPr/>
              <p:nvPr/>
            </p:nvSpPr>
            <p:spPr>
              <a:xfrm>
                <a:off x="1114" y="5209"/>
                <a:ext cx="227" cy="227"/>
              </a:xfrm>
              <a:prstGeom prst="ellipse">
                <a:avLst/>
              </a:prstGeom>
              <a:gradFill>
                <a:gsLst>
                  <a:gs pos="0">
                    <a:schemeClr val="accent2">
                      <a:lumMod val="20000"/>
                      <a:lumOff val="80000"/>
                    </a:schemeClr>
                  </a:gs>
                  <a:gs pos="100000">
                    <a:schemeClr val="accent2"/>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endParaRPr>
              </a:p>
            </p:txBody>
          </p:sp>
          <p:sp>
            <p:nvSpPr>
              <p:cNvPr id="17" name="任意多边形 65"/>
              <p:cNvSpPr/>
              <p:nvPr/>
            </p:nvSpPr>
            <p:spPr>
              <a:xfrm>
                <a:off x="264" y="2976"/>
                <a:ext cx="1928" cy="2125"/>
              </a:xfrm>
              <a:custGeom>
                <a:avLst/>
                <a:gdLst>
                  <a:gd name="connsiteX0" fmla="*/ 573106 w 1146212"/>
                  <a:gd name="connsiteY0" fmla="*/ 0 h 1359992"/>
                  <a:gd name="connsiteX1" fmla="*/ 1146212 w 1146212"/>
                  <a:gd name="connsiteY1" fmla="*/ 573106 h 1359992"/>
                  <a:gd name="connsiteX2" fmla="*/ 688607 w 1146212"/>
                  <a:gd name="connsiteY2" fmla="*/ 1134569 h 1359992"/>
                  <a:gd name="connsiteX3" fmla="*/ 648089 w 1146212"/>
                  <a:gd name="connsiteY3" fmla="*/ 1138653 h 1359992"/>
                  <a:gd name="connsiteX4" fmla="*/ 573105 w 1146212"/>
                  <a:gd name="connsiteY4" fmla="*/ 1359992 h 1359992"/>
                  <a:gd name="connsiteX5" fmla="*/ 498122 w 1146212"/>
                  <a:gd name="connsiteY5" fmla="*/ 1138653 h 1359992"/>
                  <a:gd name="connsiteX6" fmla="*/ 457605 w 1146212"/>
                  <a:gd name="connsiteY6" fmla="*/ 1134569 h 1359992"/>
                  <a:gd name="connsiteX7" fmla="*/ 0 w 1146212"/>
                  <a:gd name="connsiteY7" fmla="*/ 573106 h 1359992"/>
                  <a:gd name="connsiteX8" fmla="*/ 573106 w 1146212"/>
                  <a:gd name="connsiteY8" fmla="*/ 0 h 1359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6212" h="1359992">
                    <a:moveTo>
                      <a:pt x="573106" y="0"/>
                    </a:moveTo>
                    <a:cubicBezTo>
                      <a:pt x="889624" y="0"/>
                      <a:pt x="1146212" y="256588"/>
                      <a:pt x="1146212" y="573106"/>
                    </a:cubicBezTo>
                    <a:cubicBezTo>
                      <a:pt x="1146212" y="850059"/>
                      <a:pt x="949762" y="1081129"/>
                      <a:pt x="688607" y="1134569"/>
                    </a:cubicBezTo>
                    <a:lnTo>
                      <a:pt x="648089" y="1138653"/>
                    </a:lnTo>
                    <a:lnTo>
                      <a:pt x="573105" y="1359992"/>
                    </a:lnTo>
                    <a:lnTo>
                      <a:pt x="498122" y="1138653"/>
                    </a:lnTo>
                    <a:lnTo>
                      <a:pt x="457605" y="1134569"/>
                    </a:lnTo>
                    <a:cubicBezTo>
                      <a:pt x="196450" y="1081129"/>
                      <a:pt x="0" y="850059"/>
                      <a:pt x="0" y="573106"/>
                    </a:cubicBezTo>
                    <a:cubicBezTo>
                      <a:pt x="0" y="256588"/>
                      <a:pt x="256588" y="0"/>
                      <a:pt x="573106" y="0"/>
                    </a:cubicBezTo>
                    <a:close/>
                  </a:path>
                </a:pathLst>
              </a:custGeom>
              <a:gradFill flip="none" rotWithShape="1">
                <a:gsLst>
                  <a:gs pos="0">
                    <a:srgbClr val="FFFDEB"/>
                  </a:gs>
                  <a:gs pos="100000">
                    <a:schemeClr val="bg1"/>
                  </a:gs>
                </a:gsLst>
                <a:lin ang="5400000" scaled="0"/>
                <a:tileRect/>
              </a:gradFill>
              <a:ln>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18" name="椭圆 17"/>
              <p:cNvSpPr/>
              <p:nvPr/>
            </p:nvSpPr>
            <p:spPr>
              <a:xfrm>
                <a:off x="410" y="3106"/>
                <a:ext cx="1609" cy="1527"/>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innerShdw blurRad="381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19" name="文本框 18"/>
              <p:cNvSpPr txBox="1"/>
              <p:nvPr/>
            </p:nvSpPr>
            <p:spPr>
              <a:xfrm>
                <a:off x="364" y="3478"/>
                <a:ext cx="1371" cy="580"/>
              </a:xfrm>
              <a:prstGeom prst="rect">
                <a:avLst/>
              </a:prstGeom>
              <a:noFill/>
            </p:spPr>
            <p:txBody>
              <a:bodyPr wrap="none" rtlCol="0">
                <a:spAutoFit/>
              </a:bodyPr>
              <a:lstStyle/>
              <a:p>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十二大</a:t>
                </a:r>
              </a:p>
            </p:txBody>
          </p:sp>
        </p:grpSp>
      </p:grpSp>
      <p:grpSp>
        <p:nvGrpSpPr>
          <p:cNvPr id="23" name="组合 22"/>
          <p:cNvGrpSpPr/>
          <p:nvPr/>
        </p:nvGrpSpPr>
        <p:grpSpPr>
          <a:xfrm>
            <a:off x="1596060" y="2384884"/>
            <a:ext cx="1260000" cy="3626784"/>
            <a:chOff x="23036" y="2752335"/>
            <a:chExt cx="1260000" cy="3626784"/>
          </a:xfrm>
        </p:grpSpPr>
        <p:sp>
          <p:nvSpPr>
            <p:cNvPr id="24" name="矩形 23"/>
            <p:cNvSpPr/>
            <p:nvPr/>
          </p:nvSpPr>
          <p:spPr>
            <a:xfrm>
              <a:off x="23036" y="2959119"/>
              <a:ext cx="1260000" cy="342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文本框 24"/>
            <p:cNvSpPr txBox="1"/>
            <p:nvPr/>
          </p:nvSpPr>
          <p:spPr>
            <a:xfrm>
              <a:off x="142649" y="4145593"/>
              <a:ext cx="1044000" cy="1384995"/>
            </a:xfrm>
            <a:prstGeom prst="rect">
              <a:avLst/>
            </a:prstGeom>
            <a:noFill/>
          </p:spPr>
          <p:txBody>
            <a:bodyPr wrap="square" rtlCol="0">
              <a:spAutoFit/>
            </a:bodyPr>
            <a:lstStyle/>
            <a:p>
              <a:pPr algn="just">
                <a:lnSpc>
                  <a:spcPct val="150000"/>
                </a:lnSpc>
              </a:pP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沿着</a:t>
              </a:r>
              <a:r>
                <a:rPr lang="zh-CN" altLang="en-US" sz="1400" b="1" dirty="0">
                  <a:solidFill>
                    <a:srgbClr val="C00000"/>
                  </a:solidFill>
                  <a:latin typeface="微软雅黑" panose="020B0503020204020204" pitchFamily="34" charset="-122"/>
                  <a:ea typeface="微软雅黑" panose="020B0503020204020204" pitchFamily="34" charset="-122"/>
                </a:rPr>
                <a:t>有中国特色的社会主义</a:t>
              </a: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道路前进</a:t>
              </a:r>
            </a:p>
          </p:txBody>
        </p:sp>
        <p:grpSp>
          <p:nvGrpSpPr>
            <p:cNvPr id="26" name="组合 25"/>
            <p:cNvGrpSpPr/>
            <p:nvPr/>
          </p:nvGrpSpPr>
          <p:grpSpPr>
            <a:xfrm>
              <a:off x="128775" y="2752335"/>
              <a:ext cx="990997" cy="1354593"/>
              <a:chOff x="264" y="2976"/>
              <a:chExt cx="1928" cy="2460"/>
            </a:xfrm>
          </p:grpSpPr>
          <p:sp>
            <p:nvSpPr>
              <p:cNvPr id="27" name="椭圆 26"/>
              <p:cNvSpPr/>
              <p:nvPr/>
            </p:nvSpPr>
            <p:spPr>
              <a:xfrm>
                <a:off x="1114" y="5209"/>
                <a:ext cx="227" cy="227"/>
              </a:xfrm>
              <a:prstGeom prst="ellipse">
                <a:avLst/>
              </a:prstGeom>
              <a:gradFill>
                <a:gsLst>
                  <a:gs pos="0">
                    <a:schemeClr val="accent2">
                      <a:lumMod val="20000"/>
                      <a:lumOff val="80000"/>
                    </a:schemeClr>
                  </a:gs>
                  <a:gs pos="100000">
                    <a:schemeClr val="accent2"/>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endParaRPr>
              </a:p>
            </p:txBody>
          </p:sp>
          <p:sp>
            <p:nvSpPr>
              <p:cNvPr id="28" name="任意多边形 65"/>
              <p:cNvSpPr/>
              <p:nvPr/>
            </p:nvSpPr>
            <p:spPr>
              <a:xfrm>
                <a:off x="264" y="2976"/>
                <a:ext cx="1928" cy="2125"/>
              </a:xfrm>
              <a:custGeom>
                <a:avLst/>
                <a:gdLst>
                  <a:gd name="connsiteX0" fmla="*/ 573106 w 1146212"/>
                  <a:gd name="connsiteY0" fmla="*/ 0 h 1359992"/>
                  <a:gd name="connsiteX1" fmla="*/ 1146212 w 1146212"/>
                  <a:gd name="connsiteY1" fmla="*/ 573106 h 1359992"/>
                  <a:gd name="connsiteX2" fmla="*/ 688607 w 1146212"/>
                  <a:gd name="connsiteY2" fmla="*/ 1134569 h 1359992"/>
                  <a:gd name="connsiteX3" fmla="*/ 648089 w 1146212"/>
                  <a:gd name="connsiteY3" fmla="*/ 1138653 h 1359992"/>
                  <a:gd name="connsiteX4" fmla="*/ 573105 w 1146212"/>
                  <a:gd name="connsiteY4" fmla="*/ 1359992 h 1359992"/>
                  <a:gd name="connsiteX5" fmla="*/ 498122 w 1146212"/>
                  <a:gd name="connsiteY5" fmla="*/ 1138653 h 1359992"/>
                  <a:gd name="connsiteX6" fmla="*/ 457605 w 1146212"/>
                  <a:gd name="connsiteY6" fmla="*/ 1134569 h 1359992"/>
                  <a:gd name="connsiteX7" fmla="*/ 0 w 1146212"/>
                  <a:gd name="connsiteY7" fmla="*/ 573106 h 1359992"/>
                  <a:gd name="connsiteX8" fmla="*/ 573106 w 1146212"/>
                  <a:gd name="connsiteY8" fmla="*/ 0 h 1359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6212" h="1359992">
                    <a:moveTo>
                      <a:pt x="573106" y="0"/>
                    </a:moveTo>
                    <a:cubicBezTo>
                      <a:pt x="889624" y="0"/>
                      <a:pt x="1146212" y="256588"/>
                      <a:pt x="1146212" y="573106"/>
                    </a:cubicBezTo>
                    <a:cubicBezTo>
                      <a:pt x="1146212" y="850059"/>
                      <a:pt x="949762" y="1081129"/>
                      <a:pt x="688607" y="1134569"/>
                    </a:cubicBezTo>
                    <a:lnTo>
                      <a:pt x="648089" y="1138653"/>
                    </a:lnTo>
                    <a:lnTo>
                      <a:pt x="573105" y="1359992"/>
                    </a:lnTo>
                    <a:lnTo>
                      <a:pt x="498122" y="1138653"/>
                    </a:lnTo>
                    <a:lnTo>
                      <a:pt x="457605" y="1134569"/>
                    </a:lnTo>
                    <a:cubicBezTo>
                      <a:pt x="196450" y="1081129"/>
                      <a:pt x="0" y="850059"/>
                      <a:pt x="0" y="573106"/>
                    </a:cubicBezTo>
                    <a:cubicBezTo>
                      <a:pt x="0" y="256588"/>
                      <a:pt x="256588" y="0"/>
                      <a:pt x="573106" y="0"/>
                    </a:cubicBezTo>
                    <a:close/>
                  </a:path>
                </a:pathLst>
              </a:custGeom>
              <a:gradFill flip="none" rotWithShape="1">
                <a:gsLst>
                  <a:gs pos="0">
                    <a:srgbClr val="FFFDEB"/>
                  </a:gs>
                  <a:gs pos="100000">
                    <a:schemeClr val="bg1"/>
                  </a:gs>
                </a:gsLst>
                <a:lin ang="5400000" scaled="0"/>
                <a:tileRect/>
              </a:gradFill>
              <a:ln>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29" name="椭圆 28"/>
              <p:cNvSpPr/>
              <p:nvPr/>
            </p:nvSpPr>
            <p:spPr>
              <a:xfrm>
                <a:off x="410" y="3106"/>
                <a:ext cx="1609" cy="1527"/>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innerShdw blurRad="381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30" name="文本框 29"/>
              <p:cNvSpPr txBox="1"/>
              <p:nvPr/>
            </p:nvSpPr>
            <p:spPr>
              <a:xfrm>
                <a:off x="364" y="3478"/>
                <a:ext cx="1707" cy="671"/>
              </a:xfrm>
              <a:prstGeom prst="rect">
                <a:avLst/>
              </a:prstGeom>
              <a:noFill/>
            </p:spPr>
            <p:txBody>
              <a:bodyPr wrap="none" rtlCol="0">
                <a:spAutoFit/>
              </a:bodyPr>
              <a:lstStyle/>
              <a:p>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十三大</a:t>
                </a:r>
              </a:p>
            </p:txBody>
          </p:sp>
        </p:grpSp>
      </p:grpSp>
      <p:grpSp>
        <p:nvGrpSpPr>
          <p:cNvPr id="31" name="组合 30"/>
          <p:cNvGrpSpPr/>
          <p:nvPr/>
        </p:nvGrpSpPr>
        <p:grpSpPr>
          <a:xfrm>
            <a:off x="2846223" y="2168788"/>
            <a:ext cx="1269837" cy="3626785"/>
            <a:chOff x="23036" y="2752335"/>
            <a:chExt cx="1269837" cy="3626785"/>
          </a:xfrm>
        </p:grpSpPr>
        <p:sp>
          <p:nvSpPr>
            <p:cNvPr id="32" name="矩形 31"/>
            <p:cNvSpPr/>
            <p:nvPr/>
          </p:nvSpPr>
          <p:spPr>
            <a:xfrm>
              <a:off x="23036" y="2959120"/>
              <a:ext cx="1260000" cy="342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3" name="文本框 32"/>
            <p:cNvSpPr txBox="1"/>
            <p:nvPr/>
          </p:nvSpPr>
          <p:spPr>
            <a:xfrm>
              <a:off x="32873" y="4132488"/>
              <a:ext cx="1260000" cy="2031325"/>
            </a:xfrm>
            <a:prstGeom prst="rect">
              <a:avLst/>
            </a:prstGeom>
            <a:noFill/>
          </p:spPr>
          <p:txBody>
            <a:bodyPr wrap="square" rtlCol="0">
              <a:spAutoFit/>
            </a:bodyPr>
            <a:lstStyle/>
            <a:p>
              <a:pPr algn="just">
                <a:lnSpc>
                  <a:spcPct val="150000"/>
                </a:lnSpc>
              </a:pPr>
              <a:r>
                <a:rPr lang="zh-CN" altLang="en-US" sz="1400" b="1" dirty="0">
                  <a:latin typeface="微软雅黑" panose="020B0503020204020204" pitchFamily="34" charset="-122"/>
                  <a:ea typeface="微软雅黑" panose="020B0503020204020204" pitchFamily="34" charset="-122"/>
                </a:rPr>
                <a:t>加快改革开放和现代化建设步伐，夺取</a:t>
              </a:r>
              <a:r>
                <a:rPr lang="zh-CN" altLang="en-US" sz="1400" b="1" dirty="0">
                  <a:solidFill>
                    <a:srgbClr val="C00000"/>
                  </a:solidFill>
                  <a:latin typeface="微软雅黑" panose="020B0503020204020204" pitchFamily="34" charset="-122"/>
                  <a:ea typeface="微软雅黑" panose="020B0503020204020204" pitchFamily="34" charset="-122"/>
                </a:rPr>
                <a:t>有中国特色社会主义</a:t>
              </a:r>
              <a:r>
                <a:rPr lang="zh-CN" altLang="en-US" sz="1400" b="1" dirty="0">
                  <a:latin typeface="微软雅黑" panose="020B0503020204020204" pitchFamily="34" charset="-122"/>
                  <a:ea typeface="微软雅黑" panose="020B0503020204020204" pitchFamily="34" charset="-122"/>
                </a:rPr>
                <a:t>事业的更大胜利</a:t>
              </a:r>
              <a:endParaRPr lang="en-US" altLang="zh-CN" sz="1400" b="1" dirty="0">
                <a:latin typeface="微软雅黑" panose="020B0503020204020204" pitchFamily="34" charset="-122"/>
                <a:ea typeface="微软雅黑" panose="020B0503020204020204" pitchFamily="34" charset="-122"/>
              </a:endParaRPr>
            </a:p>
          </p:txBody>
        </p:sp>
        <p:grpSp>
          <p:nvGrpSpPr>
            <p:cNvPr id="34" name="组合 33"/>
            <p:cNvGrpSpPr/>
            <p:nvPr/>
          </p:nvGrpSpPr>
          <p:grpSpPr>
            <a:xfrm>
              <a:off x="128775" y="2752335"/>
              <a:ext cx="990997" cy="1354593"/>
              <a:chOff x="264" y="2976"/>
              <a:chExt cx="1928" cy="2460"/>
            </a:xfrm>
          </p:grpSpPr>
          <p:sp>
            <p:nvSpPr>
              <p:cNvPr id="35" name="椭圆 34"/>
              <p:cNvSpPr/>
              <p:nvPr/>
            </p:nvSpPr>
            <p:spPr>
              <a:xfrm>
                <a:off x="1114" y="5209"/>
                <a:ext cx="227" cy="227"/>
              </a:xfrm>
              <a:prstGeom prst="ellipse">
                <a:avLst/>
              </a:prstGeom>
              <a:gradFill>
                <a:gsLst>
                  <a:gs pos="0">
                    <a:schemeClr val="accent2">
                      <a:lumMod val="20000"/>
                      <a:lumOff val="80000"/>
                    </a:schemeClr>
                  </a:gs>
                  <a:gs pos="100000">
                    <a:schemeClr val="accent2"/>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endParaRPr>
              </a:p>
            </p:txBody>
          </p:sp>
          <p:sp>
            <p:nvSpPr>
              <p:cNvPr id="36" name="任意多边形 65"/>
              <p:cNvSpPr/>
              <p:nvPr/>
            </p:nvSpPr>
            <p:spPr>
              <a:xfrm>
                <a:off x="264" y="2976"/>
                <a:ext cx="1928" cy="2125"/>
              </a:xfrm>
              <a:custGeom>
                <a:avLst/>
                <a:gdLst>
                  <a:gd name="connsiteX0" fmla="*/ 573106 w 1146212"/>
                  <a:gd name="connsiteY0" fmla="*/ 0 h 1359992"/>
                  <a:gd name="connsiteX1" fmla="*/ 1146212 w 1146212"/>
                  <a:gd name="connsiteY1" fmla="*/ 573106 h 1359992"/>
                  <a:gd name="connsiteX2" fmla="*/ 688607 w 1146212"/>
                  <a:gd name="connsiteY2" fmla="*/ 1134569 h 1359992"/>
                  <a:gd name="connsiteX3" fmla="*/ 648089 w 1146212"/>
                  <a:gd name="connsiteY3" fmla="*/ 1138653 h 1359992"/>
                  <a:gd name="connsiteX4" fmla="*/ 573105 w 1146212"/>
                  <a:gd name="connsiteY4" fmla="*/ 1359992 h 1359992"/>
                  <a:gd name="connsiteX5" fmla="*/ 498122 w 1146212"/>
                  <a:gd name="connsiteY5" fmla="*/ 1138653 h 1359992"/>
                  <a:gd name="connsiteX6" fmla="*/ 457605 w 1146212"/>
                  <a:gd name="connsiteY6" fmla="*/ 1134569 h 1359992"/>
                  <a:gd name="connsiteX7" fmla="*/ 0 w 1146212"/>
                  <a:gd name="connsiteY7" fmla="*/ 573106 h 1359992"/>
                  <a:gd name="connsiteX8" fmla="*/ 573106 w 1146212"/>
                  <a:gd name="connsiteY8" fmla="*/ 0 h 1359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6212" h="1359992">
                    <a:moveTo>
                      <a:pt x="573106" y="0"/>
                    </a:moveTo>
                    <a:cubicBezTo>
                      <a:pt x="889624" y="0"/>
                      <a:pt x="1146212" y="256588"/>
                      <a:pt x="1146212" y="573106"/>
                    </a:cubicBezTo>
                    <a:cubicBezTo>
                      <a:pt x="1146212" y="850059"/>
                      <a:pt x="949762" y="1081129"/>
                      <a:pt x="688607" y="1134569"/>
                    </a:cubicBezTo>
                    <a:lnTo>
                      <a:pt x="648089" y="1138653"/>
                    </a:lnTo>
                    <a:lnTo>
                      <a:pt x="573105" y="1359992"/>
                    </a:lnTo>
                    <a:lnTo>
                      <a:pt x="498122" y="1138653"/>
                    </a:lnTo>
                    <a:lnTo>
                      <a:pt x="457605" y="1134569"/>
                    </a:lnTo>
                    <a:cubicBezTo>
                      <a:pt x="196450" y="1081129"/>
                      <a:pt x="0" y="850059"/>
                      <a:pt x="0" y="573106"/>
                    </a:cubicBezTo>
                    <a:cubicBezTo>
                      <a:pt x="0" y="256588"/>
                      <a:pt x="256588" y="0"/>
                      <a:pt x="573106" y="0"/>
                    </a:cubicBezTo>
                    <a:close/>
                  </a:path>
                </a:pathLst>
              </a:custGeom>
              <a:gradFill flip="none" rotWithShape="1">
                <a:gsLst>
                  <a:gs pos="0">
                    <a:srgbClr val="FFFDEB"/>
                  </a:gs>
                  <a:gs pos="100000">
                    <a:schemeClr val="bg1"/>
                  </a:gs>
                </a:gsLst>
                <a:lin ang="5400000" scaled="0"/>
                <a:tileRect/>
              </a:gradFill>
              <a:ln>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37" name="椭圆 36"/>
              <p:cNvSpPr/>
              <p:nvPr/>
            </p:nvSpPr>
            <p:spPr>
              <a:xfrm>
                <a:off x="410" y="3106"/>
                <a:ext cx="1609" cy="1527"/>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innerShdw blurRad="381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38" name="文本框 37"/>
              <p:cNvSpPr txBox="1"/>
              <p:nvPr/>
            </p:nvSpPr>
            <p:spPr>
              <a:xfrm>
                <a:off x="364" y="3478"/>
                <a:ext cx="1707" cy="671"/>
              </a:xfrm>
              <a:prstGeom prst="rect">
                <a:avLst/>
              </a:prstGeom>
              <a:noFill/>
            </p:spPr>
            <p:txBody>
              <a:bodyPr wrap="none" rtlCol="0">
                <a:spAutoFit/>
              </a:bodyPr>
              <a:lstStyle/>
              <a:p>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十四大</a:t>
                </a:r>
              </a:p>
            </p:txBody>
          </p:sp>
        </p:grpSp>
      </p:grpSp>
      <p:grpSp>
        <p:nvGrpSpPr>
          <p:cNvPr id="39" name="组合 38"/>
          <p:cNvGrpSpPr/>
          <p:nvPr/>
        </p:nvGrpSpPr>
        <p:grpSpPr>
          <a:xfrm>
            <a:off x="4115780" y="1952788"/>
            <a:ext cx="1260280" cy="3626784"/>
            <a:chOff x="22756" y="2752335"/>
            <a:chExt cx="1260280" cy="3626784"/>
          </a:xfrm>
        </p:grpSpPr>
        <p:sp>
          <p:nvSpPr>
            <p:cNvPr id="40" name="矩形 39"/>
            <p:cNvSpPr/>
            <p:nvPr/>
          </p:nvSpPr>
          <p:spPr>
            <a:xfrm>
              <a:off x="23036" y="2959119"/>
              <a:ext cx="1260000" cy="342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文本框 40"/>
            <p:cNvSpPr txBox="1"/>
            <p:nvPr/>
          </p:nvSpPr>
          <p:spPr>
            <a:xfrm>
              <a:off x="22756" y="4132488"/>
              <a:ext cx="1260000" cy="2031325"/>
            </a:xfrm>
            <a:prstGeom prst="rect">
              <a:avLst/>
            </a:prstGeom>
            <a:noFill/>
          </p:spPr>
          <p:txBody>
            <a:bodyPr wrap="square" rtlCol="0">
              <a:spAutoFit/>
            </a:bodyPr>
            <a:lstStyle/>
            <a:p>
              <a:pPr algn="just">
                <a:lnSpc>
                  <a:spcPct val="150000"/>
                </a:lnSpc>
              </a:pPr>
              <a:r>
                <a:rPr lang="zh-CN" altLang="en-US" sz="1400" b="1" dirty="0">
                  <a:latin typeface="微软雅黑" panose="020B0503020204020204" pitchFamily="34" charset="-122"/>
                  <a:ea typeface="微软雅黑" panose="020B0503020204020204" pitchFamily="34" charset="-122"/>
                </a:rPr>
                <a:t>高举邓小平理论伟大旗帜，把建设</a:t>
              </a:r>
              <a:r>
                <a:rPr lang="zh-CN" altLang="en-US" sz="1400" b="1" dirty="0">
                  <a:solidFill>
                    <a:srgbClr val="C00000"/>
                  </a:solidFill>
                  <a:latin typeface="微软雅黑" panose="020B0503020204020204" pitchFamily="34" charset="-122"/>
                  <a:ea typeface="微软雅黑" panose="020B0503020204020204" pitchFamily="34" charset="-122"/>
                </a:rPr>
                <a:t>有中国特色社会主义</a:t>
              </a:r>
              <a:r>
                <a:rPr lang="zh-CN" altLang="en-US" sz="1400" b="1" dirty="0">
                  <a:latin typeface="微软雅黑" panose="020B0503020204020204" pitchFamily="34" charset="-122"/>
                  <a:ea typeface="微软雅黑" panose="020B0503020204020204" pitchFamily="34" charset="-122"/>
                </a:rPr>
                <a:t>事业全面推向二十一世纪</a:t>
              </a:r>
              <a:endParaRPr lang="en-US" altLang="zh-CN" sz="1400" b="1" dirty="0">
                <a:latin typeface="微软雅黑" panose="020B0503020204020204" pitchFamily="34" charset="-122"/>
                <a:ea typeface="微软雅黑" panose="020B0503020204020204" pitchFamily="34" charset="-122"/>
              </a:endParaRPr>
            </a:p>
          </p:txBody>
        </p:sp>
        <p:grpSp>
          <p:nvGrpSpPr>
            <p:cNvPr id="42" name="组合 41"/>
            <p:cNvGrpSpPr/>
            <p:nvPr/>
          </p:nvGrpSpPr>
          <p:grpSpPr>
            <a:xfrm>
              <a:off x="128775" y="2752335"/>
              <a:ext cx="990997" cy="1354593"/>
              <a:chOff x="264" y="2976"/>
              <a:chExt cx="1928" cy="2460"/>
            </a:xfrm>
          </p:grpSpPr>
          <p:sp>
            <p:nvSpPr>
              <p:cNvPr id="43" name="椭圆 42"/>
              <p:cNvSpPr/>
              <p:nvPr/>
            </p:nvSpPr>
            <p:spPr>
              <a:xfrm>
                <a:off x="1114" y="5209"/>
                <a:ext cx="227" cy="227"/>
              </a:xfrm>
              <a:prstGeom prst="ellipse">
                <a:avLst/>
              </a:prstGeom>
              <a:gradFill>
                <a:gsLst>
                  <a:gs pos="0">
                    <a:schemeClr val="accent2">
                      <a:lumMod val="20000"/>
                      <a:lumOff val="80000"/>
                    </a:schemeClr>
                  </a:gs>
                  <a:gs pos="100000">
                    <a:schemeClr val="accent2"/>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endParaRPr>
              </a:p>
            </p:txBody>
          </p:sp>
          <p:sp>
            <p:nvSpPr>
              <p:cNvPr id="44" name="任意多边形 65"/>
              <p:cNvSpPr/>
              <p:nvPr/>
            </p:nvSpPr>
            <p:spPr>
              <a:xfrm>
                <a:off x="264" y="2976"/>
                <a:ext cx="1928" cy="2125"/>
              </a:xfrm>
              <a:custGeom>
                <a:avLst/>
                <a:gdLst>
                  <a:gd name="connsiteX0" fmla="*/ 573106 w 1146212"/>
                  <a:gd name="connsiteY0" fmla="*/ 0 h 1359992"/>
                  <a:gd name="connsiteX1" fmla="*/ 1146212 w 1146212"/>
                  <a:gd name="connsiteY1" fmla="*/ 573106 h 1359992"/>
                  <a:gd name="connsiteX2" fmla="*/ 688607 w 1146212"/>
                  <a:gd name="connsiteY2" fmla="*/ 1134569 h 1359992"/>
                  <a:gd name="connsiteX3" fmla="*/ 648089 w 1146212"/>
                  <a:gd name="connsiteY3" fmla="*/ 1138653 h 1359992"/>
                  <a:gd name="connsiteX4" fmla="*/ 573105 w 1146212"/>
                  <a:gd name="connsiteY4" fmla="*/ 1359992 h 1359992"/>
                  <a:gd name="connsiteX5" fmla="*/ 498122 w 1146212"/>
                  <a:gd name="connsiteY5" fmla="*/ 1138653 h 1359992"/>
                  <a:gd name="connsiteX6" fmla="*/ 457605 w 1146212"/>
                  <a:gd name="connsiteY6" fmla="*/ 1134569 h 1359992"/>
                  <a:gd name="connsiteX7" fmla="*/ 0 w 1146212"/>
                  <a:gd name="connsiteY7" fmla="*/ 573106 h 1359992"/>
                  <a:gd name="connsiteX8" fmla="*/ 573106 w 1146212"/>
                  <a:gd name="connsiteY8" fmla="*/ 0 h 1359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6212" h="1359992">
                    <a:moveTo>
                      <a:pt x="573106" y="0"/>
                    </a:moveTo>
                    <a:cubicBezTo>
                      <a:pt x="889624" y="0"/>
                      <a:pt x="1146212" y="256588"/>
                      <a:pt x="1146212" y="573106"/>
                    </a:cubicBezTo>
                    <a:cubicBezTo>
                      <a:pt x="1146212" y="850059"/>
                      <a:pt x="949762" y="1081129"/>
                      <a:pt x="688607" y="1134569"/>
                    </a:cubicBezTo>
                    <a:lnTo>
                      <a:pt x="648089" y="1138653"/>
                    </a:lnTo>
                    <a:lnTo>
                      <a:pt x="573105" y="1359992"/>
                    </a:lnTo>
                    <a:lnTo>
                      <a:pt x="498122" y="1138653"/>
                    </a:lnTo>
                    <a:lnTo>
                      <a:pt x="457605" y="1134569"/>
                    </a:lnTo>
                    <a:cubicBezTo>
                      <a:pt x="196450" y="1081129"/>
                      <a:pt x="0" y="850059"/>
                      <a:pt x="0" y="573106"/>
                    </a:cubicBezTo>
                    <a:cubicBezTo>
                      <a:pt x="0" y="256588"/>
                      <a:pt x="256588" y="0"/>
                      <a:pt x="573106" y="0"/>
                    </a:cubicBezTo>
                    <a:close/>
                  </a:path>
                </a:pathLst>
              </a:custGeom>
              <a:gradFill flip="none" rotWithShape="1">
                <a:gsLst>
                  <a:gs pos="0">
                    <a:srgbClr val="FFFDEB"/>
                  </a:gs>
                  <a:gs pos="100000">
                    <a:schemeClr val="bg1"/>
                  </a:gs>
                </a:gsLst>
                <a:lin ang="5400000" scaled="0"/>
                <a:tileRect/>
              </a:gradFill>
              <a:ln>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45" name="椭圆 44"/>
              <p:cNvSpPr/>
              <p:nvPr/>
            </p:nvSpPr>
            <p:spPr>
              <a:xfrm>
                <a:off x="410" y="3106"/>
                <a:ext cx="1609" cy="1527"/>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innerShdw blurRad="381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46" name="文本框 45"/>
              <p:cNvSpPr txBox="1"/>
              <p:nvPr/>
            </p:nvSpPr>
            <p:spPr>
              <a:xfrm>
                <a:off x="364" y="3478"/>
                <a:ext cx="1707" cy="671"/>
              </a:xfrm>
              <a:prstGeom prst="rect">
                <a:avLst/>
              </a:prstGeom>
              <a:noFill/>
            </p:spPr>
            <p:txBody>
              <a:bodyPr wrap="none" rtlCol="0">
                <a:spAutoFit/>
              </a:bodyPr>
              <a:lstStyle/>
              <a:p>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十五大</a:t>
                </a:r>
              </a:p>
            </p:txBody>
          </p:sp>
        </p:grpSp>
      </p:grpSp>
      <p:grpSp>
        <p:nvGrpSpPr>
          <p:cNvPr id="47" name="组合 46"/>
          <p:cNvGrpSpPr/>
          <p:nvPr/>
        </p:nvGrpSpPr>
        <p:grpSpPr>
          <a:xfrm>
            <a:off x="5376060" y="1736788"/>
            <a:ext cx="1260000" cy="3626784"/>
            <a:chOff x="23036" y="2752335"/>
            <a:chExt cx="1260000" cy="3626784"/>
          </a:xfrm>
        </p:grpSpPr>
        <p:sp>
          <p:nvSpPr>
            <p:cNvPr id="48" name="矩形 47"/>
            <p:cNvSpPr/>
            <p:nvPr/>
          </p:nvSpPr>
          <p:spPr>
            <a:xfrm>
              <a:off x="23036" y="2959119"/>
              <a:ext cx="1260000" cy="342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文本框 48"/>
            <p:cNvSpPr txBox="1"/>
            <p:nvPr/>
          </p:nvSpPr>
          <p:spPr>
            <a:xfrm>
              <a:off x="23036" y="4132488"/>
              <a:ext cx="1260000" cy="1384995"/>
            </a:xfrm>
            <a:prstGeom prst="rect">
              <a:avLst/>
            </a:prstGeom>
            <a:noFill/>
          </p:spPr>
          <p:txBody>
            <a:bodyPr wrap="square" rtlCol="0">
              <a:spAutoFit/>
            </a:bodyPr>
            <a:lstStyle/>
            <a:p>
              <a:pPr algn="just">
                <a:lnSpc>
                  <a:spcPct val="150000"/>
                </a:lnSpc>
              </a:pPr>
              <a:r>
                <a:rPr lang="zh-CN" altLang="en-US" sz="1400" b="1" dirty="0">
                  <a:latin typeface="微软雅黑" panose="020B0503020204020204" pitchFamily="34" charset="-122"/>
                  <a:ea typeface="微软雅黑" panose="020B0503020204020204" pitchFamily="34" charset="-122"/>
                </a:rPr>
                <a:t>全面建设小康社会，开创</a:t>
              </a:r>
              <a:r>
                <a:rPr lang="zh-CN" altLang="en-US" sz="1400" b="1" dirty="0">
                  <a:solidFill>
                    <a:srgbClr val="C00000"/>
                  </a:solidFill>
                  <a:latin typeface="微软雅黑" panose="020B0503020204020204" pitchFamily="34" charset="-122"/>
                  <a:ea typeface="微软雅黑" panose="020B0503020204020204" pitchFamily="34" charset="-122"/>
                </a:rPr>
                <a:t>中国特色社会主义</a:t>
              </a:r>
              <a:r>
                <a:rPr lang="zh-CN" altLang="en-US" sz="1400" b="1" dirty="0">
                  <a:latin typeface="微软雅黑" panose="020B0503020204020204" pitchFamily="34" charset="-122"/>
                  <a:ea typeface="微软雅黑" panose="020B0503020204020204" pitchFamily="34" charset="-122"/>
                </a:rPr>
                <a:t>事业新局面</a:t>
              </a:r>
              <a:endParaRPr lang="en-US" altLang="zh-CN" sz="1400" b="1" dirty="0">
                <a:latin typeface="微软雅黑" panose="020B0503020204020204" pitchFamily="34" charset="-122"/>
                <a:ea typeface="微软雅黑" panose="020B0503020204020204" pitchFamily="34" charset="-122"/>
              </a:endParaRPr>
            </a:p>
          </p:txBody>
        </p:sp>
        <p:grpSp>
          <p:nvGrpSpPr>
            <p:cNvPr id="50" name="组合 49"/>
            <p:cNvGrpSpPr/>
            <p:nvPr/>
          </p:nvGrpSpPr>
          <p:grpSpPr>
            <a:xfrm>
              <a:off x="128775" y="2752335"/>
              <a:ext cx="990997" cy="1354593"/>
              <a:chOff x="264" y="2976"/>
              <a:chExt cx="1928" cy="2460"/>
            </a:xfrm>
          </p:grpSpPr>
          <p:sp>
            <p:nvSpPr>
              <p:cNvPr id="51" name="椭圆 50"/>
              <p:cNvSpPr/>
              <p:nvPr/>
            </p:nvSpPr>
            <p:spPr>
              <a:xfrm>
                <a:off x="1114" y="5209"/>
                <a:ext cx="227" cy="227"/>
              </a:xfrm>
              <a:prstGeom prst="ellipse">
                <a:avLst/>
              </a:prstGeom>
              <a:gradFill>
                <a:gsLst>
                  <a:gs pos="0">
                    <a:schemeClr val="accent2">
                      <a:lumMod val="20000"/>
                      <a:lumOff val="80000"/>
                    </a:schemeClr>
                  </a:gs>
                  <a:gs pos="100000">
                    <a:schemeClr val="accent2"/>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endParaRPr>
              </a:p>
            </p:txBody>
          </p:sp>
          <p:sp>
            <p:nvSpPr>
              <p:cNvPr id="52" name="任意多边形 65"/>
              <p:cNvSpPr/>
              <p:nvPr/>
            </p:nvSpPr>
            <p:spPr>
              <a:xfrm>
                <a:off x="264" y="2976"/>
                <a:ext cx="1928" cy="2125"/>
              </a:xfrm>
              <a:custGeom>
                <a:avLst/>
                <a:gdLst>
                  <a:gd name="connsiteX0" fmla="*/ 573106 w 1146212"/>
                  <a:gd name="connsiteY0" fmla="*/ 0 h 1359992"/>
                  <a:gd name="connsiteX1" fmla="*/ 1146212 w 1146212"/>
                  <a:gd name="connsiteY1" fmla="*/ 573106 h 1359992"/>
                  <a:gd name="connsiteX2" fmla="*/ 688607 w 1146212"/>
                  <a:gd name="connsiteY2" fmla="*/ 1134569 h 1359992"/>
                  <a:gd name="connsiteX3" fmla="*/ 648089 w 1146212"/>
                  <a:gd name="connsiteY3" fmla="*/ 1138653 h 1359992"/>
                  <a:gd name="connsiteX4" fmla="*/ 573105 w 1146212"/>
                  <a:gd name="connsiteY4" fmla="*/ 1359992 h 1359992"/>
                  <a:gd name="connsiteX5" fmla="*/ 498122 w 1146212"/>
                  <a:gd name="connsiteY5" fmla="*/ 1138653 h 1359992"/>
                  <a:gd name="connsiteX6" fmla="*/ 457605 w 1146212"/>
                  <a:gd name="connsiteY6" fmla="*/ 1134569 h 1359992"/>
                  <a:gd name="connsiteX7" fmla="*/ 0 w 1146212"/>
                  <a:gd name="connsiteY7" fmla="*/ 573106 h 1359992"/>
                  <a:gd name="connsiteX8" fmla="*/ 573106 w 1146212"/>
                  <a:gd name="connsiteY8" fmla="*/ 0 h 1359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6212" h="1359992">
                    <a:moveTo>
                      <a:pt x="573106" y="0"/>
                    </a:moveTo>
                    <a:cubicBezTo>
                      <a:pt x="889624" y="0"/>
                      <a:pt x="1146212" y="256588"/>
                      <a:pt x="1146212" y="573106"/>
                    </a:cubicBezTo>
                    <a:cubicBezTo>
                      <a:pt x="1146212" y="850059"/>
                      <a:pt x="949762" y="1081129"/>
                      <a:pt x="688607" y="1134569"/>
                    </a:cubicBezTo>
                    <a:lnTo>
                      <a:pt x="648089" y="1138653"/>
                    </a:lnTo>
                    <a:lnTo>
                      <a:pt x="573105" y="1359992"/>
                    </a:lnTo>
                    <a:lnTo>
                      <a:pt x="498122" y="1138653"/>
                    </a:lnTo>
                    <a:lnTo>
                      <a:pt x="457605" y="1134569"/>
                    </a:lnTo>
                    <a:cubicBezTo>
                      <a:pt x="196450" y="1081129"/>
                      <a:pt x="0" y="850059"/>
                      <a:pt x="0" y="573106"/>
                    </a:cubicBezTo>
                    <a:cubicBezTo>
                      <a:pt x="0" y="256588"/>
                      <a:pt x="256588" y="0"/>
                      <a:pt x="573106" y="0"/>
                    </a:cubicBezTo>
                    <a:close/>
                  </a:path>
                </a:pathLst>
              </a:custGeom>
              <a:gradFill flip="none" rotWithShape="1">
                <a:gsLst>
                  <a:gs pos="0">
                    <a:srgbClr val="FFFDEB"/>
                  </a:gs>
                  <a:gs pos="100000">
                    <a:schemeClr val="bg1"/>
                  </a:gs>
                </a:gsLst>
                <a:lin ang="5400000" scaled="0"/>
                <a:tileRect/>
              </a:gradFill>
              <a:ln>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53" name="椭圆 52"/>
              <p:cNvSpPr/>
              <p:nvPr/>
            </p:nvSpPr>
            <p:spPr>
              <a:xfrm>
                <a:off x="410" y="3106"/>
                <a:ext cx="1609" cy="1527"/>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innerShdw blurRad="381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54" name="文本框 53"/>
              <p:cNvSpPr txBox="1"/>
              <p:nvPr/>
            </p:nvSpPr>
            <p:spPr>
              <a:xfrm>
                <a:off x="364" y="3478"/>
                <a:ext cx="1707" cy="671"/>
              </a:xfrm>
              <a:prstGeom prst="rect">
                <a:avLst/>
              </a:prstGeom>
              <a:noFill/>
            </p:spPr>
            <p:txBody>
              <a:bodyPr wrap="none" rtlCol="0">
                <a:spAutoFit/>
              </a:bodyPr>
              <a:lstStyle/>
              <a:p>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十六大</a:t>
                </a:r>
              </a:p>
            </p:txBody>
          </p:sp>
        </p:grpSp>
      </p:grpSp>
      <p:grpSp>
        <p:nvGrpSpPr>
          <p:cNvPr id="55" name="组合 54"/>
          <p:cNvGrpSpPr/>
          <p:nvPr/>
        </p:nvGrpSpPr>
        <p:grpSpPr>
          <a:xfrm>
            <a:off x="6636060" y="1520788"/>
            <a:ext cx="1296004" cy="3626784"/>
            <a:chOff x="23036" y="2752335"/>
            <a:chExt cx="1296004" cy="3626784"/>
          </a:xfrm>
        </p:grpSpPr>
        <p:sp>
          <p:nvSpPr>
            <p:cNvPr id="58" name="矩形 57"/>
            <p:cNvSpPr/>
            <p:nvPr/>
          </p:nvSpPr>
          <p:spPr>
            <a:xfrm>
              <a:off x="23036" y="2959119"/>
              <a:ext cx="1260000" cy="342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9" name="文本框 58"/>
            <p:cNvSpPr txBox="1"/>
            <p:nvPr/>
          </p:nvSpPr>
          <p:spPr>
            <a:xfrm>
              <a:off x="59040" y="4132488"/>
              <a:ext cx="1260000" cy="2031325"/>
            </a:xfrm>
            <a:prstGeom prst="rect">
              <a:avLst/>
            </a:prstGeom>
            <a:noFill/>
          </p:spPr>
          <p:txBody>
            <a:bodyPr wrap="square" rtlCol="0">
              <a:spAutoFit/>
            </a:bodyPr>
            <a:lstStyle/>
            <a:p>
              <a:pPr algn="just">
                <a:lnSpc>
                  <a:spcPct val="150000"/>
                </a:lnSpc>
              </a:pPr>
              <a:r>
                <a:rPr lang="zh-CN" altLang="en-US" sz="1400" b="1" dirty="0">
                  <a:latin typeface="微软雅黑" panose="020B0503020204020204" pitchFamily="34" charset="-122"/>
                  <a:ea typeface="微软雅黑" panose="020B0503020204020204" pitchFamily="34" charset="-122"/>
                </a:rPr>
                <a:t>高举</a:t>
              </a:r>
              <a:r>
                <a:rPr lang="zh-CN" altLang="en-US" sz="1400" b="1" dirty="0">
                  <a:solidFill>
                    <a:srgbClr val="C00000"/>
                  </a:solidFill>
                  <a:latin typeface="微软雅黑" panose="020B0503020204020204" pitchFamily="34" charset="-122"/>
                  <a:ea typeface="微软雅黑" panose="020B0503020204020204" pitchFamily="34" charset="-122"/>
                </a:rPr>
                <a:t>中国特色社会主义</a:t>
              </a:r>
              <a:r>
                <a:rPr lang="zh-CN" altLang="en-US" sz="1400" b="1" dirty="0">
                  <a:latin typeface="微软雅黑" panose="020B0503020204020204" pitchFamily="34" charset="-122"/>
                  <a:ea typeface="微软雅黑" panose="020B0503020204020204" pitchFamily="34" charset="-122"/>
                </a:rPr>
                <a:t>伟大旗帜，为夺取全面建设小康社会新胜利而奋斗</a:t>
              </a:r>
              <a:endParaRPr lang="en-US" altLang="zh-CN" sz="1400" b="1" dirty="0">
                <a:latin typeface="微软雅黑" panose="020B0503020204020204" pitchFamily="34" charset="-122"/>
                <a:ea typeface="微软雅黑" panose="020B0503020204020204" pitchFamily="34" charset="-122"/>
              </a:endParaRPr>
            </a:p>
          </p:txBody>
        </p:sp>
        <p:grpSp>
          <p:nvGrpSpPr>
            <p:cNvPr id="60" name="组合 59"/>
            <p:cNvGrpSpPr/>
            <p:nvPr/>
          </p:nvGrpSpPr>
          <p:grpSpPr>
            <a:xfrm>
              <a:off x="128775" y="2752335"/>
              <a:ext cx="990997" cy="1354593"/>
              <a:chOff x="264" y="2976"/>
              <a:chExt cx="1928" cy="2460"/>
            </a:xfrm>
          </p:grpSpPr>
          <p:sp>
            <p:nvSpPr>
              <p:cNvPr id="61" name="椭圆 60"/>
              <p:cNvSpPr/>
              <p:nvPr/>
            </p:nvSpPr>
            <p:spPr>
              <a:xfrm>
                <a:off x="1114" y="5209"/>
                <a:ext cx="227" cy="227"/>
              </a:xfrm>
              <a:prstGeom prst="ellipse">
                <a:avLst/>
              </a:prstGeom>
              <a:gradFill>
                <a:gsLst>
                  <a:gs pos="0">
                    <a:schemeClr val="accent2">
                      <a:lumMod val="20000"/>
                      <a:lumOff val="80000"/>
                    </a:schemeClr>
                  </a:gs>
                  <a:gs pos="100000">
                    <a:schemeClr val="accent2"/>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endParaRPr>
              </a:p>
            </p:txBody>
          </p:sp>
          <p:sp>
            <p:nvSpPr>
              <p:cNvPr id="62" name="任意多边形 65"/>
              <p:cNvSpPr/>
              <p:nvPr/>
            </p:nvSpPr>
            <p:spPr>
              <a:xfrm>
                <a:off x="264" y="2976"/>
                <a:ext cx="1928" cy="2125"/>
              </a:xfrm>
              <a:custGeom>
                <a:avLst/>
                <a:gdLst>
                  <a:gd name="connsiteX0" fmla="*/ 573106 w 1146212"/>
                  <a:gd name="connsiteY0" fmla="*/ 0 h 1359992"/>
                  <a:gd name="connsiteX1" fmla="*/ 1146212 w 1146212"/>
                  <a:gd name="connsiteY1" fmla="*/ 573106 h 1359992"/>
                  <a:gd name="connsiteX2" fmla="*/ 688607 w 1146212"/>
                  <a:gd name="connsiteY2" fmla="*/ 1134569 h 1359992"/>
                  <a:gd name="connsiteX3" fmla="*/ 648089 w 1146212"/>
                  <a:gd name="connsiteY3" fmla="*/ 1138653 h 1359992"/>
                  <a:gd name="connsiteX4" fmla="*/ 573105 w 1146212"/>
                  <a:gd name="connsiteY4" fmla="*/ 1359992 h 1359992"/>
                  <a:gd name="connsiteX5" fmla="*/ 498122 w 1146212"/>
                  <a:gd name="connsiteY5" fmla="*/ 1138653 h 1359992"/>
                  <a:gd name="connsiteX6" fmla="*/ 457605 w 1146212"/>
                  <a:gd name="connsiteY6" fmla="*/ 1134569 h 1359992"/>
                  <a:gd name="connsiteX7" fmla="*/ 0 w 1146212"/>
                  <a:gd name="connsiteY7" fmla="*/ 573106 h 1359992"/>
                  <a:gd name="connsiteX8" fmla="*/ 573106 w 1146212"/>
                  <a:gd name="connsiteY8" fmla="*/ 0 h 1359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6212" h="1359992">
                    <a:moveTo>
                      <a:pt x="573106" y="0"/>
                    </a:moveTo>
                    <a:cubicBezTo>
                      <a:pt x="889624" y="0"/>
                      <a:pt x="1146212" y="256588"/>
                      <a:pt x="1146212" y="573106"/>
                    </a:cubicBezTo>
                    <a:cubicBezTo>
                      <a:pt x="1146212" y="850059"/>
                      <a:pt x="949762" y="1081129"/>
                      <a:pt x="688607" y="1134569"/>
                    </a:cubicBezTo>
                    <a:lnTo>
                      <a:pt x="648089" y="1138653"/>
                    </a:lnTo>
                    <a:lnTo>
                      <a:pt x="573105" y="1359992"/>
                    </a:lnTo>
                    <a:lnTo>
                      <a:pt x="498122" y="1138653"/>
                    </a:lnTo>
                    <a:lnTo>
                      <a:pt x="457605" y="1134569"/>
                    </a:lnTo>
                    <a:cubicBezTo>
                      <a:pt x="196450" y="1081129"/>
                      <a:pt x="0" y="850059"/>
                      <a:pt x="0" y="573106"/>
                    </a:cubicBezTo>
                    <a:cubicBezTo>
                      <a:pt x="0" y="256588"/>
                      <a:pt x="256588" y="0"/>
                      <a:pt x="573106" y="0"/>
                    </a:cubicBezTo>
                    <a:close/>
                  </a:path>
                </a:pathLst>
              </a:custGeom>
              <a:gradFill flip="none" rotWithShape="1">
                <a:gsLst>
                  <a:gs pos="0">
                    <a:srgbClr val="FFFDEB"/>
                  </a:gs>
                  <a:gs pos="100000">
                    <a:schemeClr val="bg1"/>
                  </a:gs>
                </a:gsLst>
                <a:lin ang="5400000" scaled="0"/>
                <a:tileRect/>
              </a:gradFill>
              <a:ln>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63" name="椭圆 62"/>
              <p:cNvSpPr/>
              <p:nvPr/>
            </p:nvSpPr>
            <p:spPr>
              <a:xfrm>
                <a:off x="410" y="3106"/>
                <a:ext cx="1609" cy="1527"/>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innerShdw blurRad="381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64" name="文本框 63"/>
              <p:cNvSpPr txBox="1"/>
              <p:nvPr/>
            </p:nvSpPr>
            <p:spPr>
              <a:xfrm>
                <a:off x="364" y="3478"/>
                <a:ext cx="1707" cy="671"/>
              </a:xfrm>
              <a:prstGeom prst="rect">
                <a:avLst/>
              </a:prstGeom>
              <a:noFill/>
            </p:spPr>
            <p:txBody>
              <a:bodyPr wrap="none" rtlCol="0">
                <a:spAutoFit/>
              </a:bodyPr>
              <a:lstStyle/>
              <a:p>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十七大</a:t>
                </a:r>
              </a:p>
            </p:txBody>
          </p:sp>
        </p:grpSp>
      </p:grpSp>
      <p:grpSp>
        <p:nvGrpSpPr>
          <p:cNvPr id="111" name="组合 110"/>
          <p:cNvGrpSpPr/>
          <p:nvPr/>
        </p:nvGrpSpPr>
        <p:grpSpPr>
          <a:xfrm>
            <a:off x="7896060" y="1304788"/>
            <a:ext cx="1260140" cy="3626784"/>
            <a:chOff x="23036" y="2752335"/>
            <a:chExt cx="1260140" cy="3626784"/>
          </a:xfrm>
        </p:grpSpPr>
        <p:sp>
          <p:nvSpPr>
            <p:cNvPr id="118" name="矩形 117"/>
            <p:cNvSpPr/>
            <p:nvPr/>
          </p:nvSpPr>
          <p:spPr>
            <a:xfrm>
              <a:off x="23036" y="2959119"/>
              <a:ext cx="1260000" cy="342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9" name="文本框 118"/>
            <p:cNvSpPr txBox="1"/>
            <p:nvPr/>
          </p:nvSpPr>
          <p:spPr>
            <a:xfrm>
              <a:off x="23176" y="4132488"/>
              <a:ext cx="1260000" cy="1708160"/>
            </a:xfrm>
            <a:prstGeom prst="rect">
              <a:avLst/>
            </a:prstGeom>
            <a:noFill/>
          </p:spPr>
          <p:txBody>
            <a:bodyPr wrap="square" rtlCol="0">
              <a:spAutoFit/>
            </a:bodyPr>
            <a:lstStyle/>
            <a:p>
              <a:pPr algn="just">
                <a:lnSpc>
                  <a:spcPct val="150000"/>
                </a:lnSpc>
              </a:pPr>
              <a:r>
                <a:rPr lang="zh-CN" altLang="en-US" sz="1400" b="1" dirty="0">
                  <a:latin typeface="微软雅黑" panose="020B0503020204020204" pitchFamily="34" charset="-122"/>
                  <a:ea typeface="微软雅黑" panose="020B0503020204020204" pitchFamily="34" charset="-122"/>
                </a:rPr>
                <a:t>坚定不移沿着</a:t>
              </a:r>
              <a:r>
                <a:rPr lang="zh-CN" altLang="en-US" sz="1400" b="1" dirty="0">
                  <a:solidFill>
                    <a:srgbClr val="C00000"/>
                  </a:solidFill>
                  <a:latin typeface="微软雅黑" panose="020B0503020204020204" pitchFamily="34" charset="-122"/>
                  <a:ea typeface="微软雅黑" panose="020B0503020204020204" pitchFamily="34" charset="-122"/>
                </a:rPr>
                <a:t>中国特色社会主义</a:t>
              </a:r>
              <a:r>
                <a:rPr lang="zh-CN" altLang="en-US" sz="1400" b="1" dirty="0">
                  <a:latin typeface="微软雅黑" panose="020B0503020204020204" pitchFamily="34" charset="-122"/>
                  <a:ea typeface="微软雅黑" panose="020B0503020204020204" pitchFamily="34" charset="-122"/>
                </a:rPr>
                <a:t>道路前进，为全面建成小康社会而奋斗</a:t>
              </a:r>
              <a:endParaRPr lang="en-US" altLang="zh-CN" sz="1400" b="1" dirty="0">
                <a:latin typeface="微软雅黑" panose="020B0503020204020204" pitchFamily="34" charset="-122"/>
                <a:ea typeface="微软雅黑" panose="020B0503020204020204" pitchFamily="34" charset="-122"/>
              </a:endParaRPr>
            </a:p>
          </p:txBody>
        </p:sp>
        <p:grpSp>
          <p:nvGrpSpPr>
            <p:cNvPr id="120" name="组合 119"/>
            <p:cNvGrpSpPr/>
            <p:nvPr/>
          </p:nvGrpSpPr>
          <p:grpSpPr>
            <a:xfrm>
              <a:off x="128775" y="2752335"/>
              <a:ext cx="990997" cy="1354593"/>
              <a:chOff x="264" y="2976"/>
              <a:chExt cx="1928" cy="2460"/>
            </a:xfrm>
          </p:grpSpPr>
          <p:sp>
            <p:nvSpPr>
              <p:cNvPr id="121" name="椭圆 120"/>
              <p:cNvSpPr/>
              <p:nvPr/>
            </p:nvSpPr>
            <p:spPr>
              <a:xfrm>
                <a:off x="1114" y="5209"/>
                <a:ext cx="227" cy="227"/>
              </a:xfrm>
              <a:prstGeom prst="ellipse">
                <a:avLst/>
              </a:prstGeom>
              <a:gradFill>
                <a:gsLst>
                  <a:gs pos="0">
                    <a:schemeClr val="accent2">
                      <a:lumMod val="20000"/>
                      <a:lumOff val="80000"/>
                    </a:schemeClr>
                  </a:gs>
                  <a:gs pos="100000">
                    <a:schemeClr val="accent2"/>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endParaRPr>
              </a:p>
            </p:txBody>
          </p:sp>
          <p:sp>
            <p:nvSpPr>
              <p:cNvPr id="122" name="任意多边形 65"/>
              <p:cNvSpPr/>
              <p:nvPr/>
            </p:nvSpPr>
            <p:spPr>
              <a:xfrm>
                <a:off x="264" y="2976"/>
                <a:ext cx="1928" cy="2125"/>
              </a:xfrm>
              <a:custGeom>
                <a:avLst/>
                <a:gdLst>
                  <a:gd name="connsiteX0" fmla="*/ 573106 w 1146212"/>
                  <a:gd name="connsiteY0" fmla="*/ 0 h 1359992"/>
                  <a:gd name="connsiteX1" fmla="*/ 1146212 w 1146212"/>
                  <a:gd name="connsiteY1" fmla="*/ 573106 h 1359992"/>
                  <a:gd name="connsiteX2" fmla="*/ 688607 w 1146212"/>
                  <a:gd name="connsiteY2" fmla="*/ 1134569 h 1359992"/>
                  <a:gd name="connsiteX3" fmla="*/ 648089 w 1146212"/>
                  <a:gd name="connsiteY3" fmla="*/ 1138653 h 1359992"/>
                  <a:gd name="connsiteX4" fmla="*/ 573105 w 1146212"/>
                  <a:gd name="connsiteY4" fmla="*/ 1359992 h 1359992"/>
                  <a:gd name="connsiteX5" fmla="*/ 498122 w 1146212"/>
                  <a:gd name="connsiteY5" fmla="*/ 1138653 h 1359992"/>
                  <a:gd name="connsiteX6" fmla="*/ 457605 w 1146212"/>
                  <a:gd name="connsiteY6" fmla="*/ 1134569 h 1359992"/>
                  <a:gd name="connsiteX7" fmla="*/ 0 w 1146212"/>
                  <a:gd name="connsiteY7" fmla="*/ 573106 h 1359992"/>
                  <a:gd name="connsiteX8" fmla="*/ 573106 w 1146212"/>
                  <a:gd name="connsiteY8" fmla="*/ 0 h 1359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6212" h="1359992">
                    <a:moveTo>
                      <a:pt x="573106" y="0"/>
                    </a:moveTo>
                    <a:cubicBezTo>
                      <a:pt x="889624" y="0"/>
                      <a:pt x="1146212" y="256588"/>
                      <a:pt x="1146212" y="573106"/>
                    </a:cubicBezTo>
                    <a:cubicBezTo>
                      <a:pt x="1146212" y="850059"/>
                      <a:pt x="949762" y="1081129"/>
                      <a:pt x="688607" y="1134569"/>
                    </a:cubicBezTo>
                    <a:lnTo>
                      <a:pt x="648089" y="1138653"/>
                    </a:lnTo>
                    <a:lnTo>
                      <a:pt x="573105" y="1359992"/>
                    </a:lnTo>
                    <a:lnTo>
                      <a:pt x="498122" y="1138653"/>
                    </a:lnTo>
                    <a:lnTo>
                      <a:pt x="457605" y="1134569"/>
                    </a:lnTo>
                    <a:cubicBezTo>
                      <a:pt x="196450" y="1081129"/>
                      <a:pt x="0" y="850059"/>
                      <a:pt x="0" y="573106"/>
                    </a:cubicBezTo>
                    <a:cubicBezTo>
                      <a:pt x="0" y="256588"/>
                      <a:pt x="256588" y="0"/>
                      <a:pt x="573106" y="0"/>
                    </a:cubicBezTo>
                    <a:close/>
                  </a:path>
                </a:pathLst>
              </a:custGeom>
              <a:gradFill flip="none" rotWithShape="1">
                <a:gsLst>
                  <a:gs pos="0">
                    <a:srgbClr val="FFFDEB"/>
                  </a:gs>
                  <a:gs pos="100000">
                    <a:schemeClr val="bg1"/>
                  </a:gs>
                </a:gsLst>
                <a:lin ang="5400000" scaled="0"/>
                <a:tileRect/>
              </a:gradFill>
              <a:ln>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123" name="椭圆 122"/>
              <p:cNvSpPr/>
              <p:nvPr/>
            </p:nvSpPr>
            <p:spPr>
              <a:xfrm>
                <a:off x="410" y="3106"/>
                <a:ext cx="1609" cy="1527"/>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innerShdw blurRad="381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124" name="文本框 123"/>
              <p:cNvSpPr txBox="1"/>
              <p:nvPr/>
            </p:nvSpPr>
            <p:spPr>
              <a:xfrm>
                <a:off x="364" y="3478"/>
                <a:ext cx="1707" cy="671"/>
              </a:xfrm>
              <a:prstGeom prst="rect">
                <a:avLst/>
              </a:prstGeom>
              <a:noFill/>
            </p:spPr>
            <p:txBody>
              <a:bodyPr wrap="none" rtlCol="0">
                <a:spAutoFit/>
              </a:bodyPr>
              <a:lstStyle/>
              <a:p>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十八大</a:t>
                </a:r>
              </a:p>
            </p:txBody>
          </p:sp>
        </p:grpSp>
      </p:grpSp>
      <p:grpSp>
        <p:nvGrpSpPr>
          <p:cNvPr id="125" name="组合 124"/>
          <p:cNvGrpSpPr/>
          <p:nvPr/>
        </p:nvGrpSpPr>
        <p:grpSpPr>
          <a:xfrm>
            <a:off x="9156060" y="1088788"/>
            <a:ext cx="1296424" cy="3626784"/>
            <a:chOff x="23036" y="2752335"/>
            <a:chExt cx="1296424" cy="3626784"/>
          </a:xfrm>
        </p:grpSpPr>
        <p:sp>
          <p:nvSpPr>
            <p:cNvPr id="126" name="矩形 125"/>
            <p:cNvSpPr/>
            <p:nvPr/>
          </p:nvSpPr>
          <p:spPr>
            <a:xfrm>
              <a:off x="23036" y="2959119"/>
              <a:ext cx="1260000" cy="342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7" name="文本框 126"/>
            <p:cNvSpPr txBox="1"/>
            <p:nvPr/>
          </p:nvSpPr>
          <p:spPr>
            <a:xfrm>
              <a:off x="59460" y="4143425"/>
              <a:ext cx="1260000" cy="1708160"/>
            </a:xfrm>
            <a:prstGeom prst="rect">
              <a:avLst/>
            </a:prstGeom>
            <a:noFill/>
          </p:spPr>
          <p:txBody>
            <a:bodyPr wrap="square" rtlCol="0">
              <a:spAutoFit/>
            </a:bodyPr>
            <a:lstStyle/>
            <a:p>
              <a:pPr algn="just">
                <a:lnSpc>
                  <a:spcPct val="150000"/>
                </a:lnSpc>
              </a:pPr>
              <a:r>
                <a:rPr lang="zh-CN" altLang="en-US" sz="1400" b="1" dirty="0">
                  <a:latin typeface="微软雅黑" panose="020B0503020204020204" pitchFamily="34" charset="-122"/>
                  <a:ea typeface="微软雅黑" panose="020B0503020204020204" pitchFamily="34" charset="-122"/>
                </a:rPr>
                <a:t>决胜全面建成小康社会，夺取新时代</a:t>
              </a:r>
              <a:r>
                <a:rPr lang="zh-CN" altLang="en-US" sz="1400" b="1" dirty="0">
                  <a:solidFill>
                    <a:srgbClr val="C00000"/>
                  </a:solidFill>
                  <a:latin typeface="微软雅黑" panose="020B0503020204020204" pitchFamily="34" charset="-122"/>
                  <a:ea typeface="微软雅黑" panose="020B0503020204020204" pitchFamily="34" charset="-122"/>
                </a:rPr>
                <a:t>中国特色社会主义</a:t>
              </a:r>
              <a:r>
                <a:rPr lang="zh-CN" altLang="en-US" sz="1400" b="1" dirty="0">
                  <a:latin typeface="微软雅黑" panose="020B0503020204020204" pitchFamily="34" charset="-122"/>
                  <a:ea typeface="微软雅黑" panose="020B0503020204020204" pitchFamily="34" charset="-122"/>
                </a:rPr>
                <a:t>伟大胜利</a:t>
              </a:r>
              <a:endParaRPr lang="en-US" altLang="zh-CN" sz="1400" b="1" dirty="0">
                <a:latin typeface="微软雅黑" panose="020B0503020204020204" pitchFamily="34" charset="-122"/>
                <a:ea typeface="微软雅黑" panose="020B0503020204020204" pitchFamily="34" charset="-122"/>
              </a:endParaRPr>
            </a:p>
          </p:txBody>
        </p:sp>
        <p:grpSp>
          <p:nvGrpSpPr>
            <p:cNvPr id="128" name="组合 127"/>
            <p:cNvGrpSpPr/>
            <p:nvPr/>
          </p:nvGrpSpPr>
          <p:grpSpPr>
            <a:xfrm>
              <a:off x="128775" y="2752335"/>
              <a:ext cx="990997" cy="1354593"/>
              <a:chOff x="264" y="2976"/>
              <a:chExt cx="1928" cy="2460"/>
            </a:xfrm>
          </p:grpSpPr>
          <p:sp>
            <p:nvSpPr>
              <p:cNvPr id="129" name="椭圆 128"/>
              <p:cNvSpPr/>
              <p:nvPr/>
            </p:nvSpPr>
            <p:spPr>
              <a:xfrm>
                <a:off x="1114" y="5209"/>
                <a:ext cx="227" cy="227"/>
              </a:xfrm>
              <a:prstGeom prst="ellipse">
                <a:avLst/>
              </a:prstGeom>
              <a:gradFill>
                <a:gsLst>
                  <a:gs pos="0">
                    <a:schemeClr val="accent2">
                      <a:lumMod val="20000"/>
                      <a:lumOff val="80000"/>
                    </a:schemeClr>
                  </a:gs>
                  <a:gs pos="100000">
                    <a:schemeClr val="accent2"/>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endParaRPr>
              </a:p>
            </p:txBody>
          </p:sp>
          <p:sp>
            <p:nvSpPr>
              <p:cNvPr id="130" name="任意多边形 65"/>
              <p:cNvSpPr/>
              <p:nvPr/>
            </p:nvSpPr>
            <p:spPr>
              <a:xfrm>
                <a:off x="264" y="2976"/>
                <a:ext cx="1928" cy="2125"/>
              </a:xfrm>
              <a:custGeom>
                <a:avLst/>
                <a:gdLst>
                  <a:gd name="connsiteX0" fmla="*/ 573106 w 1146212"/>
                  <a:gd name="connsiteY0" fmla="*/ 0 h 1359992"/>
                  <a:gd name="connsiteX1" fmla="*/ 1146212 w 1146212"/>
                  <a:gd name="connsiteY1" fmla="*/ 573106 h 1359992"/>
                  <a:gd name="connsiteX2" fmla="*/ 688607 w 1146212"/>
                  <a:gd name="connsiteY2" fmla="*/ 1134569 h 1359992"/>
                  <a:gd name="connsiteX3" fmla="*/ 648089 w 1146212"/>
                  <a:gd name="connsiteY3" fmla="*/ 1138653 h 1359992"/>
                  <a:gd name="connsiteX4" fmla="*/ 573105 w 1146212"/>
                  <a:gd name="connsiteY4" fmla="*/ 1359992 h 1359992"/>
                  <a:gd name="connsiteX5" fmla="*/ 498122 w 1146212"/>
                  <a:gd name="connsiteY5" fmla="*/ 1138653 h 1359992"/>
                  <a:gd name="connsiteX6" fmla="*/ 457605 w 1146212"/>
                  <a:gd name="connsiteY6" fmla="*/ 1134569 h 1359992"/>
                  <a:gd name="connsiteX7" fmla="*/ 0 w 1146212"/>
                  <a:gd name="connsiteY7" fmla="*/ 573106 h 1359992"/>
                  <a:gd name="connsiteX8" fmla="*/ 573106 w 1146212"/>
                  <a:gd name="connsiteY8" fmla="*/ 0 h 1359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6212" h="1359992">
                    <a:moveTo>
                      <a:pt x="573106" y="0"/>
                    </a:moveTo>
                    <a:cubicBezTo>
                      <a:pt x="889624" y="0"/>
                      <a:pt x="1146212" y="256588"/>
                      <a:pt x="1146212" y="573106"/>
                    </a:cubicBezTo>
                    <a:cubicBezTo>
                      <a:pt x="1146212" y="850059"/>
                      <a:pt x="949762" y="1081129"/>
                      <a:pt x="688607" y="1134569"/>
                    </a:cubicBezTo>
                    <a:lnTo>
                      <a:pt x="648089" y="1138653"/>
                    </a:lnTo>
                    <a:lnTo>
                      <a:pt x="573105" y="1359992"/>
                    </a:lnTo>
                    <a:lnTo>
                      <a:pt x="498122" y="1138653"/>
                    </a:lnTo>
                    <a:lnTo>
                      <a:pt x="457605" y="1134569"/>
                    </a:lnTo>
                    <a:cubicBezTo>
                      <a:pt x="196450" y="1081129"/>
                      <a:pt x="0" y="850059"/>
                      <a:pt x="0" y="573106"/>
                    </a:cubicBezTo>
                    <a:cubicBezTo>
                      <a:pt x="0" y="256588"/>
                      <a:pt x="256588" y="0"/>
                      <a:pt x="573106" y="0"/>
                    </a:cubicBezTo>
                    <a:close/>
                  </a:path>
                </a:pathLst>
              </a:custGeom>
              <a:gradFill flip="none" rotWithShape="1">
                <a:gsLst>
                  <a:gs pos="0">
                    <a:srgbClr val="FFFDEB"/>
                  </a:gs>
                  <a:gs pos="100000">
                    <a:schemeClr val="bg1"/>
                  </a:gs>
                </a:gsLst>
                <a:lin ang="5400000" scaled="0"/>
                <a:tileRect/>
              </a:gradFill>
              <a:ln>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131" name="椭圆 130"/>
              <p:cNvSpPr/>
              <p:nvPr/>
            </p:nvSpPr>
            <p:spPr>
              <a:xfrm>
                <a:off x="410" y="3106"/>
                <a:ext cx="1609" cy="1527"/>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innerShdw blurRad="381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132" name="文本框 131"/>
              <p:cNvSpPr txBox="1"/>
              <p:nvPr/>
            </p:nvSpPr>
            <p:spPr>
              <a:xfrm>
                <a:off x="364" y="3478"/>
                <a:ext cx="1707" cy="671"/>
              </a:xfrm>
              <a:prstGeom prst="rect">
                <a:avLst/>
              </a:prstGeom>
              <a:noFill/>
            </p:spPr>
            <p:txBody>
              <a:bodyPr wrap="none" rtlCol="0">
                <a:spAutoFit/>
              </a:bodyPr>
              <a:lstStyle/>
              <a:p>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十九大</a:t>
                </a:r>
              </a:p>
            </p:txBody>
          </p:sp>
        </p:grpSp>
      </p:grpSp>
      <p:grpSp>
        <p:nvGrpSpPr>
          <p:cNvPr id="133" name="组合 132"/>
          <p:cNvGrpSpPr/>
          <p:nvPr/>
        </p:nvGrpSpPr>
        <p:grpSpPr>
          <a:xfrm>
            <a:off x="10416060" y="872788"/>
            <a:ext cx="1296564" cy="3626784"/>
            <a:chOff x="23036" y="2752335"/>
            <a:chExt cx="1296564" cy="3626784"/>
          </a:xfrm>
        </p:grpSpPr>
        <p:sp>
          <p:nvSpPr>
            <p:cNvPr id="134" name="矩形 133"/>
            <p:cNvSpPr/>
            <p:nvPr/>
          </p:nvSpPr>
          <p:spPr>
            <a:xfrm>
              <a:off x="23036" y="2959119"/>
              <a:ext cx="1260000" cy="342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5" name="文本框 134"/>
            <p:cNvSpPr txBox="1"/>
            <p:nvPr/>
          </p:nvSpPr>
          <p:spPr>
            <a:xfrm>
              <a:off x="59600" y="4132488"/>
              <a:ext cx="1260000" cy="2030095"/>
            </a:xfrm>
            <a:prstGeom prst="rect">
              <a:avLst/>
            </a:prstGeom>
            <a:noFill/>
          </p:spPr>
          <p:txBody>
            <a:bodyPr wrap="square" rtlCol="0">
              <a:spAutoFit/>
            </a:bodyPr>
            <a:lstStyle/>
            <a:p>
              <a:pPr algn="just">
                <a:lnSpc>
                  <a:spcPct val="150000"/>
                </a:lnSpc>
              </a:pPr>
              <a:r>
                <a:rPr lang="zh-CN" altLang="en-US" sz="1400" b="1" dirty="0">
                  <a:latin typeface="微软雅黑" panose="020B0503020204020204" pitchFamily="34" charset="-122"/>
                  <a:ea typeface="微软雅黑" panose="020B0503020204020204" pitchFamily="34" charset="-122"/>
                </a:rPr>
                <a:t>高举</a:t>
              </a:r>
              <a:r>
                <a:rPr lang="zh-CN" altLang="en-US" sz="1400" b="1" dirty="0">
                  <a:solidFill>
                    <a:srgbClr val="C00000"/>
                  </a:solidFill>
                  <a:latin typeface="微软雅黑" panose="020B0503020204020204" pitchFamily="34" charset="-122"/>
                  <a:ea typeface="微软雅黑" panose="020B0503020204020204" pitchFamily="34" charset="-122"/>
                </a:rPr>
                <a:t>中国特色社会主义</a:t>
              </a:r>
              <a:r>
                <a:rPr lang="zh-CN" altLang="en-US" sz="1400" b="1" dirty="0">
                  <a:latin typeface="微软雅黑" panose="020B0503020204020204" pitchFamily="34" charset="-122"/>
                  <a:ea typeface="微软雅黑" panose="020B0503020204020204" pitchFamily="34" charset="-122"/>
                </a:rPr>
                <a:t>伟大旗帜，为全面建设社会主义现代化国家而团结奋斗</a:t>
              </a:r>
              <a:endParaRPr lang="en-US" altLang="zh-CN" sz="1400" b="1" dirty="0">
                <a:latin typeface="微软雅黑" panose="020B0503020204020204" pitchFamily="34" charset="-122"/>
                <a:ea typeface="微软雅黑" panose="020B0503020204020204" pitchFamily="34" charset="-122"/>
              </a:endParaRPr>
            </a:p>
          </p:txBody>
        </p:sp>
        <p:grpSp>
          <p:nvGrpSpPr>
            <p:cNvPr id="136" name="组合 135"/>
            <p:cNvGrpSpPr/>
            <p:nvPr/>
          </p:nvGrpSpPr>
          <p:grpSpPr>
            <a:xfrm>
              <a:off x="128775" y="2752335"/>
              <a:ext cx="990997" cy="1354593"/>
              <a:chOff x="264" y="2976"/>
              <a:chExt cx="1928" cy="2460"/>
            </a:xfrm>
          </p:grpSpPr>
          <p:sp>
            <p:nvSpPr>
              <p:cNvPr id="137" name="椭圆 136"/>
              <p:cNvSpPr/>
              <p:nvPr/>
            </p:nvSpPr>
            <p:spPr>
              <a:xfrm>
                <a:off x="1114" y="5209"/>
                <a:ext cx="227" cy="227"/>
              </a:xfrm>
              <a:prstGeom prst="ellipse">
                <a:avLst/>
              </a:prstGeom>
              <a:gradFill>
                <a:gsLst>
                  <a:gs pos="0">
                    <a:schemeClr val="accent2">
                      <a:lumMod val="20000"/>
                      <a:lumOff val="80000"/>
                    </a:schemeClr>
                  </a:gs>
                  <a:gs pos="100000">
                    <a:schemeClr val="accent2"/>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endParaRPr>
              </a:p>
            </p:txBody>
          </p:sp>
          <p:sp>
            <p:nvSpPr>
              <p:cNvPr id="138" name="任意多边形 65"/>
              <p:cNvSpPr/>
              <p:nvPr/>
            </p:nvSpPr>
            <p:spPr>
              <a:xfrm>
                <a:off x="264" y="2976"/>
                <a:ext cx="1928" cy="2125"/>
              </a:xfrm>
              <a:custGeom>
                <a:avLst/>
                <a:gdLst>
                  <a:gd name="connsiteX0" fmla="*/ 573106 w 1146212"/>
                  <a:gd name="connsiteY0" fmla="*/ 0 h 1359992"/>
                  <a:gd name="connsiteX1" fmla="*/ 1146212 w 1146212"/>
                  <a:gd name="connsiteY1" fmla="*/ 573106 h 1359992"/>
                  <a:gd name="connsiteX2" fmla="*/ 688607 w 1146212"/>
                  <a:gd name="connsiteY2" fmla="*/ 1134569 h 1359992"/>
                  <a:gd name="connsiteX3" fmla="*/ 648089 w 1146212"/>
                  <a:gd name="connsiteY3" fmla="*/ 1138653 h 1359992"/>
                  <a:gd name="connsiteX4" fmla="*/ 573105 w 1146212"/>
                  <a:gd name="connsiteY4" fmla="*/ 1359992 h 1359992"/>
                  <a:gd name="connsiteX5" fmla="*/ 498122 w 1146212"/>
                  <a:gd name="connsiteY5" fmla="*/ 1138653 h 1359992"/>
                  <a:gd name="connsiteX6" fmla="*/ 457605 w 1146212"/>
                  <a:gd name="connsiteY6" fmla="*/ 1134569 h 1359992"/>
                  <a:gd name="connsiteX7" fmla="*/ 0 w 1146212"/>
                  <a:gd name="connsiteY7" fmla="*/ 573106 h 1359992"/>
                  <a:gd name="connsiteX8" fmla="*/ 573106 w 1146212"/>
                  <a:gd name="connsiteY8" fmla="*/ 0 h 1359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6212" h="1359992">
                    <a:moveTo>
                      <a:pt x="573106" y="0"/>
                    </a:moveTo>
                    <a:cubicBezTo>
                      <a:pt x="889624" y="0"/>
                      <a:pt x="1146212" y="256588"/>
                      <a:pt x="1146212" y="573106"/>
                    </a:cubicBezTo>
                    <a:cubicBezTo>
                      <a:pt x="1146212" y="850059"/>
                      <a:pt x="949762" y="1081129"/>
                      <a:pt x="688607" y="1134569"/>
                    </a:cubicBezTo>
                    <a:lnTo>
                      <a:pt x="648089" y="1138653"/>
                    </a:lnTo>
                    <a:lnTo>
                      <a:pt x="573105" y="1359992"/>
                    </a:lnTo>
                    <a:lnTo>
                      <a:pt x="498122" y="1138653"/>
                    </a:lnTo>
                    <a:lnTo>
                      <a:pt x="457605" y="1134569"/>
                    </a:lnTo>
                    <a:cubicBezTo>
                      <a:pt x="196450" y="1081129"/>
                      <a:pt x="0" y="850059"/>
                      <a:pt x="0" y="573106"/>
                    </a:cubicBezTo>
                    <a:cubicBezTo>
                      <a:pt x="0" y="256588"/>
                      <a:pt x="256588" y="0"/>
                      <a:pt x="573106" y="0"/>
                    </a:cubicBezTo>
                    <a:close/>
                  </a:path>
                </a:pathLst>
              </a:custGeom>
              <a:gradFill flip="none" rotWithShape="1">
                <a:gsLst>
                  <a:gs pos="0">
                    <a:srgbClr val="FFFDEB"/>
                  </a:gs>
                  <a:gs pos="100000">
                    <a:schemeClr val="bg1"/>
                  </a:gs>
                </a:gsLst>
                <a:lin ang="5400000" scaled="0"/>
                <a:tileRect/>
              </a:gradFill>
              <a:ln>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139" name="椭圆 138"/>
              <p:cNvSpPr/>
              <p:nvPr/>
            </p:nvSpPr>
            <p:spPr>
              <a:xfrm>
                <a:off x="410" y="3106"/>
                <a:ext cx="1609" cy="1527"/>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innerShdw blurRad="381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noAutofit/>
              </a:bodyPr>
              <a:lstStyle/>
              <a:p>
                <a:pPr algn="ct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140" name="文本框 139"/>
              <p:cNvSpPr txBox="1"/>
              <p:nvPr/>
            </p:nvSpPr>
            <p:spPr>
              <a:xfrm>
                <a:off x="364" y="3478"/>
                <a:ext cx="1707" cy="671"/>
              </a:xfrm>
              <a:prstGeom prst="rect">
                <a:avLst/>
              </a:prstGeom>
              <a:noFill/>
            </p:spPr>
            <p:txBody>
              <a:bodyPr wrap="none" rtlCol="0">
                <a:spAutoFit/>
              </a:bodyPr>
              <a:lstStyle/>
              <a:p>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二十大</a:t>
                </a:r>
              </a:p>
            </p:txBody>
          </p:sp>
        </p:grpSp>
      </p:grpSp>
      <p:grpSp>
        <p:nvGrpSpPr>
          <p:cNvPr id="71" name="组合 70"/>
          <p:cNvGrpSpPr/>
          <p:nvPr/>
        </p:nvGrpSpPr>
        <p:grpSpPr>
          <a:xfrm>
            <a:off x="706418" y="6034386"/>
            <a:ext cx="2520700" cy="418950"/>
            <a:chOff x="374021" y="5902616"/>
            <a:chExt cx="2520700" cy="418950"/>
          </a:xfrm>
        </p:grpSpPr>
        <p:cxnSp>
          <p:nvCxnSpPr>
            <p:cNvPr id="174" name="连接符: 肘形 173"/>
            <p:cNvCxnSpPr/>
            <p:nvPr/>
          </p:nvCxnSpPr>
          <p:spPr>
            <a:xfrm flipV="1">
              <a:off x="374021" y="6112091"/>
              <a:ext cx="2520700" cy="209475"/>
            </a:xfrm>
            <a:prstGeom prst="bentConnector3">
              <a:avLst>
                <a:gd name="adj1" fmla="val 48677"/>
              </a:avLst>
            </a:prstGeom>
            <a:ln w="12700" cmpd="sng">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nvCxnSpPr>
          <p:spPr>
            <a:xfrm>
              <a:off x="2888990" y="5902616"/>
              <a:ext cx="0" cy="209475"/>
            </a:xfrm>
            <a:prstGeom prst="line">
              <a:avLst/>
            </a:prstGeom>
            <a:ln w="12700" cmpd="sng">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72" name="组合 71"/>
          <p:cNvGrpSpPr/>
          <p:nvPr/>
        </p:nvGrpSpPr>
        <p:grpSpPr>
          <a:xfrm>
            <a:off x="3223621" y="5628599"/>
            <a:ext cx="2520700" cy="412502"/>
            <a:chOff x="374021" y="5909064"/>
            <a:chExt cx="2520700" cy="412502"/>
          </a:xfrm>
        </p:grpSpPr>
        <p:cxnSp>
          <p:nvCxnSpPr>
            <p:cNvPr id="73" name="连接符: 肘形 72"/>
            <p:cNvCxnSpPr/>
            <p:nvPr/>
          </p:nvCxnSpPr>
          <p:spPr>
            <a:xfrm flipV="1">
              <a:off x="374021" y="6112091"/>
              <a:ext cx="2520700" cy="209475"/>
            </a:xfrm>
            <a:prstGeom prst="bentConnector3">
              <a:avLst>
                <a:gd name="adj1" fmla="val 48771"/>
              </a:avLst>
            </a:prstGeom>
            <a:ln w="12700" cmpd="sng">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4" name="直接连接符 73"/>
            <p:cNvCxnSpPr/>
            <p:nvPr/>
          </p:nvCxnSpPr>
          <p:spPr>
            <a:xfrm>
              <a:off x="2888800" y="5909064"/>
              <a:ext cx="0" cy="203027"/>
            </a:xfrm>
            <a:prstGeom prst="line">
              <a:avLst/>
            </a:prstGeom>
            <a:ln w="12700" cmpd="sng">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75" name="组合 74"/>
          <p:cNvGrpSpPr/>
          <p:nvPr/>
        </p:nvGrpSpPr>
        <p:grpSpPr>
          <a:xfrm>
            <a:off x="5734121" y="5209649"/>
            <a:ext cx="2520700" cy="418950"/>
            <a:chOff x="374021" y="5902616"/>
            <a:chExt cx="2520700" cy="418950"/>
          </a:xfrm>
        </p:grpSpPr>
        <p:cxnSp>
          <p:nvCxnSpPr>
            <p:cNvPr id="76" name="连接符: 肘形 75"/>
            <p:cNvCxnSpPr/>
            <p:nvPr/>
          </p:nvCxnSpPr>
          <p:spPr>
            <a:xfrm flipV="1">
              <a:off x="374021" y="6112091"/>
              <a:ext cx="2520700" cy="209475"/>
            </a:xfrm>
            <a:prstGeom prst="bentConnector3">
              <a:avLst>
                <a:gd name="adj1" fmla="val 48677"/>
              </a:avLst>
            </a:prstGeom>
            <a:ln w="12700" cmpd="sng">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7" name="直接连接符 76"/>
            <p:cNvCxnSpPr/>
            <p:nvPr/>
          </p:nvCxnSpPr>
          <p:spPr>
            <a:xfrm>
              <a:off x="2887200" y="5902616"/>
              <a:ext cx="0" cy="209475"/>
            </a:xfrm>
            <a:prstGeom prst="line">
              <a:avLst/>
            </a:prstGeom>
            <a:ln w="12700" cmpd="sng">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78" name="组合 77"/>
          <p:cNvGrpSpPr/>
          <p:nvPr/>
        </p:nvGrpSpPr>
        <p:grpSpPr>
          <a:xfrm>
            <a:off x="8242277" y="4790699"/>
            <a:ext cx="2520700" cy="418950"/>
            <a:chOff x="374021" y="5902616"/>
            <a:chExt cx="2520700" cy="418950"/>
          </a:xfrm>
        </p:grpSpPr>
        <p:cxnSp>
          <p:nvCxnSpPr>
            <p:cNvPr id="79" name="连接符: 肘形 78"/>
            <p:cNvCxnSpPr/>
            <p:nvPr/>
          </p:nvCxnSpPr>
          <p:spPr>
            <a:xfrm flipV="1">
              <a:off x="374021" y="6112091"/>
              <a:ext cx="2520700" cy="209475"/>
            </a:xfrm>
            <a:prstGeom prst="bentConnector3">
              <a:avLst>
                <a:gd name="adj1" fmla="val 48677"/>
              </a:avLst>
            </a:prstGeom>
            <a:ln w="12700" cmpd="sng">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0" name="直接连接符 79"/>
            <p:cNvCxnSpPr/>
            <p:nvPr/>
          </p:nvCxnSpPr>
          <p:spPr>
            <a:xfrm>
              <a:off x="2887200" y="5902616"/>
              <a:ext cx="0" cy="209475"/>
            </a:xfrm>
            <a:prstGeom prst="line">
              <a:avLst/>
            </a:prstGeom>
            <a:ln w="12700" cmpd="sng">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82" name="直接连接符 81"/>
          <p:cNvCxnSpPr/>
          <p:nvPr/>
        </p:nvCxnSpPr>
        <p:spPr>
          <a:xfrm flipV="1">
            <a:off x="10748317" y="4783638"/>
            <a:ext cx="1252339" cy="7061"/>
          </a:xfrm>
          <a:prstGeom prst="line">
            <a:avLst/>
          </a:prstGeom>
          <a:ln w="12700" cmpd="sng">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8" y="2348880"/>
            <a:ext cx="12192000" cy="3780000"/>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6" name="îṥḻïḋè"/>
          <p:cNvSpPr/>
          <p:nvPr/>
        </p:nvSpPr>
        <p:spPr bwMode="auto">
          <a:xfrm>
            <a:off x="502106" y="5177647"/>
            <a:ext cx="6161405" cy="360000"/>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sp>
        <p:nvSpPr>
          <p:cNvPr id="2" name="矩形 1"/>
          <p:cNvSpPr/>
          <p:nvPr/>
        </p:nvSpPr>
        <p:spPr>
          <a:xfrm>
            <a:off x="2175600" y="936000"/>
            <a:ext cx="7840800" cy="846386"/>
          </a:xfrm>
          <a:prstGeom prst="rect">
            <a:avLst/>
          </a:prstGeom>
          <a:noFill/>
        </p:spPr>
        <p:txBody>
          <a:bodyPr wrap="square" rtlCol="0">
            <a:spAutoFit/>
          </a:bodyPr>
          <a:lstStyle/>
          <a:p>
            <a:pPr algn="ctr">
              <a:spcAft>
                <a:spcPts val="600"/>
              </a:spcAft>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建设什么样的社会主义现代化强国、</a:t>
            </a:r>
          </a:p>
          <a:p>
            <a:pPr algn="ctr">
              <a:spcAft>
                <a:spcPts val="600"/>
              </a:spcAft>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怎样建设社会主义现代化强国</a:t>
            </a:r>
          </a:p>
        </p:txBody>
      </p:sp>
      <p:pic>
        <p:nvPicPr>
          <p:cNvPr id="3" name="[视频]【奋斗百年路 启航新征程·小康梦圆】全面建成小康社会 一份彪炳史册的答卷" descr="C:\Users\喵\Desktop\图片321321.jpg图片321321">
            <a:hlinkClick r:id="" action="ppaction://media"/>
          </p:cNvPr>
          <p:cNvPicPr>
            <a:picLocks noChangeAspect="1"/>
          </p:cNvPicPr>
          <p:nvPr>
            <a:videoFile r:link="rId2"/>
            <p:extLst>
              <p:ext uri="{DAA4B4D4-6D71-4841-9C94-3DE7FCFB9230}">
                <p14:media xmlns:p14="http://schemas.microsoft.com/office/powerpoint/2010/main" r:embed="rId1">
                  <p14:fade in="250" out="250"/>
                </p14:media>
              </p:ext>
            </p:extLst>
          </p:nvPr>
        </p:nvPicPr>
        <p:blipFill rotWithShape="1">
          <a:blip r:embed="rId4"/>
          <a:srcRect l="1870" t="3650" r="2073" b="3091"/>
          <a:stretch>
            <a:fillRect/>
          </a:stretch>
        </p:blipFill>
        <p:spPr>
          <a:xfrm>
            <a:off x="684226" y="2066631"/>
            <a:ext cx="5797164" cy="3240000"/>
          </a:xfrm>
          <a:prstGeom prst="rect">
            <a:avLst/>
          </a:prstGeom>
          <a:ln w="38100">
            <a:solidFill>
              <a:schemeClr val="bg1"/>
            </a:solidFill>
          </a:ln>
          <a:effectLst>
            <a:outerShdw blurRad="50800" dist="38100" dir="2700000" algn="tl" rotWithShape="0">
              <a:prstClr val="black">
                <a:alpha val="40000"/>
              </a:prstClr>
            </a:outerShdw>
          </a:effectLst>
          <a:scene3d>
            <a:camera prst="orthographicFront"/>
            <a:lightRig rig="balanced" dir="t"/>
          </a:scene3d>
          <a:sp3d prstMaterial="softEdge">
            <a:contourClr>
              <a:srgbClr val="FFFFFF"/>
            </a:contourClr>
          </a:sp3d>
        </p:spPr>
      </p:pic>
      <p:sp>
        <p:nvSpPr>
          <p:cNvPr id="11" name="矩形 10"/>
          <p:cNvSpPr/>
          <p:nvPr/>
        </p:nvSpPr>
        <p:spPr>
          <a:xfrm>
            <a:off x="1690240" y="5546123"/>
            <a:ext cx="3785136" cy="295145"/>
          </a:xfrm>
          <a:prstGeom prst="rect">
            <a:avLst/>
          </a:prstGeom>
        </p:spPr>
        <p:txBody>
          <a:bodyPr>
            <a:spAutoFit/>
          </a:bodyPr>
          <a:lstStyle/>
          <a:p>
            <a:pPr lvl="0" algn="ctr">
              <a:lnSpc>
                <a:spcPct val="120000"/>
              </a:lnSpc>
              <a:buClrTx/>
              <a:buSzTx/>
              <a:buFontTx/>
            </a:pP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全面建成小康社会  一份彪炳史册的答卷</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5" name="矩形 4"/>
          <p:cNvSpPr/>
          <p:nvPr/>
        </p:nvSpPr>
        <p:spPr>
          <a:xfrm>
            <a:off x="7011509" y="2790127"/>
            <a:ext cx="4665183" cy="1562415"/>
          </a:xfrm>
          <a:prstGeom prst="rect">
            <a:avLst/>
          </a:prstGeom>
        </p:spPr>
        <p:txBody>
          <a:bodyPr wrap="square">
            <a:spAutoFit/>
          </a:body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       在党的第一个百年目标全面建成小康社会实现之后，我们开启全面建设社会主义现代化国家新征程。</a:t>
            </a:r>
            <a:endParaRPr lang="zh-CN" altLang="en-US" sz="2200" dirty="0">
              <a:solidFill>
                <a:schemeClr val="tx1">
                  <a:lumMod val="85000"/>
                  <a:lumOff val="15000"/>
                </a:schemeClr>
              </a:solidFill>
            </a:endParaRPr>
          </a:p>
        </p:txBody>
      </p:sp>
      <p:grpSp>
        <p:nvGrpSpPr>
          <p:cNvPr id="13" name="组合 12"/>
          <p:cNvGrpSpPr/>
          <p:nvPr/>
        </p:nvGrpSpPr>
        <p:grpSpPr>
          <a:xfrm>
            <a:off x="9037353" y="4849302"/>
            <a:ext cx="613495" cy="612622"/>
            <a:chOff x="10027920" y="1418508"/>
            <a:chExt cx="613495" cy="612622"/>
          </a:xfrm>
        </p:grpSpPr>
        <p:sp>
          <p:nvSpPr>
            <p:cNvPr id="14" name="椭圆 13"/>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16" name="直接连接符 15"/>
          <p:cNvCxnSpPr/>
          <p:nvPr/>
        </p:nvCxnSpPr>
        <p:spPr>
          <a:xfrm>
            <a:off x="7004100" y="4643730"/>
            <a:ext cx="4680000" cy="0"/>
          </a:xfrm>
          <a:prstGeom prst="line">
            <a:avLst/>
          </a:prstGeom>
          <a:ln w="12700">
            <a:gradFill flip="none" rotWithShape="1">
              <a:gsLst>
                <a:gs pos="51700">
                  <a:srgbClr val="C00000"/>
                </a:gs>
                <a:gs pos="66963">
                  <a:srgbClr val="FF9000"/>
                </a:gs>
                <a:gs pos="34691">
                  <a:srgbClr val="FF9000"/>
                </a:gs>
                <a:gs pos="0">
                  <a:schemeClr val="bg1">
                    <a:alpha val="0"/>
                  </a:schemeClr>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13"/>
                                        </p:tgtEl>
                                      </p:cBhvr>
                                    </p:animEffect>
                                    <p:animScale>
                                      <p:cBhvr>
                                        <p:cTn id="7" dur="500" autoRev="1" fill="hold"/>
                                        <p:tgtEl>
                                          <p:spTgt spid="13"/>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1">
                  <p:stCondLst>
                    <p:cond delay="indefinite"/>
                  </p:stCondLst>
                  <p:endCondLst>
                    <p:cond evt="onNext" delay="0">
                      <p:tgtEl>
                        <p:sldTgt/>
                      </p:tgtEl>
                    </p:cond>
                    <p:cond evt="onPrev" delay="0">
                      <p:tgtEl>
                        <p:sldTgt/>
                      </p:tgtEl>
                    </p:cond>
                  </p:endCondLst>
                </p:cTn>
                <p:tgtEl>
                  <p:spTgt spid="3"/>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şlídê"/>
          <p:cNvSpPr/>
          <p:nvPr/>
        </p:nvSpPr>
        <p:spPr>
          <a:xfrm>
            <a:off x="0" y="909000"/>
            <a:ext cx="12192000" cy="504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4" name="Freeform 246"/>
          <p:cNvSpPr/>
          <p:nvPr/>
        </p:nvSpPr>
        <p:spPr bwMode="auto">
          <a:xfrm rot="303404">
            <a:off x="2455949" y="1198650"/>
            <a:ext cx="7331527" cy="4175341"/>
          </a:xfrm>
          <a:custGeom>
            <a:avLst/>
            <a:gdLst>
              <a:gd name="T0" fmla="*/ 0 w 2479"/>
              <a:gd name="T1" fmla="*/ 1530 h 1530"/>
              <a:gd name="T2" fmla="*/ 763 w 2479"/>
              <a:gd name="T3" fmla="*/ 774 h 1530"/>
              <a:gd name="T4" fmla="*/ 1111 w 2479"/>
              <a:gd name="T5" fmla="*/ 1050 h 1530"/>
              <a:gd name="T6" fmla="*/ 1825 w 2479"/>
              <a:gd name="T7" fmla="*/ 390 h 1530"/>
              <a:gd name="T8" fmla="*/ 1597 w 2479"/>
              <a:gd name="T9" fmla="*/ 210 h 1530"/>
              <a:gd name="T10" fmla="*/ 2479 w 2479"/>
              <a:gd name="T11" fmla="*/ 0 h 1530"/>
              <a:gd name="T12" fmla="*/ 2173 w 2479"/>
              <a:gd name="T13" fmla="*/ 792 h 1530"/>
              <a:gd name="T14" fmla="*/ 1963 w 2479"/>
              <a:gd name="T15" fmla="*/ 552 h 1530"/>
              <a:gd name="T16" fmla="*/ 1111 w 2479"/>
              <a:gd name="T17" fmla="*/ 1218 h 1530"/>
              <a:gd name="T18" fmla="*/ 763 w 2479"/>
              <a:gd name="T19" fmla="*/ 918 h 1530"/>
              <a:gd name="T20" fmla="*/ 0 w 2479"/>
              <a:gd name="T21" fmla="*/ 1530 h 1530"/>
              <a:gd name="connsiteX0" fmla="*/ 0 w 10024"/>
              <a:gd name="connsiteY0" fmla="*/ 9250 h 9250"/>
              <a:gd name="connsiteX1" fmla="*/ 3102 w 10024"/>
              <a:gd name="connsiteY1" fmla="*/ 5059 h 9250"/>
              <a:gd name="connsiteX2" fmla="*/ 4506 w 10024"/>
              <a:gd name="connsiteY2" fmla="*/ 6863 h 9250"/>
              <a:gd name="connsiteX3" fmla="*/ 7386 w 10024"/>
              <a:gd name="connsiteY3" fmla="*/ 2549 h 9250"/>
              <a:gd name="connsiteX4" fmla="*/ 6466 w 10024"/>
              <a:gd name="connsiteY4" fmla="*/ 1373 h 9250"/>
              <a:gd name="connsiteX5" fmla="*/ 10024 w 10024"/>
              <a:gd name="connsiteY5" fmla="*/ 0 h 9250"/>
              <a:gd name="connsiteX6" fmla="*/ 8790 w 10024"/>
              <a:gd name="connsiteY6" fmla="*/ 5176 h 9250"/>
              <a:gd name="connsiteX7" fmla="*/ 7943 w 10024"/>
              <a:gd name="connsiteY7" fmla="*/ 3608 h 9250"/>
              <a:gd name="connsiteX8" fmla="*/ 4506 w 10024"/>
              <a:gd name="connsiteY8" fmla="*/ 7961 h 9250"/>
              <a:gd name="connsiteX9" fmla="*/ 3102 w 10024"/>
              <a:gd name="connsiteY9" fmla="*/ 6000 h 9250"/>
              <a:gd name="connsiteX10" fmla="*/ 0 w 10024"/>
              <a:gd name="connsiteY10" fmla="*/ 9250 h 9250"/>
              <a:gd name="connsiteX0-1" fmla="*/ 0 w 10000"/>
              <a:gd name="connsiteY0-2" fmla="*/ 10000 h 10000"/>
              <a:gd name="connsiteX1-3" fmla="*/ 3095 w 10000"/>
              <a:gd name="connsiteY1-4" fmla="*/ 5469 h 10000"/>
              <a:gd name="connsiteX2-5" fmla="*/ 4495 w 10000"/>
              <a:gd name="connsiteY2-6" fmla="*/ 7419 h 10000"/>
              <a:gd name="connsiteX3-7" fmla="*/ 7368 w 10000"/>
              <a:gd name="connsiteY3-8" fmla="*/ 2756 h 10000"/>
              <a:gd name="connsiteX4-9" fmla="*/ 6451 w 10000"/>
              <a:gd name="connsiteY4-10" fmla="*/ 1484 h 10000"/>
              <a:gd name="connsiteX5-11" fmla="*/ 10000 w 10000"/>
              <a:gd name="connsiteY5-12" fmla="*/ 0 h 10000"/>
              <a:gd name="connsiteX6-13" fmla="*/ 8769 w 10000"/>
              <a:gd name="connsiteY6-14" fmla="*/ 5596 h 10000"/>
              <a:gd name="connsiteX7-15" fmla="*/ 7924 w 10000"/>
              <a:gd name="connsiteY7-16" fmla="*/ 3901 h 10000"/>
              <a:gd name="connsiteX8-17" fmla="*/ 4495 w 10000"/>
              <a:gd name="connsiteY8-18" fmla="*/ 8606 h 10000"/>
              <a:gd name="connsiteX9-19" fmla="*/ 3095 w 10000"/>
              <a:gd name="connsiteY9-20" fmla="*/ 6486 h 10000"/>
              <a:gd name="connsiteX10-21" fmla="*/ 0 w 10000"/>
              <a:gd name="connsiteY10-22" fmla="*/ 10000 h 10000"/>
              <a:gd name="connsiteX0-23" fmla="*/ 0 w 10000"/>
              <a:gd name="connsiteY0-24" fmla="*/ 10000 h 10000"/>
              <a:gd name="connsiteX1-25" fmla="*/ 3095 w 10000"/>
              <a:gd name="connsiteY1-26" fmla="*/ 5469 h 10000"/>
              <a:gd name="connsiteX2-27" fmla="*/ 4495 w 10000"/>
              <a:gd name="connsiteY2-28" fmla="*/ 7419 h 10000"/>
              <a:gd name="connsiteX3-29" fmla="*/ 7368 w 10000"/>
              <a:gd name="connsiteY3-30" fmla="*/ 2756 h 10000"/>
              <a:gd name="connsiteX4-31" fmla="*/ 6451 w 10000"/>
              <a:gd name="connsiteY4-32" fmla="*/ 1484 h 10000"/>
              <a:gd name="connsiteX5-33" fmla="*/ 10000 w 10000"/>
              <a:gd name="connsiteY5-34" fmla="*/ 0 h 10000"/>
              <a:gd name="connsiteX6-35" fmla="*/ 8769 w 10000"/>
              <a:gd name="connsiteY6-36" fmla="*/ 5596 h 10000"/>
              <a:gd name="connsiteX7-37" fmla="*/ 7924 w 10000"/>
              <a:gd name="connsiteY7-38" fmla="*/ 3901 h 10000"/>
              <a:gd name="connsiteX8-39" fmla="*/ 4495 w 10000"/>
              <a:gd name="connsiteY8-40" fmla="*/ 8606 h 10000"/>
              <a:gd name="connsiteX9-41" fmla="*/ 3095 w 10000"/>
              <a:gd name="connsiteY9-42" fmla="*/ 6486 h 10000"/>
              <a:gd name="connsiteX10-43" fmla="*/ 0 w 10000"/>
              <a:gd name="connsiteY10-44" fmla="*/ 10000 h 10000"/>
              <a:gd name="connsiteX0-45" fmla="*/ 0 w 10000"/>
              <a:gd name="connsiteY0-46" fmla="*/ 10000 h 10000"/>
              <a:gd name="connsiteX1-47" fmla="*/ 3095 w 10000"/>
              <a:gd name="connsiteY1-48" fmla="*/ 5469 h 10000"/>
              <a:gd name="connsiteX2-49" fmla="*/ 4495 w 10000"/>
              <a:gd name="connsiteY2-50" fmla="*/ 7419 h 10000"/>
              <a:gd name="connsiteX3-51" fmla="*/ 7368 w 10000"/>
              <a:gd name="connsiteY3-52" fmla="*/ 2756 h 10000"/>
              <a:gd name="connsiteX4-53" fmla="*/ 6451 w 10000"/>
              <a:gd name="connsiteY4-54" fmla="*/ 1484 h 10000"/>
              <a:gd name="connsiteX5-55" fmla="*/ 10000 w 10000"/>
              <a:gd name="connsiteY5-56" fmla="*/ 0 h 10000"/>
              <a:gd name="connsiteX6-57" fmla="*/ 8769 w 10000"/>
              <a:gd name="connsiteY6-58" fmla="*/ 5596 h 10000"/>
              <a:gd name="connsiteX7-59" fmla="*/ 7924 w 10000"/>
              <a:gd name="connsiteY7-60" fmla="*/ 3901 h 10000"/>
              <a:gd name="connsiteX8-61" fmla="*/ 4495 w 10000"/>
              <a:gd name="connsiteY8-62" fmla="*/ 8606 h 10000"/>
              <a:gd name="connsiteX9-63" fmla="*/ 3095 w 10000"/>
              <a:gd name="connsiteY9-64" fmla="*/ 6486 h 10000"/>
              <a:gd name="connsiteX10-65" fmla="*/ 0 w 10000"/>
              <a:gd name="connsiteY10-66" fmla="*/ 10000 h 10000"/>
              <a:gd name="connsiteX0-67" fmla="*/ 0 w 10000"/>
              <a:gd name="connsiteY0-68" fmla="*/ 10000 h 10000"/>
              <a:gd name="connsiteX1-69" fmla="*/ 3095 w 10000"/>
              <a:gd name="connsiteY1-70" fmla="*/ 5469 h 10000"/>
              <a:gd name="connsiteX2-71" fmla="*/ 4495 w 10000"/>
              <a:gd name="connsiteY2-72" fmla="*/ 7419 h 10000"/>
              <a:gd name="connsiteX3-73" fmla="*/ 7368 w 10000"/>
              <a:gd name="connsiteY3-74" fmla="*/ 2756 h 10000"/>
              <a:gd name="connsiteX4-75" fmla="*/ 6451 w 10000"/>
              <a:gd name="connsiteY4-76" fmla="*/ 1484 h 10000"/>
              <a:gd name="connsiteX5-77" fmla="*/ 10000 w 10000"/>
              <a:gd name="connsiteY5-78" fmla="*/ 0 h 10000"/>
              <a:gd name="connsiteX6-79" fmla="*/ 8769 w 10000"/>
              <a:gd name="connsiteY6-80" fmla="*/ 5596 h 10000"/>
              <a:gd name="connsiteX7-81" fmla="*/ 7924 w 10000"/>
              <a:gd name="connsiteY7-82" fmla="*/ 3901 h 10000"/>
              <a:gd name="connsiteX8-83" fmla="*/ 4495 w 10000"/>
              <a:gd name="connsiteY8-84" fmla="*/ 8606 h 10000"/>
              <a:gd name="connsiteX9-85" fmla="*/ 3095 w 10000"/>
              <a:gd name="connsiteY9-86" fmla="*/ 6486 h 10000"/>
              <a:gd name="connsiteX10-87" fmla="*/ 0 w 10000"/>
              <a:gd name="connsiteY10-88" fmla="*/ 10000 h 10000"/>
              <a:gd name="connsiteX0-89" fmla="*/ 0 w 10000"/>
              <a:gd name="connsiteY0-90" fmla="*/ 10000 h 10000"/>
              <a:gd name="connsiteX1-91" fmla="*/ 3095 w 10000"/>
              <a:gd name="connsiteY1-92" fmla="*/ 5469 h 10000"/>
              <a:gd name="connsiteX2-93" fmla="*/ 4495 w 10000"/>
              <a:gd name="connsiteY2-94" fmla="*/ 7419 h 10000"/>
              <a:gd name="connsiteX3-95" fmla="*/ 7368 w 10000"/>
              <a:gd name="connsiteY3-96" fmla="*/ 2756 h 10000"/>
              <a:gd name="connsiteX4-97" fmla="*/ 6451 w 10000"/>
              <a:gd name="connsiteY4-98" fmla="*/ 1484 h 10000"/>
              <a:gd name="connsiteX5-99" fmla="*/ 10000 w 10000"/>
              <a:gd name="connsiteY5-100" fmla="*/ 0 h 10000"/>
              <a:gd name="connsiteX6-101" fmla="*/ 8769 w 10000"/>
              <a:gd name="connsiteY6-102" fmla="*/ 5596 h 10000"/>
              <a:gd name="connsiteX7-103" fmla="*/ 7888 w 10000"/>
              <a:gd name="connsiteY7-104" fmla="*/ 3709 h 10000"/>
              <a:gd name="connsiteX8-105" fmla="*/ 4495 w 10000"/>
              <a:gd name="connsiteY8-106" fmla="*/ 8606 h 10000"/>
              <a:gd name="connsiteX9-107" fmla="*/ 3095 w 10000"/>
              <a:gd name="connsiteY9-108" fmla="*/ 6486 h 10000"/>
              <a:gd name="connsiteX10-109" fmla="*/ 0 w 10000"/>
              <a:gd name="connsiteY10-110" fmla="*/ 10000 h 10000"/>
              <a:gd name="connsiteX0-111" fmla="*/ 0 w 10000"/>
              <a:gd name="connsiteY0-112" fmla="*/ 10000 h 10000"/>
              <a:gd name="connsiteX1-113" fmla="*/ 3095 w 10000"/>
              <a:gd name="connsiteY1-114" fmla="*/ 5469 h 10000"/>
              <a:gd name="connsiteX2-115" fmla="*/ 4495 w 10000"/>
              <a:gd name="connsiteY2-116" fmla="*/ 7419 h 10000"/>
              <a:gd name="connsiteX3-117" fmla="*/ 7502 w 10000"/>
              <a:gd name="connsiteY3-118" fmla="*/ 2969 h 10000"/>
              <a:gd name="connsiteX4-119" fmla="*/ 6451 w 10000"/>
              <a:gd name="connsiteY4-120" fmla="*/ 1484 h 10000"/>
              <a:gd name="connsiteX5-121" fmla="*/ 10000 w 10000"/>
              <a:gd name="connsiteY5-122" fmla="*/ 0 h 10000"/>
              <a:gd name="connsiteX6-123" fmla="*/ 8769 w 10000"/>
              <a:gd name="connsiteY6-124" fmla="*/ 5596 h 10000"/>
              <a:gd name="connsiteX7-125" fmla="*/ 7888 w 10000"/>
              <a:gd name="connsiteY7-126" fmla="*/ 3709 h 10000"/>
              <a:gd name="connsiteX8-127" fmla="*/ 4495 w 10000"/>
              <a:gd name="connsiteY8-128" fmla="*/ 8606 h 10000"/>
              <a:gd name="connsiteX9-129" fmla="*/ 3095 w 10000"/>
              <a:gd name="connsiteY9-130" fmla="*/ 6486 h 10000"/>
              <a:gd name="connsiteX10-131" fmla="*/ 0 w 10000"/>
              <a:gd name="connsiteY10-132" fmla="*/ 10000 h 10000"/>
              <a:gd name="connsiteX0-133" fmla="*/ 0 w 10000"/>
              <a:gd name="connsiteY0-134" fmla="*/ 10000 h 10000"/>
              <a:gd name="connsiteX1-135" fmla="*/ 3095 w 10000"/>
              <a:gd name="connsiteY1-136" fmla="*/ 5469 h 10000"/>
              <a:gd name="connsiteX2-137" fmla="*/ 4495 w 10000"/>
              <a:gd name="connsiteY2-138" fmla="*/ 7419 h 10000"/>
              <a:gd name="connsiteX3-139" fmla="*/ 7502 w 10000"/>
              <a:gd name="connsiteY3-140" fmla="*/ 2969 h 10000"/>
              <a:gd name="connsiteX4-141" fmla="*/ 6791 w 10000"/>
              <a:gd name="connsiteY4-142" fmla="*/ 1569 h 10000"/>
              <a:gd name="connsiteX5-143" fmla="*/ 10000 w 10000"/>
              <a:gd name="connsiteY5-144" fmla="*/ 0 h 10000"/>
              <a:gd name="connsiteX6-145" fmla="*/ 8769 w 10000"/>
              <a:gd name="connsiteY6-146" fmla="*/ 5596 h 10000"/>
              <a:gd name="connsiteX7-147" fmla="*/ 7888 w 10000"/>
              <a:gd name="connsiteY7-148" fmla="*/ 3709 h 10000"/>
              <a:gd name="connsiteX8-149" fmla="*/ 4495 w 10000"/>
              <a:gd name="connsiteY8-150" fmla="*/ 8606 h 10000"/>
              <a:gd name="connsiteX9-151" fmla="*/ 3095 w 10000"/>
              <a:gd name="connsiteY9-152" fmla="*/ 6486 h 10000"/>
              <a:gd name="connsiteX10-153" fmla="*/ 0 w 10000"/>
              <a:gd name="connsiteY10-154" fmla="*/ 10000 h 10000"/>
              <a:gd name="connsiteX0-155" fmla="*/ 0 w 10000"/>
              <a:gd name="connsiteY0-156" fmla="*/ 10000 h 10000"/>
              <a:gd name="connsiteX1-157" fmla="*/ 3095 w 10000"/>
              <a:gd name="connsiteY1-158" fmla="*/ 5469 h 10000"/>
              <a:gd name="connsiteX2-159" fmla="*/ 4495 w 10000"/>
              <a:gd name="connsiteY2-160" fmla="*/ 7419 h 10000"/>
              <a:gd name="connsiteX3-161" fmla="*/ 7502 w 10000"/>
              <a:gd name="connsiteY3-162" fmla="*/ 2969 h 10000"/>
              <a:gd name="connsiteX4-163" fmla="*/ 6791 w 10000"/>
              <a:gd name="connsiteY4-164" fmla="*/ 1569 h 10000"/>
              <a:gd name="connsiteX5-165" fmla="*/ 10000 w 10000"/>
              <a:gd name="connsiteY5-166" fmla="*/ 0 h 10000"/>
              <a:gd name="connsiteX6-167" fmla="*/ 8441 w 10000"/>
              <a:gd name="connsiteY6-168" fmla="*/ 4935 h 10000"/>
              <a:gd name="connsiteX7-169" fmla="*/ 7888 w 10000"/>
              <a:gd name="connsiteY7-170" fmla="*/ 3709 h 10000"/>
              <a:gd name="connsiteX8-171" fmla="*/ 4495 w 10000"/>
              <a:gd name="connsiteY8-172" fmla="*/ 8606 h 10000"/>
              <a:gd name="connsiteX9-173" fmla="*/ 3095 w 10000"/>
              <a:gd name="connsiteY9-174" fmla="*/ 6486 h 10000"/>
              <a:gd name="connsiteX10-175" fmla="*/ 0 w 10000"/>
              <a:gd name="connsiteY10-176" fmla="*/ 10000 h 10000"/>
              <a:gd name="connsiteX0-177" fmla="*/ 0 w 10000"/>
              <a:gd name="connsiteY0-178" fmla="*/ 10000 h 10000"/>
              <a:gd name="connsiteX1-179" fmla="*/ 3095 w 10000"/>
              <a:gd name="connsiteY1-180" fmla="*/ 5469 h 10000"/>
              <a:gd name="connsiteX2-181" fmla="*/ 4495 w 10000"/>
              <a:gd name="connsiteY2-182" fmla="*/ 7419 h 10000"/>
              <a:gd name="connsiteX3-183" fmla="*/ 7502 w 10000"/>
              <a:gd name="connsiteY3-184" fmla="*/ 2969 h 10000"/>
              <a:gd name="connsiteX4-185" fmla="*/ 6791 w 10000"/>
              <a:gd name="connsiteY4-186" fmla="*/ 1569 h 10000"/>
              <a:gd name="connsiteX5-187" fmla="*/ 10000 w 10000"/>
              <a:gd name="connsiteY5-188" fmla="*/ 0 h 10000"/>
              <a:gd name="connsiteX6-189" fmla="*/ 8441 w 10000"/>
              <a:gd name="connsiteY6-190" fmla="*/ 4935 h 10000"/>
              <a:gd name="connsiteX7-191" fmla="*/ 8082 w 10000"/>
              <a:gd name="connsiteY7-192" fmla="*/ 3432 h 10000"/>
              <a:gd name="connsiteX8-193" fmla="*/ 4495 w 10000"/>
              <a:gd name="connsiteY8-194" fmla="*/ 8606 h 10000"/>
              <a:gd name="connsiteX9-195" fmla="*/ 3095 w 10000"/>
              <a:gd name="connsiteY9-196" fmla="*/ 6486 h 10000"/>
              <a:gd name="connsiteX10-197" fmla="*/ 0 w 10000"/>
              <a:gd name="connsiteY10-198" fmla="*/ 10000 h 10000"/>
              <a:gd name="connsiteX0-199" fmla="*/ 0 w 10000"/>
              <a:gd name="connsiteY0-200" fmla="*/ 10000 h 10000"/>
              <a:gd name="connsiteX1-201" fmla="*/ 3095 w 10000"/>
              <a:gd name="connsiteY1-202" fmla="*/ 5469 h 10000"/>
              <a:gd name="connsiteX2-203" fmla="*/ 4495 w 10000"/>
              <a:gd name="connsiteY2-204" fmla="*/ 7419 h 10000"/>
              <a:gd name="connsiteX3-205" fmla="*/ 7672 w 10000"/>
              <a:gd name="connsiteY3-206" fmla="*/ 2820 h 10000"/>
              <a:gd name="connsiteX4-207" fmla="*/ 6791 w 10000"/>
              <a:gd name="connsiteY4-208" fmla="*/ 1569 h 10000"/>
              <a:gd name="connsiteX5-209" fmla="*/ 10000 w 10000"/>
              <a:gd name="connsiteY5-210" fmla="*/ 0 h 10000"/>
              <a:gd name="connsiteX6-211" fmla="*/ 8441 w 10000"/>
              <a:gd name="connsiteY6-212" fmla="*/ 4935 h 10000"/>
              <a:gd name="connsiteX7-213" fmla="*/ 8082 w 10000"/>
              <a:gd name="connsiteY7-214" fmla="*/ 3432 h 10000"/>
              <a:gd name="connsiteX8-215" fmla="*/ 4495 w 10000"/>
              <a:gd name="connsiteY8-216" fmla="*/ 8606 h 10000"/>
              <a:gd name="connsiteX9-217" fmla="*/ 3095 w 10000"/>
              <a:gd name="connsiteY9-218" fmla="*/ 6486 h 10000"/>
              <a:gd name="connsiteX10-219" fmla="*/ 0 w 10000"/>
              <a:gd name="connsiteY10-220" fmla="*/ 10000 h 10000"/>
              <a:gd name="connsiteX0-221" fmla="*/ 0 w 10000"/>
              <a:gd name="connsiteY0-222" fmla="*/ 10000 h 10000"/>
              <a:gd name="connsiteX1-223" fmla="*/ 3095 w 10000"/>
              <a:gd name="connsiteY1-224" fmla="*/ 5469 h 10000"/>
              <a:gd name="connsiteX2-225" fmla="*/ 4495 w 10000"/>
              <a:gd name="connsiteY2-226" fmla="*/ 7419 h 10000"/>
              <a:gd name="connsiteX3-227" fmla="*/ 7672 w 10000"/>
              <a:gd name="connsiteY3-228" fmla="*/ 2820 h 10000"/>
              <a:gd name="connsiteX4-229" fmla="*/ 6961 w 10000"/>
              <a:gd name="connsiteY4-230" fmla="*/ 1718 h 10000"/>
              <a:gd name="connsiteX5-231" fmla="*/ 10000 w 10000"/>
              <a:gd name="connsiteY5-232" fmla="*/ 0 h 10000"/>
              <a:gd name="connsiteX6-233" fmla="*/ 8441 w 10000"/>
              <a:gd name="connsiteY6-234" fmla="*/ 4935 h 10000"/>
              <a:gd name="connsiteX7-235" fmla="*/ 8082 w 10000"/>
              <a:gd name="connsiteY7-236" fmla="*/ 3432 h 10000"/>
              <a:gd name="connsiteX8-237" fmla="*/ 4495 w 10000"/>
              <a:gd name="connsiteY8-238" fmla="*/ 8606 h 10000"/>
              <a:gd name="connsiteX9-239" fmla="*/ 3095 w 10000"/>
              <a:gd name="connsiteY9-240" fmla="*/ 6486 h 10000"/>
              <a:gd name="connsiteX10-241" fmla="*/ 0 w 10000"/>
              <a:gd name="connsiteY10-242" fmla="*/ 10000 h 10000"/>
              <a:gd name="connsiteX0-243" fmla="*/ 0 w 10000"/>
              <a:gd name="connsiteY0-244" fmla="*/ 10000 h 10000"/>
              <a:gd name="connsiteX1-245" fmla="*/ 3095 w 10000"/>
              <a:gd name="connsiteY1-246" fmla="*/ 5469 h 10000"/>
              <a:gd name="connsiteX2-247" fmla="*/ 4495 w 10000"/>
              <a:gd name="connsiteY2-248" fmla="*/ 7419 h 10000"/>
              <a:gd name="connsiteX3-249" fmla="*/ 7672 w 10000"/>
              <a:gd name="connsiteY3-250" fmla="*/ 2820 h 10000"/>
              <a:gd name="connsiteX4-251" fmla="*/ 6973 w 10000"/>
              <a:gd name="connsiteY4-252" fmla="*/ 1995 h 10000"/>
              <a:gd name="connsiteX5-253" fmla="*/ 10000 w 10000"/>
              <a:gd name="connsiteY5-254" fmla="*/ 0 h 10000"/>
              <a:gd name="connsiteX6-255" fmla="*/ 8441 w 10000"/>
              <a:gd name="connsiteY6-256" fmla="*/ 4935 h 10000"/>
              <a:gd name="connsiteX7-257" fmla="*/ 8082 w 10000"/>
              <a:gd name="connsiteY7-258" fmla="*/ 3432 h 10000"/>
              <a:gd name="connsiteX8-259" fmla="*/ 4495 w 10000"/>
              <a:gd name="connsiteY8-260" fmla="*/ 8606 h 10000"/>
              <a:gd name="connsiteX9-261" fmla="*/ 3095 w 10000"/>
              <a:gd name="connsiteY9-262" fmla="*/ 6486 h 10000"/>
              <a:gd name="connsiteX10-263" fmla="*/ 0 w 10000"/>
              <a:gd name="connsiteY10-264" fmla="*/ 10000 h 10000"/>
              <a:gd name="connsiteX0-265" fmla="*/ 0 w 10000"/>
              <a:gd name="connsiteY0-266" fmla="*/ 10000 h 10000"/>
              <a:gd name="connsiteX1-267" fmla="*/ 3095 w 10000"/>
              <a:gd name="connsiteY1-268" fmla="*/ 5469 h 10000"/>
              <a:gd name="connsiteX2-269" fmla="*/ 4495 w 10000"/>
              <a:gd name="connsiteY2-270" fmla="*/ 7419 h 10000"/>
              <a:gd name="connsiteX3-271" fmla="*/ 7672 w 10000"/>
              <a:gd name="connsiteY3-272" fmla="*/ 2820 h 10000"/>
              <a:gd name="connsiteX4-273" fmla="*/ 6973 w 10000"/>
              <a:gd name="connsiteY4-274" fmla="*/ 1995 h 10000"/>
              <a:gd name="connsiteX5-275" fmla="*/ 10000 w 10000"/>
              <a:gd name="connsiteY5-276" fmla="*/ 0 h 10000"/>
              <a:gd name="connsiteX6-277" fmla="*/ 8368 w 10000"/>
              <a:gd name="connsiteY6-278" fmla="*/ 4786 h 10000"/>
              <a:gd name="connsiteX7-279" fmla="*/ 8082 w 10000"/>
              <a:gd name="connsiteY7-280" fmla="*/ 3432 h 10000"/>
              <a:gd name="connsiteX8-281" fmla="*/ 4495 w 10000"/>
              <a:gd name="connsiteY8-282" fmla="*/ 8606 h 10000"/>
              <a:gd name="connsiteX9-283" fmla="*/ 3095 w 10000"/>
              <a:gd name="connsiteY9-284" fmla="*/ 6486 h 10000"/>
              <a:gd name="connsiteX10-285" fmla="*/ 0 w 10000"/>
              <a:gd name="connsiteY10-286" fmla="*/ 10000 h 10000"/>
              <a:gd name="connsiteX0-287" fmla="*/ 0 w 10000"/>
              <a:gd name="connsiteY0-288" fmla="*/ 10000 h 10000"/>
              <a:gd name="connsiteX1-289" fmla="*/ 3095 w 10000"/>
              <a:gd name="connsiteY1-290" fmla="*/ 5469 h 10000"/>
              <a:gd name="connsiteX2-291" fmla="*/ 4495 w 10000"/>
              <a:gd name="connsiteY2-292" fmla="*/ 7419 h 10000"/>
              <a:gd name="connsiteX3-293" fmla="*/ 7672 w 10000"/>
              <a:gd name="connsiteY3-294" fmla="*/ 2820 h 10000"/>
              <a:gd name="connsiteX4-295" fmla="*/ 6973 w 10000"/>
              <a:gd name="connsiteY4-296" fmla="*/ 1995 h 10000"/>
              <a:gd name="connsiteX5-297" fmla="*/ 10000 w 10000"/>
              <a:gd name="connsiteY5-298" fmla="*/ 0 h 10000"/>
              <a:gd name="connsiteX6-299" fmla="*/ 8368 w 10000"/>
              <a:gd name="connsiteY6-300" fmla="*/ 4786 h 10000"/>
              <a:gd name="connsiteX7-301" fmla="*/ 8082 w 10000"/>
              <a:gd name="connsiteY7-302" fmla="*/ 3432 h 10000"/>
              <a:gd name="connsiteX8-303" fmla="*/ 4495 w 10000"/>
              <a:gd name="connsiteY8-304" fmla="*/ 8606 h 10000"/>
              <a:gd name="connsiteX9-305" fmla="*/ 3095 w 10000"/>
              <a:gd name="connsiteY9-306" fmla="*/ 6486 h 10000"/>
              <a:gd name="connsiteX10-307" fmla="*/ 0 w 10000"/>
              <a:gd name="connsiteY10-308" fmla="*/ 10000 h 10000"/>
              <a:gd name="connsiteX0-309" fmla="*/ 0 w 10000"/>
              <a:gd name="connsiteY0-310" fmla="*/ 10000 h 10000"/>
              <a:gd name="connsiteX1-311" fmla="*/ 3095 w 10000"/>
              <a:gd name="connsiteY1-312" fmla="*/ 5469 h 10000"/>
              <a:gd name="connsiteX2-313" fmla="*/ 4483 w 10000"/>
              <a:gd name="connsiteY2-314" fmla="*/ 7163 h 10000"/>
              <a:gd name="connsiteX3-315" fmla="*/ 7672 w 10000"/>
              <a:gd name="connsiteY3-316" fmla="*/ 2820 h 10000"/>
              <a:gd name="connsiteX4-317" fmla="*/ 6973 w 10000"/>
              <a:gd name="connsiteY4-318" fmla="*/ 1995 h 10000"/>
              <a:gd name="connsiteX5-319" fmla="*/ 10000 w 10000"/>
              <a:gd name="connsiteY5-320" fmla="*/ 0 h 10000"/>
              <a:gd name="connsiteX6-321" fmla="*/ 8368 w 10000"/>
              <a:gd name="connsiteY6-322" fmla="*/ 4786 h 10000"/>
              <a:gd name="connsiteX7-323" fmla="*/ 8082 w 10000"/>
              <a:gd name="connsiteY7-324" fmla="*/ 3432 h 10000"/>
              <a:gd name="connsiteX8-325" fmla="*/ 4495 w 10000"/>
              <a:gd name="connsiteY8-326" fmla="*/ 8606 h 10000"/>
              <a:gd name="connsiteX9-327" fmla="*/ 3095 w 10000"/>
              <a:gd name="connsiteY9-328" fmla="*/ 6486 h 10000"/>
              <a:gd name="connsiteX10-329" fmla="*/ 0 w 10000"/>
              <a:gd name="connsiteY10-330" fmla="*/ 10000 h 10000"/>
              <a:gd name="connsiteX0-331" fmla="*/ 0 w 10000"/>
              <a:gd name="connsiteY0-332" fmla="*/ 10000 h 10000"/>
              <a:gd name="connsiteX1-333" fmla="*/ 3095 w 10000"/>
              <a:gd name="connsiteY1-334" fmla="*/ 5469 h 10000"/>
              <a:gd name="connsiteX2-335" fmla="*/ 4483 w 10000"/>
              <a:gd name="connsiteY2-336" fmla="*/ 7163 h 10000"/>
              <a:gd name="connsiteX3-337" fmla="*/ 7672 w 10000"/>
              <a:gd name="connsiteY3-338" fmla="*/ 2820 h 10000"/>
              <a:gd name="connsiteX4-339" fmla="*/ 6973 w 10000"/>
              <a:gd name="connsiteY4-340" fmla="*/ 1995 h 10000"/>
              <a:gd name="connsiteX5-341" fmla="*/ 10000 w 10000"/>
              <a:gd name="connsiteY5-342" fmla="*/ 0 h 10000"/>
              <a:gd name="connsiteX6-343" fmla="*/ 8368 w 10000"/>
              <a:gd name="connsiteY6-344" fmla="*/ 4786 h 10000"/>
              <a:gd name="connsiteX7-345" fmla="*/ 8082 w 10000"/>
              <a:gd name="connsiteY7-346" fmla="*/ 3432 h 10000"/>
              <a:gd name="connsiteX8-347" fmla="*/ 4495 w 10000"/>
              <a:gd name="connsiteY8-348" fmla="*/ 8606 h 10000"/>
              <a:gd name="connsiteX9-349" fmla="*/ 3095 w 10000"/>
              <a:gd name="connsiteY9-350" fmla="*/ 6593 h 10000"/>
              <a:gd name="connsiteX10-351" fmla="*/ 0 w 10000"/>
              <a:gd name="connsiteY10-352" fmla="*/ 10000 h 10000"/>
              <a:gd name="connsiteX0-353" fmla="*/ 0 w 10000"/>
              <a:gd name="connsiteY0-354" fmla="*/ 10000 h 10000"/>
              <a:gd name="connsiteX1-355" fmla="*/ 3095 w 10000"/>
              <a:gd name="connsiteY1-356" fmla="*/ 5469 h 10000"/>
              <a:gd name="connsiteX2-357" fmla="*/ 4483 w 10000"/>
              <a:gd name="connsiteY2-358" fmla="*/ 7163 h 10000"/>
              <a:gd name="connsiteX3-359" fmla="*/ 7672 w 10000"/>
              <a:gd name="connsiteY3-360" fmla="*/ 2820 h 10000"/>
              <a:gd name="connsiteX4-361" fmla="*/ 6973 w 10000"/>
              <a:gd name="connsiteY4-362" fmla="*/ 1995 h 10000"/>
              <a:gd name="connsiteX5-363" fmla="*/ 10000 w 10000"/>
              <a:gd name="connsiteY5-364" fmla="*/ 0 h 10000"/>
              <a:gd name="connsiteX6-365" fmla="*/ 8368 w 10000"/>
              <a:gd name="connsiteY6-366" fmla="*/ 4786 h 10000"/>
              <a:gd name="connsiteX7-367" fmla="*/ 8082 w 10000"/>
              <a:gd name="connsiteY7-368" fmla="*/ 3432 h 10000"/>
              <a:gd name="connsiteX8-369" fmla="*/ 4495 w 10000"/>
              <a:gd name="connsiteY8-370" fmla="*/ 8606 h 10000"/>
              <a:gd name="connsiteX9-371" fmla="*/ 3144 w 10000"/>
              <a:gd name="connsiteY9-372" fmla="*/ 6700 h 10000"/>
              <a:gd name="connsiteX10-373" fmla="*/ 0 w 10000"/>
              <a:gd name="connsiteY10-374" fmla="*/ 10000 h 10000"/>
              <a:gd name="connsiteX0-375" fmla="*/ 0 w 10000"/>
              <a:gd name="connsiteY0-376" fmla="*/ 10000 h 10000"/>
              <a:gd name="connsiteX1-377" fmla="*/ 3095 w 10000"/>
              <a:gd name="connsiteY1-378" fmla="*/ 5469 h 10000"/>
              <a:gd name="connsiteX2-379" fmla="*/ 4483 w 10000"/>
              <a:gd name="connsiteY2-380" fmla="*/ 7163 h 10000"/>
              <a:gd name="connsiteX3-381" fmla="*/ 7748 w 10000"/>
              <a:gd name="connsiteY3-382" fmla="*/ 2780 h 10000"/>
              <a:gd name="connsiteX4-383" fmla="*/ 6973 w 10000"/>
              <a:gd name="connsiteY4-384" fmla="*/ 1995 h 10000"/>
              <a:gd name="connsiteX5-385" fmla="*/ 10000 w 10000"/>
              <a:gd name="connsiteY5-386" fmla="*/ 0 h 10000"/>
              <a:gd name="connsiteX6-387" fmla="*/ 8368 w 10000"/>
              <a:gd name="connsiteY6-388" fmla="*/ 4786 h 10000"/>
              <a:gd name="connsiteX7-389" fmla="*/ 8082 w 10000"/>
              <a:gd name="connsiteY7-390" fmla="*/ 3432 h 10000"/>
              <a:gd name="connsiteX8-391" fmla="*/ 4495 w 10000"/>
              <a:gd name="connsiteY8-392" fmla="*/ 8606 h 10000"/>
              <a:gd name="connsiteX9-393" fmla="*/ 3144 w 10000"/>
              <a:gd name="connsiteY9-394" fmla="*/ 6700 h 10000"/>
              <a:gd name="connsiteX10-395" fmla="*/ 0 w 10000"/>
              <a:gd name="connsiteY10-396" fmla="*/ 10000 h 10000"/>
              <a:gd name="connsiteX0-397" fmla="*/ 0 w 10000"/>
              <a:gd name="connsiteY0-398" fmla="*/ 10000 h 10000"/>
              <a:gd name="connsiteX1-399" fmla="*/ 3095 w 10000"/>
              <a:gd name="connsiteY1-400" fmla="*/ 5469 h 10000"/>
              <a:gd name="connsiteX2-401" fmla="*/ 4483 w 10000"/>
              <a:gd name="connsiteY2-402" fmla="*/ 7163 h 10000"/>
              <a:gd name="connsiteX3-403" fmla="*/ 7748 w 10000"/>
              <a:gd name="connsiteY3-404" fmla="*/ 2780 h 10000"/>
              <a:gd name="connsiteX4-405" fmla="*/ 6973 w 10000"/>
              <a:gd name="connsiteY4-406" fmla="*/ 1995 h 10000"/>
              <a:gd name="connsiteX5-407" fmla="*/ 10000 w 10000"/>
              <a:gd name="connsiteY5-408" fmla="*/ 0 h 10000"/>
              <a:gd name="connsiteX6-409" fmla="*/ 8368 w 10000"/>
              <a:gd name="connsiteY6-410" fmla="*/ 4786 h 10000"/>
              <a:gd name="connsiteX7-411" fmla="*/ 8082 w 10000"/>
              <a:gd name="connsiteY7-412" fmla="*/ 3432 h 10000"/>
              <a:gd name="connsiteX8-413" fmla="*/ 4495 w 10000"/>
              <a:gd name="connsiteY8-414" fmla="*/ 8606 h 10000"/>
              <a:gd name="connsiteX9-415" fmla="*/ 3144 w 10000"/>
              <a:gd name="connsiteY9-416" fmla="*/ 6700 h 10000"/>
              <a:gd name="connsiteX10-417" fmla="*/ 0 w 10000"/>
              <a:gd name="connsiteY10-418" fmla="*/ 10000 h 10000"/>
              <a:gd name="connsiteX0-419" fmla="*/ 0 w 10000"/>
              <a:gd name="connsiteY0-420" fmla="*/ 10000 h 10000"/>
              <a:gd name="connsiteX1-421" fmla="*/ 3095 w 10000"/>
              <a:gd name="connsiteY1-422" fmla="*/ 5469 h 10000"/>
              <a:gd name="connsiteX2-423" fmla="*/ 4483 w 10000"/>
              <a:gd name="connsiteY2-424" fmla="*/ 7163 h 10000"/>
              <a:gd name="connsiteX3-425" fmla="*/ 7748 w 10000"/>
              <a:gd name="connsiteY3-426" fmla="*/ 2780 h 10000"/>
              <a:gd name="connsiteX4-427" fmla="*/ 6973 w 10000"/>
              <a:gd name="connsiteY4-428" fmla="*/ 1995 h 10000"/>
              <a:gd name="connsiteX5-429" fmla="*/ 10000 w 10000"/>
              <a:gd name="connsiteY5-430" fmla="*/ 0 h 10000"/>
              <a:gd name="connsiteX6-431" fmla="*/ 8368 w 10000"/>
              <a:gd name="connsiteY6-432" fmla="*/ 4786 h 10000"/>
              <a:gd name="connsiteX7-433" fmla="*/ 8082 w 10000"/>
              <a:gd name="connsiteY7-434" fmla="*/ 3432 h 10000"/>
              <a:gd name="connsiteX8-435" fmla="*/ 4495 w 10000"/>
              <a:gd name="connsiteY8-436" fmla="*/ 8606 h 10000"/>
              <a:gd name="connsiteX9-437" fmla="*/ 3144 w 10000"/>
              <a:gd name="connsiteY9-438" fmla="*/ 6700 h 10000"/>
              <a:gd name="connsiteX10-439" fmla="*/ 0 w 10000"/>
              <a:gd name="connsiteY10-440" fmla="*/ 10000 h 10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Lst>
            <a:rect l="l" t="t" r="r" b="b"/>
            <a:pathLst>
              <a:path w="10000" h="10000">
                <a:moveTo>
                  <a:pt x="0" y="10000"/>
                </a:moveTo>
                <a:lnTo>
                  <a:pt x="3095" y="5469"/>
                </a:lnTo>
                <a:lnTo>
                  <a:pt x="4483" y="7163"/>
                </a:lnTo>
                <a:lnTo>
                  <a:pt x="7748" y="2780"/>
                </a:lnTo>
                <a:lnTo>
                  <a:pt x="6973" y="1995"/>
                </a:lnTo>
                <a:lnTo>
                  <a:pt x="10000" y="0"/>
                </a:lnTo>
                <a:lnTo>
                  <a:pt x="8368" y="4786"/>
                </a:lnTo>
                <a:cubicBezTo>
                  <a:pt x="8248" y="4285"/>
                  <a:pt x="8202" y="3933"/>
                  <a:pt x="8082" y="3432"/>
                </a:cubicBezTo>
                <a:lnTo>
                  <a:pt x="4495" y="8606"/>
                </a:lnTo>
                <a:lnTo>
                  <a:pt x="3144" y="6700"/>
                </a:lnTo>
                <a:cubicBezTo>
                  <a:pt x="2112" y="7871"/>
                  <a:pt x="1308" y="9234"/>
                  <a:pt x="0" y="10000"/>
                </a:cubicBezTo>
                <a:close/>
              </a:path>
            </a:pathLst>
          </a:custGeom>
          <a:gradFill>
            <a:gsLst>
              <a:gs pos="55000">
                <a:srgbClr val="C00000"/>
              </a:gs>
              <a:gs pos="14000">
                <a:srgbClr val="FF9000"/>
              </a:gs>
              <a:gs pos="100000">
                <a:srgbClr val="9E0406"/>
              </a:gs>
            </a:gsLst>
            <a:lin ang="0" scaled="0"/>
          </a:gradFill>
          <a:ln>
            <a:noFill/>
          </a:ln>
          <a:effectLst>
            <a:outerShdw blurRad="127000" dist="114300" sx="102000" sy="102000" algn="ctr" rotWithShape="0">
              <a:srgbClr val="AE0000">
                <a:alpha val="19000"/>
              </a:srgbClr>
            </a:outerShdw>
          </a:effectLst>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71" name="矩形 70"/>
          <p:cNvSpPr/>
          <p:nvPr/>
        </p:nvSpPr>
        <p:spPr>
          <a:xfrm>
            <a:off x="9635581" y="2222739"/>
            <a:ext cx="1980030" cy="523220"/>
          </a:xfrm>
          <a:prstGeom prst="rect">
            <a:avLst/>
          </a:prstGeom>
        </p:spPr>
        <p:txBody>
          <a:bodyPr wrap="none">
            <a:spAutoFit/>
          </a:bodyPr>
          <a:lstStyle/>
          <a:p>
            <a:pPr algn="ctr" defTabSz="457200"/>
            <a:r>
              <a:rPr lang="zh-CN" altLang="en-US" sz="28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本世纪中叶</a:t>
            </a:r>
          </a:p>
        </p:txBody>
      </p:sp>
      <p:grpSp>
        <p:nvGrpSpPr>
          <p:cNvPr id="2" name="组合 1"/>
          <p:cNvGrpSpPr/>
          <p:nvPr/>
        </p:nvGrpSpPr>
        <p:grpSpPr>
          <a:xfrm>
            <a:off x="7627386" y="2924675"/>
            <a:ext cx="4141339" cy="1315322"/>
            <a:chOff x="7589194" y="3621535"/>
            <a:chExt cx="4141339" cy="1315322"/>
          </a:xfrm>
        </p:grpSpPr>
        <p:sp>
          <p:nvSpPr>
            <p:cNvPr id="14" name="işlídê"/>
            <p:cNvSpPr/>
            <p:nvPr/>
          </p:nvSpPr>
          <p:spPr>
            <a:xfrm>
              <a:off x="7589194" y="3621535"/>
              <a:ext cx="4141339" cy="1315322"/>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74" name="矩形 73"/>
            <p:cNvSpPr/>
            <p:nvPr/>
          </p:nvSpPr>
          <p:spPr>
            <a:xfrm>
              <a:off x="7715722" y="3674882"/>
              <a:ext cx="3888283" cy="1198880"/>
            </a:xfrm>
            <a:prstGeom prst="rect">
              <a:avLst/>
            </a:prstGeom>
          </p:spPr>
          <p:txBody>
            <a:bodyPr wrap="square">
              <a:spAutoFit/>
            </a:bodyPr>
            <a:lstStyle/>
            <a:p>
              <a:pPr algn="ctr" defTabSz="457200">
                <a:lnSpc>
                  <a:spcPct val="150000"/>
                </a:lnSpc>
              </a:pP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建成综合国力和国际影响力领先的社会主义现代化强国</a:t>
              </a:r>
              <a:endPar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70" name="矩形 69"/>
          <p:cNvSpPr/>
          <p:nvPr/>
        </p:nvSpPr>
        <p:spPr>
          <a:xfrm>
            <a:off x="5015880" y="3203065"/>
            <a:ext cx="1428597" cy="523220"/>
          </a:xfrm>
          <a:prstGeom prst="rect">
            <a:avLst/>
          </a:prstGeom>
        </p:spPr>
        <p:txBody>
          <a:bodyPr wrap="none">
            <a:spAutoFit/>
          </a:bodyPr>
          <a:lstStyle/>
          <a:p>
            <a:pPr algn="ctr" defTabSz="457200"/>
            <a:r>
              <a:rPr lang="en-US" altLang="zh-CN" sz="28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2035</a:t>
            </a:r>
            <a:r>
              <a:rPr lang="zh-CN" altLang="en-US" sz="28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年</a:t>
            </a:r>
          </a:p>
        </p:txBody>
      </p:sp>
      <p:grpSp>
        <p:nvGrpSpPr>
          <p:cNvPr id="4" name="组合 3"/>
          <p:cNvGrpSpPr/>
          <p:nvPr/>
        </p:nvGrpSpPr>
        <p:grpSpPr>
          <a:xfrm>
            <a:off x="4022494" y="3734106"/>
            <a:ext cx="3060000" cy="1261744"/>
            <a:chOff x="4529453" y="4415168"/>
            <a:chExt cx="3060000" cy="1261744"/>
          </a:xfrm>
        </p:grpSpPr>
        <p:sp>
          <p:nvSpPr>
            <p:cNvPr id="13" name="işlídê"/>
            <p:cNvSpPr/>
            <p:nvPr/>
          </p:nvSpPr>
          <p:spPr>
            <a:xfrm>
              <a:off x="4529453" y="4417356"/>
              <a:ext cx="3060000" cy="125955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73" name="矩形 72"/>
            <p:cNvSpPr/>
            <p:nvPr/>
          </p:nvSpPr>
          <p:spPr>
            <a:xfrm>
              <a:off x="4889902" y="4415168"/>
              <a:ext cx="2339102" cy="1135054"/>
            </a:xfrm>
            <a:prstGeom prst="rect">
              <a:avLst/>
            </a:prstGeom>
          </p:spPr>
          <p:txBody>
            <a:bodyPr wrap="none">
              <a:spAutoFit/>
            </a:bodyPr>
            <a:lstStyle/>
            <a:p>
              <a:pPr algn="ctr" defTabSz="457200">
                <a:lnSpc>
                  <a:spcPct val="150000"/>
                </a:lnSpc>
              </a:pP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rPr>
                <a:t>基本实现</a:t>
              </a:r>
              <a:endParaRPr lang="en-US" altLang="zh-CN" sz="24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defTabSz="457200">
                <a:lnSpc>
                  <a:spcPct val="150000"/>
                </a:lnSpc>
              </a:pP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rPr>
                <a:t>社会主义现代化</a:t>
              </a:r>
            </a:p>
          </p:txBody>
        </p:sp>
      </p:grpSp>
      <p:sp>
        <p:nvSpPr>
          <p:cNvPr id="6" name="矩形 5"/>
          <p:cNvSpPr/>
          <p:nvPr/>
        </p:nvSpPr>
        <p:spPr>
          <a:xfrm>
            <a:off x="1228819" y="4014684"/>
            <a:ext cx="1428596" cy="523220"/>
          </a:xfrm>
          <a:prstGeom prst="rect">
            <a:avLst/>
          </a:prstGeom>
        </p:spPr>
        <p:txBody>
          <a:bodyPr wrap="none">
            <a:spAutoFit/>
          </a:bodyPr>
          <a:lstStyle/>
          <a:p>
            <a:pPr algn="ctr" defTabSz="457200"/>
            <a:r>
              <a:rPr lang="en-US" altLang="zh-CN" sz="28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2020</a:t>
            </a:r>
            <a:r>
              <a:rPr lang="zh-CN" altLang="en-US" sz="28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年</a:t>
            </a:r>
          </a:p>
        </p:txBody>
      </p:sp>
      <p:grpSp>
        <p:nvGrpSpPr>
          <p:cNvPr id="3" name="组合 2"/>
          <p:cNvGrpSpPr/>
          <p:nvPr/>
        </p:nvGrpSpPr>
        <p:grpSpPr>
          <a:xfrm>
            <a:off x="417603" y="4547914"/>
            <a:ext cx="3060000" cy="900000"/>
            <a:chOff x="1001395" y="5159390"/>
            <a:chExt cx="3060000" cy="900000"/>
          </a:xfrm>
        </p:grpSpPr>
        <p:sp>
          <p:nvSpPr>
            <p:cNvPr id="12" name="işlídê"/>
            <p:cNvSpPr/>
            <p:nvPr/>
          </p:nvSpPr>
          <p:spPr>
            <a:xfrm>
              <a:off x="1001395" y="5159390"/>
              <a:ext cx="3060000" cy="90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10" name="矩形 9"/>
            <p:cNvSpPr/>
            <p:nvPr/>
          </p:nvSpPr>
          <p:spPr>
            <a:xfrm>
              <a:off x="1207956" y="5264612"/>
              <a:ext cx="2646878" cy="581057"/>
            </a:xfrm>
            <a:prstGeom prst="rect">
              <a:avLst/>
            </a:prstGeom>
          </p:spPr>
          <p:txBody>
            <a:bodyPr wrap="none">
              <a:spAutoFit/>
            </a:bodyPr>
            <a:lstStyle/>
            <a:p>
              <a:pPr defTabSz="457200">
                <a:lnSpc>
                  <a:spcPct val="150000"/>
                </a:lnSpc>
              </a:pP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rPr>
                <a:t>全面建成小康社会</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0" y="1368000"/>
            <a:ext cx="12192000" cy="5490000"/>
            <a:chOff x="0" y="1368000"/>
            <a:chExt cx="12192000" cy="5490000"/>
          </a:xfrm>
        </p:grpSpPr>
        <p:pic>
          <p:nvPicPr>
            <p:cNvPr id="8" name="图片 7"/>
            <p:cNvPicPr>
              <a:picLocks noChangeAspect="1"/>
            </p:cNvPicPr>
            <p:nvPr/>
          </p:nvPicPr>
          <p:blipFill rotWithShape="1">
            <a:blip r:embed="rId2">
              <a:extLst>
                <a:ext uri="{28A0092B-C50C-407E-A947-70E740481C1C}">
                  <a14:useLocalDpi xmlns:a14="http://schemas.microsoft.com/office/drawing/2010/main" val="0"/>
                </a:ext>
              </a:extLst>
            </a:blip>
            <a:srcRect t="2551" b="29886"/>
            <a:stretch>
              <a:fillRect/>
            </a:stretch>
          </p:blipFill>
          <p:spPr>
            <a:xfrm>
              <a:off x="0" y="1368000"/>
              <a:ext cx="12192000" cy="5490000"/>
            </a:xfrm>
            <a:prstGeom prst="rect">
              <a:avLst/>
            </a:prstGeom>
          </p:spPr>
        </p:pic>
        <p:sp>
          <p:nvSpPr>
            <p:cNvPr id="2" name="矩形 1"/>
            <p:cNvSpPr/>
            <p:nvPr/>
          </p:nvSpPr>
          <p:spPr>
            <a:xfrm>
              <a:off x="0" y="1368000"/>
              <a:ext cx="12192000" cy="4860000"/>
            </a:xfrm>
            <a:prstGeom prst="rect">
              <a:avLst/>
            </a:prstGeom>
            <a:gradFill>
              <a:gsLst>
                <a:gs pos="20000">
                  <a:srgbClr val="FFFDFD"/>
                </a:gs>
                <a:gs pos="100000">
                  <a:srgbClr val="FFFDFD">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9" name="矩形 18"/>
          <p:cNvSpPr/>
          <p:nvPr/>
        </p:nvSpPr>
        <p:spPr>
          <a:xfrm>
            <a:off x="786000" y="2160000"/>
            <a:ext cx="10620000" cy="2160000"/>
          </a:xfrm>
          <a:prstGeom prst="rect">
            <a:avLst/>
          </a:prstGeom>
          <a:solidFill>
            <a:srgbClr val="FFFDFD"/>
          </a:solidFill>
          <a:ln w="12700">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2175600" y="936000"/>
            <a:ext cx="7840800" cy="846386"/>
          </a:xfrm>
          <a:prstGeom prst="rect">
            <a:avLst/>
          </a:prstGeom>
          <a:noFill/>
        </p:spPr>
        <p:txBody>
          <a:bodyPr wrap="square" rtlCol="0">
            <a:spAutoFit/>
          </a:bodyPr>
          <a:lstStyle/>
          <a:p>
            <a:pPr algn="ctr">
              <a:spcAft>
                <a:spcPts val="600"/>
              </a:spcAft>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建设什么样的长期执政的马克思主义政党、</a:t>
            </a:r>
          </a:p>
          <a:p>
            <a:pPr algn="ctr">
              <a:spcAft>
                <a:spcPts val="600"/>
              </a:spcAft>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怎样建设长期执政的马克思主义政党</a:t>
            </a:r>
          </a:p>
        </p:txBody>
      </p:sp>
      <p:sp>
        <p:nvSpPr>
          <p:cNvPr id="5" name="矩形 4"/>
          <p:cNvSpPr/>
          <p:nvPr/>
        </p:nvSpPr>
        <p:spPr>
          <a:xfrm>
            <a:off x="1236000" y="2394000"/>
            <a:ext cx="9720000" cy="1692000"/>
          </a:xfrm>
          <a:prstGeom prst="rect">
            <a:avLst/>
          </a:prstGeom>
        </p:spPr>
        <p:txBody>
          <a:bodyPr wrap="square">
            <a:spAutoFit/>
          </a:bodyPr>
          <a:lstStyle/>
          <a:p>
            <a:pPr algn="just" fontAlgn="auto">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华文中宋" panose="02010600040101010101" pitchFamily="2" charset="-122"/>
                <a:sym typeface="+mn-ea"/>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华文中宋" panose="02010600040101010101" pitchFamily="2" charset="-122"/>
                <a:sym typeface="+mn-ea"/>
              </a:rPr>
              <a:t>我们党作为百年大党，如何永葆先进性和纯洁性、永葆青春活力，如何永远得到人民拥护和支持，如何实现长期执政，是我们必须回答好、解决好的一个根本性问题。</a:t>
            </a:r>
            <a:endPar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华文中宋" panose="0201060004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1080000"/>
            <a:ext cx="12192000" cy="2662171"/>
            <a:chOff x="1" y="3647148"/>
            <a:chExt cx="12192000" cy="2662171"/>
          </a:xfrm>
        </p:grpSpPr>
        <p:pic>
          <p:nvPicPr>
            <p:cNvPr id="3" name="图片 2"/>
            <p:cNvPicPr>
              <a:picLocks noChangeAspect="1"/>
            </p:cNvPicPr>
            <p:nvPr/>
          </p:nvPicPr>
          <p:blipFill rotWithShape="1">
            <a:blip r:embed="rId2"/>
            <a:srcRect t="46639" b="-1"/>
            <a:stretch>
              <a:fillRect/>
            </a:stretch>
          </p:blipFill>
          <p:spPr>
            <a:xfrm>
              <a:off x="1" y="3647148"/>
              <a:ext cx="12192000" cy="2662171"/>
            </a:xfrm>
            <a:prstGeom prst="rect">
              <a:avLst/>
            </a:prstGeom>
            <a:noFill/>
          </p:spPr>
        </p:pic>
        <p:sp>
          <p:nvSpPr>
            <p:cNvPr id="4" name="矩形 3"/>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 name="işlídê"/>
          <p:cNvSpPr/>
          <p:nvPr/>
        </p:nvSpPr>
        <p:spPr>
          <a:xfrm>
            <a:off x="1056000" y="1629000"/>
            <a:ext cx="10080000" cy="39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7" name="组合 26"/>
          <p:cNvGrpSpPr/>
          <p:nvPr/>
        </p:nvGrpSpPr>
        <p:grpSpPr>
          <a:xfrm>
            <a:off x="1388877" y="2439000"/>
            <a:ext cx="2340000" cy="2340000"/>
            <a:chOff x="1684298" y="3279132"/>
            <a:chExt cx="2340000" cy="2340000"/>
          </a:xfrm>
        </p:grpSpPr>
        <p:sp>
          <p:nvSpPr>
            <p:cNvPr id="19" name="椭圆 18"/>
            <p:cNvSpPr/>
            <p:nvPr/>
          </p:nvSpPr>
          <p:spPr>
            <a:xfrm>
              <a:off x="1684298" y="3279132"/>
              <a:ext cx="2340000" cy="2340000"/>
            </a:xfrm>
            <a:prstGeom prst="ellipse">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w="44450" cap="flat" cmpd="sng" algn="ctr">
              <a:gradFill>
                <a:gsLst>
                  <a:gs pos="0">
                    <a:sysClr val="window" lastClr="FFFFFF"/>
                  </a:gs>
                  <a:gs pos="100000">
                    <a:sysClr val="window" lastClr="FFFFFF">
                      <a:lumMod val="75000"/>
                    </a:sysClr>
                  </a:gs>
                </a:gsLst>
                <a:lin ang="5400000" scaled="1"/>
              </a:gradFill>
              <a:prstDash val="solid"/>
              <a:miter lim="800000"/>
            </a:ln>
            <a:effectLst>
              <a:outerShdw blurRad="152400" dist="38100" dir="2700000" algn="tl" rotWithShape="0">
                <a:prstClr val="black">
                  <a:alpha val="28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Agency FB" panose="020B0503020202020204"/>
                <a:cs typeface="+mn-cs"/>
              </a:endParaRPr>
            </a:p>
          </p:txBody>
        </p:sp>
        <p:sp>
          <p:nvSpPr>
            <p:cNvPr id="20" name="矩形 19"/>
            <p:cNvSpPr/>
            <p:nvPr/>
          </p:nvSpPr>
          <p:spPr>
            <a:xfrm>
              <a:off x="1936278" y="3783751"/>
              <a:ext cx="1846200" cy="1292662"/>
            </a:xfrm>
            <a:prstGeom prst="rect">
              <a:avLst/>
            </a:prstGeom>
          </p:spPr>
          <p:txBody>
            <a:bodyPr wrap="square">
              <a:spAutoFit/>
            </a:bodyPr>
            <a:lstStyle/>
            <a:p>
              <a:pPr algn="ctr" defTabSz="457200"/>
              <a:r>
                <a:rPr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微软雅黑" panose="020B0503020204020204" pitchFamily="34" charset="-122"/>
                  <a:sym typeface="+mn-ea"/>
                </a:rPr>
                <a:t>新时代全部理论和实践的</a:t>
              </a:r>
              <a:r>
                <a:rPr lang="zh-CN" altLang="en-US" sz="2600" b="1" dirty="0">
                  <a:solidFill>
                    <a:srgbClr val="FFFF00"/>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着力点</a:t>
              </a:r>
            </a:p>
          </p:txBody>
        </p:sp>
      </p:grpSp>
      <p:grpSp>
        <p:nvGrpSpPr>
          <p:cNvPr id="6" name="组合 5"/>
          <p:cNvGrpSpPr/>
          <p:nvPr/>
        </p:nvGrpSpPr>
        <p:grpSpPr>
          <a:xfrm>
            <a:off x="3609444" y="2637000"/>
            <a:ext cx="7193680" cy="1944000"/>
            <a:chOff x="3609444" y="2254729"/>
            <a:chExt cx="7193680" cy="1944000"/>
          </a:xfrm>
        </p:grpSpPr>
        <p:sp>
          <p:nvSpPr>
            <p:cNvPr id="26" name="矩形 25"/>
            <p:cNvSpPr/>
            <p:nvPr/>
          </p:nvSpPr>
          <p:spPr>
            <a:xfrm>
              <a:off x="3609444" y="2254729"/>
              <a:ext cx="5755640" cy="429895"/>
            </a:xfrm>
            <a:prstGeom prst="rect">
              <a:avLst/>
            </a:prstGeom>
          </p:spPr>
          <p:txBody>
            <a:bodyPr wrap="square">
              <a:spAutoFit/>
            </a:bodyPr>
            <a:lstStyle/>
            <a:p>
              <a:pPr algn="l" defTabSz="457200"/>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中国特色社会主义，讲的是</a:t>
              </a:r>
              <a:r>
                <a:rPr lang="zh-CN" altLang="en-US" sz="2200" b="1" dirty="0">
                  <a:solidFill>
                    <a:srgbClr val="C00000"/>
                  </a:solidFill>
                  <a:latin typeface="微软雅黑" panose="020B0503020204020204" pitchFamily="34" charset="-122"/>
                  <a:ea typeface="微软雅黑" panose="020B0503020204020204" pitchFamily="34" charset="-122"/>
                </a:rPr>
                <a:t>方向性质</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问题</a:t>
              </a:r>
            </a:p>
          </p:txBody>
        </p:sp>
        <p:sp>
          <p:nvSpPr>
            <p:cNvPr id="24" name="矩形 23"/>
            <p:cNvSpPr/>
            <p:nvPr/>
          </p:nvSpPr>
          <p:spPr>
            <a:xfrm>
              <a:off x="4041444" y="2946350"/>
              <a:ext cx="5491480" cy="429895"/>
            </a:xfrm>
            <a:prstGeom prst="rect">
              <a:avLst/>
            </a:prstGeom>
          </p:spPr>
          <p:txBody>
            <a:bodyPr wrap="none">
              <a:spAutoFit/>
            </a:bodyPr>
            <a:lstStyle/>
            <a:p>
              <a:pPr algn="ctr" defTabSz="457200"/>
              <a:r>
                <a:rPr lang="zh-CN" altLang="en-US" sz="2200" dirty="0">
                  <a:latin typeface="微软雅黑" panose="020B0503020204020204" pitchFamily="34" charset="-122"/>
                  <a:ea typeface="微软雅黑" panose="020B0503020204020204" pitchFamily="34" charset="-122"/>
                  <a:cs typeface="微软雅黑" panose="020B0503020204020204" pitchFamily="34" charset="-122"/>
                  <a:sym typeface="+mn-ea"/>
                </a:rPr>
                <a:t>社会主义现代化强国，</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讲的是</a:t>
              </a:r>
              <a:r>
                <a:rPr lang="zh-CN" altLang="en-US" sz="2200" b="1" dirty="0">
                  <a:solidFill>
                    <a:srgbClr val="C00000"/>
                  </a:solidFill>
                  <a:latin typeface="微软雅黑" panose="020B0503020204020204" pitchFamily="34" charset="-122"/>
                  <a:ea typeface="微软雅黑" panose="020B0503020204020204" pitchFamily="34" charset="-122"/>
                </a:rPr>
                <a:t>目标路径</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问题</a:t>
              </a:r>
            </a:p>
          </p:txBody>
        </p:sp>
        <p:sp>
          <p:nvSpPr>
            <p:cNvPr id="22" name="矩形 21"/>
            <p:cNvSpPr/>
            <p:nvPr/>
          </p:nvSpPr>
          <p:spPr>
            <a:xfrm>
              <a:off x="4473444" y="3637971"/>
              <a:ext cx="6329680" cy="429895"/>
            </a:xfrm>
            <a:prstGeom prst="rect">
              <a:avLst/>
            </a:prstGeom>
          </p:spPr>
          <p:txBody>
            <a:bodyPr wrap="none">
              <a:spAutoFit/>
            </a:bodyPr>
            <a:lstStyle/>
            <a:p>
              <a:pPr algn="ctr" defTabSz="457200"/>
              <a:r>
                <a:rPr lang="zh-CN" altLang="en-US" sz="2200" dirty="0">
                  <a:latin typeface="微软雅黑" panose="020B0503020204020204" pitchFamily="34" charset="-122"/>
                  <a:ea typeface="微软雅黑" panose="020B0503020204020204" pitchFamily="34" charset="-122"/>
                  <a:cs typeface="微软雅黑" panose="020B0503020204020204" pitchFamily="34" charset="-122"/>
                  <a:sym typeface="+mn-ea"/>
                </a:rPr>
                <a:t>长期执政的马克思主义政党，</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讲的是</a:t>
              </a:r>
              <a:r>
                <a:rPr lang="zh-CN" altLang="en-US" sz="2200" b="1" dirty="0">
                  <a:solidFill>
                    <a:srgbClr val="C00000"/>
                  </a:solidFill>
                  <a:latin typeface="微软雅黑" panose="020B0503020204020204" pitchFamily="34" charset="-122"/>
                  <a:ea typeface="微软雅黑" panose="020B0503020204020204" pitchFamily="34" charset="-122"/>
                </a:rPr>
                <a:t>力量保证</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问题</a:t>
              </a:r>
            </a:p>
          </p:txBody>
        </p:sp>
        <p:cxnSp>
          <p:nvCxnSpPr>
            <p:cNvPr id="29" name="直接连接符 28"/>
            <p:cNvCxnSpPr/>
            <p:nvPr/>
          </p:nvCxnSpPr>
          <p:spPr>
            <a:xfrm>
              <a:off x="3873756" y="2815487"/>
              <a:ext cx="4860000" cy="0"/>
            </a:xfrm>
            <a:prstGeom prst="line">
              <a:avLst/>
            </a:prstGeom>
            <a:ln w="12700">
              <a:gradFill>
                <a:gsLst>
                  <a:gs pos="0">
                    <a:srgbClr val="9E0406"/>
                  </a:gs>
                  <a:gs pos="100000">
                    <a:schemeClr val="bg1"/>
                  </a:gs>
                </a:gsLst>
                <a:lin ang="0" scaled="0"/>
              </a:gradFill>
              <a:headEnd type="diamond"/>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a:off x="4305804" y="3507108"/>
              <a:ext cx="4860000" cy="0"/>
            </a:xfrm>
            <a:prstGeom prst="line">
              <a:avLst/>
            </a:prstGeom>
            <a:ln w="12700">
              <a:gradFill>
                <a:gsLst>
                  <a:gs pos="0">
                    <a:srgbClr val="9E0406"/>
                  </a:gs>
                  <a:gs pos="100000">
                    <a:schemeClr val="bg1"/>
                  </a:gs>
                </a:gsLst>
                <a:lin ang="0" scaled="0"/>
              </a:gradFill>
              <a:headEnd type="diamond"/>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4737852" y="4198729"/>
              <a:ext cx="4860000" cy="0"/>
            </a:xfrm>
            <a:prstGeom prst="line">
              <a:avLst/>
            </a:prstGeom>
            <a:ln w="12700">
              <a:gradFill>
                <a:gsLst>
                  <a:gs pos="0">
                    <a:srgbClr val="9E0406"/>
                  </a:gs>
                  <a:gs pos="100000">
                    <a:schemeClr val="bg1"/>
                  </a:gs>
                </a:gsLst>
                <a:lin ang="0" scaled="0"/>
              </a:gradFill>
              <a:headEnd type="diamond"/>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p:cNvPicPr>
            <a:picLocks noChangeAspect="1"/>
          </p:cNvPicPr>
          <p:nvPr/>
        </p:nvPicPr>
        <p:blipFill rotWithShape="1">
          <a:blip r:embed="rId3" cstate="print">
            <a:extLst>
              <a:ext uri="{28A0092B-C50C-407E-A947-70E740481C1C}">
                <a14:useLocalDpi xmlns:a14="http://schemas.microsoft.com/office/drawing/2010/main" val="0"/>
              </a:ext>
            </a:extLst>
          </a:blip>
          <a:srcRect t="34758" r="16378" b="5673"/>
          <a:stretch>
            <a:fillRect/>
          </a:stretch>
        </p:blipFill>
        <p:spPr>
          <a:xfrm>
            <a:off x="0" y="558905"/>
            <a:ext cx="12192000" cy="5760640"/>
          </a:xfrm>
          <a:prstGeom prst="rect">
            <a:avLst/>
          </a:prstGeom>
        </p:spPr>
      </p:pic>
      <p:sp>
        <p:nvSpPr>
          <p:cNvPr id="15" name="矩形 14"/>
          <p:cNvSpPr/>
          <p:nvPr/>
        </p:nvSpPr>
        <p:spPr>
          <a:xfrm flipV="1">
            <a:off x="0" y="1090225"/>
            <a:ext cx="9000000" cy="1188000"/>
          </a:xfrm>
          <a:prstGeom prst="rect">
            <a:avLst/>
          </a:prstGeom>
          <a:gradFill flip="none" rotWithShape="1">
            <a:gsLst>
              <a:gs pos="0">
                <a:srgbClr val="9E2824">
                  <a:alpha val="0"/>
                </a:srgbClr>
              </a:gs>
              <a:gs pos="100000">
                <a:srgbClr val="C00100"/>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cs typeface="+mn-ea"/>
              <a:sym typeface="+mn-lt"/>
            </a:endParaRPr>
          </a:p>
        </p:txBody>
      </p:sp>
      <p:sp>
        <p:nvSpPr>
          <p:cNvPr id="2" name="文本框 1"/>
          <p:cNvSpPr txBox="1"/>
          <p:nvPr/>
        </p:nvSpPr>
        <p:spPr>
          <a:xfrm>
            <a:off x="792000" y="1261032"/>
            <a:ext cx="5262979" cy="846386"/>
          </a:xfrm>
          <a:prstGeom prst="rect">
            <a:avLst/>
          </a:prstGeom>
          <a:noFill/>
        </p:spPr>
        <p:txBody>
          <a:bodyPr wrap="none" rtlCol="0">
            <a:spAutoFit/>
          </a:bodyPr>
          <a:lstStyle/>
          <a:p>
            <a:pPr>
              <a:spcAft>
                <a:spcPts val="600"/>
              </a:spcAft>
            </a:pPr>
            <a:r>
              <a:rPr kumimoji="1"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习近平新时代中国特色社会主义思想</a:t>
            </a:r>
            <a:endParaRPr kumimoji="1" lang="en-US" altLang="zh-CN"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spcAft>
                <a:spcPts val="600"/>
              </a:spcAft>
            </a:pPr>
            <a:r>
              <a:rPr kumimoji="1"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以崭新的思想内容丰富发展了马克思主义</a:t>
            </a:r>
          </a:p>
        </p:txBody>
      </p:sp>
      <p:sp>
        <p:nvSpPr>
          <p:cNvPr id="14" name="对角圆角矩形 13"/>
          <p:cNvSpPr/>
          <p:nvPr/>
        </p:nvSpPr>
        <p:spPr>
          <a:xfrm>
            <a:off x="299356" y="3456251"/>
            <a:ext cx="2556284" cy="1140551"/>
          </a:xfrm>
          <a:prstGeom prst="round2DiagRect">
            <a:avLst/>
          </a:prstGeom>
          <a:gradFill flip="none" rotWithShape="1">
            <a:gsLst>
              <a:gs pos="0">
                <a:schemeClr val="accent5">
                  <a:lumMod val="40000"/>
                  <a:lumOff val="60000"/>
                </a:schemeClr>
              </a:gs>
              <a:gs pos="46000">
                <a:schemeClr val="accent5">
                  <a:lumMod val="95000"/>
                  <a:lumOff val="5000"/>
                </a:schemeClr>
              </a:gs>
              <a:gs pos="100000">
                <a:schemeClr val="accent1">
                  <a:lumMod val="75000"/>
                </a:schemeClr>
              </a:gs>
            </a:gsLst>
            <a:path path="circle">
              <a:fillToRect l="50000" t="130000" r="50000" b="-30000"/>
            </a:path>
            <a:tileRect/>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（一）</a:t>
            </a:r>
            <a:endParaRPr kumimoji="1"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重大时代课题</a:t>
            </a:r>
          </a:p>
        </p:txBody>
      </p:sp>
      <p:sp>
        <p:nvSpPr>
          <p:cNvPr id="8" name="对角圆角矩形 7"/>
          <p:cNvSpPr/>
          <p:nvPr/>
        </p:nvSpPr>
        <p:spPr>
          <a:xfrm>
            <a:off x="6334837" y="3429000"/>
            <a:ext cx="2556284" cy="1140551"/>
          </a:xfrm>
          <a:prstGeom prst="round2DiagRect">
            <a:avLst/>
          </a:prstGeom>
          <a:gradFill flip="none" rotWithShape="1">
            <a:gsLst>
              <a:gs pos="0">
                <a:schemeClr val="accent5">
                  <a:lumMod val="40000"/>
                  <a:lumOff val="60000"/>
                </a:schemeClr>
              </a:gs>
              <a:gs pos="46000">
                <a:schemeClr val="accent5">
                  <a:lumMod val="95000"/>
                  <a:lumOff val="5000"/>
                </a:schemeClr>
              </a:gs>
              <a:gs pos="100000">
                <a:schemeClr val="accent1">
                  <a:lumMod val="75000"/>
                </a:schemeClr>
              </a:gs>
            </a:gsLst>
            <a:path path="circle">
              <a:fillToRect l="50000" t="130000" r="50000" b="-30000"/>
            </a:path>
            <a:tileRect/>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a:t>
            </a:r>
            <a:endParaRPr kumimoji="1"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世界观方法论</a:t>
            </a:r>
          </a:p>
        </p:txBody>
      </p:sp>
      <p:sp>
        <p:nvSpPr>
          <p:cNvPr id="9" name="对角圆角矩形 8"/>
          <p:cNvSpPr/>
          <p:nvPr/>
        </p:nvSpPr>
        <p:spPr>
          <a:xfrm>
            <a:off x="3322242" y="3456251"/>
            <a:ext cx="2556284" cy="1140551"/>
          </a:xfrm>
          <a:prstGeom prst="round2DiagRect">
            <a:avLst/>
          </a:prstGeom>
          <a:gradFill flip="none" rotWithShape="1">
            <a:gsLst>
              <a:gs pos="0">
                <a:srgbClr val="FF6737"/>
              </a:gs>
              <a:gs pos="46000">
                <a:srgbClr val="CC3300"/>
              </a:gs>
              <a:gs pos="100000">
                <a:srgbClr val="C00000"/>
              </a:gs>
            </a:gsLst>
            <a:path path="circle">
              <a:fillToRect l="50000" t="130000" r="50000" b="-30000"/>
            </a:path>
            <a:tileRect/>
          </a:gradFill>
          <a:ln w="38100">
            <a:solidFill>
              <a:schemeClr val="bg1"/>
            </a:solidFill>
          </a:ln>
          <a:effectLst>
            <a:outerShdw blurRad="381000" dist="254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a:t>
            </a:r>
            <a:endParaRPr kumimoji="1"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基本内容</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1008000"/>
            <a:ext cx="12192000" cy="2662171"/>
            <a:chOff x="1" y="3647148"/>
            <a:chExt cx="12192000" cy="2662171"/>
          </a:xfrm>
        </p:grpSpPr>
        <p:pic>
          <p:nvPicPr>
            <p:cNvPr id="3" name="图片 2"/>
            <p:cNvPicPr>
              <a:picLocks noChangeAspect="1"/>
            </p:cNvPicPr>
            <p:nvPr/>
          </p:nvPicPr>
          <p:blipFill rotWithShape="1">
            <a:blip r:embed="rId2"/>
            <a:srcRect t="46639" b="-1"/>
            <a:stretch>
              <a:fillRect/>
            </a:stretch>
          </p:blipFill>
          <p:spPr>
            <a:xfrm>
              <a:off x="1" y="3647148"/>
              <a:ext cx="12192000" cy="2662171"/>
            </a:xfrm>
            <a:prstGeom prst="rect">
              <a:avLst/>
            </a:prstGeom>
            <a:noFill/>
          </p:spPr>
        </p:pic>
        <p:sp>
          <p:nvSpPr>
            <p:cNvPr id="4" name="矩形 3"/>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işlídê"/>
          <p:cNvSpPr/>
          <p:nvPr/>
        </p:nvSpPr>
        <p:spPr>
          <a:xfrm>
            <a:off x="2316000" y="1440000"/>
            <a:ext cx="7560000" cy="450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文本框 5"/>
          <p:cNvSpPr txBox="1"/>
          <p:nvPr/>
        </p:nvSpPr>
        <p:spPr>
          <a:xfrm>
            <a:off x="4296000" y="2942619"/>
            <a:ext cx="3600000" cy="46166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gn="ctr"/>
            <a:r>
              <a:rPr lang="zh-CN" altLang="en-US" dirty="0">
                <a:solidFill>
                  <a:schemeClr val="tx1">
                    <a:lumMod val="85000"/>
                    <a:lumOff val="15000"/>
                  </a:schemeClr>
                </a:solidFill>
              </a:rPr>
              <a:t>“十四个坚持”</a:t>
            </a:r>
          </a:p>
        </p:txBody>
      </p:sp>
      <p:sp>
        <p:nvSpPr>
          <p:cNvPr id="7" name="文本框 6"/>
          <p:cNvSpPr txBox="1"/>
          <p:nvPr/>
        </p:nvSpPr>
        <p:spPr>
          <a:xfrm>
            <a:off x="4296000" y="3905238"/>
            <a:ext cx="3600000" cy="46166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gn="ctr"/>
            <a:r>
              <a:rPr lang="zh-CN" altLang="en-US" dirty="0">
                <a:solidFill>
                  <a:schemeClr val="tx1">
                    <a:lumMod val="85000"/>
                    <a:lumOff val="15000"/>
                  </a:schemeClr>
                </a:solidFill>
              </a:rPr>
              <a:t>“十三个方面成就”</a:t>
            </a:r>
          </a:p>
        </p:txBody>
      </p:sp>
      <p:cxnSp>
        <p:nvCxnSpPr>
          <p:cNvPr id="10" name="直接连接符 9"/>
          <p:cNvCxnSpPr/>
          <p:nvPr/>
        </p:nvCxnSpPr>
        <p:spPr>
          <a:xfrm>
            <a:off x="3126000" y="3654761"/>
            <a:ext cx="59400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3126000" y="4617380"/>
            <a:ext cx="59400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3" name="文本框 12"/>
          <p:cNvSpPr txBox="1"/>
          <p:nvPr/>
        </p:nvSpPr>
        <p:spPr>
          <a:xfrm>
            <a:off x="4296000" y="1980000"/>
            <a:ext cx="3600000" cy="46166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gn="ctr"/>
            <a:r>
              <a:rPr lang="zh-CN" altLang="en-US" dirty="0">
                <a:solidFill>
                  <a:schemeClr val="tx1">
                    <a:lumMod val="85000"/>
                    <a:lumOff val="15000"/>
                  </a:schemeClr>
                </a:solidFill>
              </a:rPr>
              <a:t>“十个明确”</a:t>
            </a:r>
          </a:p>
        </p:txBody>
      </p:sp>
      <p:cxnSp>
        <p:nvCxnSpPr>
          <p:cNvPr id="14" name="直接连接符 13"/>
          <p:cNvCxnSpPr/>
          <p:nvPr/>
        </p:nvCxnSpPr>
        <p:spPr>
          <a:xfrm>
            <a:off x="3126000" y="2692142"/>
            <a:ext cx="59400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15" name="图片 1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0" y="5430452"/>
            <a:ext cx="12192000" cy="145715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a:xfrm>
            <a:off x="-5080" y="1988841"/>
            <a:ext cx="12192000" cy="3672408"/>
            <a:chOff x="1" y="3235364"/>
            <a:chExt cx="12192000" cy="3073956"/>
          </a:xfrm>
        </p:grpSpPr>
        <p:pic>
          <p:nvPicPr>
            <p:cNvPr id="18" name="图片 17"/>
            <p:cNvPicPr>
              <a:picLocks noChangeAspect="1"/>
            </p:cNvPicPr>
            <p:nvPr/>
          </p:nvPicPr>
          <p:blipFill rotWithShape="1">
            <a:blip r:embed="rId3"/>
            <a:srcRect t="46639" b="-1"/>
            <a:stretch>
              <a:fillRect/>
            </a:stretch>
          </p:blipFill>
          <p:spPr>
            <a:xfrm>
              <a:off x="1" y="3235364"/>
              <a:ext cx="12192000" cy="3073956"/>
            </a:xfrm>
            <a:prstGeom prst="rect">
              <a:avLst/>
            </a:prstGeom>
            <a:noFill/>
          </p:spPr>
        </p:pic>
        <p:sp>
          <p:nvSpPr>
            <p:cNvPr id="19" name="矩形 18"/>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17" name="组合 16"/>
          <p:cNvGrpSpPr/>
          <p:nvPr/>
        </p:nvGrpSpPr>
        <p:grpSpPr>
          <a:xfrm>
            <a:off x="285069" y="1585408"/>
            <a:ext cx="2096954" cy="3102909"/>
            <a:chOff x="3406871" y="2167688"/>
            <a:chExt cx="2540140" cy="3687298"/>
          </a:xfrm>
        </p:grpSpPr>
        <p:pic>
          <p:nvPicPr>
            <p:cNvPr id="11" name="图片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06871" y="2167688"/>
              <a:ext cx="2540140" cy="3687298"/>
            </a:xfrm>
            <a:prstGeom prst="rect">
              <a:avLst/>
            </a:prstGeom>
            <a:effectLst>
              <a:outerShdw blurRad="381000" dist="63500" dir="8100000" algn="tr" rotWithShape="0">
                <a:prstClr val="black">
                  <a:alpha val="25000"/>
                </a:prstClr>
              </a:outerShdw>
            </a:effectLst>
          </p:spPr>
        </p:pic>
        <p:pic>
          <p:nvPicPr>
            <p:cNvPr id="8" name="图片 7" descr="C:\Users\喵\Desktop\9c9687ee6e87d0430b66ea8a823c93f.jpg9c9687ee6e87d0430b66ea8a823c93f"/>
            <p:cNvPicPr>
              <a:picLocks noChangeAspect="1"/>
            </p:cNvPicPr>
            <p:nvPr/>
          </p:nvPicPr>
          <p:blipFill rotWithShape="1">
            <a:blip r:embed="rId5"/>
            <a:srcRect l="4306"/>
            <a:stretch>
              <a:fillRect/>
            </a:stretch>
          </p:blipFill>
          <p:spPr>
            <a:xfrm>
              <a:off x="3452800" y="2167688"/>
              <a:ext cx="2414829" cy="3601571"/>
            </a:xfrm>
            <a:prstGeom prst="rect">
              <a:avLst/>
            </a:prstGeom>
          </p:spPr>
        </p:pic>
      </p:grpSp>
      <p:grpSp>
        <p:nvGrpSpPr>
          <p:cNvPr id="16" name="组合 15"/>
          <p:cNvGrpSpPr/>
          <p:nvPr/>
        </p:nvGrpSpPr>
        <p:grpSpPr>
          <a:xfrm>
            <a:off x="2457977" y="1585408"/>
            <a:ext cx="2077085" cy="3092450"/>
            <a:chOff x="6270953" y="2167688"/>
            <a:chExt cx="2540140" cy="3687298"/>
          </a:xfrm>
        </p:grpSpPr>
        <p:pic>
          <p:nvPicPr>
            <p:cNvPr id="13" name="图片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70953" y="2167688"/>
              <a:ext cx="2540140" cy="3687298"/>
            </a:xfrm>
            <a:prstGeom prst="rect">
              <a:avLst/>
            </a:prstGeom>
            <a:effectLst>
              <a:outerShdw blurRad="381000" dist="63500" dir="8100000" algn="tr" rotWithShape="0">
                <a:prstClr val="black">
                  <a:alpha val="25000"/>
                </a:prstClr>
              </a:outerShdw>
            </a:effectLst>
          </p:spPr>
        </p:pic>
        <p:pic>
          <p:nvPicPr>
            <p:cNvPr id="15" name="图片 14" descr="C:\Users\喵\Desktop\9a86e5de97210658e6911d08ad1eec1.jpg9a86e5de97210658e6911d08ad1eec1"/>
            <p:cNvPicPr>
              <a:picLocks noChangeAspect="1"/>
            </p:cNvPicPr>
            <p:nvPr/>
          </p:nvPicPr>
          <p:blipFill rotWithShape="1">
            <a:blip r:embed="rId6"/>
            <a:srcRect l="5630" r="5632"/>
            <a:stretch>
              <a:fillRect/>
            </a:stretch>
          </p:blipFill>
          <p:spPr>
            <a:xfrm>
              <a:off x="6275450" y="2169260"/>
              <a:ext cx="2432603" cy="3600000"/>
            </a:xfrm>
            <a:prstGeom prst="rect">
              <a:avLst/>
            </a:prstGeom>
          </p:spPr>
        </p:pic>
      </p:grpSp>
      <p:sp>
        <p:nvSpPr>
          <p:cNvPr id="26" name="矩形 25"/>
          <p:cNvSpPr/>
          <p:nvPr/>
        </p:nvSpPr>
        <p:spPr>
          <a:xfrm>
            <a:off x="6908874" y="2681529"/>
            <a:ext cx="4860000" cy="1938992"/>
          </a:xfrm>
          <a:prstGeom prst="rect">
            <a:avLst/>
          </a:prstGeom>
        </p:spPr>
        <p:txBody>
          <a:bodyPr wrap="square">
            <a:spAutoFit/>
          </a:bodyPr>
          <a:lstStyle/>
          <a:p>
            <a:pPr lvl="0" algn="just" fontAlgn="auto">
              <a:lnSpc>
                <a:spcPct val="150000"/>
              </a:lnSpc>
            </a:pPr>
            <a:r>
              <a:rPr lang="zh-CN" altLang="en-US" sz="20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rPr>
              <a:t>　　</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rPr>
              <a:t>党的十九大、十九届六中全会提出的“十个明确”“十四个坚持”“十三个方面成就”概括了习近平新时代中国特色社会主义思想的主要内容。</a:t>
            </a:r>
          </a:p>
        </p:txBody>
      </p:sp>
      <p:sp>
        <p:nvSpPr>
          <p:cNvPr id="20" name="矩形 19"/>
          <p:cNvSpPr/>
          <p:nvPr/>
        </p:nvSpPr>
        <p:spPr>
          <a:xfrm>
            <a:off x="6818874" y="2301025"/>
            <a:ext cx="5040000" cy="2700000"/>
          </a:xfrm>
          <a:prstGeom prst="rect">
            <a:avLst/>
          </a:prstGeom>
          <a:noFill/>
          <a:ln w="31750">
            <a:gradFill>
              <a:gsLst>
                <a:gs pos="0">
                  <a:srgbClr val="FFFDEB"/>
                </a:gs>
                <a:gs pos="25000">
                  <a:srgbClr val="E55003">
                    <a:alpha val="0"/>
                    <a:lumMod val="0"/>
                    <a:lumOff val="100000"/>
                  </a:srgbClr>
                </a:gs>
                <a:gs pos="75000">
                  <a:srgbClr val="E55003">
                    <a:alpha val="0"/>
                    <a:lumMod val="0"/>
                    <a:lumOff val="100000"/>
                  </a:srgbClr>
                </a:gs>
                <a:gs pos="100000">
                  <a:srgbClr val="FFFDEB"/>
                </a:gs>
              </a:gsLst>
              <a:lin ang="3000000" scaled="0"/>
            </a:gradFill>
          </a:ln>
          <a:effectLst>
            <a:outerShdw blurRad="101600" dist="127000" dir="2700000" algn="tl" rotWithShape="0">
              <a:schemeClr val="tx1">
                <a:lumMod val="95000"/>
                <a:lumOff val="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4" name="组合 3"/>
          <p:cNvGrpSpPr/>
          <p:nvPr/>
        </p:nvGrpSpPr>
        <p:grpSpPr>
          <a:xfrm>
            <a:off x="4611016" y="1585408"/>
            <a:ext cx="2077085" cy="3093671"/>
            <a:chOff x="4357237" y="1562747"/>
            <a:chExt cx="2077085" cy="3093671"/>
          </a:xfrm>
        </p:grpSpPr>
        <p:pic>
          <p:nvPicPr>
            <p:cNvPr id="21" name="图片 2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57237" y="1563968"/>
              <a:ext cx="2077085" cy="3092450"/>
            </a:xfrm>
            <a:prstGeom prst="rect">
              <a:avLst/>
            </a:prstGeom>
            <a:effectLst>
              <a:outerShdw blurRad="381000" dist="63500" dir="8100000" algn="tr" rotWithShape="0">
                <a:prstClr val="black">
                  <a:alpha val="25000"/>
                </a:prstClr>
              </a:outerShdw>
            </a:effectLst>
          </p:spPr>
        </p:pic>
        <p:pic>
          <p:nvPicPr>
            <p:cNvPr id="22" name="图片 21"/>
            <p:cNvPicPr>
              <a:picLocks noChangeAspect="1"/>
            </p:cNvPicPr>
            <p:nvPr/>
          </p:nvPicPr>
          <p:blipFill rotWithShape="1">
            <a:blip r:embed="rId7"/>
            <a:srcRect l="2808" t="3733" r="2342" b="4245"/>
            <a:stretch>
              <a:fillRect/>
            </a:stretch>
          </p:blipFill>
          <p:spPr>
            <a:xfrm>
              <a:off x="4366304" y="1562747"/>
              <a:ext cx="1973815" cy="3012291"/>
            </a:xfrm>
            <a:prstGeom prst="rect">
              <a:avLst/>
            </a:prstGeom>
          </p:spPr>
        </p:pic>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组合 35"/>
          <p:cNvGrpSpPr/>
          <p:nvPr/>
        </p:nvGrpSpPr>
        <p:grpSpPr>
          <a:xfrm>
            <a:off x="0" y="3534674"/>
            <a:ext cx="12192000" cy="2880320"/>
            <a:chOff x="1" y="3429000"/>
            <a:chExt cx="12192000" cy="2880320"/>
          </a:xfrm>
        </p:grpSpPr>
        <p:pic>
          <p:nvPicPr>
            <p:cNvPr id="37" name="图片 36"/>
            <p:cNvPicPr>
              <a:picLocks noChangeAspect="1"/>
            </p:cNvPicPr>
            <p:nvPr/>
          </p:nvPicPr>
          <p:blipFill rotWithShape="1">
            <a:blip r:embed="rId2"/>
            <a:srcRect t="50000"/>
            <a:stretch>
              <a:fillRect/>
            </a:stretch>
          </p:blipFill>
          <p:spPr>
            <a:xfrm>
              <a:off x="1" y="3429000"/>
              <a:ext cx="12192000" cy="2880320"/>
            </a:xfrm>
            <a:prstGeom prst="rect">
              <a:avLst/>
            </a:prstGeom>
            <a:noFill/>
          </p:spPr>
        </p:pic>
        <p:sp>
          <p:nvSpPr>
            <p:cNvPr id="38" name="矩形 37"/>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3" name="组合 22"/>
          <p:cNvGrpSpPr/>
          <p:nvPr/>
        </p:nvGrpSpPr>
        <p:grpSpPr>
          <a:xfrm>
            <a:off x="9732404" y="2002742"/>
            <a:ext cx="2268252" cy="3635168"/>
            <a:chOff x="996335" y="1716646"/>
            <a:chExt cx="9954328" cy="3635168"/>
          </a:xfrm>
        </p:grpSpPr>
        <p:sp>
          <p:nvSpPr>
            <p:cNvPr id="24" name="矩形 23"/>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矩形 24"/>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a:solidFill>
                  <a:prstClr val="white"/>
                </a:solidFill>
                <a:latin typeface="Calibri" panose="020F0502020204030204"/>
                <a:cs typeface="Arial" panose="020B0604020202020204"/>
              </a:endParaRPr>
            </a:p>
          </p:txBody>
        </p:sp>
      </p:grpSp>
      <p:grpSp>
        <p:nvGrpSpPr>
          <p:cNvPr id="20" name="组合 19"/>
          <p:cNvGrpSpPr/>
          <p:nvPr/>
        </p:nvGrpSpPr>
        <p:grpSpPr>
          <a:xfrm>
            <a:off x="7338404" y="2002742"/>
            <a:ext cx="2268252" cy="3635168"/>
            <a:chOff x="996335" y="1716646"/>
            <a:chExt cx="9954328" cy="3635168"/>
          </a:xfrm>
        </p:grpSpPr>
        <p:sp>
          <p:nvSpPr>
            <p:cNvPr id="21" name="矩形 20"/>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a:solidFill>
                  <a:prstClr val="white"/>
                </a:solidFill>
                <a:latin typeface="Calibri" panose="020F0502020204030204"/>
                <a:cs typeface="Arial" panose="020B0604020202020204"/>
              </a:endParaRPr>
            </a:p>
          </p:txBody>
        </p:sp>
      </p:grpSp>
      <p:grpSp>
        <p:nvGrpSpPr>
          <p:cNvPr id="17" name="组合 16"/>
          <p:cNvGrpSpPr/>
          <p:nvPr/>
        </p:nvGrpSpPr>
        <p:grpSpPr>
          <a:xfrm>
            <a:off x="4944404" y="2002742"/>
            <a:ext cx="2268252" cy="3635168"/>
            <a:chOff x="996335" y="1716646"/>
            <a:chExt cx="9954328" cy="3635168"/>
          </a:xfrm>
        </p:grpSpPr>
        <p:sp>
          <p:nvSpPr>
            <p:cNvPr id="18" name="矩形 17"/>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dirty="0">
                <a:solidFill>
                  <a:prstClr val="white"/>
                </a:solidFill>
                <a:latin typeface="Calibri" panose="020F0502020204030204"/>
                <a:cs typeface="Arial" panose="020B0604020202020204"/>
              </a:endParaRPr>
            </a:p>
          </p:txBody>
        </p:sp>
      </p:grpSp>
      <p:grpSp>
        <p:nvGrpSpPr>
          <p:cNvPr id="10" name="组合 9"/>
          <p:cNvGrpSpPr/>
          <p:nvPr/>
        </p:nvGrpSpPr>
        <p:grpSpPr>
          <a:xfrm>
            <a:off x="2550404" y="2001186"/>
            <a:ext cx="2268252" cy="3635168"/>
            <a:chOff x="996335" y="1716646"/>
            <a:chExt cx="9954328" cy="3635168"/>
          </a:xfrm>
        </p:grpSpPr>
        <p:sp>
          <p:nvSpPr>
            <p:cNvPr id="11" name="矩形 10"/>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a:solidFill>
                  <a:prstClr val="white"/>
                </a:solidFill>
                <a:latin typeface="Calibri" panose="020F0502020204030204"/>
                <a:cs typeface="Arial" panose="020B0604020202020204"/>
              </a:endParaRPr>
            </a:p>
          </p:txBody>
        </p:sp>
      </p:grpSp>
      <p:grpSp>
        <p:nvGrpSpPr>
          <p:cNvPr id="5" name="组合 4"/>
          <p:cNvGrpSpPr/>
          <p:nvPr/>
        </p:nvGrpSpPr>
        <p:grpSpPr>
          <a:xfrm>
            <a:off x="156404" y="2001186"/>
            <a:ext cx="2268252" cy="3635168"/>
            <a:chOff x="996335" y="1716646"/>
            <a:chExt cx="9954328" cy="3635168"/>
          </a:xfrm>
        </p:grpSpPr>
        <p:sp>
          <p:nvSpPr>
            <p:cNvPr id="6" name="矩形 5"/>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dirty="0">
                <a:solidFill>
                  <a:prstClr val="white"/>
                </a:solidFill>
                <a:latin typeface="Calibri" panose="020F0502020204030204"/>
                <a:cs typeface="Arial" panose="020B0604020202020204"/>
              </a:endParaRPr>
            </a:p>
          </p:txBody>
        </p:sp>
      </p:grpSp>
      <p:sp>
        <p:nvSpPr>
          <p:cNvPr id="30" name="任意多边形: 形状 29"/>
          <p:cNvSpPr/>
          <p:nvPr/>
        </p:nvSpPr>
        <p:spPr bwMode="auto">
          <a:xfrm>
            <a:off x="497022" y="1736812"/>
            <a:ext cx="234382" cy="395128"/>
          </a:xfrm>
          <a:custGeom>
            <a:avLst/>
            <a:gdLst/>
            <a:ahLst/>
            <a:cxnLst/>
            <a:rect l="l" t="t" r="r" b="b"/>
            <a:pathLst>
              <a:path w="196314" h="320631" extrusionOk="0">
                <a:moveTo>
                  <a:pt x="102552" y="0"/>
                </a:moveTo>
                <a:lnTo>
                  <a:pt x="138550" y="0"/>
                </a:lnTo>
                <a:lnTo>
                  <a:pt x="138550" y="257844"/>
                </a:lnTo>
                <a:cubicBezTo>
                  <a:pt x="132708" y="282047"/>
                  <a:pt x="151963" y="293563"/>
                  <a:pt x="196314" y="292391"/>
                </a:cubicBezTo>
                <a:lnTo>
                  <a:pt x="196314" y="320631"/>
                </a:lnTo>
                <a:lnTo>
                  <a:pt x="0" y="320631"/>
                </a:lnTo>
                <a:lnTo>
                  <a:pt x="0" y="292391"/>
                </a:lnTo>
                <a:cubicBezTo>
                  <a:pt x="45523" y="293563"/>
                  <a:pt x="65364" y="282196"/>
                  <a:pt x="59522" y="258291"/>
                </a:cubicBezTo>
                <a:lnTo>
                  <a:pt x="59522" y="73083"/>
                </a:lnTo>
                <a:cubicBezTo>
                  <a:pt x="65364" y="58331"/>
                  <a:pt x="49020" y="52127"/>
                  <a:pt x="10493" y="54471"/>
                </a:cubicBezTo>
                <a:lnTo>
                  <a:pt x="10493" y="26286"/>
                </a:lnTo>
                <a:cubicBezTo>
                  <a:pt x="53188" y="26286"/>
                  <a:pt x="83874" y="17524"/>
                  <a:pt x="102552" y="0"/>
                </a:cubicBezTo>
                <a:close/>
              </a:path>
            </a:pathLst>
          </a:custGeom>
          <a:solidFill>
            <a:srgbClr val="C00000"/>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prstClr val="white"/>
              </a:solidFill>
              <a:effectLst/>
              <a:uLnTx/>
              <a:uFillTx/>
              <a:latin typeface="Calibri" panose="020F0502020204030204"/>
              <a:cs typeface="Arial" panose="020B0604020202020204"/>
            </a:endParaRPr>
          </a:p>
        </p:txBody>
      </p:sp>
      <p:sp>
        <p:nvSpPr>
          <p:cNvPr id="31" name="任意多边形: 形状 30"/>
          <p:cNvSpPr/>
          <p:nvPr/>
        </p:nvSpPr>
        <p:spPr bwMode="auto">
          <a:xfrm>
            <a:off x="2927648" y="1744394"/>
            <a:ext cx="265766" cy="397228"/>
          </a:xfrm>
          <a:custGeom>
            <a:avLst/>
            <a:gdLst/>
            <a:ahLst/>
            <a:cxnLst/>
            <a:rect l="l" t="t" r="r" b="b"/>
            <a:pathLst>
              <a:path w="222600" h="322334" extrusionOk="0">
                <a:moveTo>
                  <a:pt x="111983" y="0"/>
                </a:moveTo>
                <a:cubicBezTo>
                  <a:pt x="179737" y="3702"/>
                  <a:pt x="214852" y="34119"/>
                  <a:pt x="217326" y="91251"/>
                </a:cubicBezTo>
                <a:cubicBezTo>
                  <a:pt x="217326" y="125890"/>
                  <a:pt x="190425" y="159116"/>
                  <a:pt x="136624" y="190928"/>
                </a:cubicBezTo>
                <a:cubicBezTo>
                  <a:pt x="98133" y="214685"/>
                  <a:pt x="70172" y="235084"/>
                  <a:pt x="52741" y="252124"/>
                </a:cubicBezTo>
                <a:lnTo>
                  <a:pt x="128838" y="252124"/>
                </a:lnTo>
                <a:cubicBezTo>
                  <a:pt x="171422" y="253259"/>
                  <a:pt x="193299" y="233995"/>
                  <a:pt x="194471" y="194333"/>
                </a:cubicBezTo>
                <a:lnTo>
                  <a:pt x="222600" y="194333"/>
                </a:lnTo>
                <a:lnTo>
                  <a:pt x="215205" y="322334"/>
                </a:lnTo>
                <a:lnTo>
                  <a:pt x="0" y="322334"/>
                </a:lnTo>
                <a:cubicBezTo>
                  <a:pt x="0" y="297071"/>
                  <a:pt x="2576" y="281862"/>
                  <a:pt x="7729" y="276709"/>
                </a:cubicBezTo>
                <a:cubicBezTo>
                  <a:pt x="28621" y="241865"/>
                  <a:pt x="56926" y="205402"/>
                  <a:pt x="92645" y="167320"/>
                </a:cubicBezTo>
                <a:cubicBezTo>
                  <a:pt x="124271" y="136904"/>
                  <a:pt x="138912" y="109296"/>
                  <a:pt x="136568" y="84497"/>
                </a:cubicBezTo>
                <a:cubicBezTo>
                  <a:pt x="134429" y="51383"/>
                  <a:pt x="118606" y="33766"/>
                  <a:pt x="89101" y="31645"/>
                </a:cubicBezTo>
                <a:cubicBezTo>
                  <a:pt x="70879" y="32454"/>
                  <a:pt x="56550" y="38537"/>
                  <a:pt x="46113" y="49895"/>
                </a:cubicBezTo>
                <a:lnTo>
                  <a:pt x="40011" y="58652"/>
                </a:lnTo>
                <a:lnTo>
                  <a:pt x="40058" y="58629"/>
                </a:lnTo>
                <a:cubicBezTo>
                  <a:pt x="43546" y="58062"/>
                  <a:pt x="47532" y="58387"/>
                  <a:pt x="52015" y="59606"/>
                </a:cubicBezTo>
                <a:cubicBezTo>
                  <a:pt x="73316" y="60945"/>
                  <a:pt x="84618" y="72052"/>
                  <a:pt x="85920" y="92925"/>
                </a:cubicBezTo>
                <a:cubicBezTo>
                  <a:pt x="84580" y="119602"/>
                  <a:pt x="71716" y="133620"/>
                  <a:pt x="47327" y="134978"/>
                </a:cubicBezTo>
                <a:cubicBezTo>
                  <a:pt x="19422" y="133639"/>
                  <a:pt x="4809" y="117854"/>
                  <a:pt x="3488" y="87623"/>
                </a:cubicBezTo>
                <a:cubicBezTo>
                  <a:pt x="7134" y="34119"/>
                  <a:pt x="43299" y="4912"/>
                  <a:pt x="111983" y="0"/>
                </a:cubicBezTo>
                <a:close/>
              </a:path>
            </a:pathLst>
          </a:custGeom>
          <a:solidFill>
            <a:srgbClr val="C00000"/>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cs typeface="Arial" panose="020B0604020202020204"/>
            </a:endParaRPr>
          </a:p>
        </p:txBody>
      </p:sp>
      <p:sp>
        <p:nvSpPr>
          <p:cNvPr id="32" name="任意多边形: 形状 31"/>
          <p:cNvSpPr/>
          <p:nvPr/>
        </p:nvSpPr>
        <p:spPr bwMode="auto">
          <a:xfrm>
            <a:off x="5315818" y="1736812"/>
            <a:ext cx="276126" cy="399394"/>
          </a:xfrm>
          <a:custGeom>
            <a:avLst/>
            <a:gdLst/>
            <a:ahLst/>
            <a:cxnLst/>
            <a:rect l="l" t="t" r="r" b="b"/>
            <a:pathLst>
              <a:path w="231278" h="324092" extrusionOk="0">
                <a:moveTo>
                  <a:pt x="113881" y="0"/>
                </a:moveTo>
                <a:cubicBezTo>
                  <a:pt x="182602" y="4912"/>
                  <a:pt x="219400" y="32343"/>
                  <a:pt x="224274" y="82293"/>
                </a:cubicBezTo>
                <a:cubicBezTo>
                  <a:pt x="222391" y="115333"/>
                  <a:pt x="207814" y="137940"/>
                  <a:pt x="180543" y="150113"/>
                </a:cubicBezTo>
                <a:lnTo>
                  <a:pt x="166970" y="154933"/>
                </a:lnTo>
                <a:lnTo>
                  <a:pt x="167907" y="155050"/>
                </a:lnTo>
                <a:cubicBezTo>
                  <a:pt x="209064" y="162965"/>
                  <a:pt x="230188" y="187873"/>
                  <a:pt x="231278" y="229772"/>
                </a:cubicBezTo>
                <a:cubicBezTo>
                  <a:pt x="225102" y="288987"/>
                  <a:pt x="182565" y="320427"/>
                  <a:pt x="103668" y="324092"/>
                </a:cubicBezTo>
                <a:cubicBezTo>
                  <a:pt x="37048" y="322864"/>
                  <a:pt x="2492" y="297629"/>
                  <a:pt x="0" y="248385"/>
                </a:cubicBezTo>
                <a:cubicBezTo>
                  <a:pt x="3720" y="220964"/>
                  <a:pt x="18743" y="205281"/>
                  <a:pt x="45067" y="201337"/>
                </a:cubicBezTo>
                <a:cubicBezTo>
                  <a:pt x="69753" y="202714"/>
                  <a:pt x="83380" y="214936"/>
                  <a:pt x="85948" y="238004"/>
                </a:cubicBezTo>
                <a:cubicBezTo>
                  <a:pt x="84571" y="262524"/>
                  <a:pt x="72451" y="275453"/>
                  <a:pt x="49587" y="276793"/>
                </a:cubicBezTo>
                <a:cubicBezTo>
                  <a:pt x="44704" y="276793"/>
                  <a:pt x="41064" y="276356"/>
                  <a:pt x="38669" y="275481"/>
                </a:cubicBezTo>
                <a:lnTo>
                  <a:pt x="36634" y="274227"/>
                </a:lnTo>
                <a:lnTo>
                  <a:pt x="40947" y="282379"/>
                </a:lnTo>
                <a:cubicBezTo>
                  <a:pt x="49270" y="291780"/>
                  <a:pt x="65368" y="296885"/>
                  <a:pt x="89241" y="297694"/>
                </a:cubicBezTo>
                <a:cubicBezTo>
                  <a:pt x="125517" y="296615"/>
                  <a:pt x="144214" y="274551"/>
                  <a:pt x="145330" y="231502"/>
                </a:cubicBezTo>
                <a:cubicBezTo>
                  <a:pt x="143172" y="194798"/>
                  <a:pt x="130085" y="174873"/>
                  <a:pt x="106067" y="171729"/>
                </a:cubicBezTo>
                <a:cubicBezTo>
                  <a:pt x="103686" y="171729"/>
                  <a:pt x="99017" y="172306"/>
                  <a:pt x="92059" y="173459"/>
                </a:cubicBezTo>
                <a:cubicBezTo>
                  <a:pt x="85994" y="174650"/>
                  <a:pt x="81381" y="175245"/>
                  <a:pt x="78218" y="175245"/>
                </a:cubicBezTo>
                <a:cubicBezTo>
                  <a:pt x="64582" y="173720"/>
                  <a:pt x="57763" y="167665"/>
                  <a:pt x="57763" y="157079"/>
                </a:cubicBezTo>
                <a:cubicBezTo>
                  <a:pt x="59270" y="148056"/>
                  <a:pt x="66898" y="143545"/>
                  <a:pt x="80646" y="143545"/>
                </a:cubicBezTo>
                <a:cubicBezTo>
                  <a:pt x="87641" y="143545"/>
                  <a:pt x="93994" y="143545"/>
                  <a:pt x="99705" y="143545"/>
                </a:cubicBezTo>
                <a:cubicBezTo>
                  <a:pt x="125564" y="140438"/>
                  <a:pt x="139600" y="121239"/>
                  <a:pt x="141814" y="85949"/>
                </a:cubicBezTo>
                <a:cubicBezTo>
                  <a:pt x="139675" y="51867"/>
                  <a:pt x="124429" y="33766"/>
                  <a:pt x="96077" y="31645"/>
                </a:cubicBezTo>
                <a:cubicBezTo>
                  <a:pt x="79348" y="30780"/>
                  <a:pt x="66051" y="34807"/>
                  <a:pt x="56187" y="43726"/>
                </a:cubicBezTo>
                <a:lnTo>
                  <a:pt x="51526" y="49365"/>
                </a:lnTo>
                <a:lnTo>
                  <a:pt x="58015" y="49002"/>
                </a:lnTo>
                <a:cubicBezTo>
                  <a:pt x="79892" y="51718"/>
                  <a:pt x="92124" y="62731"/>
                  <a:pt x="94710" y="82042"/>
                </a:cubicBezTo>
                <a:cubicBezTo>
                  <a:pt x="93352" y="109147"/>
                  <a:pt x="79130" y="122700"/>
                  <a:pt x="52043" y="122700"/>
                </a:cubicBezTo>
                <a:cubicBezTo>
                  <a:pt x="26835" y="120058"/>
                  <a:pt x="13571" y="105436"/>
                  <a:pt x="12250" y="78833"/>
                </a:cubicBezTo>
                <a:cubicBezTo>
                  <a:pt x="15896" y="31208"/>
                  <a:pt x="49773" y="4930"/>
                  <a:pt x="113881" y="0"/>
                </a:cubicBezTo>
                <a:close/>
              </a:path>
            </a:pathLst>
          </a:custGeom>
          <a:solidFill>
            <a:srgbClr val="C00000"/>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cs typeface="Arial" panose="020B0604020202020204"/>
            </a:endParaRPr>
          </a:p>
        </p:txBody>
      </p:sp>
      <p:sp>
        <p:nvSpPr>
          <p:cNvPr id="33" name="任意多边形: 形状 32"/>
          <p:cNvSpPr/>
          <p:nvPr/>
        </p:nvSpPr>
        <p:spPr bwMode="auto">
          <a:xfrm>
            <a:off x="7713359" y="1736812"/>
            <a:ext cx="290853" cy="397262"/>
          </a:xfrm>
          <a:custGeom>
            <a:avLst/>
            <a:gdLst/>
            <a:ahLst/>
            <a:cxnLst/>
            <a:rect l="l" t="t" r="r" b="b"/>
            <a:pathLst>
              <a:path w="243613" h="322362" extrusionOk="0">
                <a:moveTo>
                  <a:pt x="113826" y="103404"/>
                </a:moveTo>
                <a:lnTo>
                  <a:pt x="37003" y="208369"/>
                </a:lnTo>
                <a:lnTo>
                  <a:pt x="113826" y="208369"/>
                </a:lnTo>
                <a:close/>
                <a:moveTo>
                  <a:pt x="149098" y="0"/>
                </a:moveTo>
                <a:lnTo>
                  <a:pt x="192826" y="0"/>
                </a:lnTo>
                <a:lnTo>
                  <a:pt x="192826" y="208369"/>
                </a:lnTo>
                <a:lnTo>
                  <a:pt x="243613" y="208369"/>
                </a:lnTo>
                <a:lnTo>
                  <a:pt x="243613" y="243558"/>
                </a:lnTo>
                <a:lnTo>
                  <a:pt x="192826" y="243558"/>
                </a:lnTo>
                <a:lnTo>
                  <a:pt x="192826" y="259212"/>
                </a:lnTo>
                <a:cubicBezTo>
                  <a:pt x="189328" y="283658"/>
                  <a:pt x="203923" y="295294"/>
                  <a:pt x="236609" y="294122"/>
                </a:cubicBezTo>
                <a:lnTo>
                  <a:pt x="236609" y="322362"/>
                </a:lnTo>
                <a:lnTo>
                  <a:pt x="64796" y="322362"/>
                </a:lnTo>
                <a:lnTo>
                  <a:pt x="64796" y="294122"/>
                </a:lnTo>
                <a:cubicBezTo>
                  <a:pt x="102152" y="295294"/>
                  <a:pt x="118495" y="283992"/>
                  <a:pt x="113826" y="260217"/>
                </a:cubicBezTo>
                <a:lnTo>
                  <a:pt x="113826" y="243558"/>
                </a:lnTo>
                <a:lnTo>
                  <a:pt x="0" y="243558"/>
                </a:lnTo>
                <a:lnTo>
                  <a:pt x="1786" y="209429"/>
                </a:lnTo>
                <a:close/>
              </a:path>
            </a:pathLst>
          </a:custGeom>
          <a:solidFill>
            <a:srgbClr val="C00000"/>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cs typeface="Arial" panose="020B0604020202020204"/>
            </a:endParaRPr>
          </a:p>
        </p:txBody>
      </p:sp>
      <p:sp>
        <p:nvSpPr>
          <p:cNvPr id="13" name="文本框 12"/>
          <p:cNvSpPr txBox="1"/>
          <p:nvPr/>
        </p:nvSpPr>
        <p:spPr>
          <a:xfrm>
            <a:off x="301891" y="2396314"/>
            <a:ext cx="2052911" cy="2308324"/>
          </a:xfrm>
          <a:prstGeom prst="rect">
            <a:avLst/>
          </a:prstGeom>
          <a:noFill/>
        </p:spPr>
        <p:txBody>
          <a:bodyPr wrap="square">
            <a:spAutoFit/>
          </a:bodyPr>
          <a:lstStyle/>
          <a:p>
            <a:pPr indent="323850" algn="just">
              <a:lnSpc>
                <a:spcPct val="150000"/>
              </a:lnSpc>
              <a:spcAft>
                <a:spcPts val="1200"/>
              </a:spcAft>
              <a:buFont typeface="+mj-lt"/>
              <a:buNone/>
            </a:pP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明确</a:t>
            </a:r>
            <a:r>
              <a:rPr lang="zh-CN" altLang="zh-CN"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中国特色社会主义最本质的特征是</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中国共产党领导</a:t>
            </a:r>
            <a:r>
              <a:rPr lang="zh-CN" altLang="zh-CN"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，中国特色社会主义制度的</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最大优势</a:t>
            </a:r>
            <a:r>
              <a:rPr lang="zh-CN" altLang="zh-CN"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是中国共产党领导，中国共产党是</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最高政治领导力量</a:t>
            </a:r>
            <a:r>
              <a:rPr lang="zh-CN" altLang="zh-CN"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，全党必须增强“四个意识”、坚定“四个自信”、做到“两个维护”</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endParaRPr lang="en-US" altLang="zh-CN"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4" name="文本框 13"/>
          <p:cNvSpPr txBox="1"/>
          <p:nvPr/>
        </p:nvSpPr>
        <p:spPr>
          <a:xfrm>
            <a:off x="2675620" y="2396314"/>
            <a:ext cx="2085697" cy="2585323"/>
          </a:xfrm>
          <a:prstGeom prst="rect">
            <a:avLst/>
          </a:prstGeom>
          <a:noFill/>
        </p:spPr>
        <p:txBody>
          <a:bodyPr wrap="square">
            <a:spAutoFit/>
          </a:bodyPr>
          <a:lstStyle/>
          <a:p>
            <a:pPr indent="323850" algn="just">
              <a:lnSpc>
                <a:spcPct val="150000"/>
              </a:lnSpc>
              <a:spcAft>
                <a:spcPts val="1200"/>
              </a:spcAft>
              <a:buFont typeface="+mj-lt"/>
              <a:buNone/>
            </a:pP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明确坚持</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和发展中国特色社会主义，</a:t>
            </a:r>
            <a:r>
              <a:rPr lang="zh-CN" altLang="en-US" sz="1200" b="1" dirty="0">
                <a:solidFill>
                  <a:srgbClr val="C00000"/>
                </a:solidFill>
                <a:latin typeface="微软雅黑" panose="020B0503020204020204" pitchFamily="34" charset="-122"/>
                <a:ea typeface="微软雅黑" panose="020B0503020204020204" pitchFamily="34" charset="-122"/>
              </a:rPr>
              <a:t>总任务是实现社会主义现代化和中华民族伟大复兴</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，在全面建成小康社会的基础上，分两步走在本世纪中叶建成富强民主文明和谐美丽的社会主义现代化强国，</a:t>
            </a:r>
            <a:r>
              <a:rPr lang="zh-CN" altLang="en-US" sz="1200" b="1" dirty="0">
                <a:solidFill>
                  <a:srgbClr val="C00000"/>
                </a:solidFill>
                <a:latin typeface="微软雅黑" panose="020B0503020204020204" pitchFamily="34" charset="-122"/>
                <a:ea typeface="微软雅黑" panose="020B0503020204020204" pitchFamily="34" charset="-122"/>
              </a:rPr>
              <a:t>以中国式现代化推进中华民族伟大复兴</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a:t>
            </a:r>
            <a:endParaRPr lang="en-US" altLang="zh-CN" sz="12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5" name="文本框 14"/>
          <p:cNvSpPr txBox="1"/>
          <p:nvPr/>
        </p:nvSpPr>
        <p:spPr>
          <a:xfrm>
            <a:off x="5090423" y="2396314"/>
            <a:ext cx="2085697" cy="2585323"/>
          </a:xfrm>
          <a:prstGeom prst="rect">
            <a:avLst/>
          </a:prstGeom>
          <a:noFill/>
        </p:spPr>
        <p:txBody>
          <a:bodyPr wrap="square">
            <a:spAutoFit/>
          </a:bodyPr>
          <a:lstStyle/>
          <a:p>
            <a:pPr indent="323850" algn="just">
              <a:lnSpc>
                <a:spcPct val="150000"/>
              </a:lnSpc>
              <a:spcAft>
                <a:spcPts val="1200"/>
              </a:spcAft>
              <a:buFont typeface="+mj-lt"/>
              <a:buNone/>
            </a:pP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明确新</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时代</a:t>
            </a:r>
            <a:r>
              <a:rPr lang="zh-CN" altLang="en-US" sz="1200" b="1" dirty="0">
                <a:solidFill>
                  <a:srgbClr val="C00000"/>
                </a:solidFill>
                <a:latin typeface="微软雅黑" panose="020B0503020204020204" pitchFamily="34" charset="-122"/>
                <a:ea typeface="微软雅黑" panose="020B0503020204020204" pitchFamily="34" charset="-122"/>
              </a:rPr>
              <a:t>我国社会主要矛盾</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是人民日益增长的美好生活需要和不平衡不充分的发展之间的矛盾，必须坚持</a:t>
            </a:r>
            <a:r>
              <a:rPr lang="zh-CN" altLang="en-US" sz="1200" b="1" dirty="0">
                <a:solidFill>
                  <a:srgbClr val="C00000"/>
                </a:solidFill>
                <a:latin typeface="微软雅黑" panose="020B0503020204020204" pitchFamily="34" charset="-122"/>
                <a:ea typeface="微软雅黑" panose="020B0503020204020204" pitchFamily="34" charset="-122"/>
              </a:rPr>
              <a:t>以人民为中心</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的发展思想，发展</a:t>
            </a:r>
            <a:r>
              <a:rPr lang="zh-CN" altLang="en-US" sz="1200" b="1" dirty="0">
                <a:solidFill>
                  <a:srgbClr val="C00000"/>
                </a:solidFill>
                <a:latin typeface="微软雅黑" panose="020B0503020204020204" pitchFamily="34" charset="-122"/>
                <a:ea typeface="微软雅黑" panose="020B0503020204020204" pitchFamily="34" charset="-122"/>
              </a:rPr>
              <a:t>全过程人民民主</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，推动人的全面发展、全体人民共同富裕取得更为明显的实质性进展。</a:t>
            </a:r>
          </a:p>
        </p:txBody>
      </p:sp>
      <p:sp>
        <p:nvSpPr>
          <p:cNvPr id="26" name="文本框 25"/>
          <p:cNvSpPr txBox="1"/>
          <p:nvPr/>
        </p:nvSpPr>
        <p:spPr>
          <a:xfrm>
            <a:off x="7464608" y="2396830"/>
            <a:ext cx="2085697" cy="2308324"/>
          </a:xfrm>
          <a:prstGeom prst="rect">
            <a:avLst/>
          </a:prstGeom>
          <a:noFill/>
        </p:spPr>
        <p:txBody>
          <a:bodyPr wrap="square">
            <a:spAutoFit/>
          </a:bodyPr>
          <a:lstStyle/>
          <a:p>
            <a:pPr indent="323850" algn="just">
              <a:lnSpc>
                <a:spcPct val="150000"/>
              </a:lnSpc>
              <a:spcAft>
                <a:spcPts val="1200"/>
              </a:spcAft>
              <a:buFont typeface="+mj-lt"/>
              <a:buNone/>
            </a:pP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明确中国特色社会主义事业</a:t>
            </a:r>
            <a:r>
              <a:rPr lang="zh-CN" altLang="en-US"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总体布局</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是经济建设、政治建设、文化建设、社会建设、生态文明建设</a:t>
            </a:r>
            <a:r>
              <a:rPr lang="zh-CN" altLang="en-US" sz="1200" b="1" dirty="0">
                <a:solidFill>
                  <a:srgbClr val="C00000"/>
                </a:solidFill>
                <a:latin typeface="微软雅黑" panose="020B0503020204020204" pitchFamily="34" charset="-122"/>
                <a:ea typeface="微软雅黑" panose="020B0503020204020204" pitchFamily="34" charset="-122"/>
                <a:sym typeface="+mn-ea"/>
              </a:rPr>
              <a:t>五位一体</a:t>
            </a:r>
            <a:r>
              <a:rPr lang="zh-CN" altLang="en-US" sz="12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战略布局</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是全面建设社会主义现代化国家、全面深化改革、全面依法治国、全面从严治党</a:t>
            </a:r>
            <a:r>
              <a:rPr lang="zh-CN" altLang="en-US" sz="1200" b="1" dirty="0">
                <a:solidFill>
                  <a:srgbClr val="C00000"/>
                </a:solidFill>
                <a:latin typeface="微软雅黑" panose="020B0503020204020204" pitchFamily="34" charset="-122"/>
                <a:ea typeface="微软雅黑" panose="020B0503020204020204" pitchFamily="34" charset="-122"/>
                <a:sym typeface="+mn-ea"/>
              </a:rPr>
              <a:t>四个全面</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p>
        </p:txBody>
      </p:sp>
      <p:sp>
        <p:nvSpPr>
          <p:cNvPr id="27" name="文本框 26"/>
          <p:cNvSpPr txBox="1"/>
          <p:nvPr/>
        </p:nvSpPr>
        <p:spPr>
          <a:xfrm>
            <a:off x="9842951" y="2411365"/>
            <a:ext cx="2085697" cy="1052596"/>
          </a:xfrm>
          <a:prstGeom prst="rect">
            <a:avLst/>
          </a:prstGeom>
          <a:noFill/>
        </p:spPr>
        <p:txBody>
          <a:bodyPr wrap="square">
            <a:spAutoFit/>
          </a:bodyPr>
          <a:lstStyle/>
          <a:p>
            <a:pPr indent="323850" algn="just">
              <a:lnSpc>
                <a:spcPct val="130000"/>
              </a:lnSpc>
              <a:spcAft>
                <a:spcPts val="1200"/>
              </a:spcAft>
              <a:buFont typeface="+mj-lt"/>
              <a:buNone/>
            </a:pP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明确</a:t>
            </a:r>
            <a:r>
              <a:rPr lang="zh-CN" altLang="en-US" sz="1200" b="1" dirty="0">
                <a:solidFill>
                  <a:srgbClr val="C00000"/>
                </a:solidFill>
                <a:latin typeface="微软雅黑" panose="020B0503020204020204" pitchFamily="34" charset="-122"/>
                <a:ea typeface="微软雅黑" panose="020B0503020204020204" pitchFamily="34" charset="-122"/>
                <a:sym typeface="+mn-ea"/>
              </a:rPr>
              <a:t>全面深化改革总目标</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sym typeface="+mn-ea"/>
              </a:rPr>
              <a:t>是完善和发展中国特色社会主义制度、推进国家治理体系和治理能力现代化。</a:t>
            </a:r>
            <a:endPar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4" name="文本框 33"/>
          <p:cNvSpPr txBox="1"/>
          <p:nvPr/>
        </p:nvSpPr>
        <p:spPr bwMode="auto">
          <a:xfrm>
            <a:off x="10107359" y="1740185"/>
            <a:ext cx="265080" cy="406274"/>
          </a:xfrm>
          <a:custGeom>
            <a:avLst/>
            <a:gdLst/>
            <a:ahLst/>
            <a:cxnLst/>
            <a:rect l="l" t="t" r="r" b="b"/>
            <a:pathLst>
              <a:path w="265080" h="406274">
                <a:moveTo>
                  <a:pt x="31039" y="0"/>
                </a:moveTo>
                <a:lnTo>
                  <a:pt x="245826" y="0"/>
                </a:lnTo>
                <a:lnTo>
                  <a:pt x="245826" y="91807"/>
                </a:lnTo>
                <a:lnTo>
                  <a:pt x="62180" y="91807"/>
                </a:lnTo>
                <a:lnTo>
                  <a:pt x="55657" y="179765"/>
                </a:lnTo>
                <a:cubicBezTo>
                  <a:pt x="74325" y="157979"/>
                  <a:pt x="101291" y="147086"/>
                  <a:pt x="136555" y="147086"/>
                </a:cubicBezTo>
                <a:cubicBezTo>
                  <a:pt x="217448" y="152618"/>
                  <a:pt x="260290" y="194923"/>
                  <a:pt x="265080" y="274002"/>
                </a:cubicBezTo>
                <a:cubicBezTo>
                  <a:pt x="260274" y="356725"/>
                  <a:pt x="212087" y="400815"/>
                  <a:pt x="120519" y="406274"/>
                </a:cubicBezTo>
                <a:cubicBezTo>
                  <a:pt x="44043" y="403182"/>
                  <a:pt x="3870" y="377441"/>
                  <a:pt x="0" y="329051"/>
                </a:cubicBezTo>
                <a:cubicBezTo>
                  <a:pt x="2172" y="298762"/>
                  <a:pt x="18528" y="282697"/>
                  <a:pt x="49070" y="280856"/>
                </a:cubicBezTo>
                <a:cubicBezTo>
                  <a:pt x="80017" y="282334"/>
                  <a:pt x="96245" y="297826"/>
                  <a:pt x="97754" y="327332"/>
                </a:cubicBezTo>
                <a:cubicBezTo>
                  <a:pt x="97754" y="334746"/>
                  <a:pt x="93545" y="344191"/>
                  <a:pt x="85126" y="355665"/>
                </a:cubicBezTo>
                <a:cubicBezTo>
                  <a:pt x="80341" y="359430"/>
                  <a:pt x="81032" y="362178"/>
                  <a:pt x="87200" y="363908"/>
                </a:cubicBezTo>
                <a:cubicBezTo>
                  <a:pt x="94236" y="367274"/>
                  <a:pt x="102653" y="368956"/>
                  <a:pt x="112450" y="368956"/>
                </a:cubicBezTo>
                <a:cubicBezTo>
                  <a:pt x="146189" y="364739"/>
                  <a:pt x="164007" y="334397"/>
                  <a:pt x="165906" y="277930"/>
                </a:cubicBezTo>
                <a:cubicBezTo>
                  <a:pt x="164654" y="220927"/>
                  <a:pt x="147374" y="190911"/>
                  <a:pt x="114067" y="187882"/>
                </a:cubicBezTo>
                <a:cubicBezTo>
                  <a:pt x="88610" y="187882"/>
                  <a:pt x="65787" y="205874"/>
                  <a:pt x="45600" y="241859"/>
                </a:cubicBezTo>
                <a:lnTo>
                  <a:pt x="13370" y="232496"/>
                </a:ln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indent="504190" algn="just">
              <a:lnSpc>
                <a:spcPct val="150000"/>
              </a:lnSpc>
              <a:defRPr b="0">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0" marR="0" lvl="0" indent="467995" algn="just" defTabSz="914400" eaLnBrk="1" fontAlgn="auto" latinLnBrk="0" hangingPunct="1">
              <a:lnSpc>
                <a:spcPct val="150000"/>
              </a:lnSpc>
              <a:spcBef>
                <a:spcPts val="0"/>
              </a:spcBef>
              <a:spcAft>
                <a:spcPts val="0"/>
              </a:spcAft>
              <a:buClrTx/>
              <a:buSzTx/>
              <a:buFontTx/>
              <a:buNone/>
              <a:defRPr/>
            </a:pPr>
            <a:endParaRPr kumimoji="0" lang="en-US" sz="4000" b="1" i="0" u="none" strike="noStrike" kern="0" cap="none" spc="0" normalizeH="0" baseline="0" noProof="0" dirty="0">
              <a:ln>
                <a:noFill/>
              </a:ln>
              <a:solidFill>
                <a:srgbClr val="C00000"/>
              </a:solidFill>
              <a:effectLst/>
              <a:uLnTx/>
              <a:uFillTx/>
              <a:latin typeface="方正榜书楷简体" panose="02000000000000000000" pitchFamily="2" charset="-122"/>
              <a:ea typeface="方正榜书楷简体" panose="02000000000000000000" pitchFamily="2" charset="-122"/>
              <a:cs typeface="Arial" panose="020B0604020202020204"/>
            </a:endParaRPr>
          </a:p>
        </p:txBody>
      </p:sp>
      <p:sp>
        <p:nvSpPr>
          <p:cNvPr id="35" name="文本框 34"/>
          <p:cNvSpPr txBox="1"/>
          <p:nvPr/>
        </p:nvSpPr>
        <p:spPr>
          <a:xfrm>
            <a:off x="2370000" y="936000"/>
            <a:ext cx="7452000" cy="430887"/>
          </a:xfrm>
          <a:prstGeom prst="rect">
            <a:avLst/>
          </a:prstGeom>
          <a:noFill/>
        </p:spPr>
        <p:txBody>
          <a:bodyPr wrap="square">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“十个明确”</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组合 35"/>
          <p:cNvGrpSpPr/>
          <p:nvPr/>
        </p:nvGrpSpPr>
        <p:grpSpPr>
          <a:xfrm>
            <a:off x="0" y="3534674"/>
            <a:ext cx="12192000" cy="2880320"/>
            <a:chOff x="1" y="3429000"/>
            <a:chExt cx="12192000" cy="2880320"/>
          </a:xfrm>
        </p:grpSpPr>
        <p:pic>
          <p:nvPicPr>
            <p:cNvPr id="37" name="图片 36"/>
            <p:cNvPicPr>
              <a:picLocks noChangeAspect="1"/>
            </p:cNvPicPr>
            <p:nvPr/>
          </p:nvPicPr>
          <p:blipFill rotWithShape="1">
            <a:blip r:embed="rId2"/>
            <a:srcRect t="50000"/>
            <a:stretch>
              <a:fillRect/>
            </a:stretch>
          </p:blipFill>
          <p:spPr>
            <a:xfrm>
              <a:off x="1" y="3429000"/>
              <a:ext cx="12192000" cy="2880320"/>
            </a:xfrm>
            <a:prstGeom prst="rect">
              <a:avLst/>
            </a:prstGeom>
            <a:noFill/>
          </p:spPr>
        </p:pic>
        <p:sp>
          <p:nvSpPr>
            <p:cNvPr id="38" name="矩形 37"/>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3" name="组合 22"/>
          <p:cNvGrpSpPr/>
          <p:nvPr/>
        </p:nvGrpSpPr>
        <p:grpSpPr>
          <a:xfrm>
            <a:off x="9732404" y="2002742"/>
            <a:ext cx="2268252" cy="3635168"/>
            <a:chOff x="996335" y="1716646"/>
            <a:chExt cx="9954328" cy="3635168"/>
          </a:xfrm>
        </p:grpSpPr>
        <p:sp>
          <p:nvSpPr>
            <p:cNvPr id="24" name="矩形 23"/>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矩形 24"/>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a:solidFill>
                  <a:prstClr val="white"/>
                </a:solidFill>
                <a:latin typeface="Calibri" panose="020F0502020204030204"/>
                <a:cs typeface="Arial" panose="020B0604020202020204"/>
              </a:endParaRPr>
            </a:p>
          </p:txBody>
        </p:sp>
      </p:grpSp>
      <p:grpSp>
        <p:nvGrpSpPr>
          <p:cNvPr id="20" name="组合 19"/>
          <p:cNvGrpSpPr/>
          <p:nvPr/>
        </p:nvGrpSpPr>
        <p:grpSpPr>
          <a:xfrm>
            <a:off x="7338404" y="2002742"/>
            <a:ext cx="2268252" cy="3635168"/>
            <a:chOff x="996335" y="1716646"/>
            <a:chExt cx="9954328" cy="3635168"/>
          </a:xfrm>
        </p:grpSpPr>
        <p:sp>
          <p:nvSpPr>
            <p:cNvPr id="21" name="矩形 20"/>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a:solidFill>
                  <a:prstClr val="white"/>
                </a:solidFill>
                <a:latin typeface="Calibri" panose="020F0502020204030204"/>
                <a:cs typeface="Arial" panose="020B0604020202020204"/>
              </a:endParaRPr>
            </a:p>
          </p:txBody>
        </p:sp>
      </p:grpSp>
      <p:grpSp>
        <p:nvGrpSpPr>
          <p:cNvPr id="17" name="组合 16"/>
          <p:cNvGrpSpPr/>
          <p:nvPr/>
        </p:nvGrpSpPr>
        <p:grpSpPr>
          <a:xfrm>
            <a:off x="4943872" y="2002742"/>
            <a:ext cx="2268252" cy="3635168"/>
            <a:chOff x="996335" y="1716646"/>
            <a:chExt cx="9954328" cy="3635168"/>
          </a:xfrm>
        </p:grpSpPr>
        <p:sp>
          <p:nvSpPr>
            <p:cNvPr id="18" name="矩形 17"/>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a:solidFill>
                  <a:prstClr val="white"/>
                </a:solidFill>
                <a:latin typeface="Calibri" panose="020F0502020204030204"/>
                <a:cs typeface="Arial" panose="020B0604020202020204"/>
              </a:endParaRPr>
            </a:p>
          </p:txBody>
        </p:sp>
      </p:grpSp>
      <p:grpSp>
        <p:nvGrpSpPr>
          <p:cNvPr id="10" name="组合 9"/>
          <p:cNvGrpSpPr/>
          <p:nvPr/>
        </p:nvGrpSpPr>
        <p:grpSpPr>
          <a:xfrm>
            <a:off x="2550404" y="2001186"/>
            <a:ext cx="2268252" cy="3635168"/>
            <a:chOff x="996335" y="1716646"/>
            <a:chExt cx="9954328" cy="3635168"/>
          </a:xfrm>
        </p:grpSpPr>
        <p:sp>
          <p:nvSpPr>
            <p:cNvPr id="11" name="矩形 10"/>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dirty="0">
                <a:solidFill>
                  <a:prstClr val="white"/>
                </a:solidFill>
                <a:latin typeface="Calibri" panose="020F0502020204030204"/>
                <a:cs typeface="Arial" panose="020B0604020202020204"/>
              </a:endParaRPr>
            </a:p>
          </p:txBody>
        </p:sp>
      </p:grpSp>
      <p:grpSp>
        <p:nvGrpSpPr>
          <p:cNvPr id="5" name="组合 4"/>
          <p:cNvGrpSpPr/>
          <p:nvPr/>
        </p:nvGrpSpPr>
        <p:grpSpPr>
          <a:xfrm>
            <a:off x="156404" y="2001186"/>
            <a:ext cx="2268252" cy="3635168"/>
            <a:chOff x="996335" y="1716646"/>
            <a:chExt cx="9954328" cy="3635168"/>
          </a:xfrm>
        </p:grpSpPr>
        <p:sp>
          <p:nvSpPr>
            <p:cNvPr id="6" name="矩形 5"/>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flipV="1">
              <a:off x="1302892" y="1716646"/>
              <a:ext cx="9647771" cy="3600000"/>
            </a:xfrm>
            <a:prstGeom prst="rect">
              <a:avLst/>
            </a:prstGeom>
            <a:solidFill>
              <a:schemeClr val="bg1"/>
            </a:solidFill>
            <a:ln>
              <a:gradFill>
                <a:gsLst>
                  <a:gs pos="0">
                    <a:srgbClr val="C00000"/>
                  </a:gs>
                  <a:gs pos="100000">
                    <a:srgbClr val="FFFDFD"/>
                  </a:gs>
                  <a:gs pos="81000">
                    <a:srgbClr val="C00000"/>
                  </a:gs>
                  <a:gs pos="62000">
                    <a:schemeClr val="bg1">
                      <a:alpha val="30000"/>
                    </a:schemeClr>
                  </a:gs>
                </a:gsLst>
                <a:lin ang="2700000" scaled="1"/>
              </a:gradFill>
            </a:ln>
            <a:effectLst>
              <a:outerShdw blurRad="3175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kern="0">
                <a:solidFill>
                  <a:prstClr val="white"/>
                </a:solidFill>
                <a:latin typeface="Calibri" panose="020F0502020204030204"/>
                <a:cs typeface="Arial" panose="020B0604020202020204"/>
              </a:endParaRPr>
            </a:p>
          </p:txBody>
        </p:sp>
      </p:grpSp>
      <p:sp>
        <p:nvSpPr>
          <p:cNvPr id="13" name="文本框 12"/>
          <p:cNvSpPr txBox="1"/>
          <p:nvPr/>
        </p:nvSpPr>
        <p:spPr>
          <a:xfrm>
            <a:off x="301891" y="2396314"/>
            <a:ext cx="2085697" cy="1778949"/>
          </a:xfrm>
          <a:prstGeom prst="rect">
            <a:avLst/>
          </a:prstGeom>
          <a:noFill/>
        </p:spPr>
        <p:txBody>
          <a:bodyPr wrap="square">
            <a:spAutoFit/>
          </a:bodyPr>
          <a:lstStyle/>
          <a:p>
            <a:pPr indent="323850" algn="just">
              <a:lnSpc>
                <a:spcPct val="170000"/>
              </a:lnSpc>
              <a:spcAft>
                <a:spcPts val="1200"/>
              </a:spcAft>
            </a:pPr>
            <a:r>
              <a:rPr lang="zh-CN" altLang="zh-CN" sz="1200" dirty="0">
                <a:solidFill>
                  <a:schemeClr val="tx1">
                    <a:lumMod val="85000"/>
                    <a:lumOff val="15000"/>
                  </a:schemeClr>
                </a:solidFill>
                <a:latin typeface="微软雅黑" panose="020B0503020204020204" pitchFamily="34" charset="-122"/>
                <a:ea typeface="微软雅黑" panose="020B0503020204020204" pitchFamily="34" charset="-122"/>
              </a:rPr>
              <a:t>明确</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全面推进依法治国</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总目标是建设中国特色社会主义法治体系、建设社会主义法治国家。</a:t>
            </a:r>
            <a:endParaRPr lang="en-US" altLang="zh-CN" sz="1200" dirty="0">
              <a:solidFill>
                <a:schemeClr val="tx1">
                  <a:lumMod val="85000"/>
                  <a:lumOff val="15000"/>
                </a:schemeClr>
              </a:solidFill>
              <a:latin typeface="微软雅黑" panose="020B0503020204020204" pitchFamily="34" charset="-122"/>
              <a:ea typeface="微软雅黑" panose="020B0503020204020204" pitchFamily="34" charset="-122"/>
            </a:endParaRPr>
          </a:p>
          <a:p>
            <a:pPr indent="396240" algn="just">
              <a:lnSpc>
                <a:spcPct val="150000"/>
              </a:lnSpc>
              <a:spcAft>
                <a:spcPts val="1200"/>
              </a:spcAft>
              <a:buFont typeface="+mj-lt"/>
              <a:buNone/>
            </a:pPr>
            <a:endParaRPr lang="en-US" altLang="zh-CN"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3" name="文本框 32"/>
          <p:cNvSpPr txBox="1"/>
          <p:nvPr/>
        </p:nvSpPr>
        <p:spPr bwMode="auto">
          <a:xfrm>
            <a:off x="7700675" y="1758878"/>
            <a:ext cx="272992" cy="414138"/>
          </a:xfrm>
          <a:custGeom>
            <a:avLst/>
            <a:gdLst/>
            <a:ahLst/>
            <a:cxnLst/>
            <a:rect l="l" t="t" r="r" b="b"/>
            <a:pathLst>
              <a:path w="272992" h="414138">
                <a:moveTo>
                  <a:pt x="136129" y="37270"/>
                </a:moveTo>
                <a:cubicBezTo>
                  <a:pt x="111204" y="36608"/>
                  <a:pt x="98906" y="72595"/>
                  <a:pt x="99238" y="145232"/>
                </a:cubicBezTo>
                <a:cubicBezTo>
                  <a:pt x="100132" y="197881"/>
                  <a:pt x="112040" y="225065"/>
                  <a:pt x="134962" y="226785"/>
                </a:cubicBezTo>
                <a:cubicBezTo>
                  <a:pt x="158999" y="223556"/>
                  <a:pt x="171954" y="201068"/>
                  <a:pt x="173826" y="159320"/>
                </a:cubicBezTo>
                <a:cubicBezTo>
                  <a:pt x="173826" y="77622"/>
                  <a:pt x="161260" y="36939"/>
                  <a:pt x="136129" y="37270"/>
                </a:cubicBezTo>
                <a:close/>
                <a:moveTo>
                  <a:pt x="134725" y="0"/>
                </a:moveTo>
                <a:cubicBezTo>
                  <a:pt x="221839" y="4459"/>
                  <a:pt x="267928" y="69800"/>
                  <a:pt x="272992" y="196022"/>
                </a:cubicBezTo>
                <a:cubicBezTo>
                  <a:pt x="270626" y="337688"/>
                  <a:pt x="219273" y="410394"/>
                  <a:pt x="118934" y="414138"/>
                </a:cubicBezTo>
                <a:cubicBezTo>
                  <a:pt x="48779" y="411724"/>
                  <a:pt x="12106" y="388760"/>
                  <a:pt x="8914" y="345245"/>
                </a:cubicBezTo>
                <a:cubicBezTo>
                  <a:pt x="11085" y="315013"/>
                  <a:pt x="27442" y="298977"/>
                  <a:pt x="57984" y="297137"/>
                </a:cubicBezTo>
                <a:cubicBezTo>
                  <a:pt x="88558" y="298609"/>
                  <a:pt x="104786" y="313126"/>
                  <a:pt x="106668" y="340686"/>
                </a:cubicBezTo>
                <a:cubicBezTo>
                  <a:pt x="106668" y="348889"/>
                  <a:pt x="103345" y="356867"/>
                  <a:pt x="96698" y="364618"/>
                </a:cubicBezTo>
                <a:cubicBezTo>
                  <a:pt x="92449" y="367757"/>
                  <a:pt x="92260" y="370147"/>
                  <a:pt x="96130" y="371788"/>
                </a:cubicBezTo>
                <a:cubicBezTo>
                  <a:pt x="101993" y="375143"/>
                  <a:pt x="109605" y="376820"/>
                  <a:pt x="118965" y="376820"/>
                </a:cubicBezTo>
                <a:cubicBezTo>
                  <a:pt x="151695" y="373218"/>
                  <a:pt x="169982" y="330358"/>
                  <a:pt x="173826" y="248240"/>
                </a:cubicBezTo>
                <a:cubicBezTo>
                  <a:pt x="160237" y="263095"/>
                  <a:pt x="139035" y="270523"/>
                  <a:pt x="110218" y="270523"/>
                </a:cubicBezTo>
                <a:cubicBezTo>
                  <a:pt x="39479" y="266726"/>
                  <a:pt x="2740" y="223798"/>
                  <a:pt x="0" y="141737"/>
                </a:cubicBezTo>
                <a:cubicBezTo>
                  <a:pt x="3750" y="51705"/>
                  <a:pt x="48658" y="4459"/>
                  <a:pt x="134725" y="0"/>
                </a:cubicBez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indent="504190" algn="just">
              <a:lnSpc>
                <a:spcPct val="150000"/>
              </a:lnSpc>
              <a:defRPr b="0">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0" marR="0" lvl="0" indent="467995" algn="just" defTabSz="914400" eaLnBrk="1" fontAlgn="auto" latinLnBrk="0" hangingPunct="1">
              <a:lnSpc>
                <a:spcPct val="150000"/>
              </a:lnSpc>
              <a:spcBef>
                <a:spcPts val="0"/>
              </a:spcBef>
              <a:spcAft>
                <a:spcPts val="0"/>
              </a:spcAft>
              <a:buClrTx/>
              <a:buSzTx/>
              <a:buFontTx/>
              <a:buNone/>
              <a:defRPr/>
            </a:pPr>
            <a:endParaRPr kumimoji="0" lang="en-US" sz="4000" b="1" i="0" u="none" strike="noStrike" kern="0" cap="none" spc="0" normalizeH="0" baseline="0" noProof="0" dirty="0">
              <a:ln>
                <a:noFill/>
              </a:ln>
              <a:solidFill>
                <a:srgbClr val="C00000"/>
              </a:solidFill>
              <a:effectLst/>
              <a:uLnTx/>
              <a:uFillTx/>
              <a:latin typeface="方正榜书楷简体" panose="02000000000000000000" pitchFamily="2" charset="-122"/>
              <a:ea typeface="方正榜书楷简体" panose="02000000000000000000" pitchFamily="2" charset="-122"/>
              <a:cs typeface="Arial" panose="020B0604020202020204"/>
            </a:endParaRPr>
          </a:p>
        </p:txBody>
      </p:sp>
      <p:sp>
        <p:nvSpPr>
          <p:cNvPr id="14" name="文本框 13"/>
          <p:cNvSpPr txBox="1"/>
          <p:nvPr/>
        </p:nvSpPr>
        <p:spPr>
          <a:xfrm>
            <a:off x="2678728" y="2446359"/>
            <a:ext cx="2085697" cy="2709653"/>
          </a:xfrm>
          <a:prstGeom prst="rect">
            <a:avLst/>
          </a:prstGeom>
          <a:noFill/>
        </p:spPr>
        <p:txBody>
          <a:bodyPr wrap="square">
            <a:spAutoFit/>
          </a:bodyPr>
          <a:lstStyle/>
          <a:p>
            <a:pPr indent="323850" algn="just">
              <a:lnSpc>
                <a:spcPct val="130000"/>
              </a:lnSpc>
              <a:spcAft>
                <a:spcPts val="1200"/>
              </a:spcAft>
              <a:buFont typeface="+mj-lt"/>
              <a:buNone/>
            </a:pPr>
            <a:r>
              <a:rPr lang="zh-CN" altLang="zh-CN" sz="1200" dirty="0">
                <a:solidFill>
                  <a:schemeClr val="tx1">
                    <a:lumMod val="85000"/>
                    <a:lumOff val="15000"/>
                  </a:schemeClr>
                </a:solidFill>
                <a:latin typeface="微软雅黑" panose="020B0503020204020204" pitchFamily="34" charset="-122"/>
                <a:ea typeface="微软雅黑" panose="020B0503020204020204" pitchFamily="34" charset="-122"/>
              </a:rPr>
              <a:t>明确</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必须坚持和完善社会主义基本经济制度</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，使市场在资源配置中起决定性作用，更好发挥政府作用，把握</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新发展阶段</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，贯彻创新、协调、绿色、开放、共享的</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新发展理念</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，加快构建以国内大循环为主体、国内国际双循环相互促进的</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新发展格局</a:t>
            </a:r>
            <a:r>
              <a:rPr lang="zh-CN" altLang="en-US" sz="1200" dirty="0">
                <a:solidFill>
                  <a:srgbClr val="C00000"/>
                </a:solidFill>
                <a:latin typeface="微软雅黑" panose="020B0503020204020204" pitchFamily="34" charset="-122"/>
                <a:ea typeface="微软雅黑" panose="020B0503020204020204" pitchFamily="34" charset="-122"/>
              </a:rPr>
              <a:t>，</a:t>
            </a:r>
            <a:r>
              <a:rPr lang="zh-CN" altLang="zh-CN" sz="12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推动</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高质量发展</a:t>
            </a:r>
            <a:r>
              <a:rPr lang="zh-CN" altLang="en-US" sz="1200" dirty="0">
                <a:solidFill>
                  <a:srgbClr val="C00000"/>
                </a:solidFill>
                <a:latin typeface="微软雅黑" panose="020B0503020204020204" pitchFamily="34" charset="-122"/>
                <a:ea typeface="微软雅黑" panose="020B0503020204020204" pitchFamily="34" charset="-122"/>
              </a:rPr>
              <a:t>，</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统筹发展和安全</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a:t>
            </a:r>
          </a:p>
        </p:txBody>
      </p:sp>
      <p:sp>
        <p:nvSpPr>
          <p:cNvPr id="15" name="文本框 14"/>
          <p:cNvSpPr txBox="1"/>
          <p:nvPr/>
        </p:nvSpPr>
        <p:spPr>
          <a:xfrm>
            <a:off x="5090423" y="2396314"/>
            <a:ext cx="2085697" cy="1477328"/>
          </a:xfrm>
          <a:prstGeom prst="rect">
            <a:avLst/>
          </a:prstGeom>
          <a:noFill/>
        </p:spPr>
        <p:txBody>
          <a:bodyPr wrap="square">
            <a:spAutoFit/>
          </a:bodyPr>
          <a:lstStyle/>
          <a:p>
            <a:pPr indent="323850" algn="just">
              <a:lnSpc>
                <a:spcPct val="150000"/>
              </a:lnSpc>
              <a:spcAft>
                <a:spcPts val="1200"/>
              </a:spcAft>
              <a:buFont typeface="+mj-lt"/>
              <a:buNone/>
            </a:pPr>
            <a:r>
              <a:rPr lang="zh-CN" altLang="zh-CN" sz="1200" dirty="0">
                <a:solidFill>
                  <a:schemeClr val="tx1">
                    <a:lumMod val="85000"/>
                    <a:lumOff val="15000"/>
                  </a:schemeClr>
                </a:solidFill>
                <a:latin typeface="微软雅黑" panose="020B0503020204020204" pitchFamily="34" charset="-122"/>
                <a:ea typeface="微软雅黑" panose="020B0503020204020204" pitchFamily="34" charset="-122"/>
                <a:sym typeface="+mn-ea"/>
              </a:rPr>
              <a:t>明确</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党在</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新时代的强军目标</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是建设一支听党指挥、能打胜仗、作风优良的人民军队，把人民军队建设成为</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世界一流军队</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endParaRPr lang="en-US" altLang="zh-CN" sz="1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6" name="文本框 25"/>
          <p:cNvSpPr txBox="1"/>
          <p:nvPr/>
        </p:nvSpPr>
        <p:spPr>
          <a:xfrm>
            <a:off x="7533272" y="2396314"/>
            <a:ext cx="1980000" cy="1569660"/>
          </a:xfrm>
          <a:prstGeom prst="rect">
            <a:avLst/>
          </a:prstGeom>
          <a:noFill/>
        </p:spPr>
        <p:txBody>
          <a:bodyPr wrap="square">
            <a:spAutoFit/>
          </a:bodyPr>
          <a:lstStyle/>
          <a:p>
            <a:pPr indent="323850" algn="just">
              <a:lnSpc>
                <a:spcPct val="160000"/>
              </a:lnSpc>
              <a:spcAft>
                <a:spcPts val="1200"/>
              </a:spcAft>
              <a:buFont typeface="+mj-lt"/>
              <a:buNone/>
            </a:pPr>
            <a:r>
              <a:rPr lang="zh-CN" altLang="zh-CN" sz="1200" dirty="0">
                <a:solidFill>
                  <a:schemeClr val="tx1">
                    <a:lumMod val="85000"/>
                    <a:lumOff val="15000"/>
                  </a:schemeClr>
                </a:solidFill>
                <a:latin typeface="微软雅黑" panose="020B0503020204020204" pitchFamily="34" charset="-122"/>
                <a:ea typeface="微软雅黑" panose="020B0503020204020204" pitchFamily="34" charset="-122"/>
                <a:sym typeface="+mn-ea"/>
              </a:rPr>
              <a:t>明确</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中国特色大国外交</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sym typeface="+mn-ea"/>
              </a:rPr>
              <a:t>要服务民族复兴、促进人类进步，推动建设新型国际关系，推动构建</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人类命运共同体</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endParaRPr lang="en-US" altLang="zh-CN" sz="12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文本框 26"/>
          <p:cNvSpPr txBox="1"/>
          <p:nvPr/>
        </p:nvSpPr>
        <p:spPr>
          <a:xfrm>
            <a:off x="9858608" y="2429803"/>
            <a:ext cx="2085697" cy="2419124"/>
          </a:xfrm>
          <a:prstGeom prst="rect">
            <a:avLst/>
          </a:prstGeom>
          <a:noFill/>
        </p:spPr>
        <p:txBody>
          <a:bodyPr wrap="square">
            <a:spAutoFit/>
          </a:bodyPr>
          <a:lstStyle/>
          <a:p>
            <a:pPr indent="323850" algn="just">
              <a:lnSpc>
                <a:spcPct val="140000"/>
              </a:lnSpc>
              <a:spcAft>
                <a:spcPts val="1200"/>
              </a:spcAft>
              <a:buFont typeface="+mj-lt"/>
              <a:buNone/>
            </a:pPr>
            <a:r>
              <a:rPr lang="zh-CN" altLang="zh-CN" sz="1200" dirty="0">
                <a:solidFill>
                  <a:schemeClr val="tx1">
                    <a:lumMod val="85000"/>
                    <a:lumOff val="15000"/>
                  </a:schemeClr>
                </a:solidFill>
                <a:latin typeface="微软雅黑" panose="020B0503020204020204" pitchFamily="34" charset="-122"/>
                <a:ea typeface="微软雅黑" panose="020B0503020204020204" pitchFamily="34" charset="-122"/>
                <a:sym typeface="+mn-ea"/>
              </a:rPr>
              <a:t>明确</a:t>
            </a:r>
            <a:r>
              <a:rPr lang="zh-CN" altLang="zh-CN" sz="1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全面从严治党</a:t>
            </a:r>
            <a:r>
              <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sym typeface="+mn-ea"/>
              </a:rPr>
              <a:t>的战略方针，提出新时代党的建设总要求，全面推进党的政治建设、思想建设、组织建设、作风建设、纪律建设，把制度建设贯穿其中，深入推进反腐败斗争，落实管党治党政治责任，以伟大自我革命引领伟大社会革命。</a:t>
            </a:r>
            <a:endParaRPr lang="zh-CN" altLang="en-US" sz="12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0" name="文本框 39"/>
          <p:cNvSpPr txBox="1"/>
          <p:nvPr/>
        </p:nvSpPr>
        <p:spPr bwMode="auto">
          <a:xfrm>
            <a:off x="488714" y="1758886"/>
            <a:ext cx="272992" cy="414130"/>
          </a:xfrm>
          <a:custGeom>
            <a:avLst/>
            <a:gdLst/>
            <a:ahLst/>
            <a:cxnLst/>
            <a:rect l="l" t="t" r="r" b="b"/>
            <a:pathLst>
              <a:path w="272992" h="414130">
                <a:moveTo>
                  <a:pt x="136334" y="186328"/>
                </a:moveTo>
                <a:cubicBezTo>
                  <a:pt x="112797" y="188378"/>
                  <a:pt x="100405" y="214125"/>
                  <a:pt x="99159" y="263566"/>
                </a:cubicBezTo>
                <a:cubicBezTo>
                  <a:pt x="98528" y="340704"/>
                  <a:pt x="110930" y="378490"/>
                  <a:pt x="136366" y="376923"/>
                </a:cubicBezTo>
                <a:cubicBezTo>
                  <a:pt x="160708" y="374846"/>
                  <a:pt x="173194" y="342342"/>
                  <a:pt x="173825" y="279413"/>
                </a:cubicBezTo>
                <a:cubicBezTo>
                  <a:pt x="173205" y="219118"/>
                  <a:pt x="160708" y="188089"/>
                  <a:pt x="136334" y="186328"/>
                </a:cubicBezTo>
                <a:close/>
                <a:moveTo>
                  <a:pt x="149917" y="0"/>
                </a:moveTo>
                <a:cubicBezTo>
                  <a:pt x="220156" y="2077"/>
                  <a:pt x="257390" y="24983"/>
                  <a:pt x="261618" y="68719"/>
                </a:cubicBezTo>
                <a:cubicBezTo>
                  <a:pt x="259777" y="100076"/>
                  <a:pt x="242745" y="116662"/>
                  <a:pt x="210520" y="118476"/>
                </a:cubicBezTo>
                <a:cubicBezTo>
                  <a:pt x="179962" y="116651"/>
                  <a:pt x="163934" y="103171"/>
                  <a:pt x="162435" y="78035"/>
                </a:cubicBezTo>
                <a:cubicBezTo>
                  <a:pt x="162435" y="69984"/>
                  <a:pt x="165401" y="61946"/>
                  <a:pt x="171333" y="53921"/>
                </a:cubicBezTo>
                <a:cubicBezTo>
                  <a:pt x="176628" y="49078"/>
                  <a:pt x="176723" y="45258"/>
                  <a:pt x="171617" y="42460"/>
                </a:cubicBezTo>
                <a:cubicBezTo>
                  <a:pt x="167573" y="38995"/>
                  <a:pt x="160879" y="37262"/>
                  <a:pt x="151534" y="37262"/>
                </a:cubicBezTo>
                <a:cubicBezTo>
                  <a:pt x="117890" y="40296"/>
                  <a:pt x="100457" y="83317"/>
                  <a:pt x="99238" y="166324"/>
                </a:cubicBezTo>
                <a:cubicBezTo>
                  <a:pt x="110417" y="153456"/>
                  <a:pt x="129390" y="147022"/>
                  <a:pt x="156157" y="147022"/>
                </a:cubicBezTo>
                <a:cubicBezTo>
                  <a:pt x="230634" y="151545"/>
                  <a:pt x="269579" y="194996"/>
                  <a:pt x="272992" y="277378"/>
                </a:cubicBezTo>
                <a:cubicBezTo>
                  <a:pt x="270252" y="364781"/>
                  <a:pt x="225362" y="410365"/>
                  <a:pt x="138322" y="414130"/>
                </a:cubicBezTo>
                <a:cubicBezTo>
                  <a:pt x="47122" y="412763"/>
                  <a:pt x="1015" y="348492"/>
                  <a:pt x="0" y="221318"/>
                </a:cubicBezTo>
                <a:cubicBezTo>
                  <a:pt x="3029" y="80598"/>
                  <a:pt x="53001" y="6825"/>
                  <a:pt x="149917" y="0"/>
                </a:cubicBez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indent="504190" algn="just">
              <a:lnSpc>
                <a:spcPct val="150000"/>
              </a:lnSpc>
              <a:defRPr b="0">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0" marR="0" lvl="0" indent="467995" algn="just" defTabSz="914400" eaLnBrk="1" fontAlgn="auto" latinLnBrk="0" hangingPunct="1">
              <a:lnSpc>
                <a:spcPct val="150000"/>
              </a:lnSpc>
              <a:spcBef>
                <a:spcPts val="0"/>
              </a:spcBef>
              <a:spcAft>
                <a:spcPts val="0"/>
              </a:spcAft>
              <a:buClrTx/>
              <a:buSzTx/>
              <a:buFontTx/>
              <a:buNone/>
              <a:defRPr/>
            </a:pPr>
            <a:endParaRPr kumimoji="0" lang="en-US" sz="4000" b="1" i="0" u="none" strike="noStrike" kern="0" cap="none" spc="0" normalizeH="0" baseline="0" noProof="0" dirty="0">
              <a:ln>
                <a:noFill/>
              </a:ln>
              <a:solidFill>
                <a:srgbClr val="C00000"/>
              </a:solidFill>
              <a:effectLst/>
              <a:uLnTx/>
              <a:uFillTx/>
              <a:latin typeface="方正榜书楷简体" panose="02000000000000000000" pitchFamily="2" charset="-122"/>
              <a:ea typeface="方正榜书楷简体" panose="02000000000000000000" pitchFamily="2" charset="-122"/>
              <a:cs typeface="Arial" panose="020B0604020202020204"/>
            </a:endParaRPr>
          </a:p>
        </p:txBody>
      </p:sp>
      <p:sp>
        <p:nvSpPr>
          <p:cNvPr id="39" name="文本框 38"/>
          <p:cNvSpPr txBox="1"/>
          <p:nvPr/>
        </p:nvSpPr>
        <p:spPr bwMode="auto">
          <a:xfrm>
            <a:off x="2866958" y="1784326"/>
            <a:ext cx="267123" cy="406274"/>
          </a:xfrm>
          <a:custGeom>
            <a:avLst/>
            <a:gdLst/>
            <a:ahLst/>
            <a:cxnLst/>
            <a:rect l="l" t="t" r="r" b="b"/>
            <a:pathLst>
              <a:path w="267123" h="406274">
                <a:moveTo>
                  <a:pt x="15831" y="0"/>
                </a:moveTo>
                <a:lnTo>
                  <a:pt x="267123" y="0"/>
                </a:lnTo>
                <a:lnTo>
                  <a:pt x="267123" y="50648"/>
                </a:lnTo>
                <a:cubicBezTo>
                  <a:pt x="200434" y="151014"/>
                  <a:pt x="167089" y="252852"/>
                  <a:pt x="167089" y="356162"/>
                </a:cubicBezTo>
                <a:cubicBezTo>
                  <a:pt x="167089" y="389570"/>
                  <a:pt x="149145" y="406274"/>
                  <a:pt x="113258" y="406274"/>
                </a:cubicBezTo>
                <a:cubicBezTo>
                  <a:pt x="77371" y="406274"/>
                  <a:pt x="59427" y="391108"/>
                  <a:pt x="59427" y="360777"/>
                </a:cubicBezTo>
                <a:cubicBezTo>
                  <a:pt x="57776" y="305346"/>
                  <a:pt x="105485" y="213872"/>
                  <a:pt x="202553" y="86357"/>
                </a:cubicBezTo>
                <a:lnTo>
                  <a:pt x="80922" y="86357"/>
                </a:lnTo>
                <a:cubicBezTo>
                  <a:pt x="60050" y="84706"/>
                  <a:pt x="44942" y="104846"/>
                  <a:pt x="35598" y="146778"/>
                </a:cubicBezTo>
                <a:lnTo>
                  <a:pt x="0" y="139758"/>
                </a:ln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indent="504190" algn="just">
              <a:lnSpc>
                <a:spcPct val="150000"/>
              </a:lnSpc>
              <a:defRPr b="0">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0" marR="0" lvl="0" indent="467995" algn="just" defTabSz="914400" eaLnBrk="1" fontAlgn="auto" latinLnBrk="0" hangingPunct="1">
              <a:lnSpc>
                <a:spcPct val="150000"/>
              </a:lnSpc>
              <a:spcBef>
                <a:spcPts val="0"/>
              </a:spcBef>
              <a:spcAft>
                <a:spcPts val="0"/>
              </a:spcAft>
              <a:buClrTx/>
              <a:buSzTx/>
              <a:buFontTx/>
              <a:buNone/>
              <a:defRPr/>
            </a:pPr>
            <a:endParaRPr kumimoji="0" lang="en-US" sz="4000" b="1" i="0" u="none" strike="noStrike" kern="0" cap="none" spc="0" normalizeH="0" baseline="0" noProof="0" dirty="0">
              <a:ln>
                <a:noFill/>
              </a:ln>
              <a:solidFill>
                <a:srgbClr val="C00000"/>
              </a:solidFill>
              <a:effectLst/>
              <a:uLnTx/>
              <a:uFillTx/>
              <a:latin typeface="方正榜书楷简体" panose="02000000000000000000" pitchFamily="2" charset="-122"/>
              <a:ea typeface="方正榜书楷简体" panose="02000000000000000000" pitchFamily="2" charset="-122"/>
              <a:cs typeface="Arial" panose="020B0604020202020204"/>
            </a:endParaRPr>
          </a:p>
        </p:txBody>
      </p:sp>
      <p:sp>
        <p:nvSpPr>
          <p:cNvPr id="35" name="文本框 34"/>
          <p:cNvSpPr txBox="1"/>
          <p:nvPr/>
        </p:nvSpPr>
        <p:spPr bwMode="auto">
          <a:xfrm>
            <a:off x="5309183" y="1758886"/>
            <a:ext cx="271090" cy="414130"/>
          </a:xfrm>
          <a:custGeom>
            <a:avLst/>
            <a:gdLst/>
            <a:ahLst/>
            <a:cxnLst/>
            <a:rect l="l" t="t" r="r" b="b"/>
            <a:pathLst>
              <a:path w="271090" h="414130">
                <a:moveTo>
                  <a:pt x="102949" y="234862"/>
                </a:moveTo>
                <a:cubicBezTo>
                  <a:pt x="82551" y="253866"/>
                  <a:pt x="71884" y="278718"/>
                  <a:pt x="70948" y="309418"/>
                </a:cubicBezTo>
                <a:cubicBezTo>
                  <a:pt x="73430" y="351335"/>
                  <a:pt x="92742" y="373812"/>
                  <a:pt x="128884" y="376852"/>
                </a:cubicBezTo>
                <a:cubicBezTo>
                  <a:pt x="165279" y="374422"/>
                  <a:pt x="184554" y="355381"/>
                  <a:pt x="186710" y="319728"/>
                </a:cubicBezTo>
                <a:cubicBezTo>
                  <a:pt x="188362" y="290327"/>
                  <a:pt x="160441" y="262038"/>
                  <a:pt x="102949" y="234862"/>
                </a:cubicBezTo>
                <a:close/>
                <a:moveTo>
                  <a:pt x="135802" y="37262"/>
                </a:moveTo>
                <a:cubicBezTo>
                  <a:pt x="109567" y="38745"/>
                  <a:pt x="95703" y="53674"/>
                  <a:pt x="94209" y="82050"/>
                </a:cubicBezTo>
                <a:cubicBezTo>
                  <a:pt x="92285" y="114111"/>
                  <a:pt x="114005" y="141211"/>
                  <a:pt x="159371" y="163350"/>
                </a:cubicBezTo>
                <a:cubicBezTo>
                  <a:pt x="176935" y="145413"/>
                  <a:pt x="185551" y="123708"/>
                  <a:pt x="185220" y="98236"/>
                </a:cubicBezTo>
                <a:cubicBezTo>
                  <a:pt x="184305" y="59091"/>
                  <a:pt x="167832" y="38766"/>
                  <a:pt x="135802" y="37262"/>
                </a:cubicBezTo>
                <a:close/>
                <a:moveTo>
                  <a:pt x="135660" y="0"/>
                </a:moveTo>
                <a:cubicBezTo>
                  <a:pt x="213871" y="2408"/>
                  <a:pt x="254531" y="34870"/>
                  <a:pt x="257638" y="97384"/>
                </a:cubicBezTo>
                <a:cubicBezTo>
                  <a:pt x="257985" y="136644"/>
                  <a:pt x="237871" y="164978"/>
                  <a:pt x="197296" y="182384"/>
                </a:cubicBezTo>
                <a:cubicBezTo>
                  <a:pt x="248141" y="208745"/>
                  <a:pt x="272712" y="245789"/>
                  <a:pt x="271008" y="293516"/>
                </a:cubicBezTo>
                <a:cubicBezTo>
                  <a:pt x="267227" y="370171"/>
                  <a:pt x="219829" y="410375"/>
                  <a:pt x="128813" y="414130"/>
                </a:cubicBezTo>
                <a:cubicBezTo>
                  <a:pt x="47778" y="410707"/>
                  <a:pt x="4842" y="375663"/>
                  <a:pt x="4" y="309000"/>
                </a:cubicBezTo>
                <a:cubicBezTo>
                  <a:pt x="-327" y="268746"/>
                  <a:pt x="21133" y="237294"/>
                  <a:pt x="64385" y="214645"/>
                </a:cubicBezTo>
                <a:cubicBezTo>
                  <a:pt x="27738" y="189157"/>
                  <a:pt x="10074" y="154524"/>
                  <a:pt x="11394" y="110746"/>
                </a:cubicBezTo>
                <a:cubicBezTo>
                  <a:pt x="15522" y="40354"/>
                  <a:pt x="56944" y="3439"/>
                  <a:pt x="135660" y="0"/>
                </a:cubicBez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indent="504190" algn="just">
              <a:lnSpc>
                <a:spcPct val="150000"/>
              </a:lnSpc>
              <a:defRPr b="0">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0" marR="0" lvl="0" indent="467995" algn="just" defTabSz="914400" eaLnBrk="1" fontAlgn="auto" latinLnBrk="0" hangingPunct="1">
              <a:lnSpc>
                <a:spcPct val="150000"/>
              </a:lnSpc>
              <a:spcBef>
                <a:spcPts val="0"/>
              </a:spcBef>
              <a:spcAft>
                <a:spcPts val="0"/>
              </a:spcAft>
              <a:buClrTx/>
              <a:buSzTx/>
              <a:buFontTx/>
              <a:buNone/>
              <a:defRPr/>
            </a:pPr>
            <a:endParaRPr kumimoji="0" lang="en-US" sz="4000" b="1" i="0" u="none" strike="noStrike" kern="0" cap="none" spc="0" normalizeH="0" baseline="0" noProof="0" dirty="0">
              <a:ln>
                <a:noFill/>
              </a:ln>
              <a:solidFill>
                <a:srgbClr val="C00000"/>
              </a:solidFill>
              <a:effectLst/>
              <a:uLnTx/>
              <a:uFillTx/>
              <a:latin typeface="方正榜书楷简体" panose="02000000000000000000" pitchFamily="2" charset="-122"/>
              <a:ea typeface="方正榜书楷简体" panose="02000000000000000000" pitchFamily="2" charset="-122"/>
              <a:cs typeface="Arial" panose="020B0604020202020204"/>
            </a:endParaRPr>
          </a:p>
        </p:txBody>
      </p:sp>
      <p:sp>
        <p:nvSpPr>
          <p:cNvPr id="31" name="文本框 30"/>
          <p:cNvSpPr txBox="1"/>
          <p:nvPr/>
        </p:nvSpPr>
        <p:spPr bwMode="auto">
          <a:xfrm>
            <a:off x="10070878" y="1751218"/>
            <a:ext cx="567290" cy="414698"/>
          </a:xfrm>
          <a:custGeom>
            <a:avLst/>
            <a:gdLst/>
            <a:ahLst/>
            <a:cxnLst/>
            <a:rect l="l" t="t" r="r" b="b"/>
            <a:pathLst>
              <a:path w="567290" h="414698">
                <a:moveTo>
                  <a:pt x="425355" y="37830"/>
                </a:moveTo>
                <a:cubicBezTo>
                  <a:pt x="397501" y="32877"/>
                  <a:pt x="384238" y="90984"/>
                  <a:pt x="385569" y="212153"/>
                </a:cubicBezTo>
                <a:cubicBezTo>
                  <a:pt x="385569" y="273999"/>
                  <a:pt x="388871" y="318771"/>
                  <a:pt x="395476" y="346468"/>
                </a:cubicBezTo>
                <a:cubicBezTo>
                  <a:pt x="401392" y="367066"/>
                  <a:pt x="411633" y="377388"/>
                  <a:pt x="426199" y="377436"/>
                </a:cubicBezTo>
                <a:cubicBezTo>
                  <a:pt x="455442" y="382011"/>
                  <a:pt x="469401" y="324902"/>
                  <a:pt x="468076" y="206111"/>
                </a:cubicBezTo>
                <a:cubicBezTo>
                  <a:pt x="469070" y="90290"/>
                  <a:pt x="454830" y="34197"/>
                  <a:pt x="425355" y="37830"/>
                </a:cubicBezTo>
                <a:close/>
                <a:moveTo>
                  <a:pt x="426657" y="576"/>
                </a:moveTo>
                <a:cubicBezTo>
                  <a:pt x="519418" y="2290"/>
                  <a:pt x="566296" y="69319"/>
                  <a:pt x="567290" y="201662"/>
                </a:cubicBezTo>
                <a:cubicBezTo>
                  <a:pt x="565902" y="341635"/>
                  <a:pt x="518669" y="412647"/>
                  <a:pt x="425592" y="414698"/>
                </a:cubicBezTo>
                <a:cubicBezTo>
                  <a:pt x="334103" y="412305"/>
                  <a:pt x="287683" y="342447"/>
                  <a:pt x="286331" y="205125"/>
                </a:cubicBezTo>
                <a:cubicBezTo>
                  <a:pt x="287004" y="70126"/>
                  <a:pt x="333780" y="1943"/>
                  <a:pt x="426657" y="576"/>
                </a:cubicBezTo>
                <a:close/>
                <a:moveTo>
                  <a:pt x="147274" y="0"/>
                </a:moveTo>
                <a:cubicBezTo>
                  <a:pt x="144635" y="58812"/>
                  <a:pt x="143315" y="105067"/>
                  <a:pt x="143315" y="138764"/>
                </a:cubicBezTo>
                <a:lnTo>
                  <a:pt x="143315" y="312984"/>
                </a:lnTo>
                <a:cubicBezTo>
                  <a:pt x="142947" y="338009"/>
                  <a:pt x="145700" y="353601"/>
                  <a:pt x="151573" y="359759"/>
                </a:cubicBezTo>
                <a:cubicBezTo>
                  <a:pt x="156390" y="366569"/>
                  <a:pt x="168990" y="369632"/>
                  <a:pt x="189372" y="368948"/>
                </a:cubicBezTo>
                <a:lnTo>
                  <a:pt x="189372" y="406779"/>
                </a:lnTo>
                <a:lnTo>
                  <a:pt x="1490" y="406779"/>
                </a:lnTo>
                <a:lnTo>
                  <a:pt x="1490" y="368948"/>
                </a:lnTo>
                <a:cubicBezTo>
                  <a:pt x="21915" y="369632"/>
                  <a:pt x="34840" y="366542"/>
                  <a:pt x="40267" y="359680"/>
                </a:cubicBezTo>
                <a:cubicBezTo>
                  <a:pt x="46441" y="352938"/>
                  <a:pt x="49362" y="338727"/>
                  <a:pt x="49031" y="317046"/>
                </a:cubicBezTo>
                <a:lnTo>
                  <a:pt x="49031" y="116756"/>
                </a:lnTo>
                <a:cubicBezTo>
                  <a:pt x="51339" y="79657"/>
                  <a:pt x="34996" y="62427"/>
                  <a:pt x="0" y="65067"/>
                </a:cubicBezTo>
                <a:lnTo>
                  <a:pt x="0" y="28680"/>
                </a:ln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indent="504190" algn="just">
              <a:lnSpc>
                <a:spcPct val="150000"/>
              </a:lnSpc>
              <a:defRPr b="0">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0" marR="0" lvl="0" indent="467995" algn="just" defTabSz="914400" eaLnBrk="1" fontAlgn="auto" latinLnBrk="0" hangingPunct="1">
              <a:lnSpc>
                <a:spcPct val="150000"/>
              </a:lnSpc>
              <a:spcBef>
                <a:spcPts val="0"/>
              </a:spcBef>
              <a:spcAft>
                <a:spcPts val="0"/>
              </a:spcAft>
              <a:buClrTx/>
              <a:buSzTx/>
              <a:buFontTx/>
              <a:buNone/>
              <a:defRPr/>
            </a:pPr>
            <a:endParaRPr kumimoji="0" lang="en-US" sz="4000" b="1" i="0" u="none" strike="noStrike" kern="0" cap="none" spc="0" normalizeH="0" baseline="0" noProof="0" dirty="0">
              <a:ln>
                <a:noFill/>
              </a:ln>
              <a:solidFill>
                <a:srgbClr val="C00000"/>
              </a:solidFill>
              <a:effectLst/>
              <a:uLnTx/>
              <a:uFillTx/>
              <a:latin typeface="方正榜书楷简体" panose="02000000000000000000" pitchFamily="2" charset="-122"/>
              <a:ea typeface="方正榜书楷简体" panose="02000000000000000000" pitchFamily="2" charset="-122"/>
              <a:cs typeface="Arial" panose="020B0604020202020204"/>
            </a:endParaRPr>
          </a:p>
        </p:txBody>
      </p:sp>
      <p:sp>
        <p:nvSpPr>
          <p:cNvPr id="41" name="文本框 40"/>
          <p:cNvSpPr txBox="1"/>
          <p:nvPr/>
        </p:nvSpPr>
        <p:spPr>
          <a:xfrm>
            <a:off x="2370000" y="936000"/>
            <a:ext cx="7452000" cy="430887"/>
          </a:xfrm>
          <a:prstGeom prst="rect">
            <a:avLst/>
          </a:prstGeom>
          <a:noFill/>
        </p:spPr>
        <p:txBody>
          <a:bodyPr wrap="square">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“十个明确”</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1277105"/>
            <a:ext cx="12192000" cy="3073956"/>
            <a:chOff x="1" y="3235364"/>
            <a:chExt cx="12192000" cy="3073956"/>
          </a:xfrm>
        </p:grpSpPr>
        <p:pic>
          <p:nvPicPr>
            <p:cNvPr id="3" name="图片 2"/>
            <p:cNvPicPr>
              <a:picLocks noChangeAspect="1"/>
            </p:cNvPicPr>
            <p:nvPr/>
          </p:nvPicPr>
          <p:blipFill rotWithShape="1">
            <a:blip r:embed="rId2"/>
            <a:srcRect t="46639" b="-1"/>
            <a:stretch>
              <a:fillRect/>
            </a:stretch>
          </p:blipFill>
          <p:spPr>
            <a:xfrm>
              <a:off x="1" y="3235364"/>
              <a:ext cx="12192000" cy="3073956"/>
            </a:xfrm>
            <a:prstGeom prst="rect">
              <a:avLst/>
            </a:prstGeom>
            <a:noFill/>
          </p:spPr>
        </p:pic>
        <p:sp>
          <p:nvSpPr>
            <p:cNvPr id="4" name="矩形 3"/>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4" name="组合 13"/>
          <p:cNvGrpSpPr/>
          <p:nvPr/>
        </p:nvGrpSpPr>
        <p:grpSpPr>
          <a:xfrm>
            <a:off x="1065048" y="1989676"/>
            <a:ext cx="10061904" cy="3707576"/>
            <a:chOff x="996335" y="1644238"/>
            <a:chExt cx="10061904" cy="3707576"/>
          </a:xfrm>
        </p:grpSpPr>
        <p:sp>
          <p:nvSpPr>
            <p:cNvPr id="12" name="矩形 11"/>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flipV="1">
              <a:off x="1103911" y="1644238"/>
              <a:ext cx="9954328" cy="3600000"/>
            </a:xfrm>
            <a:prstGeom prst="rect">
              <a:avLst/>
            </a:prstGeom>
            <a:solidFill>
              <a:schemeClr val="bg1"/>
            </a:solidFill>
            <a:ln w="12700">
              <a:gradFill>
                <a:gsLst>
                  <a:gs pos="100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iśľiḍè"/>
          <p:cNvSpPr txBox="1"/>
          <p:nvPr/>
        </p:nvSpPr>
        <p:spPr>
          <a:xfrm>
            <a:off x="2046000" y="2763464"/>
            <a:ext cx="8100000" cy="21600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　　如果把习近平新时代中国特色社会主义思想比作一座</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理论大厦</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，“十个明确”就是支撑整座大厦的</a:t>
            </a:r>
            <a:r>
              <a:rPr lang="en-US" altLang="zh-CN"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四梁八柱</a:t>
            </a:r>
            <a:r>
              <a:rPr lang="en-US" altLang="zh-CN"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p>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　　把握住了“十个明确”，就掌握了这一思想的</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核心要义和基本精神</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矩形 36"/>
          <p:cNvSpPr/>
          <p:nvPr/>
        </p:nvSpPr>
        <p:spPr>
          <a:xfrm>
            <a:off x="2175600" y="936000"/>
            <a:ext cx="7840800" cy="429895"/>
          </a:xfrm>
          <a:prstGeom prst="rect">
            <a:avLst/>
          </a:prstGeom>
          <a:noFill/>
        </p:spPr>
        <p:txBody>
          <a:bodyPr wrap="square" rtlCol="0">
            <a:spAutoFit/>
          </a:bodyPr>
          <a:lstStyle/>
          <a:p>
            <a:pPr algn="ctr">
              <a:buClr>
                <a:srgbClr val="C00000"/>
              </a:buClr>
              <a:buSzPct val="80000"/>
            </a:pPr>
            <a:r>
              <a:rPr lang="en-US" altLang="zh-CN" sz="2200" b="1" dirty="0">
                <a:solidFill>
                  <a:schemeClr val="tx1">
                    <a:lumMod val="95000"/>
                    <a:lumOff val="5000"/>
                  </a:schemeClr>
                </a:solidFill>
                <a:latin typeface="微软雅黑" panose="020B0503020204020204" pitchFamily="34" charset="-122"/>
                <a:ea typeface="微软雅黑" panose="020B0503020204020204" pitchFamily="34" charset="-122"/>
              </a:rPr>
              <a:t>“</a:t>
            </a: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十四个坚持</a:t>
            </a:r>
            <a:r>
              <a:rPr lang="en-US" altLang="zh-CN" sz="2200" b="1" dirty="0">
                <a:solidFill>
                  <a:schemeClr val="tx1">
                    <a:lumMod val="95000"/>
                    <a:lumOff val="5000"/>
                  </a:schemeClr>
                </a:solidFill>
                <a:latin typeface="微软雅黑" panose="020B0503020204020204" pitchFamily="34" charset="-122"/>
                <a:ea typeface="微软雅黑" panose="020B0503020204020204" pitchFamily="34" charset="-122"/>
              </a:rPr>
              <a:t>”</a:t>
            </a:r>
          </a:p>
        </p:txBody>
      </p:sp>
      <p:grpSp>
        <p:nvGrpSpPr>
          <p:cNvPr id="11" name="组合 10"/>
          <p:cNvGrpSpPr/>
          <p:nvPr/>
        </p:nvGrpSpPr>
        <p:grpSpPr>
          <a:xfrm>
            <a:off x="1" y="1556629"/>
            <a:ext cx="12192000" cy="2880320"/>
            <a:chOff x="1" y="3429000"/>
            <a:chExt cx="12192000" cy="2880320"/>
          </a:xfrm>
        </p:grpSpPr>
        <p:pic>
          <p:nvPicPr>
            <p:cNvPr id="12" name="图片 11"/>
            <p:cNvPicPr>
              <a:picLocks noChangeAspect="1"/>
            </p:cNvPicPr>
            <p:nvPr/>
          </p:nvPicPr>
          <p:blipFill rotWithShape="1">
            <a:blip r:embed="rId2"/>
            <a:srcRect t="50000"/>
            <a:stretch>
              <a:fillRect/>
            </a:stretch>
          </p:blipFill>
          <p:spPr>
            <a:xfrm>
              <a:off x="1" y="3429000"/>
              <a:ext cx="12192000" cy="2880320"/>
            </a:xfrm>
            <a:prstGeom prst="rect">
              <a:avLst/>
            </a:prstGeom>
            <a:noFill/>
          </p:spPr>
        </p:pic>
        <p:sp>
          <p:nvSpPr>
            <p:cNvPr id="15" name="矩形 14"/>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işlídê"/>
          <p:cNvSpPr/>
          <p:nvPr/>
        </p:nvSpPr>
        <p:spPr>
          <a:xfrm>
            <a:off x="695400" y="1996095"/>
            <a:ext cx="10801200" cy="432048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17" name="组合 16"/>
          <p:cNvGrpSpPr/>
          <p:nvPr/>
        </p:nvGrpSpPr>
        <p:grpSpPr>
          <a:xfrm>
            <a:off x="1739956" y="2719945"/>
            <a:ext cx="3563955" cy="2880320"/>
            <a:chOff x="1055652" y="2708920"/>
            <a:chExt cx="4320000" cy="2880320"/>
          </a:xfrm>
        </p:grpSpPr>
        <p:cxnSp>
          <p:nvCxnSpPr>
            <p:cNvPr id="18" name="直接连接符 17"/>
            <p:cNvCxnSpPr/>
            <p:nvPr/>
          </p:nvCxnSpPr>
          <p:spPr>
            <a:xfrm>
              <a:off x="1055652" y="2708920"/>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a:off x="1055652" y="3284984"/>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a:off x="1055652" y="3861048"/>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1055652" y="4437112"/>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a:off x="1055652" y="5589240"/>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1055652" y="5013176"/>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6" name="文本框 25"/>
          <p:cNvSpPr txBox="1"/>
          <p:nvPr/>
        </p:nvSpPr>
        <p:spPr>
          <a:xfrm>
            <a:off x="1343912" y="2107216"/>
            <a:ext cx="3960000" cy="4108817"/>
          </a:xfrm>
          <a:prstGeom prst="rect">
            <a:avLst/>
          </a:prstGeom>
        </p:spPr>
        <p:txBody>
          <a:bodyPr wrap="square">
            <a:spAutoFit/>
          </a:bodyPr>
          <a:lstStyle>
            <a:defPPr>
              <a:defRPr lang="zh-CN"/>
            </a:defPPr>
            <a:lvl1pPr marL="342900" indent="-342900" algn="just">
              <a:lnSpc>
                <a:spcPct val="150000"/>
              </a:lnSpc>
              <a:spcAft>
                <a:spcPts val="600"/>
              </a:spcAft>
              <a:buClr>
                <a:srgbClr val="C00000"/>
              </a:buClr>
              <a:buFont typeface="Wingdings" panose="05000000000000000000" pitchFamily="2" charset="2"/>
              <a:buChar char="n"/>
              <a:defRPr sz="2000">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tx1">
                    <a:lumMod val="85000"/>
                    <a:lumOff val="15000"/>
                  </a:schemeClr>
                </a:solidFill>
              </a:rPr>
              <a:t>坚持</a:t>
            </a:r>
            <a:r>
              <a:rPr lang="zh-CN" altLang="en-US" sz="2200" dirty="0"/>
              <a:t>党对一切工作的领导</a:t>
            </a:r>
            <a:endParaRPr lang="en-US" altLang="zh-CN" sz="2200" dirty="0"/>
          </a:p>
          <a:p>
            <a:r>
              <a:rPr lang="zh-CN" altLang="en-US" sz="2200" dirty="0">
                <a:solidFill>
                  <a:schemeClr val="tx1">
                    <a:lumMod val="85000"/>
                    <a:lumOff val="15000"/>
                  </a:schemeClr>
                </a:solidFill>
              </a:rPr>
              <a:t>坚持</a:t>
            </a:r>
            <a:r>
              <a:rPr lang="zh-CN" altLang="en-US" sz="2200" dirty="0"/>
              <a:t>以人民为中心</a:t>
            </a:r>
          </a:p>
          <a:p>
            <a:r>
              <a:rPr lang="zh-CN" altLang="en-US" sz="2200" dirty="0">
                <a:solidFill>
                  <a:schemeClr val="tx1">
                    <a:lumMod val="85000"/>
                    <a:lumOff val="15000"/>
                  </a:schemeClr>
                </a:solidFill>
              </a:rPr>
              <a:t>坚持</a:t>
            </a:r>
            <a:r>
              <a:rPr lang="zh-CN" altLang="en-US" sz="2200" dirty="0"/>
              <a:t>全面深化改革</a:t>
            </a:r>
          </a:p>
          <a:p>
            <a:r>
              <a:rPr lang="zh-CN" altLang="en-US" sz="2200" dirty="0">
                <a:solidFill>
                  <a:schemeClr val="tx1">
                    <a:lumMod val="85000"/>
                    <a:lumOff val="15000"/>
                  </a:schemeClr>
                </a:solidFill>
              </a:rPr>
              <a:t>坚持</a:t>
            </a:r>
            <a:r>
              <a:rPr lang="zh-CN" altLang="en-US" sz="2200" dirty="0"/>
              <a:t>新发展理念</a:t>
            </a:r>
          </a:p>
          <a:p>
            <a:r>
              <a:rPr lang="zh-CN" altLang="en-US" sz="2200" dirty="0">
                <a:solidFill>
                  <a:schemeClr val="tx1">
                    <a:lumMod val="85000"/>
                    <a:lumOff val="15000"/>
                  </a:schemeClr>
                </a:solidFill>
              </a:rPr>
              <a:t>坚持</a:t>
            </a:r>
            <a:r>
              <a:rPr lang="zh-CN" altLang="en-US" sz="2200" dirty="0"/>
              <a:t>人民当家作主</a:t>
            </a:r>
          </a:p>
          <a:p>
            <a:r>
              <a:rPr lang="zh-CN" altLang="en-US" sz="2200" dirty="0">
                <a:solidFill>
                  <a:schemeClr val="tx1">
                    <a:lumMod val="85000"/>
                    <a:lumOff val="15000"/>
                  </a:schemeClr>
                </a:solidFill>
              </a:rPr>
              <a:t>坚持</a:t>
            </a:r>
            <a:r>
              <a:rPr lang="zh-CN" altLang="en-US" sz="2200" dirty="0"/>
              <a:t>全面依法治国</a:t>
            </a:r>
          </a:p>
          <a:p>
            <a:r>
              <a:rPr lang="zh-CN" altLang="en-US" sz="2200" dirty="0">
                <a:solidFill>
                  <a:schemeClr val="tx1">
                    <a:lumMod val="85000"/>
                    <a:lumOff val="15000"/>
                  </a:schemeClr>
                </a:solidFill>
              </a:rPr>
              <a:t>坚持</a:t>
            </a:r>
            <a:r>
              <a:rPr lang="zh-CN" altLang="en-US" sz="2200" dirty="0"/>
              <a:t>社会主义核心价值体系</a:t>
            </a:r>
          </a:p>
        </p:txBody>
      </p:sp>
      <p:sp>
        <p:nvSpPr>
          <p:cNvPr id="27" name="文本框 26"/>
          <p:cNvSpPr txBox="1"/>
          <p:nvPr/>
        </p:nvSpPr>
        <p:spPr>
          <a:xfrm>
            <a:off x="6276020" y="2107216"/>
            <a:ext cx="4752000" cy="4108817"/>
          </a:xfrm>
          <a:prstGeom prst="rect">
            <a:avLst/>
          </a:prstGeom>
        </p:spPr>
        <p:txBody>
          <a:bodyPr wrap="square">
            <a:spAutoFit/>
          </a:bodyPr>
          <a:lstStyle>
            <a:defPPr>
              <a:defRPr lang="zh-CN"/>
            </a:defPPr>
            <a:lvl1pPr marL="342900" indent="-342900" algn="just">
              <a:lnSpc>
                <a:spcPct val="150000"/>
              </a:lnSpc>
              <a:spcAft>
                <a:spcPts val="600"/>
              </a:spcAft>
              <a:buClr>
                <a:srgbClr val="C00000"/>
              </a:buClr>
              <a:buFont typeface="Wingdings" panose="05000000000000000000" pitchFamily="2" charset="2"/>
              <a:buChar char="n"/>
              <a:defRPr sz="2000">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t>坚持在发展中保障和改善民生</a:t>
            </a:r>
            <a:endParaRPr lang="en-US" altLang="zh-CN" sz="2200" dirty="0"/>
          </a:p>
          <a:p>
            <a:r>
              <a:rPr lang="zh-CN" altLang="en-US" sz="2200" dirty="0"/>
              <a:t>坚持人与自然和谐共生</a:t>
            </a:r>
          </a:p>
          <a:p>
            <a:r>
              <a:rPr lang="zh-CN" altLang="en-US" sz="2200" dirty="0"/>
              <a:t>坚持总体国家安全观</a:t>
            </a:r>
          </a:p>
          <a:p>
            <a:r>
              <a:rPr lang="zh-CN" altLang="en-US" sz="2200" dirty="0"/>
              <a:t>坚持党对人民军队的绝对领导</a:t>
            </a:r>
          </a:p>
          <a:p>
            <a:r>
              <a:rPr lang="zh-CN" altLang="en-US" sz="2200" dirty="0"/>
              <a:t>坚持“一国两制”和推进祖国统一</a:t>
            </a:r>
          </a:p>
          <a:p>
            <a:r>
              <a:rPr lang="zh-CN" altLang="en-US" sz="2200" dirty="0"/>
              <a:t>坚持推动构建人类命运共同体</a:t>
            </a:r>
          </a:p>
          <a:p>
            <a:r>
              <a:rPr lang="zh-CN" altLang="en-US" sz="2200" dirty="0"/>
              <a:t>坚持全面从严治党</a:t>
            </a:r>
          </a:p>
        </p:txBody>
      </p:sp>
      <p:cxnSp>
        <p:nvCxnSpPr>
          <p:cNvPr id="22" name="直接箭头连接符 21"/>
          <p:cNvCxnSpPr/>
          <p:nvPr/>
        </p:nvCxnSpPr>
        <p:spPr>
          <a:xfrm>
            <a:off x="1091444" y="3003664"/>
            <a:ext cx="0" cy="244156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6672064" y="2716175"/>
            <a:ext cx="4355956" cy="2880320"/>
            <a:chOff x="1055652" y="2708920"/>
            <a:chExt cx="4320000" cy="2880320"/>
          </a:xfrm>
        </p:grpSpPr>
        <p:cxnSp>
          <p:nvCxnSpPr>
            <p:cNvPr id="29" name="直接连接符 28"/>
            <p:cNvCxnSpPr/>
            <p:nvPr/>
          </p:nvCxnSpPr>
          <p:spPr>
            <a:xfrm>
              <a:off x="1055652" y="2708920"/>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a:off x="1055652" y="3284984"/>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1055652" y="3861048"/>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a:off x="1055652" y="4437112"/>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a:off x="1055652" y="5589240"/>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1055652" y="5013176"/>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1277105"/>
            <a:ext cx="12192000" cy="3073956"/>
            <a:chOff x="1" y="3235364"/>
            <a:chExt cx="12192000" cy="3073956"/>
          </a:xfrm>
        </p:grpSpPr>
        <p:pic>
          <p:nvPicPr>
            <p:cNvPr id="3" name="图片 2"/>
            <p:cNvPicPr>
              <a:picLocks noChangeAspect="1"/>
            </p:cNvPicPr>
            <p:nvPr/>
          </p:nvPicPr>
          <p:blipFill rotWithShape="1">
            <a:blip r:embed="rId2"/>
            <a:srcRect t="46639" b="-1"/>
            <a:stretch>
              <a:fillRect/>
            </a:stretch>
          </p:blipFill>
          <p:spPr>
            <a:xfrm>
              <a:off x="1" y="3235364"/>
              <a:ext cx="12192000" cy="3073956"/>
            </a:xfrm>
            <a:prstGeom prst="rect">
              <a:avLst/>
            </a:prstGeom>
            <a:noFill/>
          </p:spPr>
        </p:pic>
        <p:sp>
          <p:nvSpPr>
            <p:cNvPr id="4" name="矩形 3"/>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4" name="组合 13"/>
          <p:cNvGrpSpPr/>
          <p:nvPr/>
        </p:nvGrpSpPr>
        <p:grpSpPr>
          <a:xfrm>
            <a:off x="1065048" y="1989676"/>
            <a:ext cx="10061904" cy="3707576"/>
            <a:chOff x="996335" y="1644238"/>
            <a:chExt cx="10061904" cy="3707576"/>
          </a:xfrm>
        </p:grpSpPr>
        <p:sp>
          <p:nvSpPr>
            <p:cNvPr id="12" name="矩形 11"/>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flipV="1">
              <a:off x="1103911" y="1644238"/>
              <a:ext cx="9954328" cy="3600000"/>
            </a:xfrm>
            <a:prstGeom prst="rect">
              <a:avLst/>
            </a:prstGeom>
            <a:solidFill>
              <a:schemeClr val="bg1"/>
            </a:solidFill>
            <a:ln w="12700">
              <a:gradFill>
                <a:gsLst>
                  <a:gs pos="100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iśľiḍè"/>
          <p:cNvSpPr txBox="1"/>
          <p:nvPr/>
        </p:nvSpPr>
        <p:spPr>
          <a:xfrm>
            <a:off x="2046000" y="2997464"/>
            <a:ext cx="8100000" cy="16158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en-US" altLang="zh-CN"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“十四个坚持”是新时代坚持和发展中国特色社会主义的</a:t>
            </a:r>
            <a:r>
              <a:rPr lang="en-US" altLang="zh-CN" sz="2200" b="1" dirty="0">
                <a:solidFill>
                  <a:srgbClr val="C00000"/>
                </a:solidFill>
                <a:latin typeface="微软雅黑" panose="020B0503020204020204" pitchFamily="34" charset="-122"/>
                <a:ea typeface="微软雅黑" panose="020B0503020204020204" pitchFamily="34" charset="-122"/>
              </a:rPr>
              <a:t>基本方略</a:t>
            </a:r>
            <a:r>
              <a:rPr lang="en-US" altLang="zh-CN"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，是习近平新时代中国特色社会主义思想的重要组成部分，是落实这一思想的</a:t>
            </a:r>
            <a:r>
              <a:rPr lang="en-US" altLang="zh-CN" sz="2200" b="1" dirty="0">
                <a:solidFill>
                  <a:srgbClr val="C00000"/>
                </a:solidFill>
                <a:latin typeface="微软雅黑" panose="020B0503020204020204" pitchFamily="34" charset="-122"/>
                <a:ea typeface="微软雅黑" panose="020B0503020204020204" pitchFamily="34" charset="-122"/>
              </a:rPr>
              <a:t>实践要求</a:t>
            </a:r>
            <a:r>
              <a:rPr lang="en-US" altLang="zh-CN"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a:t>
            </a:r>
            <a:endPar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 name="组合 55"/>
          <p:cNvGrpSpPr/>
          <p:nvPr/>
        </p:nvGrpSpPr>
        <p:grpSpPr>
          <a:xfrm>
            <a:off x="1" y="1556629"/>
            <a:ext cx="12192000" cy="2880320"/>
            <a:chOff x="1" y="3429000"/>
            <a:chExt cx="12192000" cy="2880320"/>
          </a:xfrm>
        </p:grpSpPr>
        <p:pic>
          <p:nvPicPr>
            <p:cNvPr id="57" name="图片 56"/>
            <p:cNvPicPr>
              <a:picLocks noChangeAspect="1"/>
            </p:cNvPicPr>
            <p:nvPr/>
          </p:nvPicPr>
          <p:blipFill rotWithShape="1">
            <a:blip r:embed="rId2"/>
            <a:srcRect t="50000"/>
            <a:stretch>
              <a:fillRect/>
            </a:stretch>
          </p:blipFill>
          <p:spPr>
            <a:xfrm>
              <a:off x="1" y="3429000"/>
              <a:ext cx="12192000" cy="2880320"/>
            </a:xfrm>
            <a:prstGeom prst="rect">
              <a:avLst/>
            </a:prstGeom>
            <a:noFill/>
          </p:spPr>
        </p:pic>
        <p:sp>
          <p:nvSpPr>
            <p:cNvPr id="58" name="矩形 57"/>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9" name="组合 28"/>
          <p:cNvGrpSpPr/>
          <p:nvPr/>
        </p:nvGrpSpPr>
        <p:grpSpPr>
          <a:xfrm>
            <a:off x="695400" y="1996095"/>
            <a:ext cx="10801200" cy="4320480"/>
            <a:chOff x="695400" y="1996095"/>
            <a:chExt cx="10801200" cy="4320480"/>
          </a:xfrm>
        </p:grpSpPr>
        <p:grpSp>
          <p:nvGrpSpPr>
            <p:cNvPr id="30" name="组合 29"/>
            <p:cNvGrpSpPr/>
            <p:nvPr/>
          </p:nvGrpSpPr>
          <p:grpSpPr>
            <a:xfrm>
              <a:off x="695400" y="1996095"/>
              <a:ext cx="10801200" cy="4320480"/>
              <a:chOff x="695400" y="1996095"/>
              <a:chExt cx="10801200" cy="4320480"/>
            </a:xfrm>
          </p:grpSpPr>
          <p:sp>
            <p:nvSpPr>
              <p:cNvPr id="32" name="işlídê"/>
              <p:cNvSpPr/>
              <p:nvPr/>
            </p:nvSpPr>
            <p:spPr>
              <a:xfrm>
                <a:off x="695400" y="1996095"/>
                <a:ext cx="10801200" cy="432048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33" name="文本框 32"/>
              <p:cNvSpPr txBox="1"/>
              <p:nvPr/>
            </p:nvSpPr>
            <p:spPr>
              <a:xfrm>
                <a:off x="1602449" y="2107216"/>
                <a:ext cx="3960000" cy="4108817"/>
              </a:xfrm>
              <a:prstGeom prst="rect">
                <a:avLst/>
              </a:prstGeom>
            </p:spPr>
            <p:txBody>
              <a:bodyPr wrap="square">
                <a:spAutoFit/>
              </a:bodyPr>
              <a:lstStyle>
                <a:defPPr>
                  <a:defRPr lang="zh-CN"/>
                </a:defPPr>
                <a:lvl1pPr marL="342900" indent="-342900" algn="just">
                  <a:lnSpc>
                    <a:spcPct val="150000"/>
                  </a:lnSpc>
                  <a:spcAft>
                    <a:spcPts val="600"/>
                  </a:spcAft>
                  <a:buClr>
                    <a:srgbClr val="C00000"/>
                  </a:buClr>
                  <a:buFont typeface="Wingdings" panose="05000000000000000000" pitchFamily="2" charset="2"/>
                  <a:buChar char="n"/>
                  <a:defRPr sz="2000">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在坚持党的全面领导上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在全面从严治党上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在经济建设上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在全面深化改革开放上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在政治建设上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在全面依法治国上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在文化建设上</a:t>
                </a:r>
              </a:p>
            </p:txBody>
          </p:sp>
        </p:grpSp>
        <p:sp>
          <p:nvSpPr>
            <p:cNvPr id="31" name="文本框 30"/>
            <p:cNvSpPr txBox="1"/>
            <p:nvPr/>
          </p:nvSpPr>
          <p:spPr>
            <a:xfrm>
              <a:off x="6552048" y="2107216"/>
              <a:ext cx="4140000" cy="3562514"/>
            </a:xfrm>
            <a:prstGeom prst="rect">
              <a:avLst/>
            </a:prstGeom>
          </p:spPr>
          <p:txBody>
            <a:bodyPr wrap="square">
              <a:spAutoFit/>
            </a:bodyPr>
            <a:lstStyle>
              <a:defPPr>
                <a:defRPr lang="zh-CN"/>
              </a:defPPr>
              <a:lvl1pPr marL="342900" indent="-342900" algn="just">
                <a:lnSpc>
                  <a:spcPct val="150000"/>
                </a:lnSpc>
                <a:spcAft>
                  <a:spcPts val="600"/>
                </a:spcAft>
                <a:buClr>
                  <a:srgbClr val="C00000"/>
                </a:buClr>
                <a:buFont typeface="Wingdings" panose="05000000000000000000" pitchFamily="2" charset="2"/>
                <a:buChar char="n"/>
                <a:defRPr sz="2000">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在社会建设上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在生态文明建设上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在国防和军队建设上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在维护国家安全上</a:t>
              </a:r>
            </a:p>
            <a:p>
              <a:pPr marL="342900" marR="0" lvl="0" indent="-342900" algn="just" defTabSz="914400" rtl="0" eaLnBrk="1" fontAlgn="auto" latinLnBrk="0" hangingPunct="1">
                <a:lnSpc>
                  <a:spcPct val="150000"/>
                </a:lnSpc>
                <a:spcBef>
                  <a:spcPts val="0"/>
                </a:spcBef>
                <a:spcAft>
                  <a:spcPts val="600"/>
                </a:spcAft>
                <a:buSzTx/>
                <a:buFont typeface="Wingdings" panose="05000000000000000000" pitchFamily="2" charset="2"/>
                <a:buChar char="n"/>
                <a:defRPr/>
              </a:pPr>
              <a:r>
                <a:rPr kumimoji="0" lang="zh-CN" altLang="en-US" sz="2200" b="0"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在坚持“一国两制”和推进  祖国统一上</a:t>
              </a:r>
              <a:r>
                <a:rPr kumimoji="0" lang="zh-CN" altLang="en-US" sz="2700" b="0"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 </a:t>
              </a:r>
            </a:p>
          </p:txBody>
        </p:sp>
      </p:grpSp>
      <p:sp>
        <p:nvSpPr>
          <p:cNvPr id="36" name="矩形 35"/>
          <p:cNvSpPr/>
          <p:nvPr/>
        </p:nvSpPr>
        <p:spPr>
          <a:xfrm>
            <a:off x="2175600" y="936000"/>
            <a:ext cx="7840800"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en-US" altLang="zh-CN"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十三个方面成就</a:t>
            </a:r>
            <a:r>
              <a:rPr kumimoji="0" lang="en-US" altLang="zh-CN"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a:t>
            </a:r>
          </a:p>
        </p:txBody>
      </p:sp>
      <p:grpSp>
        <p:nvGrpSpPr>
          <p:cNvPr id="37" name="组合 36"/>
          <p:cNvGrpSpPr/>
          <p:nvPr/>
        </p:nvGrpSpPr>
        <p:grpSpPr>
          <a:xfrm>
            <a:off x="1919536" y="2719945"/>
            <a:ext cx="3024336" cy="2880320"/>
            <a:chOff x="1055652" y="2708920"/>
            <a:chExt cx="4320000" cy="2880320"/>
          </a:xfrm>
        </p:grpSpPr>
        <p:cxnSp>
          <p:nvCxnSpPr>
            <p:cNvPr id="38" name="直接连接符 37"/>
            <p:cNvCxnSpPr/>
            <p:nvPr/>
          </p:nvCxnSpPr>
          <p:spPr>
            <a:xfrm>
              <a:off x="1055652" y="2708920"/>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1055652" y="3284984"/>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1055652" y="3861048"/>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a:off x="1055652" y="4437112"/>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nvCxnSpPr>
          <p:spPr>
            <a:xfrm>
              <a:off x="1055652" y="5589240"/>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1055652" y="5013176"/>
              <a:ext cx="43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 name="文本框 2"/>
          <p:cNvSpPr txBox="1"/>
          <p:nvPr/>
        </p:nvSpPr>
        <p:spPr>
          <a:xfrm>
            <a:off x="6564923" y="5588959"/>
            <a:ext cx="2519409" cy="600164"/>
          </a:xfrm>
          <a:prstGeom prst="rect">
            <a:avLst/>
          </a:prstGeom>
          <a:noFill/>
        </p:spPr>
        <p:txBody>
          <a:bodyPr wrap="square">
            <a:spAutoFit/>
          </a:bodyPr>
          <a:lstStyle/>
          <a:p>
            <a:pPr marL="342900" indent="-342900" algn="just">
              <a:lnSpc>
                <a:spcPct val="150000"/>
              </a:lnSpc>
              <a:spcAft>
                <a:spcPts val="600"/>
              </a:spcAft>
              <a:buClr>
                <a:srgbClr val="C00000"/>
              </a:buClr>
              <a:buFont typeface="Wingdings" panose="05000000000000000000" pitchFamily="2" charset="2"/>
              <a:buChar char="n"/>
              <a:defRPr/>
            </a:pPr>
            <a:r>
              <a:rPr lang="zh-CN" altLang="en-US" sz="2200" dirty="0">
                <a:solidFill>
                  <a:prstClr val="black">
                    <a:lumMod val="95000"/>
                    <a:lumOff val="5000"/>
                  </a:prstClr>
                </a:solidFill>
                <a:latin typeface="微软雅黑" panose="020B0503020204020204" pitchFamily="34" charset="-122"/>
                <a:ea typeface="微软雅黑" panose="020B0503020204020204" pitchFamily="34" charset="-122"/>
              </a:rPr>
              <a:t>在外交工作上</a:t>
            </a:r>
          </a:p>
        </p:txBody>
      </p:sp>
      <p:cxnSp>
        <p:nvCxnSpPr>
          <p:cNvPr id="22" name="直接连接符 21"/>
          <p:cNvCxnSpPr/>
          <p:nvPr/>
        </p:nvCxnSpPr>
        <p:spPr>
          <a:xfrm>
            <a:off x="6924092" y="2719945"/>
            <a:ext cx="370841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a:off x="6924092" y="3296009"/>
            <a:ext cx="3767956"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a:endCxn id="31" idx="3"/>
          </p:cNvCxnSpPr>
          <p:nvPr/>
        </p:nvCxnSpPr>
        <p:spPr>
          <a:xfrm>
            <a:off x="6924092" y="3872073"/>
            <a:ext cx="3767956" cy="1640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6924092" y="4448137"/>
            <a:ext cx="3767956"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6924092" y="5588959"/>
            <a:ext cx="3767956" cy="7354"/>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 name="直接箭头连接符 1"/>
          <p:cNvCxnSpPr/>
          <p:nvPr/>
        </p:nvCxnSpPr>
        <p:spPr>
          <a:xfrm>
            <a:off x="1163834" y="2909684"/>
            <a:ext cx="0" cy="244156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1277105"/>
            <a:ext cx="12192000" cy="3073956"/>
            <a:chOff x="1" y="3235364"/>
            <a:chExt cx="12192000" cy="3073956"/>
          </a:xfrm>
        </p:grpSpPr>
        <p:pic>
          <p:nvPicPr>
            <p:cNvPr id="3" name="图片 2"/>
            <p:cNvPicPr>
              <a:picLocks noChangeAspect="1"/>
            </p:cNvPicPr>
            <p:nvPr/>
          </p:nvPicPr>
          <p:blipFill rotWithShape="1">
            <a:blip r:embed="rId2"/>
            <a:srcRect t="46639" b="-1"/>
            <a:stretch>
              <a:fillRect/>
            </a:stretch>
          </p:blipFill>
          <p:spPr>
            <a:xfrm>
              <a:off x="1" y="3235364"/>
              <a:ext cx="12192000" cy="3073956"/>
            </a:xfrm>
            <a:prstGeom prst="rect">
              <a:avLst/>
            </a:prstGeom>
            <a:noFill/>
          </p:spPr>
        </p:pic>
        <p:sp>
          <p:nvSpPr>
            <p:cNvPr id="4" name="矩形 3"/>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4" name="组合 13"/>
          <p:cNvGrpSpPr/>
          <p:nvPr/>
        </p:nvGrpSpPr>
        <p:grpSpPr>
          <a:xfrm>
            <a:off x="1065048" y="1989676"/>
            <a:ext cx="10061904" cy="3707576"/>
            <a:chOff x="996335" y="1644238"/>
            <a:chExt cx="10061904" cy="3707576"/>
          </a:xfrm>
        </p:grpSpPr>
        <p:sp>
          <p:nvSpPr>
            <p:cNvPr id="12" name="矩形 11"/>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flipV="1">
              <a:off x="1103911" y="1644238"/>
              <a:ext cx="9954328" cy="3600000"/>
            </a:xfrm>
            <a:prstGeom prst="rect">
              <a:avLst/>
            </a:prstGeom>
            <a:solidFill>
              <a:schemeClr val="bg1"/>
            </a:solidFill>
            <a:ln w="12700">
              <a:gradFill>
                <a:gsLst>
                  <a:gs pos="100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iśľiḍè"/>
          <p:cNvSpPr txBox="1"/>
          <p:nvPr/>
        </p:nvSpPr>
        <p:spPr>
          <a:xfrm>
            <a:off x="2046000" y="2763464"/>
            <a:ext cx="8100000" cy="21600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“十三个方面成就”全景展示了以习近平同志为核心的党中央治国理政理念、成就和经验，既是习近平新时代中国特色社会主义思想指导的结果，又以一系列重要原创性成果丰富发展了这一重要思想。</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p:cNvPicPr>
            <a:picLocks noChangeAspect="1"/>
          </p:cNvPicPr>
          <p:nvPr/>
        </p:nvPicPr>
        <p:blipFill rotWithShape="1">
          <a:blip r:embed="rId3" cstate="print">
            <a:extLst>
              <a:ext uri="{28A0092B-C50C-407E-A947-70E740481C1C}">
                <a14:useLocalDpi xmlns:a14="http://schemas.microsoft.com/office/drawing/2010/main" val="0"/>
              </a:ext>
            </a:extLst>
          </a:blip>
          <a:srcRect t="34758" r="16378" b="5673"/>
          <a:stretch>
            <a:fillRect/>
          </a:stretch>
        </p:blipFill>
        <p:spPr>
          <a:xfrm>
            <a:off x="0" y="558905"/>
            <a:ext cx="12192000" cy="5760640"/>
          </a:xfrm>
          <a:prstGeom prst="rect">
            <a:avLst/>
          </a:prstGeom>
        </p:spPr>
      </p:pic>
      <p:sp>
        <p:nvSpPr>
          <p:cNvPr id="15" name="矩形 14"/>
          <p:cNvSpPr/>
          <p:nvPr/>
        </p:nvSpPr>
        <p:spPr>
          <a:xfrm flipV="1">
            <a:off x="0" y="1090225"/>
            <a:ext cx="9000000" cy="1188000"/>
          </a:xfrm>
          <a:prstGeom prst="rect">
            <a:avLst/>
          </a:prstGeom>
          <a:gradFill flip="none" rotWithShape="1">
            <a:gsLst>
              <a:gs pos="0">
                <a:srgbClr val="9E2824">
                  <a:alpha val="0"/>
                </a:srgbClr>
              </a:gs>
              <a:gs pos="100000">
                <a:srgbClr val="C00100"/>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cs typeface="+mn-ea"/>
              <a:sym typeface="+mn-lt"/>
            </a:endParaRPr>
          </a:p>
        </p:txBody>
      </p:sp>
      <p:sp>
        <p:nvSpPr>
          <p:cNvPr id="2" name="文本框 1"/>
          <p:cNvSpPr txBox="1"/>
          <p:nvPr/>
        </p:nvSpPr>
        <p:spPr>
          <a:xfrm>
            <a:off x="792000" y="1261032"/>
            <a:ext cx="5262979" cy="846386"/>
          </a:xfrm>
          <a:prstGeom prst="rect">
            <a:avLst/>
          </a:prstGeom>
          <a:noFill/>
        </p:spPr>
        <p:txBody>
          <a:bodyPr wrap="none" rtlCol="0">
            <a:spAutoFit/>
          </a:bodyPr>
          <a:lstStyle/>
          <a:p>
            <a:pPr>
              <a:spcAft>
                <a:spcPts val="600"/>
              </a:spcAft>
            </a:pPr>
            <a:r>
              <a:rPr kumimoji="1"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习近平新时代中国特色社会主义思想</a:t>
            </a:r>
            <a:endParaRPr kumimoji="1" lang="en-US" altLang="zh-CN"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spcAft>
                <a:spcPts val="600"/>
              </a:spcAft>
            </a:pPr>
            <a:r>
              <a:rPr kumimoji="1"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以崭新的思想内容丰富发展了马克思主义</a:t>
            </a:r>
          </a:p>
        </p:txBody>
      </p:sp>
      <p:sp>
        <p:nvSpPr>
          <p:cNvPr id="14" name="对角圆角矩形 13"/>
          <p:cNvSpPr/>
          <p:nvPr/>
        </p:nvSpPr>
        <p:spPr>
          <a:xfrm>
            <a:off x="299356" y="3456251"/>
            <a:ext cx="2556284" cy="1140551"/>
          </a:xfrm>
          <a:prstGeom prst="round2DiagRect">
            <a:avLst/>
          </a:prstGeom>
          <a:gradFill flip="none" rotWithShape="1">
            <a:gsLst>
              <a:gs pos="0">
                <a:schemeClr val="accent5">
                  <a:lumMod val="40000"/>
                  <a:lumOff val="60000"/>
                </a:schemeClr>
              </a:gs>
              <a:gs pos="46000">
                <a:schemeClr val="accent5">
                  <a:lumMod val="95000"/>
                  <a:lumOff val="5000"/>
                </a:schemeClr>
              </a:gs>
              <a:gs pos="100000">
                <a:schemeClr val="accent1">
                  <a:lumMod val="75000"/>
                </a:schemeClr>
              </a:gs>
            </a:gsLst>
            <a:path path="circle">
              <a:fillToRect l="50000" t="130000" r="50000" b="-30000"/>
            </a:path>
            <a:tileRect/>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（一）</a:t>
            </a:r>
            <a:endParaRPr kumimoji="1"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重大时代课题</a:t>
            </a:r>
          </a:p>
        </p:txBody>
      </p:sp>
      <p:sp>
        <p:nvSpPr>
          <p:cNvPr id="8" name="对角圆角矩形 7"/>
          <p:cNvSpPr/>
          <p:nvPr/>
        </p:nvSpPr>
        <p:spPr>
          <a:xfrm>
            <a:off x="3221858" y="3429000"/>
            <a:ext cx="2556284" cy="1140551"/>
          </a:xfrm>
          <a:prstGeom prst="round2DiagRect">
            <a:avLst/>
          </a:prstGeom>
          <a:gradFill flip="none" rotWithShape="1">
            <a:gsLst>
              <a:gs pos="0">
                <a:schemeClr val="accent5">
                  <a:lumMod val="40000"/>
                  <a:lumOff val="60000"/>
                </a:schemeClr>
              </a:gs>
              <a:gs pos="46000">
                <a:schemeClr val="accent5">
                  <a:lumMod val="95000"/>
                  <a:lumOff val="5000"/>
                </a:schemeClr>
              </a:gs>
              <a:gs pos="100000">
                <a:schemeClr val="accent1">
                  <a:lumMod val="75000"/>
                </a:schemeClr>
              </a:gs>
            </a:gsLst>
            <a:path path="circle">
              <a:fillToRect l="50000" t="130000" r="50000" b="-30000"/>
            </a:path>
            <a:tileRect/>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a:t>
            </a:r>
            <a:endParaRPr kumimoji="1"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基本内容</a:t>
            </a:r>
          </a:p>
        </p:txBody>
      </p:sp>
      <p:sp>
        <p:nvSpPr>
          <p:cNvPr id="9" name="对角圆角矩形 8"/>
          <p:cNvSpPr/>
          <p:nvPr/>
        </p:nvSpPr>
        <p:spPr>
          <a:xfrm>
            <a:off x="6121900" y="3428999"/>
            <a:ext cx="2556284" cy="1140551"/>
          </a:xfrm>
          <a:prstGeom prst="round2DiagRect">
            <a:avLst/>
          </a:prstGeom>
          <a:gradFill flip="none" rotWithShape="1">
            <a:gsLst>
              <a:gs pos="0">
                <a:srgbClr val="FF6737"/>
              </a:gs>
              <a:gs pos="46000">
                <a:srgbClr val="CC3300"/>
              </a:gs>
              <a:gs pos="100000">
                <a:srgbClr val="C00000"/>
              </a:gs>
            </a:gsLst>
            <a:path path="circle">
              <a:fillToRect l="50000" t="130000" r="50000" b="-30000"/>
            </a:path>
            <a:tileRect/>
          </a:gradFill>
          <a:ln w="38100">
            <a:solidFill>
              <a:schemeClr val="bg1"/>
            </a:solidFill>
          </a:ln>
          <a:effectLst>
            <a:outerShdw blurRad="381000" dist="254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a:t>
            </a:r>
            <a:endParaRPr kumimoji="1"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kumimoji="1"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世界观方法论</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50800"/>
            <a:ext cx="12192000" cy="6936184"/>
            <a:chOff x="1" y="0"/>
            <a:chExt cx="12192000" cy="6858000"/>
          </a:xfrm>
        </p:grpSpPr>
        <p:pic>
          <p:nvPicPr>
            <p:cNvPr id="3" name="图片 2"/>
            <p:cNvPicPr>
              <a:picLocks noChangeAspect="1"/>
            </p:cNvPicPr>
            <p:nvPr/>
          </p:nvPicPr>
          <p:blipFill>
            <a:blip r:embed="rId2"/>
            <a:stretch>
              <a:fillRect/>
            </a:stretch>
          </p:blipFill>
          <p:spPr>
            <a:xfrm>
              <a:off x="1" y="0"/>
              <a:ext cx="12192000" cy="6858000"/>
            </a:xfrm>
            <a:prstGeom prst="rect">
              <a:avLst/>
            </a:prstGeom>
            <a:noFill/>
          </p:spPr>
        </p:pic>
        <p:sp>
          <p:nvSpPr>
            <p:cNvPr id="4" name="矩形: 圆角 53"/>
            <p:cNvSpPr/>
            <p:nvPr/>
          </p:nvSpPr>
          <p:spPr>
            <a:xfrm>
              <a:off x="1236000" y="1571880"/>
              <a:ext cx="9720000" cy="3737392"/>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 name="图文框 4"/>
            <p:cNvSpPr/>
            <p:nvPr/>
          </p:nvSpPr>
          <p:spPr>
            <a:xfrm>
              <a:off x="876000" y="1215938"/>
              <a:ext cx="10440000" cy="4449276"/>
            </a:xfrm>
            <a:prstGeom prst="frame">
              <a:avLst>
                <a:gd name="adj1" fmla="val 4195"/>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6" name="矩形 5"/>
          <p:cNvSpPr/>
          <p:nvPr/>
        </p:nvSpPr>
        <p:spPr>
          <a:xfrm>
            <a:off x="2387808" y="2240868"/>
            <a:ext cx="7416384" cy="1966372"/>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科学的世界观和方法论是我们研究问题、解决问题的</a:t>
            </a:r>
            <a:r>
              <a:rPr lang="en-US" altLang="zh-CN" sz="2200" b="1" dirty="0">
                <a:latin typeface="楷体" panose="02010609060101010101" pitchFamily="49" charset="-122"/>
                <a:ea typeface="楷体" panose="02010609060101010101" pitchFamily="49" charset="-122"/>
              </a:rPr>
              <a:t>“</a:t>
            </a:r>
            <a:r>
              <a:rPr lang="zh-CN" altLang="en-US" sz="2200" b="1" dirty="0">
                <a:latin typeface="楷体" panose="02010609060101010101" pitchFamily="49" charset="-122"/>
                <a:ea typeface="楷体" panose="02010609060101010101" pitchFamily="49" charset="-122"/>
              </a:rPr>
              <a:t>总钥匙</a:t>
            </a:r>
            <a:r>
              <a:rPr lang="en-US" altLang="zh-CN" sz="2200" b="1" dirty="0">
                <a:latin typeface="楷体" panose="02010609060101010101" pitchFamily="49" charset="-122"/>
                <a:ea typeface="楷体" panose="02010609060101010101" pitchFamily="49" charset="-122"/>
              </a:rPr>
              <a:t>”</a:t>
            </a:r>
            <a:r>
              <a:rPr lang="zh-CN" altLang="en-US" sz="2200" b="1" dirty="0">
                <a:latin typeface="楷体" panose="02010609060101010101" pitchFamily="49" charset="-122"/>
                <a:ea typeface="楷体" panose="02010609060101010101" pitchFamily="49" charset="-122"/>
              </a:rPr>
              <a:t>。</a:t>
            </a:r>
          </a:p>
          <a:p>
            <a:pPr algn="just">
              <a:lnSpc>
                <a:spcPct val="150000"/>
              </a:lnSpc>
            </a:pPr>
            <a:r>
              <a:rPr lang="zh-CN" altLang="en-US" sz="2200" b="1" dirty="0">
                <a:latin typeface="楷体" panose="02010609060101010101" pitchFamily="49" charset="-122"/>
                <a:ea typeface="楷体" panose="02010609060101010101" pitchFamily="49" charset="-122"/>
              </a:rPr>
              <a:t> </a:t>
            </a:r>
            <a:r>
              <a:rPr lang="en-US" altLang="zh-CN" sz="2200" b="1" dirty="0">
                <a:latin typeface="楷体" panose="02010609060101010101" pitchFamily="49" charset="-122"/>
                <a:ea typeface="楷体" panose="02010609060101010101" pitchFamily="49" charset="-122"/>
              </a:rPr>
              <a:t>         </a:t>
            </a: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习近平在二十届中央政治局第一次集体学习时的讲话</a:t>
            </a:r>
            <a:endParaRPr lang="en-US" altLang="zh-CN" b="1" dirty="0">
              <a:latin typeface="楷体" panose="02010609060101010101" pitchFamily="49" charset="-122"/>
              <a:ea typeface="楷体" panose="02010609060101010101" pitchFamily="49" charset="-122"/>
            </a:endParaRPr>
          </a:p>
          <a:p>
            <a:pPr algn="r">
              <a:lnSpc>
                <a:spcPct val="15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2022</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10</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25</a:t>
            </a:r>
            <a:r>
              <a:rPr lang="zh-CN" altLang="en-US" b="1" dirty="0">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组合 27"/>
          <p:cNvGrpSpPr/>
          <p:nvPr/>
        </p:nvGrpSpPr>
        <p:grpSpPr>
          <a:xfrm>
            <a:off x="1" y="1556629"/>
            <a:ext cx="12192000" cy="2880320"/>
            <a:chOff x="1" y="3429000"/>
            <a:chExt cx="12192000" cy="2880320"/>
          </a:xfrm>
        </p:grpSpPr>
        <p:pic>
          <p:nvPicPr>
            <p:cNvPr id="29" name="图片 28"/>
            <p:cNvPicPr>
              <a:picLocks noChangeAspect="1"/>
            </p:cNvPicPr>
            <p:nvPr/>
          </p:nvPicPr>
          <p:blipFill rotWithShape="1">
            <a:blip r:embed="rId2"/>
            <a:srcRect t="50000"/>
            <a:stretch>
              <a:fillRect/>
            </a:stretch>
          </p:blipFill>
          <p:spPr>
            <a:xfrm>
              <a:off x="1" y="3429000"/>
              <a:ext cx="12192000" cy="2880320"/>
            </a:xfrm>
            <a:prstGeom prst="rect">
              <a:avLst/>
            </a:prstGeom>
            <a:noFill/>
          </p:spPr>
        </p:pic>
        <p:sp>
          <p:nvSpPr>
            <p:cNvPr id="30" name="矩形 29"/>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1" name="işlídê"/>
          <p:cNvSpPr/>
          <p:nvPr/>
        </p:nvSpPr>
        <p:spPr>
          <a:xfrm>
            <a:off x="695400" y="1996095"/>
            <a:ext cx="10801200" cy="39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23" name="文本框 22"/>
          <p:cNvSpPr txBox="1"/>
          <p:nvPr/>
        </p:nvSpPr>
        <p:spPr>
          <a:xfrm>
            <a:off x="2041358" y="936000"/>
            <a:ext cx="8109284" cy="42989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世界观和方法论：</a:t>
            </a:r>
            <a:r>
              <a:rPr kumimoji="0" lang="en-US" altLang="zh-CN"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a:t>
            </a:r>
            <a:r>
              <a:rPr lang="zh-CN" altLang="en-US" sz="2200" b="1" dirty="0">
                <a:solidFill>
                  <a:prstClr val="black">
                    <a:lumMod val="95000"/>
                    <a:lumOff val="5000"/>
                  </a:prstClr>
                </a:solidFill>
                <a:latin typeface="微软雅黑" panose="020B0503020204020204" pitchFamily="34" charset="-122"/>
                <a:ea typeface="微软雅黑" panose="020B0503020204020204" pitchFamily="34" charset="-122"/>
              </a:rPr>
              <a:t>六个必须坚持</a:t>
            </a:r>
            <a:r>
              <a:rPr kumimoji="0" lang="en-US" altLang="zh-CN"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a:t>
            </a:r>
          </a:p>
        </p:txBody>
      </p:sp>
      <p:grpSp>
        <p:nvGrpSpPr>
          <p:cNvPr id="2" name="组合 1"/>
          <p:cNvGrpSpPr/>
          <p:nvPr/>
        </p:nvGrpSpPr>
        <p:grpSpPr>
          <a:xfrm>
            <a:off x="2448000" y="2801274"/>
            <a:ext cx="7483587" cy="2349642"/>
            <a:chOff x="2448000" y="2914266"/>
            <a:chExt cx="7483587" cy="2349642"/>
          </a:xfrm>
        </p:grpSpPr>
        <p:sp>
          <p:nvSpPr>
            <p:cNvPr id="32" name="文本框 31"/>
            <p:cNvSpPr txBox="1"/>
            <p:nvPr/>
          </p:nvSpPr>
          <p:spPr>
            <a:xfrm>
              <a:off x="2808000" y="2916000"/>
              <a:ext cx="2731587" cy="2123658"/>
            </a:xfrm>
            <a:prstGeom prst="rect">
              <a:avLst/>
            </a:prstGeom>
          </p:spPr>
          <p:txBody>
            <a:bodyPr wrap="square">
              <a:spAutoFit/>
            </a:bodyPr>
            <a:lstStyle>
              <a:defPPr>
                <a:defRPr lang="zh-CN"/>
              </a:defPPr>
              <a:lvl1pPr marL="342900" indent="-342900" algn="just">
                <a:lnSpc>
                  <a:spcPct val="150000"/>
                </a:lnSpc>
                <a:spcAft>
                  <a:spcPts val="600"/>
                </a:spcAft>
                <a:buClr>
                  <a:srgbClr val="C00000"/>
                </a:buClr>
                <a:buFont typeface="Wingdings" panose="05000000000000000000" pitchFamily="2" charset="2"/>
                <a:buChar char="n"/>
                <a:defRPr sz="2000">
                  <a:solidFill>
                    <a:schemeClr val="tx1">
                      <a:lumMod val="95000"/>
                      <a:lumOff val="5000"/>
                    </a:schemeClr>
                  </a:solidFill>
                  <a:latin typeface="微软雅黑" panose="020B0503020204020204" pitchFamily="34" charset="-122"/>
                  <a:ea typeface="微软雅黑" panose="020B0503020204020204" pitchFamily="34" charset="-122"/>
                </a:defRPr>
              </a:lvl1pPr>
            </a:lstStyle>
            <a:p>
              <a:pPr lvl="0">
                <a:lnSpc>
                  <a:spcPct val="100000"/>
                </a:lnSpc>
                <a:spcAft>
                  <a:spcPts val="3600"/>
                </a:spcAft>
                <a:defRPr/>
              </a:pPr>
              <a:r>
                <a:rPr lang="zh-CN" altLang="en-US" sz="2400" dirty="0">
                  <a:solidFill>
                    <a:prstClr val="black">
                      <a:lumMod val="85000"/>
                      <a:lumOff val="15000"/>
                    </a:prstClr>
                  </a:solidFill>
                </a:rPr>
                <a:t>坚持人民至上</a:t>
              </a:r>
              <a:endParaRPr lang="en-US" altLang="zh-CN" sz="2400" dirty="0">
                <a:solidFill>
                  <a:prstClr val="black">
                    <a:lumMod val="85000"/>
                    <a:lumOff val="15000"/>
                  </a:prstClr>
                </a:solidFill>
              </a:endParaRPr>
            </a:p>
            <a:p>
              <a:pPr>
                <a:lnSpc>
                  <a:spcPct val="100000"/>
                </a:lnSpc>
                <a:spcAft>
                  <a:spcPts val="3600"/>
                </a:spcAft>
                <a:defRPr/>
              </a:pPr>
              <a:r>
                <a:rPr lang="zh-CN" altLang="en-US" sz="2400" dirty="0">
                  <a:solidFill>
                    <a:schemeClr val="tx1"/>
                  </a:solidFill>
                </a:rPr>
                <a:t>坚持自信自立</a:t>
              </a:r>
              <a:endParaRPr lang="en-US" altLang="zh-CN" sz="2400" dirty="0">
                <a:solidFill>
                  <a:schemeClr val="tx1"/>
                </a:solidFill>
              </a:endParaRPr>
            </a:p>
            <a:p>
              <a:pPr>
                <a:lnSpc>
                  <a:spcPct val="100000"/>
                </a:lnSpc>
                <a:spcAft>
                  <a:spcPts val="3600"/>
                </a:spcAft>
                <a:defRPr/>
              </a:pPr>
              <a:r>
                <a:rPr lang="zh-CN" altLang="en-US" sz="2400" dirty="0">
                  <a:solidFill>
                    <a:schemeClr val="tx1"/>
                  </a:solidFill>
                </a:rPr>
                <a:t>坚持守正创新</a:t>
              </a:r>
            </a:p>
          </p:txBody>
        </p:sp>
        <p:sp>
          <p:nvSpPr>
            <p:cNvPr id="33" name="文本框 32"/>
            <p:cNvSpPr txBox="1"/>
            <p:nvPr/>
          </p:nvSpPr>
          <p:spPr>
            <a:xfrm>
              <a:off x="7200000" y="2914266"/>
              <a:ext cx="2731587" cy="2123658"/>
            </a:xfrm>
            <a:prstGeom prst="rect">
              <a:avLst/>
            </a:prstGeom>
          </p:spPr>
          <p:txBody>
            <a:bodyPr wrap="square">
              <a:spAutoFit/>
            </a:bodyPr>
            <a:lstStyle>
              <a:defPPr>
                <a:defRPr lang="zh-CN"/>
              </a:defPPr>
              <a:lvl1pPr marL="342900" indent="-342900" algn="just">
                <a:lnSpc>
                  <a:spcPct val="150000"/>
                </a:lnSpc>
                <a:spcAft>
                  <a:spcPts val="600"/>
                </a:spcAft>
                <a:buClr>
                  <a:srgbClr val="C00000"/>
                </a:buClr>
                <a:buFont typeface="Wingdings" panose="05000000000000000000" pitchFamily="2" charset="2"/>
                <a:buChar char="n"/>
                <a:defRPr sz="2000">
                  <a:solidFill>
                    <a:schemeClr val="tx1">
                      <a:lumMod val="95000"/>
                      <a:lumOff val="5000"/>
                    </a:schemeClr>
                  </a:solidFill>
                  <a:latin typeface="微软雅黑" panose="020B0503020204020204" pitchFamily="34" charset="-122"/>
                  <a:ea typeface="微软雅黑" panose="020B0503020204020204" pitchFamily="34" charset="-122"/>
                </a:defRPr>
              </a:lvl1pPr>
            </a:lstStyle>
            <a:p>
              <a:pPr lvl="0">
                <a:lnSpc>
                  <a:spcPct val="100000"/>
                </a:lnSpc>
                <a:spcAft>
                  <a:spcPts val="3600"/>
                </a:spcAft>
                <a:defRPr/>
              </a:pPr>
              <a:r>
                <a:rPr lang="zh-CN" altLang="en-US" sz="2400" dirty="0">
                  <a:solidFill>
                    <a:prstClr val="black">
                      <a:lumMod val="85000"/>
                      <a:lumOff val="15000"/>
                    </a:prstClr>
                  </a:solidFill>
                </a:rPr>
                <a:t>坚持问题导向</a:t>
              </a:r>
              <a:endParaRPr lang="en-US" altLang="zh-CN" sz="2400" dirty="0">
                <a:solidFill>
                  <a:prstClr val="black">
                    <a:lumMod val="85000"/>
                    <a:lumOff val="15000"/>
                  </a:prstClr>
                </a:solidFill>
              </a:endParaRPr>
            </a:p>
            <a:p>
              <a:pPr lvl="0">
                <a:lnSpc>
                  <a:spcPct val="100000"/>
                </a:lnSpc>
                <a:spcAft>
                  <a:spcPts val="3600"/>
                </a:spcAft>
                <a:defRPr/>
              </a:pPr>
              <a:r>
                <a:rPr lang="zh-CN" altLang="en-US" sz="2400" dirty="0">
                  <a:solidFill>
                    <a:schemeClr val="tx1"/>
                  </a:solidFill>
                </a:rPr>
                <a:t>坚持系统观念</a:t>
              </a:r>
            </a:p>
            <a:p>
              <a:pPr lvl="0">
                <a:lnSpc>
                  <a:spcPct val="100000"/>
                </a:lnSpc>
                <a:spcAft>
                  <a:spcPts val="3600"/>
                </a:spcAft>
                <a:defRPr/>
              </a:pPr>
              <a:r>
                <a:rPr lang="zh-CN" altLang="en-US" sz="2400" dirty="0">
                  <a:solidFill>
                    <a:schemeClr val="tx1"/>
                  </a:solidFill>
                </a:rPr>
                <a:t>坚持胸怀天下</a:t>
              </a:r>
            </a:p>
          </p:txBody>
        </p:sp>
        <p:cxnSp>
          <p:nvCxnSpPr>
            <p:cNvPr id="34" name="直接连接符 33"/>
            <p:cNvCxnSpPr/>
            <p:nvPr/>
          </p:nvCxnSpPr>
          <p:spPr>
            <a:xfrm>
              <a:off x="2448000" y="3528000"/>
              <a:ext cx="3024336"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2448000" y="4395954"/>
              <a:ext cx="3024336"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2448000" y="5263908"/>
              <a:ext cx="3024336"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6840000" y="3528000"/>
              <a:ext cx="3024336"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6840000" y="4395954"/>
              <a:ext cx="3024336"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6840000" y="5263908"/>
              <a:ext cx="3024336"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cxnSp>
        <p:nvCxnSpPr>
          <p:cNvPr id="40" name="直接箭头连接符 39"/>
          <p:cNvCxnSpPr/>
          <p:nvPr/>
        </p:nvCxnSpPr>
        <p:spPr>
          <a:xfrm>
            <a:off x="1775520" y="3040095"/>
            <a:ext cx="0" cy="187200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bwMode="auto">
          <a:xfrm>
            <a:off x="700921" y="897369"/>
            <a:ext cx="10790157" cy="5054497"/>
          </a:xfrm>
          <a:prstGeom prst="rect">
            <a:avLst/>
          </a:prstGeom>
          <a:gradFill>
            <a:gsLst>
              <a:gs pos="0">
                <a:srgbClr val="FAE7D0"/>
              </a:gs>
              <a:gs pos="100000">
                <a:srgbClr val="D49A78"/>
              </a:gs>
            </a:gsLst>
            <a:lin ang="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cs typeface="Arial" panose="020B0604020202020204"/>
            </a:endParaRPr>
          </a:p>
        </p:txBody>
      </p:sp>
      <p:sp>
        <p:nvSpPr>
          <p:cNvPr id="3" name="剪去对角的矩形 7"/>
          <p:cNvSpPr>
            <a:spLocks noChangeAspect="1"/>
          </p:cNvSpPr>
          <p:nvPr/>
        </p:nvSpPr>
        <p:spPr bwMode="auto">
          <a:xfrm>
            <a:off x="870857" y="1016001"/>
            <a:ext cx="10479314" cy="5239656"/>
          </a:xfrm>
          <a:prstGeom prst="snip2DiagRect">
            <a:avLst>
              <a:gd name="adj1" fmla="val 0"/>
              <a:gd name="adj2" fmla="val 6155"/>
            </a:avLst>
          </a:prstGeom>
          <a:solidFill>
            <a:schemeClr val="bg1"/>
          </a:solidFill>
          <a:ln w="12700">
            <a:noFill/>
          </a:ln>
          <a:effectLst>
            <a:outerShdw blurRad="381000" dist="635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cs typeface="Arial" panose="020B0604020202020204"/>
            </a:endParaRPr>
          </a:p>
        </p:txBody>
      </p:sp>
      <p:sp>
        <p:nvSpPr>
          <p:cNvPr id="4" name="矩形 3"/>
          <p:cNvSpPr/>
          <p:nvPr/>
        </p:nvSpPr>
        <p:spPr bwMode="auto">
          <a:xfrm>
            <a:off x="3304912" y="1520788"/>
            <a:ext cx="7740359" cy="4654608"/>
          </a:xfrm>
          <a:prstGeom prst="rect">
            <a:avLst/>
          </a:prstGeom>
        </p:spPr>
        <p:txBody>
          <a:bodyPr wrap="square">
            <a:spAutoFit/>
          </a:bodyPr>
          <a:lstStyle/>
          <a:p>
            <a:pPr lvl="0" indent="539750">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坚持人民至上是根本价值立场，体现了历史唯物主义群众史观。</a:t>
            </a:r>
          </a:p>
          <a:p>
            <a:pPr lvl="0" indent="539750">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人民性是马克思主义的本质属性，党的理论是来自人民、为了人民、造福人民的理论，人民的创造性实践是理论创新的不竭源泉。一切脱离人民的理论都是苍白无力的，一切不为人民造福的理论都是没有生命力的。我们要站稳人民立场、把握人民愿望、尊重人民创造、集中人民智慧，形成为人民所喜爱、所认同、所拥有的理论，使之成为指导人民认识世界和改造世界的强大思想武器。江山就是人民，人民就是江山，人心向背关系党的生死存亡。赢得人民信任，得到人民支持，党就能够克服任何困难，就能够无往而不胜。</a:t>
            </a:r>
            <a:endParaRPr lang="en-US" altLang="zh-CN" sz="2000" kern="0" dirty="0">
              <a:solidFill>
                <a:srgbClr val="262626"/>
              </a:solidFill>
              <a:latin typeface="微软雅黑" panose="020B0503020204020204" pitchFamily="34" charset="-122"/>
              <a:ea typeface="微软雅黑" panose="020B0503020204020204" pitchFamily="34" charset="-122"/>
              <a:cs typeface="Arial" panose="020B0604020202020204"/>
            </a:endParaRPr>
          </a:p>
          <a:p>
            <a:pPr lvl="0" indent="539750">
              <a:lnSpc>
                <a:spcPct val="150000"/>
              </a:lnSpc>
              <a:defRPr/>
            </a:pPr>
            <a:endPar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endParaRPr>
          </a:p>
        </p:txBody>
      </p:sp>
      <p:cxnSp>
        <p:nvCxnSpPr>
          <p:cNvPr id="5" name="直接连接符 4"/>
          <p:cNvCxnSpPr/>
          <p:nvPr/>
        </p:nvCxnSpPr>
        <p:spPr bwMode="auto">
          <a:xfrm>
            <a:off x="3000011" y="1385829"/>
            <a:ext cx="0" cy="4500000"/>
          </a:xfrm>
          <a:prstGeom prst="line">
            <a:avLst/>
          </a:prstGeom>
          <a:ln>
            <a:solidFill>
              <a:srgbClr val="D09978"/>
            </a:solidFill>
          </a:ln>
        </p:spPr>
        <p:style>
          <a:lnRef idx="1">
            <a:schemeClr val="accent1"/>
          </a:lnRef>
          <a:fillRef idx="0">
            <a:schemeClr val="accent1"/>
          </a:fillRef>
          <a:effectRef idx="0">
            <a:schemeClr val="accent1"/>
          </a:effectRef>
          <a:fontRef idx="minor">
            <a:schemeClr val="tx1"/>
          </a:fontRef>
        </p:style>
      </p:cxnSp>
      <p:grpSp>
        <p:nvGrpSpPr>
          <p:cNvPr id="6" name="组合 5"/>
          <p:cNvGrpSpPr/>
          <p:nvPr/>
        </p:nvGrpSpPr>
        <p:grpSpPr bwMode="auto">
          <a:xfrm>
            <a:off x="1096915" y="859050"/>
            <a:ext cx="909468" cy="974330"/>
            <a:chOff x="1483541" y="1326662"/>
            <a:chExt cx="1010559" cy="1082631"/>
          </a:xfrm>
        </p:grpSpPr>
        <p:sp>
          <p:nvSpPr>
            <p:cNvPr id="7" name="矩形 6"/>
            <p:cNvSpPr/>
            <p:nvPr/>
          </p:nvSpPr>
          <p:spPr bwMode="auto">
            <a:xfrm>
              <a:off x="1483541" y="1326662"/>
              <a:ext cx="1010559" cy="1082631"/>
            </a:xfrm>
            <a:prstGeom prst="rect">
              <a:avLst/>
            </a:prstGeom>
            <a:solidFill>
              <a:srgbClr val="DC9450"/>
            </a:solidFill>
            <a:ln w="28575">
              <a:solidFill>
                <a:schemeClr val="bg1"/>
              </a:soli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20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endParaRPr>
            </a:p>
          </p:txBody>
        </p:sp>
        <p:sp>
          <p:nvSpPr>
            <p:cNvPr id="8" name="矩形 7"/>
            <p:cNvSpPr/>
            <p:nvPr/>
          </p:nvSpPr>
          <p:spPr bwMode="auto">
            <a:xfrm>
              <a:off x="1808742" y="1469694"/>
              <a:ext cx="360156" cy="786571"/>
            </a:xfrm>
            <a:prstGeom prst="rect">
              <a:avLst/>
            </a:prstGeom>
            <a:grpFill/>
          </p:spPr>
          <p:txBody>
            <a:bodyPr wrap="none">
              <a:spAutoFit/>
            </a:bodyPr>
            <a:lstStyle/>
            <a:p>
              <a:pPr marL="0" marR="0" lvl="0" indent="0" algn="l" defTabSz="914400" eaLnBrk="1" fontAlgn="auto" latinLnBrk="0" hangingPunct="1">
                <a:lnSpc>
                  <a:spcPct val="100000"/>
                </a:lnSpc>
                <a:spcBef>
                  <a:spcPts val="0"/>
                </a:spcBef>
                <a:spcAft>
                  <a:spcPts val="0"/>
                </a:spcAft>
                <a:buClrTx/>
                <a:buSzTx/>
                <a:buFontTx/>
                <a:buNone/>
                <a:defRPr/>
              </a:pPr>
              <a:r>
                <a:rPr kumimoji="0" lang="en-US" altLang="zh-CN" sz="4000" b="1" i="0" u="none" strike="noStrike" kern="0" cap="none" spc="0" normalizeH="0" baseline="0" noProof="0" dirty="0">
                  <a:ln>
                    <a:noFill/>
                  </a:ln>
                  <a:solidFill>
                    <a:prstClr val="white"/>
                  </a:solidFill>
                  <a:effectLst/>
                  <a:uLnTx/>
                  <a:uFillTx/>
                  <a:latin typeface="华文行楷" panose="02010800040101010101" pitchFamily="2" charset="-122"/>
                  <a:ea typeface="华文行楷" panose="02010800040101010101" pitchFamily="2" charset="-122"/>
                  <a:cs typeface="Arial" panose="020B0604020202020204"/>
                </a:rPr>
                <a:t>1</a:t>
              </a:r>
              <a:endParaRPr kumimoji="0" lang="en-US" altLang="zh-CN" sz="4000" b="0" i="0" u="none" strike="noStrike" kern="0" cap="none" spc="0" normalizeH="0" baseline="0" noProof="0" dirty="0">
                <a:ln>
                  <a:noFill/>
                </a:ln>
                <a:solidFill>
                  <a:prstClr val="white"/>
                </a:solidFill>
                <a:effectLst/>
                <a:uLnTx/>
                <a:uFillTx/>
                <a:latin typeface="华文行楷" panose="02010800040101010101" pitchFamily="2" charset="-122"/>
                <a:ea typeface="华文行楷" panose="02010800040101010101" pitchFamily="2" charset="-122"/>
                <a:cs typeface="Arial" panose="020B0604020202020204"/>
              </a:endParaRPr>
            </a:p>
          </p:txBody>
        </p:sp>
      </p:grpSp>
      <p:pic>
        <p:nvPicPr>
          <p:cNvPr id="9" name="图片 8" descr="卡通人物&#10;&#10;描述已自动生成"/>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2931" y="2232000"/>
            <a:ext cx="504657" cy="285972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bwMode="auto">
          <a:xfrm>
            <a:off x="700921" y="897369"/>
            <a:ext cx="10790157" cy="5054497"/>
          </a:xfrm>
          <a:prstGeom prst="rect">
            <a:avLst/>
          </a:prstGeom>
          <a:gradFill>
            <a:gsLst>
              <a:gs pos="0">
                <a:srgbClr val="FAE7D0"/>
              </a:gs>
              <a:gs pos="100000">
                <a:srgbClr val="D49A78"/>
              </a:gs>
            </a:gsLst>
            <a:lin ang="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sp>
        <p:nvSpPr>
          <p:cNvPr id="3" name="剪去对角的矩形 7"/>
          <p:cNvSpPr>
            <a:spLocks noChangeAspect="1"/>
          </p:cNvSpPr>
          <p:nvPr/>
        </p:nvSpPr>
        <p:spPr bwMode="auto">
          <a:xfrm>
            <a:off x="870857" y="1016001"/>
            <a:ext cx="10479314" cy="5239656"/>
          </a:xfrm>
          <a:prstGeom prst="snip2DiagRect">
            <a:avLst>
              <a:gd name="adj1" fmla="val 0"/>
              <a:gd name="adj2" fmla="val 6155"/>
            </a:avLst>
          </a:prstGeom>
          <a:solidFill>
            <a:schemeClr val="bg1"/>
          </a:solidFill>
          <a:ln w="12700">
            <a:noFill/>
          </a:ln>
          <a:effectLst>
            <a:outerShdw blurRad="381000" dist="635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sp>
        <p:nvSpPr>
          <p:cNvPr id="4" name="矩形 3"/>
          <p:cNvSpPr/>
          <p:nvPr/>
        </p:nvSpPr>
        <p:spPr bwMode="auto">
          <a:xfrm>
            <a:off x="3412354" y="1402373"/>
            <a:ext cx="7524000" cy="4707890"/>
          </a:xfrm>
          <a:prstGeom prst="rect">
            <a:avLst/>
          </a:prstGeom>
        </p:spPr>
        <p:txBody>
          <a:bodyPr wrap="square">
            <a:spAutoFit/>
          </a:bodyPr>
          <a:lstStyle/>
          <a:p>
            <a:pPr lvl="0"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坚持自信自立是内在精神特质，体现了客观规律性和主观能动性的有机结合。</a:t>
            </a:r>
            <a:endParaRPr lang="en-US" altLang="zh-CN" sz="2000" kern="0" dirty="0">
              <a:solidFill>
                <a:srgbClr val="262626"/>
              </a:solidFill>
              <a:latin typeface="微软雅黑" panose="020B0503020204020204" pitchFamily="34" charset="-122"/>
              <a:ea typeface="微软雅黑" panose="020B0503020204020204" pitchFamily="34" charset="-122"/>
              <a:cs typeface="Arial" panose="020B0604020202020204"/>
            </a:endParaRPr>
          </a:p>
          <a:p>
            <a:pPr lvl="0"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党的百年奋斗成功道路是党领导人民独立自主探索开辟出来的，马克思主义的中国篇章是中国共产党人依靠自身力量实践出来的，贯穿其中的一个基本点就是中国的问题必须从中国基本国情出发，由中国人自己来解答。我们要坚持对马克思主义的坚定信仰、对中国特色社会主义的坚定信念，坚定道路自信、理论自信、制度自信、文化自信，以更加积极的历史担当和创造精神为发展马克思主义作出新的贡献，既不能刻舟求剑、封闭僵化，也不能照抄照搬、食洋不化。</a:t>
            </a:r>
          </a:p>
        </p:txBody>
      </p:sp>
      <p:cxnSp>
        <p:nvCxnSpPr>
          <p:cNvPr id="5" name="直接连接符 4"/>
          <p:cNvCxnSpPr/>
          <p:nvPr/>
        </p:nvCxnSpPr>
        <p:spPr bwMode="auto">
          <a:xfrm>
            <a:off x="3000011" y="1341027"/>
            <a:ext cx="0" cy="4732634"/>
          </a:xfrm>
          <a:prstGeom prst="line">
            <a:avLst/>
          </a:prstGeom>
          <a:ln>
            <a:solidFill>
              <a:srgbClr val="D09978"/>
            </a:solidFill>
          </a:ln>
        </p:spPr>
        <p:style>
          <a:lnRef idx="1">
            <a:schemeClr val="accent1"/>
          </a:lnRef>
          <a:fillRef idx="0">
            <a:schemeClr val="accent1"/>
          </a:fillRef>
          <a:effectRef idx="0">
            <a:schemeClr val="accent1"/>
          </a:effectRef>
          <a:fontRef idx="minor">
            <a:schemeClr val="tx1"/>
          </a:fontRef>
        </p:style>
      </p:cxnSp>
      <p:sp>
        <p:nvSpPr>
          <p:cNvPr id="6" name="矩形 5"/>
          <p:cNvSpPr/>
          <p:nvPr/>
        </p:nvSpPr>
        <p:spPr bwMode="auto">
          <a:xfrm>
            <a:off x="1096645" y="859155"/>
            <a:ext cx="909320" cy="974090"/>
          </a:xfrm>
          <a:prstGeom prst="rect">
            <a:avLst/>
          </a:prstGeom>
          <a:solidFill>
            <a:srgbClr val="DC9450"/>
          </a:solidFill>
          <a:ln w="28575">
            <a:solidFill>
              <a:schemeClr val="bg1"/>
            </a:soli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2000" b="1" i="0" u="none" strike="noStrike" kern="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endParaRPr>
          </a:p>
        </p:txBody>
      </p:sp>
      <p:pic>
        <p:nvPicPr>
          <p:cNvPr id="7" name="图片 6" descr="卡通人物&#10;&#10;描述已自动生成"/>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7528" y="2232000"/>
            <a:ext cx="570462" cy="2852311"/>
          </a:xfrm>
          <a:prstGeom prst="rect">
            <a:avLst/>
          </a:prstGeom>
        </p:spPr>
      </p:pic>
      <p:sp>
        <p:nvSpPr>
          <p:cNvPr id="8" name="矩形 7"/>
          <p:cNvSpPr/>
          <p:nvPr>
            <p:custDataLst>
              <p:tags r:id="rId1"/>
            </p:custDataLst>
          </p:nvPr>
        </p:nvSpPr>
        <p:spPr bwMode="auto">
          <a:xfrm>
            <a:off x="1346762" y="987084"/>
            <a:ext cx="409086" cy="707886"/>
          </a:xfrm>
          <a:prstGeom prst="rect">
            <a:avLst/>
          </a:prstGeom>
          <a:grpFill/>
        </p:spPr>
        <p:txBody>
          <a:bodyPr wrap="none">
            <a:spAutoFit/>
          </a:bodyPr>
          <a:lstStyle/>
          <a:p>
            <a:pPr>
              <a:defRPr/>
            </a:pPr>
            <a:r>
              <a:rPr lang="en-US" altLang="zh-CN" sz="4000" b="1" kern="0" dirty="0">
                <a:solidFill>
                  <a:prstClr val="white"/>
                </a:solidFill>
                <a:latin typeface="华文行楷" panose="02010800040101010101" pitchFamily="2" charset="-122"/>
                <a:ea typeface="华文行楷" panose="02010800040101010101" pitchFamily="2" charset="-122"/>
                <a:cs typeface="Arial" panose="020B0604020202020204"/>
              </a:rPr>
              <a:t>2</a:t>
            </a:r>
            <a:endParaRPr lang="zh-CN" altLang="en-US" sz="4000" b="1" kern="0" dirty="0">
              <a:solidFill>
                <a:prstClr val="white"/>
              </a:solidFill>
              <a:latin typeface="华文行楷" panose="02010800040101010101" pitchFamily="2" charset="-122"/>
              <a:ea typeface="华文行楷" panose="02010800040101010101" pitchFamily="2" charset="-122"/>
              <a:cs typeface="Arial" panose="020B0604020202020204"/>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bwMode="auto">
          <a:xfrm>
            <a:off x="700921" y="897369"/>
            <a:ext cx="10790157" cy="5054497"/>
          </a:xfrm>
          <a:prstGeom prst="rect">
            <a:avLst/>
          </a:prstGeom>
          <a:gradFill>
            <a:gsLst>
              <a:gs pos="0">
                <a:srgbClr val="FAE7D0"/>
              </a:gs>
              <a:gs pos="100000">
                <a:srgbClr val="D49A78"/>
              </a:gs>
            </a:gsLst>
            <a:lin ang="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sp>
        <p:nvSpPr>
          <p:cNvPr id="3" name="剪去对角的矩形 7"/>
          <p:cNvSpPr>
            <a:spLocks noChangeAspect="1"/>
          </p:cNvSpPr>
          <p:nvPr/>
        </p:nvSpPr>
        <p:spPr bwMode="auto">
          <a:xfrm>
            <a:off x="870857" y="1016001"/>
            <a:ext cx="10479314" cy="5239656"/>
          </a:xfrm>
          <a:prstGeom prst="snip2DiagRect">
            <a:avLst>
              <a:gd name="adj1" fmla="val 0"/>
              <a:gd name="adj2" fmla="val 6155"/>
            </a:avLst>
          </a:prstGeom>
          <a:solidFill>
            <a:schemeClr val="bg1"/>
          </a:solidFill>
          <a:ln w="12700">
            <a:noFill/>
          </a:ln>
          <a:effectLst>
            <a:outerShdw blurRad="381000" dist="635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cxnSp>
        <p:nvCxnSpPr>
          <p:cNvPr id="4" name="直接连接符 3"/>
          <p:cNvCxnSpPr/>
          <p:nvPr/>
        </p:nvCxnSpPr>
        <p:spPr bwMode="auto">
          <a:xfrm>
            <a:off x="3000011" y="1341027"/>
            <a:ext cx="0" cy="4732634"/>
          </a:xfrm>
          <a:prstGeom prst="line">
            <a:avLst/>
          </a:prstGeom>
          <a:ln>
            <a:solidFill>
              <a:srgbClr val="D09978"/>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bwMode="auto">
          <a:xfrm>
            <a:off x="1096645" y="859155"/>
            <a:ext cx="909320" cy="974090"/>
          </a:xfrm>
          <a:prstGeom prst="rect">
            <a:avLst/>
          </a:prstGeom>
          <a:solidFill>
            <a:srgbClr val="DC9450"/>
          </a:solidFill>
          <a:ln w="28575">
            <a:solidFill>
              <a:schemeClr val="bg1"/>
            </a:soli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1" i="0" u="none" strike="noStrike" kern="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endParaRPr>
          </a:p>
        </p:txBody>
      </p:sp>
      <p:sp>
        <p:nvSpPr>
          <p:cNvPr id="6" name="矩形 5"/>
          <p:cNvSpPr/>
          <p:nvPr/>
        </p:nvSpPr>
        <p:spPr bwMode="auto">
          <a:xfrm>
            <a:off x="3453642" y="1475171"/>
            <a:ext cx="7560310" cy="4320510"/>
          </a:xfrm>
          <a:prstGeom prst="rect">
            <a:avLst/>
          </a:prstGeom>
        </p:spPr>
        <p:txBody>
          <a:bodyPr wrap="square">
            <a:noAutofit/>
          </a:bodyPr>
          <a:lstStyle/>
          <a:p>
            <a:pPr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坚持守正创新是鲜明理论品格，体现了变与不变、继承与发展的内在联系。</a:t>
            </a:r>
            <a:endParaRPr lang="en-US" altLang="zh-CN" sz="2000" kern="0" dirty="0">
              <a:solidFill>
                <a:srgbClr val="262626"/>
              </a:solidFill>
              <a:latin typeface="微软雅黑" panose="020B0503020204020204" pitchFamily="34" charset="-122"/>
              <a:ea typeface="微软雅黑" panose="020B0503020204020204" pitchFamily="34" charset="-122"/>
              <a:cs typeface="Arial" panose="020B0604020202020204"/>
            </a:endParaRPr>
          </a:p>
          <a:p>
            <a:pPr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我们从事的是前无古人的伟大事业，守正才能不迷失方向、不犯颠覆性错误，创新才能把握时代、引领时代。我们要以科学的态度对待科学、以真理的精神追求真理，坚持马克思主义基本原理不动摇，坚持党的全面领导不动摇，坚持中国特色社会主义不动摇，紧跟时代步伐，顺应实践发展，以满腔热忱对待一切新生事物，不断拓展认识的广度和深度，敢于说前人没有说过的新话，敢于干前人没有干过的事情，以新的理论指导新的实践。</a:t>
            </a:r>
            <a:endParaRPr lang="en-US" altLang="zh-CN" sz="2000" kern="0" dirty="0">
              <a:solidFill>
                <a:srgbClr val="262626"/>
              </a:solidFill>
              <a:latin typeface="微软雅黑" panose="020B0503020204020204" pitchFamily="34" charset="-122"/>
              <a:ea typeface="微软雅黑" panose="020B0503020204020204" pitchFamily="34" charset="-122"/>
              <a:cs typeface="Arial" panose="020B0604020202020204"/>
            </a:endParaRPr>
          </a:p>
        </p:txBody>
      </p:sp>
      <p:pic>
        <p:nvPicPr>
          <p:cNvPr id="7" name="图片 6" descr="卡通人物&#10;&#10;中度可信度描述已自动生成"/>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2720" y="2185668"/>
            <a:ext cx="606876" cy="2899516"/>
          </a:xfrm>
          <a:prstGeom prst="rect">
            <a:avLst/>
          </a:prstGeom>
        </p:spPr>
      </p:pic>
      <p:sp>
        <p:nvSpPr>
          <p:cNvPr id="8" name="矩形 7"/>
          <p:cNvSpPr/>
          <p:nvPr>
            <p:custDataLst>
              <p:tags r:id="rId1"/>
            </p:custDataLst>
          </p:nvPr>
        </p:nvSpPr>
        <p:spPr bwMode="auto">
          <a:xfrm>
            <a:off x="1327526" y="987084"/>
            <a:ext cx="447558" cy="707886"/>
          </a:xfrm>
          <a:prstGeom prst="rect">
            <a:avLst/>
          </a:prstGeom>
          <a:grpFill/>
        </p:spPr>
        <p:txBody>
          <a:bodyPr wrap="none">
            <a:spAutoFit/>
          </a:bodyPr>
          <a:lstStyle/>
          <a:p>
            <a:pPr marR="0" lvl="0" indent="0" fontAlgn="auto">
              <a:lnSpc>
                <a:spcPct val="100000"/>
              </a:lnSpc>
              <a:spcBef>
                <a:spcPts val="0"/>
              </a:spcBef>
              <a:spcAft>
                <a:spcPts val="0"/>
              </a:spcAft>
              <a:buClrTx/>
              <a:buSzTx/>
              <a:buFontTx/>
              <a:buNone/>
              <a:defRPr/>
            </a:pPr>
            <a:r>
              <a:rPr lang="en-US" altLang="zh-CN" sz="4000" b="1" kern="0" dirty="0">
                <a:solidFill>
                  <a:prstClr val="white"/>
                </a:solidFill>
                <a:latin typeface="华文行楷" panose="02010800040101010101" pitchFamily="2" charset="-122"/>
                <a:ea typeface="华文行楷" panose="02010800040101010101" pitchFamily="2" charset="-122"/>
                <a:cs typeface="Arial" panose="020B0604020202020204"/>
              </a:rPr>
              <a:t>3</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bwMode="auto">
          <a:xfrm>
            <a:off x="700921" y="897369"/>
            <a:ext cx="10790157" cy="5054497"/>
          </a:xfrm>
          <a:prstGeom prst="rect">
            <a:avLst/>
          </a:prstGeom>
          <a:gradFill>
            <a:gsLst>
              <a:gs pos="0">
                <a:srgbClr val="FAE7D0"/>
              </a:gs>
              <a:gs pos="100000">
                <a:srgbClr val="D49A78"/>
              </a:gs>
            </a:gsLst>
            <a:lin ang="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sp>
        <p:nvSpPr>
          <p:cNvPr id="3" name="剪去对角的矩形 7"/>
          <p:cNvSpPr>
            <a:spLocks noChangeAspect="1"/>
          </p:cNvSpPr>
          <p:nvPr/>
        </p:nvSpPr>
        <p:spPr bwMode="auto">
          <a:xfrm>
            <a:off x="870857" y="1016001"/>
            <a:ext cx="10479314" cy="5239656"/>
          </a:xfrm>
          <a:prstGeom prst="snip2DiagRect">
            <a:avLst>
              <a:gd name="adj1" fmla="val 0"/>
              <a:gd name="adj2" fmla="val 6155"/>
            </a:avLst>
          </a:prstGeom>
          <a:solidFill>
            <a:schemeClr val="bg1"/>
          </a:solidFill>
          <a:ln w="12700">
            <a:noFill/>
          </a:ln>
          <a:effectLst>
            <a:outerShdw blurRad="381000" dist="635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cxnSp>
        <p:nvCxnSpPr>
          <p:cNvPr id="4" name="直接连接符 3"/>
          <p:cNvCxnSpPr/>
          <p:nvPr/>
        </p:nvCxnSpPr>
        <p:spPr bwMode="auto">
          <a:xfrm>
            <a:off x="2819636" y="1318489"/>
            <a:ext cx="0" cy="4732634"/>
          </a:xfrm>
          <a:prstGeom prst="line">
            <a:avLst/>
          </a:prstGeom>
          <a:ln>
            <a:solidFill>
              <a:srgbClr val="D09978"/>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bwMode="auto">
          <a:xfrm>
            <a:off x="3162448" y="1349983"/>
            <a:ext cx="7844912" cy="3731278"/>
          </a:xfrm>
          <a:prstGeom prst="rect">
            <a:avLst/>
          </a:prstGeom>
        </p:spPr>
        <p:txBody>
          <a:bodyPr wrap="square">
            <a:spAutoFit/>
          </a:bodyPr>
          <a:lstStyle/>
          <a:p>
            <a:pPr lvl="0" indent="539750">
              <a:lnSpc>
                <a:spcPct val="150000"/>
              </a:lnSpc>
              <a:defRPr/>
            </a:pPr>
            <a:endPar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endParaRPr>
          </a:p>
          <a:p>
            <a:pPr lvl="0"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坚持问题导向是重要实践要求，体现了矛盾的普遍性和客观性。</a:t>
            </a:r>
          </a:p>
          <a:p>
            <a:pPr lvl="0"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问题是时代的声音，回答并指导解决问题是理论的根本任务。今天我们所面临问题的复杂程度、解决问题的艰巨程度明显加大，给理论创新提出了全新要求。我们要增强问题意识，聚焦实践遇到的新问题、改革发展稳定存在的深层次问题、人民群众急难愁盼问题、国际变局中的重大问题、党的建设面临的突出问题，不断提出真正解决问题的新理念新思路新办法。</a:t>
            </a:r>
          </a:p>
        </p:txBody>
      </p:sp>
      <p:pic>
        <p:nvPicPr>
          <p:cNvPr id="6" name="图片 5" descr="卡通人物&#10;&#10;中度可信度描述已自动生成"/>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7529" y="2168896"/>
            <a:ext cx="597542" cy="2880284"/>
          </a:xfrm>
          <a:prstGeom prst="rect">
            <a:avLst/>
          </a:prstGeom>
        </p:spPr>
      </p:pic>
      <p:sp>
        <p:nvSpPr>
          <p:cNvPr id="7" name="矩形 6"/>
          <p:cNvSpPr/>
          <p:nvPr/>
        </p:nvSpPr>
        <p:spPr bwMode="auto">
          <a:xfrm>
            <a:off x="1096645" y="859155"/>
            <a:ext cx="909320" cy="974090"/>
          </a:xfrm>
          <a:prstGeom prst="rect">
            <a:avLst/>
          </a:prstGeom>
          <a:solidFill>
            <a:srgbClr val="DC9450"/>
          </a:solidFill>
          <a:ln w="28575">
            <a:solidFill>
              <a:schemeClr val="bg1"/>
            </a:soli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1" i="0" u="none" strike="noStrike" kern="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endParaRPr>
          </a:p>
        </p:txBody>
      </p:sp>
      <p:sp>
        <p:nvSpPr>
          <p:cNvPr id="8" name="矩形 7"/>
          <p:cNvSpPr/>
          <p:nvPr>
            <p:custDataLst>
              <p:tags r:id="rId1"/>
            </p:custDataLst>
          </p:nvPr>
        </p:nvSpPr>
        <p:spPr bwMode="auto">
          <a:xfrm>
            <a:off x="1349166" y="987084"/>
            <a:ext cx="404278" cy="707886"/>
          </a:xfrm>
          <a:prstGeom prst="rect">
            <a:avLst/>
          </a:prstGeom>
          <a:grpFill/>
        </p:spPr>
        <p:txBody>
          <a:bodyPr wrap="none">
            <a:spAutoFit/>
          </a:bodyPr>
          <a:lstStyle/>
          <a:p>
            <a:pPr marL="0" marR="0" lvl="0" indent="0" algn="l" defTabSz="914400" eaLnBrk="1" fontAlgn="auto" latinLnBrk="0" hangingPunct="1">
              <a:lnSpc>
                <a:spcPct val="100000"/>
              </a:lnSpc>
              <a:spcBef>
                <a:spcPts val="0"/>
              </a:spcBef>
              <a:spcAft>
                <a:spcPts val="0"/>
              </a:spcAft>
              <a:buClrTx/>
              <a:buSzTx/>
              <a:buFontTx/>
              <a:buNone/>
              <a:defRPr/>
            </a:pPr>
            <a:r>
              <a:rPr kumimoji="0" lang="en-US" altLang="zh-CN" sz="4000" b="0" i="0" u="none" strike="noStrike" kern="0" cap="none" spc="0" normalizeH="0" baseline="0" noProof="0" dirty="0">
                <a:ln>
                  <a:noFill/>
                </a:ln>
                <a:solidFill>
                  <a:prstClr val="white"/>
                </a:solidFill>
                <a:effectLst/>
                <a:uLnTx/>
                <a:uFillTx/>
                <a:latin typeface="华文行楷" panose="02010800040101010101" pitchFamily="2" charset="-122"/>
                <a:ea typeface="华文行楷" panose="02010800040101010101" pitchFamily="2" charset="-122"/>
                <a:cs typeface="Arial" panose="020B0604020202020204"/>
              </a:rPr>
              <a:t>4</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bwMode="auto">
          <a:xfrm>
            <a:off x="700921" y="897369"/>
            <a:ext cx="10790157" cy="5054497"/>
          </a:xfrm>
          <a:prstGeom prst="rect">
            <a:avLst/>
          </a:prstGeom>
          <a:gradFill>
            <a:gsLst>
              <a:gs pos="0">
                <a:srgbClr val="FAE7D0"/>
              </a:gs>
              <a:gs pos="100000">
                <a:srgbClr val="D49A78"/>
              </a:gs>
            </a:gsLst>
            <a:lin ang="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sp>
        <p:nvSpPr>
          <p:cNvPr id="3" name="剪去对角的矩形 7"/>
          <p:cNvSpPr>
            <a:spLocks noChangeAspect="1"/>
          </p:cNvSpPr>
          <p:nvPr/>
        </p:nvSpPr>
        <p:spPr bwMode="auto">
          <a:xfrm>
            <a:off x="870857" y="1016001"/>
            <a:ext cx="10479314" cy="5239656"/>
          </a:xfrm>
          <a:prstGeom prst="snip2DiagRect">
            <a:avLst>
              <a:gd name="adj1" fmla="val 0"/>
              <a:gd name="adj2" fmla="val 6155"/>
            </a:avLst>
          </a:prstGeom>
          <a:solidFill>
            <a:schemeClr val="bg1"/>
          </a:solidFill>
          <a:ln w="12700">
            <a:noFill/>
          </a:ln>
          <a:effectLst>
            <a:outerShdw blurRad="381000" dist="635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cxnSp>
        <p:nvCxnSpPr>
          <p:cNvPr id="4" name="直接连接符 3"/>
          <p:cNvCxnSpPr/>
          <p:nvPr/>
        </p:nvCxnSpPr>
        <p:spPr bwMode="auto">
          <a:xfrm>
            <a:off x="3000011" y="1341027"/>
            <a:ext cx="0" cy="4732634"/>
          </a:xfrm>
          <a:prstGeom prst="line">
            <a:avLst/>
          </a:prstGeom>
          <a:ln>
            <a:solidFill>
              <a:srgbClr val="D09978"/>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bwMode="auto">
          <a:xfrm>
            <a:off x="1096645" y="859155"/>
            <a:ext cx="909320" cy="974090"/>
          </a:xfrm>
          <a:prstGeom prst="rect">
            <a:avLst/>
          </a:prstGeom>
          <a:solidFill>
            <a:srgbClr val="DC9450"/>
          </a:solidFill>
          <a:ln w="28575">
            <a:solidFill>
              <a:schemeClr val="bg1"/>
            </a:soli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1" i="0" u="none" strike="noStrike" kern="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endParaRPr>
          </a:p>
        </p:txBody>
      </p:sp>
      <p:sp>
        <p:nvSpPr>
          <p:cNvPr id="6" name="矩形 5"/>
          <p:cNvSpPr/>
          <p:nvPr/>
        </p:nvSpPr>
        <p:spPr bwMode="auto">
          <a:xfrm>
            <a:off x="3323695" y="1071789"/>
            <a:ext cx="7527027" cy="5116272"/>
          </a:xfrm>
          <a:prstGeom prst="rect">
            <a:avLst/>
          </a:prstGeom>
        </p:spPr>
        <p:txBody>
          <a:bodyPr wrap="square">
            <a:spAutoFit/>
          </a:bodyPr>
          <a:lstStyle/>
          <a:p>
            <a:pPr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坚持系统观念是基本思想和工作方法，体现了辩证唯物主义普遍联系的原理。</a:t>
            </a:r>
            <a:endParaRPr lang="en-US" altLang="zh-CN" sz="2000" kern="0" dirty="0">
              <a:solidFill>
                <a:srgbClr val="262626"/>
              </a:solidFill>
              <a:latin typeface="微软雅黑" panose="020B0503020204020204" pitchFamily="34" charset="-122"/>
              <a:ea typeface="微软雅黑" panose="020B0503020204020204" pitchFamily="34" charset="-122"/>
              <a:cs typeface="Arial" panose="020B0604020202020204"/>
            </a:endParaRPr>
          </a:p>
          <a:p>
            <a:pPr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万事万物是相互联系、相互依存的。只有用普遍联系的、全面系统的、发展变化的观点观察事物，才能把握事物发展规律。我国是一个发展中大国，仍处于社会主义初级阶段，正在经历广泛而深刻的社会变革，推进改革发展、调整利益关系往往牵一发而动全身。我们要善于通过历史看现实、透过现象看本质，把握好全局和局部、当前和长远、宏观和微观、主要矛盾和次要矛盾、特殊和一般的关系，不断提高战略思维、历史思维、辩证思维、系统思维、创新思维、法治思维、底线思维能力，为前瞻性思考、全局性谋划、整体性推进党和国家各项事业提供科学思想方法。</a:t>
            </a:r>
          </a:p>
        </p:txBody>
      </p:sp>
      <p:pic>
        <p:nvPicPr>
          <p:cNvPr id="7" name="图片 6" descr="卡通人物&#10;&#10;中度可信度描述已自动生成"/>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4951" y="2168860"/>
            <a:ext cx="538641" cy="2922131"/>
          </a:xfrm>
          <a:prstGeom prst="rect">
            <a:avLst/>
          </a:prstGeom>
        </p:spPr>
      </p:pic>
      <p:sp>
        <p:nvSpPr>
          <p:cNvPr id="8" name="矩形 7"/>
          <p:cNvSpPr/>
          <p:nvPr>
            <p:custDataLst>
              <p:tags r:id="rId1"/>
            </p:custDataLst>
          </p:nvPr>
        </p:nvSpPr>
        <p:spPr bwMode="auto">
          <a:xfrm>
            <a:off x="1341278" y="987084"/>
            <a:ext cx="414655" cy="707886"/>
          </a:xfrm>
          <a:prstGeom prst="rect">
            <a:avLst/>
          </a:prstGeom>
          <a:grp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4000" b="0" i="0" u="none" strike="noStrike" kern="0" cap="none" spc="0" normalizeH="0" baseline="0" noProof="0" dirty="0">
                <a:ln>
                  <a:noFill/>
                </a:ln>
                <a:solidFill>
                  <a:prstClr val="white"/>
                </a:solidFill>
                <a:effectLst/>
                <a:uLnTx/>
                <a:uFillTx/>
                <a:latin typeface="华文行楷" panose="02010800040101010101" pitchFamily="2" charset="-122"/>
                <a:ea typeface="华文行楷" panose="02010800040101010101" pitchFamily="2" charset="-122"/>
                <a:cs typeface="Arial" panose="020B0604020202020204"/>
              </a:rPr>
              <a:t>5</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bwMode="auto">
          <a:xfrm>
            <a:off x="700921" y="897369"/>
            <a:ext cx="10790157" cy="5054497"/>
          </a:xfrm>
          <a:prstGeom prst="rect">
            <a:avLst/>
          </a:prstGeom>
          <a:gradFill>
            <a:gsLst>
              <a:gs pos="0">
                <a:srgbClr val="FAE7D0"/>
              </a:gs>
              <a:gs pos="100000">
                <a:srgbClr val="D49A78"/>
              </a:gs>
            </a:gsLst>
            <a:lin ang="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sp>
        <p:nvSpPr>
          <p:cNvPr id="3" name="剪去对角的矩形 7"/>
          <p:cNvSpPr>
            <a:spLocks noChangeAspect="1"/>
          </p:cNvSpPr>
          <p:nvPr/>
        </p:nvSpPr>
        <p:spPr bwMode="auto">
          <a:xfrm>
            <a:off x="870857" y="1016001"/>
            <a:ext cx="10479314" cy="5239656"/>
          </a:xfrm>
          <a:prstGeom prst="snip2DiagRect">
            <a:avLst>
              <a:gd name="adj1" fmla="val 0"/>
              <a:gd name="adj2" fmla="val 6155"/>
            </a:avLst>
          </a:prstGeom>
          <a:solidFill>
            <a:schemeClr val="bg1"/>
          </a:solidFill>
          <a:ln w="12700">
            <a:noFill/>
          </a:ln>
          <a:effectLst>
            <a:outerShdw blurRad="381000" dist="635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等线" panose="02010600030101010101" charset="-122"/>
              <a:cs typeface="Arial" panose="020B0604020202020204"/>
            </a:endParaRPr>
          </a:p>
        </p:txBody>
      </p:sp>
      <p:cxnSp>
        <p:nvCxnSpPr>
          <p:cNvPr id="4" name="直接连接符 3"/>
          <p:cNvCxnSpPr/>
          <p:nvPr/>
        </p:nvCxnSpPr>
        <p:spPr bwMode="auto">
          <a:xfrm>
            <a:off x="3000011" y="1341027"/>
            <a:ext cx="0" cy="4732634"/>
          </a:xfrm>
          <a:prstGeom prst="line">
            <a:avLst/>
          </a:prstGeom>
          <a:ln>
            <a:solidFill>
              <a:srgbClr val="D09978"/>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bwMode="auto">
          <a:xfrm>
            <a:off x="3259382" y="1990793"/>
            <a:ext cx="7813471" cy="3269613"/>
          </a:xfrm>
          <a:prstGeom prst="rect">
            <a:avLst/>
          </a:prstGeom>
        </p:spPr>
        <p:txBody>
          <a:bodyPr wrap="square">
            <a:spAutoFit/>
          </a:bodyPr>
          <a:lstStyle/>
          <a:p>
            <a:pPr lvl="0"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坚持胸怀天下是中国共产党人的境界格局，体现了马克思主义追求人类进步和解放的崇高理想。</a:t>
            </a:r>
            <a:endParaRPr lang="en-US" altLang="zh-CN" sz="2000" kern="0" dirty="0">
              <a:solidFill>
                <a:srgbClr val="262626"/>
              </a:solidFill>
              <a:latin typeface="微软雅黑" panose="020B0503020204020204" pitchFamily="34" charset="-122"/>
              <a:ea typeface="微软雅黑" panose="020B0503020204020204" pitchFamily="34" charset="-122"/>
              <a:cs typeface="Arial" panose="020B0604020202020204"/>
            </a:endParaRPr>
          </a:p>
          <a:p>
            <a:pPr lvl="0" indent="539750" algn="just">
              <a:lnSpc>
                <a:spcPct val="150000"/>
              </a:lnSpc>
              <a:defRPr/>
            </a:pPr>
            <a:r>
              <a:rPr lang="zh-CN" altLang="en-US" sz="2000" kern="0" dirty="0">
                <a:solidFill>
                  <a:srgbClr val="262626"/>
                </a:solidFill>
                <a:latin typeface="微软雅黑" panose="020B0503020204020204" pitchFamily="34" charset="-122"/>
                <a:ea typeface="微软雅黑" panose="020B0503020204020204" pitchFamily="34" charset="-122"/>
                <a:cs typeface="Arial" panose="020B0604020202020204"/>
              </a:rPr>
              <a:t>中国共产党是为中国人民谋幸福、为中华民族谋复兴的党，也是为人类谋进步、为世界谋大同的党。我们要拓展世界眼光，深刻洞察人类发展进步潮流，积极回应各国人民普遍关切，为解决人类面临的共同问题作出贡献，以海纳百川的宽阔胸襟借鉴吸收人类一切优秀文明成果，推动建设更加美好的世界。</a:t>
            </a:r>
          </a:p>
        </p:txBody>
      </p:sp>
      <p:pic>
        <p:nvPicPr>
          <p:cNvPr id="6" name="图片 5" descr="卡通人物&#10;&#10;描述已自动生成"/>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65896" y="2202019"/>
            <a:ext cx="541688" cy="2847162"/>
          </a:xfrm>
          <a:prstGeom prst="rect">
            <a:avLst/>
          </a:prstGeom>
        </p:spPr>
      </p:pic>
      <p:sp>
        <p:nvSpPr>
          <p:cNvPr id="7" name="矩形 6"/>
          <p:cNvSpPr/>
          <p:nvPr/>
        </p:nvSpPr>
        <p:spPr bwMode="auto">
          <a:xfrm>
            <a:off x="1096645" y="859155"/>
            <a:ext cx="909320" cy="974090"/>
          </a:xfrm>
          <a:prstGeom prst="rect">
            <a:avLst/>
          </a:prstGeom>
          <a:solidFill>
            <a:srgbClr val="DC9450"/>
          </a:solidFill>
          <a:ln w="28575">
            <a:solidFill>
              <a:schemeClr val="bg1"/>
            </a:soli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1" i="0" u="none" strike="noStrike" kern="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Arial" panose="020B0604020202020204"/>
            </a:endParaRPr>
          </a:p>
        </p:txBody>
      </p:sp>
      <p:sp>
        <p:nvSpPr>
          <p:cNvPr id="8" name="矩形 7"/>
          <p:cNvSpPr/>
          <p:nvPr>
            <p:custDataLst>
              <p:tags r:id="rId1"/>
            </p:custDataLst>
          </p:nvPr>
        </p:nvSpPr>
        <p:spPr bwMode="auto">
          <a:xfrm>
            <a:off x="1351571" y="987084"/>
            <a:ext cx="399468" cy="707886"/>
          </a:xfrm>
          <a:prstGeom prst="rect">
            <a:avLst/>
          </a:prstGeom>
          <a:grpFill/>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4000" b="1" i="0" u="none" strike="noStrike" kern="0" cap="none" spc="0" normalizeH="0" baseline="0" noProof="0" dirty="0">
                <a:ln>
                  <a:noFill/>
                </a:ln>
                <a:solidFill>
                  <a:prstClr val="white"/>
                </a:solidFill>
                <a:effectLst/>
                <a:uLnTx/>
                <a:uFillTx/>
                <a:latin typeface="华文行楷" panose="02010800040101010101" pitchFamily="2" charset="-122"/>
                <a:ea typeface="华文行楷" panose="02010800040101010101" pitchFamily="2" charset="-122"/>
                <a:cs typeface="Arial" panose="020B0604020202020204"/>
              </a:rPr>
              <a:t>6</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1277105"/>
            <a:ext cx="12192000" cy="3073956"/>
            <a:chOff x="1" y="3235364"/>
            <a:chExt cx="12192000" cy="3073956"/>
          </a:xfrm>
        </p:grpSpPr>
        <p:pic>
          <p:nvPicPr>
            <p:cNvPr id="3" name="图片 2"/>
            <p:cNvPicPr>
              <a:picLocks noChangeAspect="1"/>
            </p:cNvPicPr>
            <p:nvPr/>
          </p:nvPicPr>
          <p:blipFill rotWithShape="1">
            <a:blip r:embed="rId2"/>
            <a:srcRect t="46639" b="-1"/>
            <a:stretch>
              <a:fillRect/>
            </a:stretch>
          </p:blipFill>
          <p:spPr>
            <a:xfrm>
              <a:off x="1" y="3235364"/>
              <a:ext cx="12192000" cy="3073956"/>
            </a:xfrm>
            <a:prstGeom prst="rect">
              <a:avLst/>
            </a:prstGeom>
            <a:noFill/>
          </p:spPr>
        </p:pic>
        <p:sp>
          <p:nvSpPr>
            <p:cNvPr id="4" name="矩形 3"/>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4" name="组合 13"/>
          <p:cNvGrpSpPr/>
          <p:nvPr/>
        </p:nvGrpSpPr>
        <p:grpSpPr>
          <a:xfrm>
            <a:off x="1065048" y="1989676"/>
            <a:ext cx="10061904" cy="3707576"/>
            <a:chOff x="996335" y="1644238"/>
            <a:chExt cx="10061904" cy="3707576"/>
          </a:xfrm>
        </p:grpSpPr>
        <p:sp>
          <p:nvSpPr>
            <p:cNvPr id="12" name="矩形 11"/>
            <p:cNvSpPr/>
            <p:nvPr/>
          </p:nvSpPr>
          <p:spPr>
            <a:xfrm flipV="1">
              <a:off x="996335" y="1751814"/>
              <a:ext cx="9954328" cy="360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flipV="1">
              <a:off x="1103911" y="1644238"/>
              <a:ext cx="9954328" cy="3600000"/>
            </a:xfrm>
            <a:prstGeom prst="rect">
              <a:avLst/>
            </a:prstGeom>
            <a:solidFill>
              <a:schemeClr val="bg1"/>
            </a:solidFill>
            <a:ln w="12700">
              <a:gradFill>
                <a:gsLst>
                  <a:gs pos="100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iśľiḍè"/>
          <p:cNvSpPr txBox="1"/>
          <p:nvPr/>
        </p:nvSpPr>
        <p:spPr>
          <a:xfrm>
            <a:off x="1776000" y="2763464"/>
            <a:ext cx="8640000" cy="20638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　　“六个必须坚持”是一个相互联系的有机整体，赋予了马克思主义世界观和方法论以新的时代内涵，彰显了习近平新时代中国特色社会主义思想的理论品格和鲜明特征，是深刻理解这一思想必须牢牢把握的基本点，也是继续推进理论创新必须始终坚持的基本点。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p:cNvPicPr>
            <a:picLocks noChangeAspect="1"/>
          </p:cNvPicPr>
          <p:nvPr/>
        </p:nvPicPr>
        <p:blipFill>
          <a:blip r:embed="rId2"/>
          <a:srcRect r="20787" b="33085"/>
          <a:stretch>
            <a:fillRect/>
          </a:stretch>
        </p:blipFill>
        <p:spPr bwMode="auto">
          <a:xfrm>
            <a:off x="-1" y="548680"/>
            <a:ext cx="12192001" cy="5868652"/>
          </a:xfrm>
          <a:prstGeom prst="rect">
            <a:avLst/>
          </a:prstGeom>
        </p:spPr>
      </p:pic>
      <p:sp>
        <p:nvSpPr>
          <p:cNvPr id="17" name="矩形 16"/>
          <p:cNvSpPr/>
          <p:nvPr/>
        </p:nvSpPr>
        <p:spPr bwMode="auto">
          <a:xfrm>
            <a:off x="-1" y="548680"/>
            <a:ext cx="10261597" cy="5868652"/>
          </a:xfrm>
          <a:prstGeom prst="rect">
            <a:avLst/>
          </a:prstGeom>
          <a:gradFill>
            <a:gsLst>
              <a:gs pos="0">
                <a:srgbClr val="FAE7D0">
                  <a:alpha val="0"/>
                </a:srgbClr>
              </a:gs>
              <a:gs pos="18000">
                <a:srgbClr val="A86136">
                  <a:alpha val="19000"/>
                </a:srgbClr>
              </a:gs>
              <a:gs pos="100000">
                <a:srgbClr val="A86136">
                  <a:alpha val="78824"/>
                </a:srgbClr>
              </a:gs>
            </a:gsLst>
            <a:lin ang="108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cs typeface="Arial" panose="020B0604020202020204"/>
            </a:endParaRPr>
          </a:p>
        </p:txBody>
      </p:sp>
      <p:sp>
        <p:nvSpPr>
          <p:cNvPr id="19" name="文本框 18"/>
          <p:cNvSpPr txBox="1"/>
          <p:nvPr/>
        </p:nvSpPr>
        <p:spPr>
          <a:xfrm>
            <a:off x="731404" y="1448780"/>
            <a:ext cx="5580000" cy="3647152"/>
          </a:xfrm>
          <a:prstGeom prst="rect">
            <a:avLst/>
          </a:prstGeom>
          <a:noFill/>
        </p:spPr>
        <p:txBody>
          <a:bodyPr wrap="square" rtlCol="0">
            <a:spAutoFit/>
          </a:bodyPr>
          <a:lstStyle/>
          <a:p>
            <a:pPr algn="just">
              <a:lnSpc>
                <a:spcPct val="150000"/>
              </a:lnSpc>
            </a:pPr>
            <a:r>
              <a:rPr lang="zh-CN" altLang="en-US" sz="2200" b="1" dirty="0">
                <a:solidFill>
                  <a:schemeClr val="bg1">
                    <a:lumMod val="95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　　“十个明确”“十四个坚持”“十三个方面成就”“六个必须坚持” 内在贯通、有机统一，凝结着我们党认识世界、改造世界的宝贵经验和重大成果，体现了理论与实际相结合、认识论和方法论相统一的鲜明特色，共同构成了习近平新时代中国特色社会主义思想的科学体系。    </a:t>
            </a:r>
            <a:endParaRPr lang="zh-CN" altLang="en-US" sz="2200" b="1" dirty="0">
              <a:solidFill>
                <a:schemeClr val="bg1">
                  <a:lumMod val="95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548680"/>
            <a:ext cx="12192000" cy="5760640"/>
            <a:chOff x="0" y="548680"/>
            <a:chExt cx="12192000" cy="5760640"/>
          </a:xfrm>
        </p:grpSpPr>
        <p:grpSp>
          <p:nvGrpSpPr>
            <p:cNvPr id="10" name="组合 9"/>
            <p:cNvGrpSpPr/>
            <p:nvPr/>
          </p:nvGrpSpPr>
          <p:grpSpPr>
            <a:xfrm>
              <a:off x="0" y="548680"/>
              <a:ext cx="12191997" cy="5760640"/>
              <a:chOff x="0" y="548680"/>
              <a:chExt cx="12191997" cy="5760640"/>
            </a:xfrm>
          </p:grpSpPr>
          <p:pic>
            <p:nvPicPr>
              <p:cNvPr id="16" name="图片 15"/>
              <p:cNvPicPr>
                <a:picLocks noChangeAspect="1"/>
              </p:cNvPicPr>
              <p:nvPr/>
            </p:nvPicPr>
            <p:blipFill rotWithShape="1">
              <a:blip r:embed="rId2" cstate="print">
                <a:extLst>
                  <a:ext uri="{28A0092B-C50C-407E-A947-70E740481C1C}">
                    <a14:useLocalDpi xmlns:a14="http://schemas.microsoft.com/office/drawing/2010/main" val="0"/>
                  </a:ext>
                </a:extLst>
              </a:blip>
              <a:srcRect l="16052" t="8005" b="7945"/>
              <a:stretch>
                <a:fillRect/>
              </a:stretch>
            </p:blipFill>
            <p:spPr>
              <a:xfrm>
                <a:off x="0" y="548680"/>
                <a:ext cx="8620509" cy="5760640"/>
              </a:xfrm>
              <a:prstGeom prst="rect">
                <a:avLst/>
              </a:prstGeom>
            </p:spPr>
          </p:pic>
          <p:pic>
            <p:nvPicPr>
              <p:cNvPr id="17" name="图片 16"/>
              <p:cNvPicPr>
                <a:picLocks noChangeAspect="1"/>
              </p:cNvPicPr>
              <p:nvPr/>
            </p:nvPicPr>
            <p:blipFill rotWithShape="1">
              <a:blip r:embed="rId2" cstate="print">
                <a:extLst>
                  <a:ext uri="{28A0092B-C50C-407E-A947-70E740481C1C}">
                    <a14:useLocalDpi xmlns:a14="http://schemas.microsoft.com/office/drawing/2010/main" val="0"/>
                  </a:ext>
                </a:extLst>
              </a:blip>
              <a:srcRect l="65220" t="8005" b="7945"/>
              <a:stretch>
                <a:fillRect/>
              </a:stretch>
            </p:blipFill>
            <p:spPr>
              <a:xfrm flipH="1">
                <a:off x="8620506" y="548680"/>
                <a:ext cx="3571491" cy="5760640"/>
              </a:xfrm>
              <a:prstGeom prst="rect">
                <a:avLst/>
              </a:prstGeom>
            </p:spPr>
          </p:pic>
        </p:grpSp>
        <p:sp>
          <p:nvSpPr>
            <p:cNvPr id="11" name="矩形 10"/>
            <p:cNvSpPr/>
            <p:nvPr/>
          </p:nvSpPr>
          <p:spPr>
            <a:xfrm>
              <a:off x="2472000" y="548680"/>
              <a:ext cx="9720000" cy="5760640"/>
            </a:xfrm>
            <a:prstGeom prst="rect">
              <a:avLst/>
            </a:prstGeom>
            <a:gradFill>
              <a:gsLst>
                <a:gs pos="0">
                  <a:srgbClr val="248ECA">
                    <a:alpha val="0"/>
                  </a:srgbClr>
                </a:gs>
                <a:gs pos="50000">
                  <a:srgbClr val="248ECA">
                    <a:alpha val="70000"/>
                  </a:srgbClr>
                </a:gs>
                <a:gs pos="100000">
                  <a:srgbClr val="248ECA"/>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8" name="组合 17"/>
          <p:cNvGrpSpPr/>
          <p:nvPr/>
        </p:nvGrpSpPr>
        <p:grpSpPr>
          <a:xfrm>
            <a:off x="5200503" y="1544768"/>
            <a:ext cx="6840000" cy="3648428"/>
            <a:chOff x="4847569" y="1734824"/>
            <a:chExt cx="6840000" cy="3539863"/>
          </a:xfrm>
        </p:grpSpPr>
        <p:sp>
          <p:nvSpPr>
            <p:cNvPr id="19" name="矩形 18"/>
            <p:cNvSpPr/>
            <p:nvPr/>
          </p:nvSpPr>
          <p:spPr>
            <a:xfrm>
              <a:off x="4847569" y="1909611"/>
              <a:ext cx="6840000" cy="3190290"/>
            </a:xfrm>
            <a:prstGeom prst="rect">
              <a:avLst/>
            </a:prstGeom>
            <a:gradFill>
              <a:gsLst>
                <a:gs pos="100000">
                  <a:srgbClr val="258FCA"/>
                </a:gs>
                <a:gs pos="0">
                  <a:srgbClr val="258FCA">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noChangeArrowheads="1"/>
            </p:cNvPicPr>
            <p:nvPr/>
          </p:nvPicPr>
          <p:blipFill>
            <a:blip r:embed="rId3">
              <a:biLevel thresh="50000"/>
              <a:grayscl/>
              <a:extLst>
                <a:ext uri="{28A0092B-C50C-407E-A947-70E740481C1C}">
                  <a14:useLocalDpi xmlns:a14="http://schemas.microsoft.com/office/drawing/2010/main" val="0"/>
                </a:ext>
              </a:extLst>
            </a:blip>
            <a:srcRect l="88019" t="22713" r="2956" b="25211"/>
            <a:stretch>
              <a:fillRect/>
            </a:stretch>
          </p:blipFill>
          <p:spPr bwMode="auto">
            <a:xfrm rot="5400000">
              <a:off x="8180176" y="2297805"/>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pic>
          <p:nvPicPr>
            <p:cNvPr id="21" name="图片 10"/>
            <p:cNvPicPr>
              <a:picLocks noChangeAspect="1" noChangeArrowheads="1"/>
            </p:cNvPicPr>
            <p:nvPr/>
          </p:nvPicPr>
          <p:blipFill>
            <a:blip r:embed="rId3">
              <a:biLevel thresh="50000"/>
              <a:grayscl/>
              <a:extLst>
                <a:ext uri="{28A0092B-C50C-407E-A947-70E740481C1C}">
                  <a14:useLocalDpi xmlns:a14="http://schemas.microsoft.com/office/drawing/2010/main" val="0"/>
                </a:ext>
              </a:extLst>
            </a:blip>
            <a:srcRect l="88019" t="22713" r="2956" b="25211"/>
            <a:stretch>
              <a:fillRect/>
            </a:stretch>
          </p:blipFill>
          <p:spPr bwMode="auto">
            <a:xfrm rot="16200000" flipV="1">
              <a:off x="8180176" y="-1067271"/>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grpSp>
      <p:sp>
        <p:nvSpPr>
          <p:cNvPr id="22" name="矩形 21"/>
          <p:cNvSpPr/>
          <p:nvPr/>
        </p:nvSpPr>
        <p:spPr>
          <a:xfrm>
            <a:off x="5052060" y="2169160"/>
            <a:ext cx="6360795" cy="2630170"/>
          </a:xfrm>
          <a:prstGeom prst="rect">
            <a:avLst/>
          </a:prstGeom>
        </p:spPr>
        <p:txBody>
          <a:bodyPr wrap="square">
            <a:spAutoFit/>
          </a:bodyPr>
          <a:lstStyle/>
          <a:p>
            <a:pPr lvl="0" algn="just">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a:t>
            </a: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  实践没有止境，理论创新也没有止境。习近平新时代中国特色社会主义思想是开放的发展的理论体系，必将在全面建设社会主义现代化国家、全面推进中华民族伟大复兴的伟大实践中不断发展、丰富完善。</a:t>
            </a:r>
            <a:endPar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3">
              <a:extLst>
                <a:ext uri="{BEBA8EAE-BF5A-486C-A8C5-ECC9F3942E4B}">
                  <a14:imgProps xmlns:a14="http://schemas.microsoft.com/office/drawing/2010/main">
                    <a14:imgLayer r:embed="rId4">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5"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6"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1211489" y="2361103"/>
            <a:ext cx="9769021" cy="1200329"/>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三、如何理解习近平新时代中国特色社会主义</a:t>
            </a:r>
            <a:endParaRPr lang="en-US" altLang="zh-CN"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思想的历史地位</a:t>
            </a:r>
          </a:p>
        </p:txBody>
      </p:sp>
      <p:cxnSp>
        <p:nvCxnSpPr>
          <p:cNvPr id="8" name="直接连接符 7"/>
          <p:cNvCxnSpPr/>
          <p:nvPr/>
        </p:nvCxnSpPr>
        <p:spPr>
          <a:xfrm>
            <a:off x="1416000" y="3705448"/>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3163946" y="3948448"/>
            <a:ext cx="5864106"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马克思主义中国化时代化的最新成果</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0"/>
            <a:ext cx="12192000" cy="6858000"/>
            <a:chOff x="1" y="0"/>
            <a:chExt cx="12192000" cy="6858000"/>
          </a:xfrm>
        </p:grpSpPr>
        <p:pic>
          <p:nvPicPr>
            <p:cNvPr id="3" name="图片 2"/>
            <p:cNvPicPr>
              <a:picLocks noChangeAspect="1"/>
            </p:cNvPicPr>
            <p:nvPr/>
          </p:nvPicPr>
          <p:blipFill>
            <a:blip r:embed="rId2"/>
            <a:stretch>
              <a:fillRect/>
            </a:stretch>
          </p:blipFill>
          <p:spPr>
            <a:xfrm>
              <a:off x="1" y="0"/>
              <a:ext cx="12192000" cy="6858000"/>
            </a:xfrm>
            <a:prstGeom prst="rect">
              <a:avLst/>
            </a:prstGeom>
            <a:noFill/>
          </p:spPr>
        </p:pic>
        <p:sp>
          <p:nvSpPr>
            <p:cNvPr id="4" name="矩形: 圆角 53"/>
            <p:cNvSpPr/>
            <p:nvPr/>
          </p:nvSpPr>
          <p:spPr>
            <a:xfrm>
              <a:off x="1236000" y="1089000"/>
              <a:ext cx="9720000" cy="4680000"/>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 name="图文框 4"/>
            <p:cNvSpPr/>
            <p:nvPr/>
          </p:nvSpPr>
          <p:spPr>
            <a:xfrm>
              <a:off x="876000" y="729000"/>
              <a:ext cx="10440000" cy="5400000"/>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6" name="矩形 5"/>
          <p:cNvSpPr/>
          <p:nvPr/>
        </p:nvSpPr>
        <p:spPr>
          <a:xfrm>
            <a:off x="2225790" y="2408207"/>
            <a:ext cx="7740420" cy="2041585"/>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我们党的历史，就是一部不断推进马克思主义中国化的历史，就是一部不断推进理论创新、进行理论创造的历史。</a:t>
            </a:r>
            <a:endParaRPr lang="en-US" altLang="zh-CN"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习近平在党史学习教育动员大会上的讲话</a:t>
            </a:r>
            <a:endParaRPr lang="en-US" altLang="zh-CN" b="1" dirty="0">
              <a:latin typeface="楷体" panose="02010609060101010101" pitchFamily="49" charset="-122"/>
              <a:ea typeface="楷体" panose="02010609060101010101" pitchFamily="49" charset="-122"/>
            </a:endParaRPr>
          </a:p>
          <a:p>
            <a:pPr algn="r">
              <a:lnSpc>
                <a:spcPct val="15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2021</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2</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20</a:t>
            </a:r>
            <a:r>
              <a:rPr lang="zh-CN" altLang="en-US" b="1" dirty="0">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1656000" y="560041"/>
            <a:ext cx="16200000" cy="5739959"/>
            <a:chOff x="-1656000" y="560041"/>
            <a:chExt cx="16200000" cy="5739959"/>
          </a:xfrm>
        </p:grpSpPr>
        <p:sp>
          <p:nvSpPr>
            <p:cNvPr id="10" name="平行四边形 9"/>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1" name="立方体 10"/>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12" name="组合 11"/>
            <p:cNvGrpSpPr/>
            <p:nvPr/>
          </p:nvGrpSpPr>
          <p:grpSpPr>
            <a:xfrm>
              <a:off x="0" y="1764000"/>
              <a:ext cx="1800000" cy="624176"/>
              <a:chOff x="11762383" y="4254174"/>
              <a:chExt cx="1800000" cy="624176"/>
            </a:xfrm>
          </p:grpSpPr>
          <p:sp>
            <p:nvSpPr>
              <p:cNvPr id="13" name="矩形 12"/>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5" name="矩形 14"/>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6" name="矩形 15"/>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17" name="立方体 16"/>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18" name="组合 17"/>
          <p:cNvGrpSpPr/>
          <p:nvPr/>
        </p:nvGrpSpPr>
        <p:grpSpPr>
          <a:xfrm>
            <a:off x="1411621" y="1880828"/>
            <a:ext cx="9799390" cy="2232000"/>
            <a:chOff x="1414258" y="1774098"/>
            <a:chExt cx="9370223" cy="2253168"/>
          </a:xfrm>
        </p:grpSpPr>
        <p:cxnSp>
          <p:nvCxnSpPr>
            <p:cNvPr id="19" name="直接连接符 18"/>
            <p:cNvCxnSpPr/>
            <p:nvPr/>
          </p:nvCxnSpPr>
          <p:spPr>
            <a:xfrm>
              <a:off x="1419370" y="2355561"/>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0" name="文本框 19"/>
            <p:cNvSpPr txBox="1"/>
            <p:nvPr/>
          </p:nvSpPr>
          <p:spPr>
            <a:xfrm>
              <a:off x="1424481" y="1774098"/>
              <a:ext cx="9360000" cy="434973"/>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kumimoji="0" lang="zh-CN" altLang="en-US" sz="1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 </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一</a:t>
              </a:r>
              <a:r>
                <a:rPr lang="zh-CN" altLang="en-US" sz="1600" dirty="0">
                  <a:solidFill>
                    <a:prstClr val="white"/>
                  </a:solidFill>
                  <a:effectLst>
                    <a:outerShdw blurRad="38100" dist="38100" dir="2700000" algn="tl">
                      <a:srgbClr val="000000">
                        <a:alpha val="43137"/>
                      </a:srgbClr>
                    </a:outerShdw>
                  </a:effectLst>
                </a:rPr>
                <a:t> </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 </a:t>
              </a:r>
              <a:r>
                <a:rPr kumimoji="0" lang="zh-CN" altLang="en-US" sz="2200" b="1" i="0" u="none" strike="noStrike" kern="1200" cap="none" spc="150" normalizeH="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当代中国马克思主义、二十一世纪马克思主义</a:t>
              </a:r>
            </a:p>
          </p:txBody>
        </p:sp>
        <p:cxnSp>
          <p:nvCxnSpPr>
            <p:cNvPr id="7" name="直接连接符 6"/>
            <p:cNvCxnSpPr/>
            <p:nvPr/>
          </p:nvCxnSpPr>
          <p:spPr>
            <a:xfrm>
              <a:off x="1415999" y="3191414"/>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8" name="文本框 7"/>
            <p:cNvSpPr txBox="1"/>
            <p:nvPr/>
          </p:nvSpPr>
          <p:spPr>
            <a:xfrm>
              <a:off x="1424182" y="2609951"/>
              <a:ext cx="9360000" cy="434974"/>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lang="zh-CN" altLang="en-US" sz="1600" dirty="0">
                  <a:solidFill>
                    <a:prstClr val="white"/>
                  </a:solidFill>
                  <a:effectLst>
                    <a:outerShdw blurRad="38100" dist="38100" dir="2700000" algn="tl">
                      <a:srgbClr val="000000">
                        <a:alpha val="43137"/>
                      </a:srgbClr>
                    </a:outerShdw>
                  </a:effectLst>
                </a:rPr>
                <a:t> </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二</a:t>
              </a:r>
              <a:r>
                <a:rPr lang="zh-CN" altLang="en-US" sz="1600" dirty="0">
                  <a:solidFill>
                    <a:prstClr val="white"/>
                  </a:solidFill>
                  <a:effectLst>
                    <a:outerShdw blurRad="38100" dist="38100" dir="2700000" algn="tl">
                      <a:srgbClr val="000000">
                        <a:alpha val="43137"/>
                      </a:srgbClr>
                    </a:outerShdw>
                  </a:effectLst>
                </a:rPr>
                <a:t> </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 </a:t>
              </a:r>
              <a:r>
                <a:rPr lang="zh-CN" altLang="en-US" sz="2200" spc="150" dirty="0">
                  <a:solidFill>
                    <a:prstClr val="white"/>
                  </a:solidFill>
                  <a:effectLst>
                    <a:outerShdw blurRad="38100" dist="38100" dir="2700000" algn="tl">
                      <a:srgbClr val="000000">
                        <a:alpha val="43137"/>
                      </a:srgbClr>
                    </a:outerShdw>
                  </a:effectLst>
                </a:rPr>
                <a:t>中华文化和中国精神的时代精华</a:t>
              </a:r>
            </a:p>
          </p:txBody>
        </p:sp>
        <p:cxnSp>
          <p:nvCxnSpPr>
            <p:cNvPr id="14" name="直接连接符 13"/>
            <p:cNvCxnSpPr/>
            <p:nvPr/>
          </p:nvCxnSpPr>
          <p:spPr>
            <a:xfrm>
              <a:off x="1414258" y="4027266"/>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31" name="文本框 30"/>
            <p:cNvSpPr txBox="1"/>
            <p:nvPr/>
          </p:nvSpPr>
          <p:spPr>
            <a:xfrm>
              <a:off x="1424182" y="3445804"/>
              <a:ext cx="9360000" cy="434974"/>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lang="zh-CN" altLang="en-US" sz="1600" dirty="0">
                  <a:solidFill>
                    <a:prstClr val="white"/>
                  </a:solidFill>
                  <a:effectLst>
                    <a:outerShdw blurRad="38100" dist="38100" dir="2700000" algn="tl">
                      <a:srgbClr val="000000">
                        <a:alpha val="43137"/>
                      </a:srgbClr>
                    </a:outerShdw>
                  </a:effectLst>
                </a:rPr>
                <a:t> </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三</a:t>
              </a:r>
              <a:r>
                <a:rPr lang="zh-CN" altLang="en-US" sz="1600" dirty="0">
                  <a:solidFill>
                    <a:prstClr val="white"/>
                  </a:solidFill>
                  <a:effectLst>
                    <a:outerShdw blurRad="38100" dist="38100" dir="2700000" algn="tl">
                      <a:srgbClr val="000000">
                        <a:alpha val="43137"/>
                      </a:srgbClr>
                    </a:outerShdw>
                  </a:effectLst>
                </a:rPr>
                <a:t> </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 </a:t>
              </a:r>
              <a:r>
                <a:rPr lang="zh-CN" altLang="en-US" sz="2200" spc="150" dirty="0">
                  <a:solidFill>
                    <a:prstClr val="white"/>
                  </a:solidFill>
                  <a:effectLst>
                    <a:outerShdw blurRad="38100" dist="38100" dir="2700000" algn="tl">
                      <a:srgbClr val="000000">
                        <a:alpha val="43137"/>
                      </a:srgbClr>
                    </a:outerShdw>
                  </a:effectLst>
                </a:rPr>
                <a:t>马克思主义中国化时代化新的飞跃</a:t>
              </a:r>
            </a:p>
          </p:txBody>
        </p:sp>
      </p:grpSp>
      <p:cxnSp>
        <p:nvCxnSpPr>
          <p:cNvPr id="32" name="直接连接符 31"/>
          <p:cNvCxnSpPr/>
          <p:nvPr/>
        </p:nvCxnSpPr>
        <p:spPr>
          <a:xfrm>
            <a:off x="1422000" y="4940828"/>
            <a:ext cx="9788699"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33" name="文本框 32"/>
          <p:cNvSpPr txBox="1"/>
          <p:nvPr/>
        </p:nvSpPr>
        <p:spPr>
          <a:xfrm>
            <a:off x="1422000" y="4337888"/>
            <a:ext cx="9788699"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lang="zh-CN" altLang="en-US" sz="1600" dirty="0">
                <a:solidFill>
                  <a:prstClr val="white"/>
                </a:solidFill>
                <a:effectLst>
                  <a:outerShdw blurRad="38100" dist="38100" dir="2700000" algn="tl">
                    <a:srgbClr val="000000">
                      <a:alpha val="43137"/>
                    </a:srgbClr>
                  </a:outerShdw>
                </a:effectLst>
              </a:rPr>
              <a:t> </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四</a:t>
            </a:r>
            <a:r>
              <a:rPr lang="zh-CN" altLang="en-US" sz="1600" dirty="0">
                <a:solidFill>
                  <a:prstClr val="white"/>
                </a:solidFill>
                <a:effectLst>
                  <a:outerShdw blurRad="38100" dist="38100" dir="2700000" algn="tl">
                    <a:srgbClr val="000000">
                      <a:alpha val="43137"/>
                    </a:srgbClr>
                  </a:outerShdw>
                </a:effectLst>
              </a:rPr>
              <a:t> </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 深刻领悟</a:t>
            </a:r>
            <a:r>
              <a:rPr kumimoji="0" lang="en-US" altLang="zh-CN"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两个确立</a:t>
            </a:r>
            <a:r>
              <a:rPr kumimoji="0" lang="en-US" altLang="zh-CN"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的决定性意义</a:t>
            </a:r>
            <a:endParaRPr lang="zh-CN" altLang="en-US" sz="2200" spc="150" dirty="0">
              <a:solidFill>
                <a:prstClr val="white"/>
              </a:solidFill>
              <a:effectLst>
                <a:outerShdw blurRad="38100" dist="38100" dir="2700000" algn="tl">
                  <a:srgbClr val="000000">
                    <a:alpha val="43137"/>
                  </a:srgbClr>
                </a:outerShdw>
              </a:effectLst>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22"/>
          <p:cNvSpPr/>
          <p:nvPr/>
        </p:nvSpPr>
        <p:spPr>
          <a:xfrm>
            <a:off x="-13648" y="3318156"/>
            <a:ext cx="12205648" cy="3539842"/>
          </a:xfrm>
          <a:custGeom>
            <a:avLst/>
            <a:gdLst>
              <a:gd name="connsiteX0" fmla="*/ 0 w 12192000"/>
              <a:gd name="connsiteY0" fmla="*/ 0 h 2880000"/>
              <a:gd name="connsiteX1" fmla="*/ 12192000 w 12192000"/>
              <a:gd name="connsiteY1" fmla="*/ 0 h 2880000"/>
              <a:gd name="connsiteX2" fmla="*/ 12192000 w 12192000"/>
              <a:gd name="connsiteY2" fmla="*/ 2880000 h 2880000"/>
              <a:gd name="connsiteX3" fmla="*/ 0 w 12192000"/>
              <a:gd name="connsiteY3" fmla="*/ 2880000 h 2880000"/>
              <a:gd name="connsiteX4" fmla="*/ 0 w 12192000"/>
              <a:gd name="connsiteY4" fmla="*/ 0 h 2880000"/>
              <a:gd name="connsiteX0-1" fmla="*/ 0 w 12192000"/>
              <a:gd name="connsiteY0-2" fmla="*/ 6501 h 2886501"/>
              <a:gd name="connsiteX1-3" fmla="*/ 2797791 w 12192000"/>
              <a:gd name="connsiteY1-4" fmla="*/ 0 h 2886501"/>
              <a:gd name="connsiteX2-5" fmla="*/ 12192000 w 12192000"/>
              <a:gd name="connsiteY2-6" fmla="*/ 6501 h 2886501"/>
              <a:gd name="connsiteX3-7" fmla="*/ 12192000 w 12192000"/>
              <a:gd name="connsiteY3-8" fmla="*/ 2886501 h 2886501"/>
              <a:gd name="connsiteX4-9" fmla="*/ 0 w 12192000"/>
              <a:gd name="connsiteY4-10" fmla="*/ 2886501 h 2886501"/>
              <a:gd name="connsiteX5" fmla="*/ 0 w 12192000"/>
              <a:gd name="connsiteY5" fmla="*/ 6501 h 2886501"/>
              <a:gd name="connsiteX0-11" fmla="*/ 0 w 12192000"/>
              <a:gd name="connsiteY0-12" fmla="*/ 215513 h 3095513"/>
              <a:gd name="connsiteX1-13" fmla="*/ 2797791 w 12192000"/>
              <a:gd name="connsiteY1-14" fmla="*/ 209012 h 3095513"/>
              <a:gd name="connsiteX2-15" fmla="*/ 12192000 w 12192000"/>
              <a:gd name="connsiteY2-16" fmla="*/ 215513 h 3095513"/>
              <a:gd name="connsiteX3-17" fmla="*/ 12192000 w 12192000"/>
              <a:gd name="connsiteY3-18" fmla="*/ 3095513 h 3095513"/>
              <a:gd name="connsiteX4-19" fmla="*/ 0 w 12192000"/>
              <a:gd name="connsiteY4-20" fmla="*/ 3095513 h 3095513"/>
              <a:gd name="connsiteX5-21" fmla="*/ 0 w 12192000"/>
              <a:gd name="connsiteY5-22" fmla="*/ 215513 h 3095513"/>
              <a:gd name="connsiteX0-23" fmla="*/ 0 w 12192000"/>
              <a:gd name="connsiteY0-24" fmla="*/ 122707 h 3002707"/>
              <a:gd name="connsiteX1-25" fmla="*/ 3330053 w 12192000"/>
              <a:gd name="connsiteY1-26" fmla="*/ 730356 h 3002707"/>
              <a:gd name="connsiteX2-27" fmla="*/ 12192000 w 12192000"/>
              <a:gd name="connsiteY2-28" fmla="*/ 122707 h 3002707"/>
              <a:gd name="connsiteX3-29" fmla="*/ 12192000 w 12192000"/>
              <a:gd name="connsiteY3-30" fmla="*/ 3002707 h 3002707"/>
              <a:gd name="connsiteX4-31" fmla="*/ 0 w 12192000"/>
              <a:gd name="connsiteY4-32" fmla="*/ 3002707 h 3002707"/>
              <a:gd name="connsiteX5-33" fmla="*/ 0 w 12192000"/>
              <a:gd name="connsiteY5-34" fmla="*/ 122707 h 3002707"/>
              <a:gd name="connsiteX0-35" fmla="*/ 0 w 12192000"/>
              <a:gd name="connsiteY0-36" fmla="*/ 106349 h 2986349"/>
              <a:gd name="connsiteX1-37" fmla="*/ 5254387 w 12192000"/>
              <a:gd name="connsiteY1-38" fmla="*/ 932362 h 2986349"/>
              <a:gd name="connsiteX2-39" fmla="*/ 12192000 w 12192000"/>
              <a:gd name="connsiteY2-40" fmla="*/ 106349 h 2986349"/>
              <a:gd name="connsiteX3-41" fmla="*/ 12192000 w 12192000"/>
              <a:gd name="connsiteY3-42" fmla="*/ 2986349 h 2986349"/>
              <a:gd name="connsiteX4-43" fmla="*/ 0 w 12192000"/>
              <a:gd name="connsiteY4-44" fmla="*/ 2986349 h 2986349"/>
              <a:gd name="connsiteX5-45" fmla="*/ 0 w 12192000"/>
              <a:gd name="connsiteY5-46" fmla="*/ 106349 h 2986349"/>
              <a:gd name="connsiteX0-47" fmla="*/ 0 w 12192000"/>
              <a:gd name="connsiteY0-48" fmla="*/ 106349 h 2986349"/>
              <a:gd name="connsiteX1-49" fmla="*/ 5254387 w 12192000"/>
              <a:gd name="connsiteY1-50" fmla="*/ 932362 h 2986349"/>
              <a:gd name="connsiteX2-51" fmla="*/ 12192000 w 12192000"/>
              <a:gd name="connsiteY2-52" fmla="*/ 106349 h 2986349"/>
              <a:gd name="connsiteX3-53" fmla="*/ 12192000 w 12192000"/>
              <a:gd name="connsiteY3-54" fmla="*/ 2986349 h 2986349"/>
              <a:gd name="connsiteX4-55" fmla="*/ 0 w 12192000"/>
              <a:gd name="connsiteY4-56" fmla="*/ 2986349 h 2986349"/>
              <a:gd name="connsiteX5-57" fmla="*/ 0 w 12192000"/>
              <a:gd name="connsiteY5-58" fmla="*/ 106349 h 2986349"/>
              <a:gd name="connsiteX0-59" fmla="*/ 0 w 12192000"/>
              <a:gd name="connsiteY0-60" fmla="*/ 101282 h 2981282"/>
              <a:gd name="connsiteX1-61" fmla="*/ 3643951 w 12192000"/>
              <a:gd name="connsiteY1-62" fmla="*/ 1009181 h 2981282"/>
              <a:gd name="connsiteX2-63" fmla="*/ 12192000 w 12192000"/>
              <a:gd name="connsiteY2-64" fmla="*/ 101282 h 2981282"/>
              <a:gd name="connsiteX3-65" fmla="*/ 12192000 w 12192000"/>
              <a:gd name="connsiteY3-66" fmla="*/ 2981282 h 2981282"/>
              <a:gd name="connsiteX4-67" fmla="*/ 0 w 12192000"/>
              <a:gd name="connsiteY4-68" fmla="*/ 2981282 h 2981282"/>
              <a:gd name="connsiteX5-69" fmla="*/ 0 w 12192000"/>
              <a:gd name="connsiteY5-70" fmla="*/ 101282 h 2981282"/>
              <a:gd name="connsiteX0-71" fmla="*/ 0 w 12192000"/>
              <a:gd name="connsiteY0-72" fmla="*/ 71662 h 2951662"/>
              <a:gd name="connsiteX1-73" fmla="*/ 3985145 w 12192000"/>
              <a:gd name="connsiteY1-74" fmla="*/ 1689244 h 2951662"/>
              <a:gd name="connsiteX2-75" fmla="*/ 12192000 w 12192000"/>
              <a:gd name="connsiteY2-76" fmla="*/ 71662 h 2951662"/>
              <a:gd name="connsiteX3-77" fmla="*/ 12192000 w 12192000"/>
              <a:gd name="connsiteY3-78" fmla="*/ 2951662 h 2951662"/>
              <a:gd name="connsiteX4-79" fmla="*/ 0 w 12192000"/>
              <a:gd name="connsiteY4-80" fmla="*/ 2951662 h 2951662"/>
              <a:gd name="connsiteX5-81" fmla="*/ 0 w 12192000"/>
              <a:gd name="connsiteY5-82" fmla="*/ 71662 h 2951662"/>
              <a:gd name="connsiteX0-83" fmla="*/ 0 w 12192000"/>
              <a:gd name="connsiteY0-84" fmla="*/ 71662 h 2951662"/>
              <a:gd name="connsiteX1-85" fmla="*/ 3944202 w 12192000"/>
              <a:gd name="connsiteY1-86" fmla="*/ 1689244 h 2951662"/>
              <a:gd name="connsiteX2-87" fmla="*/ 12192000 w 12192000"/>
              <a:gd name="connsiteY2-88" fmla="*/ 71662 h 2951662"/>
              <a:gd name="connsiteX3-89" fmla="*/ 12192000 w 12192000"/>
              <a:gd name="connsiteY3-90" fmla="*/ 2951662 h 2951662"/>
              <a:gd name="connsiteX4-91" fmla="*/ 0 w 12192000"/>
              <a:gd name="connsiteY4-92" fmla="*/ 2951662 h 2951662"/>
              <a:gd name="connsiteX5-93" fmla="*/ 0 w 12192000"/>
              <a:gd name="connsiteY5-94" fmla="*/ 71662 h 2951662"/>
              <a:gd name="connsiteX0-95" fmla="*/ 0 w 12192000"/>
              <a:gd name="connsiteY0-96" fmla="*/ 963223 h 2956119"/>
              <a:gd name="connsiteX1-97" fmla="*/ 3944202 w 12192000"/>
              <a:gd name="connsiteY1-98" fmla="*/ 1693701 h 2956119"/>
              <a:gd name="connsiteX2-99" fmla="*/ 12192000 w 12192000"/>
              <a:gd name="connsiteY2-100" fmla="*/ 76119 h 2956119"/>
              <a:gd name="connsiteX3-101" fmla="*/ 12192000 w 12192000"/>
              <a:gd name="connsiteY3-102" fmla="*/ 2956119 h 2956119"/>
              <a:gd name="connsiteX4-103" fmla="*/ 0 w 12192000"/>
              <a:gd name="connsiteY4-104" fmla="*/ 2956119 h 2956119"/>
              <a:gd name="connsiteX5-105" fmla="*/ 0 w 12192000"/>
              <a:gd name="connsiteY5-106" fmla="*/ 963223 h 2956119"/>
              <a:gd name="connsiteX0-107" fmla="*/ 0 w 12192000"/>
              <a:gd name="connsiteY0-108" fmla="*/ 959485 h 2952381"/>
              <a:gd name="connsiteX1-109" fmla="*/ 3944202 w 12192000"/>
              <a:gd name="connsiteY1-110" fmla="*/ 1689963 h 2952381"/>
              <a:gd name="connsiteX2-111" fmla="*/ 12192000 w 12192000"/>
              <a:gd name="connsiteY2-112" fmla="*/ 72381 h 2952381"/>
              <a:gd name="connsiteX3-113" fmla="*/ 12192000 w 12192000"/>
              <a:gd name="connsiteY3-114" fmla="*/ 2952381 h 2952381"/>
              <a:gd name="connsiteX4-115" fmla="*/ 0 w 12192000"/>
              <a:gd name="connsiteY4-116" fmla="*/ 2952381 h 2952381"/>
              <a:gd name="connsiteX5-117" fmla="*/ 0 w 12192000"/>
              <a:gd name="connsiteY5-118" fmla="*/ 959485 h 2952381"/>
              <a:gd name="connsiteX0-119" fmla="*/ 0 w 12192000"/>
              <a:gd name="connsiteY0-120" fmla="*/ 954507 h 2947403"/>
              <a:gd name="connsiteX1-121" fmla="*/ 4490112 w 12192000"/>
              <a:gd name="connsiteY1-122" fmla="*/ 1862406 h 2947403"/>
              <a:gd name="connsiteX2-123" fmla="*/ 12192000 w 12192000"/>
              <a:gd name="connsiteY2-124" fmla="*/ 67403 h 2947403"/>
              <a:gd name="connsiteX3-125" fmla="*/ 12192000 w 12192000"/>
              <a:gd name="connsiteY3-126" fmla="*/ 2947403 h 2947403"/>
              <a:gd name="connsiteX4-127" fmla="*/ 0 w 12192000"/>
              <a:gd name="connsiteY4-128" fmla="*/ 2947403 h 2947403"/>
              <a:gd name="connsiteX5-129" fmla="*/ 0 w 12192000"/>
              <a:gd name="connsiteY5-130" fmla="*/ 954507 h 2947403"/>
              <a:gd name="connsiteX0-131" fmla="*/ 0 w 12192000"/>
              <a:gd name="connsiteY0-132" fmla="*/ 957876 h 2950772"/>
              <a:gd name="connsiteX1-133" fmla="*/ 4490112 w 12192000"/>
              <a:gd name="connsiteY1-134" fmla="*/ 1742945 h 2950772"/>
              <a:gd name="connsiteX2-135" fmla="*/ 12192000 w 12192000"/>
              <a:gd name="connsiteY2-136" fmla="*/ 70772 h 2950772"/>
              <a:gd name="connsiteX3-137" fmla="*/ 12192000 w 12192000"/>
              <a:gd name="connsiteY3-138" fmla="*/ 2950772 h 2950772"/>
              <a:gd name="connsiteX4-139" fmla="*/ 0 w 12192000"/>
              <a:gd name="connsiteY4-140" fmla="*/ 2950772 h 2950772"/>
              <a:gd name="connsiteX5-141" fmla="*/ 0 w 12192000"/>
              <a:gd name="connsiteY5-142" fmla="*/ 957876 h 2950772"/>
              <a:gd name="connsiteX0-143" fmla="*/ 0 w 12192000"/>
              <a:gd name="connsiteY0-144" fmla="*/ 957876 h 2950772"/>
              <a:gd name="connsiteX1-145" fmla="*/ 4490112 w 12192000"/>
              <a:gd name="connsiteY1-146" fmla="*/ 1742945 h 2950772"/>
              <a:gd name="connsiteX2-147" fmla="*/ 12192000 w 12192000"/>
              <a:gd name="connsiteY2-148" fmla="*/ 70772 h 2950772"/>
              <a:gd name="connsiteX3-149" fmla="*/ 12192000 w 12192000"/>
              <a:gd name="connsiteY3-150" fmla="*/ 2950772 h 2950772"/>
              <a:gd name="connsiteX4-151" fmla="*/ 0 w 12192000"/>
              <a:gd name="connsiteY4-152" fmla="*/ 2950772 h 2950772"/>
              <a:gd name="connsiteX5-153" fmla="*/ 0 w 12192000"/>
              <a:gd name="connsiteY5-154" fmla="*/ 957876 h 2950772"/>
              <a:gd name="connsiteX0-155" fmla="*/ 0 w 12192000"/>
              <a:gd name="connsiteY0-156" fmla="*/ 897986 h 2890882"/>
              <a:gd name="connsiteX1-157" fmla="*/ 4490112 w 12192000"/>
              <a:gd name="connsiteY1-158" fmla="*/ 1683055 h 2890882"/>
              <a:gd name="connsiteX2-159" fmla="*/ 12192000 w 12192000"/>
              <a:gd name="connsiteY2-160" fmla="*/ 10882 h 2890882"/>
              <a:gd name="connsiteX3-161" fmla="*/ 12192000 w 12192000"/>
              <a:gd name="connsiteY3-162" fmla="*/ 2890882 h 2890882"/>
              <a:gd name="connsiteX4-163" fmla="*/ 0 w 12192000"/>
              <a:gd name="connsiteY4-164" fmla="*/ 2890882 h 2890882"/>
              <a:gd name="connsiteX5-165" fmla="*/ 0 w 12192000"/>
              <a:gd name="connsiteY5-166" fmla="*/ 897986 h 2890882"/>
              <a:gd name="connsiteX0-167" fmla="*/ 0 w 12192000"/>
              <a:gd name="connsiteY0-168" fmla="*/ 897909 h 2890805"/>
              <a:gd name="connsiteX1-169" fmla="*/ 4258100 w 12192000"/>
              <a:gd name="connsiteY1-170" fmla="*/ 1696626 h 2890805"/>
              <a:gd name="connsiteX2-171" fmla="*/ 12192000 w 12192000"/>
              <a:gd name="connsiteY2-172" fmla="*/ 10805 h 2890805"/>
              <a:gd name="connsiteX3-173" fmla="*/ 12192000 w 12192000"/>
              <a:gd name="connsiteY3-174" fmla="*/ 2890805 h 2890805"/>
              <a:gd name="connsiteX4-175" fmla="*/ 0 w 12192000"/>
              <a:gd name="connsiteY4-176" fmla="*/ 2890805 h 2890805"/>
              <a:gd name="connsiteX5-177" fmla="*/ 0 w 12192000"/>
              <a:gd name="connsiteY5-178" fmla="*/ 897909 h 2890805"/>
              <a:gd name="connsiteX0-179" fmla="*/ 0 w 12205648"/>
              <a:gd name="connsiteY0-180" fmla="*/ 1855051 h 2892603"/>
              <a:gd name="connsiteX1-181" fmla="*/ 4271748 w 12205648"/>
              <a:gd name="connsiteY1-182" fmla="*/ 1698424 h 2892603"/>
              <a:gd name="connsiteX2-183" fmla="*/ 12205648 w 12205648"/>
              <a:gd name="connsiteY2-184" fmla="*/ 12603 h 2892603"/>
              <a:gd name="connsiteX3-185" fmla="*/ 12205648 w 12205648"/>
              <a:gd name="connsiteY3-186" fmla="*/ 2892603 h 2892603"/>
              <a:gd name="connsiteX4-187" fmla="*/ 13648 w 12205648"/>
              <a:gd name="connsiteY4-188" fmla="*/ 2892603 h 2892603"/>
              <a:gd name="connsiteX5-189" fmla="*/ 0 w 12205648"/>
              <a:gd name="connsiteY5-190" fmla="*/ 1855051 h 2892603"/>
              <a:gd name="connsiteX0-191" fmla="*/ 0 w 12205648"/>
              <a:gd name="connsiteY0-192" fmla="*/ 1855051 h 2892603"/>
              <a:gd name="connsiteX1-193" fmla="*/ 4271748 w 12205648"/>
              <a:gd name="connsiteY1-194" fmla="*/ 1698424 h 2892603"/>
              <a:gd name="connsiteX2-195" fmla="*/ 12205648 w 12205648"/>
              <a:gd name="connsiteY2-196" fmla="*/ 12603 h 2892603"/>
              <a:gd name="connsiteX3-197" fmla="*/ 12205648 w 12205648"/>
              <a:gd name="connsiteY3-198" fmla="*/ 2892603 h 2892603"/>
              <a:gd name="connsiteX4-199" fmla="*/ 13648 w 12205648"/>
              <a:gd name="connsiteY4-200" fmla="*/ 2892603 h 2892603"/>
              <a:gd name="connsiteX5-201" fmla="*/ 0 w 12205648"/>
              <a:gd name="connsiteY5-202" fmla="*/ 1855051 h 2892603"/>
              <a:gd name="connsiteX0-203" fmla="*/ 0 w 12205648"/>
              <a:gd name="connsiteY0-204" fmla="*/ 1872828 h 2910380"/>
              <a:gd name="connsiteX1-205" fmla="*/ 4449169 w 12205648"/>
              <a:gd name="connsiteY1-206" fmla="*/ 733562 h 2910380"/>
              <a:gd name="connsiteX2-207" fmla="*/ 12205648 w 12205648"/>
              <a:gd name="connsiteY2-208" fmla="*/ 30380 h 2910380"/>
              <a:gd name="connsiteX3-209" fmla="*/ 12205648 w 12205648"/>
              <a:gd name="connsiteY3-210" fmla="*/ 2910380 h 2910380"/>
              <a:gd name="connsiteX4-211" fmla="*/ 13648 w 12205648"/>
              <a:gd name="connsiteY4-212" fmla="*/ 2910380 h 2910380"/>
              <a:gd name="connsiteX5-213" fmla="*/ 0 w 12205648"/>
              <a:gd name="connsiteY5-214" fmla="*/ 1872828 h 2910380"/>
              <a:gd name="connsiteX0-215" fmla="*/ 0 w 12205648"/>
              <a:gd name="connsiteY0-216" fmla="*/ 1863926 h 2901478"/>
              <a:gd name="connsiteX1-217" fmla="*/ 4449169 w 12205648"/>
              <a:gd name="connsiteY1-218" fmla="*/ 724660 h 2901478"/>
              <a:gd name="connsiteX2-219" fmla="*/ 12205648 w 12205648"/>
              <a:gd name="connsiteY2-220" fmla="*/ 21478 h 2901478"/>
              <a:gd name="connsiteX3-221" fmla="*/ 12205648 w 12205648"/>
              <a:gd name="connsiteY3-222" fmla="*/ 2901478 h 2901478"/>
              <a:gd name="connsiteX4-223" fmla="*/ 13648 w 12205648"/>
              <a:gd name="connsiteY4-224" fmla="*/ 2901478 h 2901478"/>
              <a:gd name="connsiteX5-225" fmla="*/ 0 w 12205648"/>
              <a:gd name="connsiteY5-226" fmla="*/ 1863926 h 2901478"/>
              <a:gd name="connsiteX0-227" fmla="*/ 0 w 12205648"/>
              <a:gd name="connsiteY0-228" fmla="*/ 1864229 h 2901781"/>
              <a:gd name="connsiteX1-229" fmla="*/ 4640238 w 12205648"/>
              <a:gd name="connsiteY1-230" fmla="*/ 711315 h 2901781"/>
              <a:gd name="connsiteX2-231" fmla="*/ 12205648 w 12205648"/>
              <a:gd name="connsiteY2-232" fmla="*/ 21781 h 2901781"/>
              <a:gd name="connsiteX3-233" fmla="*/ 12205648 w 12205648"/>
              <a:gd name="connsiteY3-234" fmla="*/ 2901781 h 2901781"/>
              <a:gd name="connsiteX4-235" fmla="*/ 13648 w 12205648"/>
              <a:gd name="connsiteY4-236" fmla="*/ 2901781 h 2901781"/>
              <a:gd name="connsiteX5-237" fmla="*/ 0 w 12205648"/>
              <a:gd name="connsiteY5-238" fmla="*/ 1864229 h 2901781"/>
              <a:gd name="connsiteX0-239" fmla="*/ 0 w 12205648"/>
              <a:gd name="connsiteY0-240" fmla="*/ 1902244 h 2939796"/>
              <a:gd name="connsiteX1-241" fmla="*/ 5213444 w 12205648"/>
              <a:gd name="connsiteY1-242" fmla="*/ 135181 h 2939796"/>
              <a:gd name="connsiteX2-243" fmla="*/ 12205648 w 12205648"/>
              <a:gd name="connsiteY2-244" fmla="*/ 59796 h 2939796"/>
              <a:gd name="connsiteX3-245" fmla="*/ 12205648 w 12205648"/>
              <a:gd name="connsiteY3-246" fmla="*/ 2939796 h 2939796"/>
              <a:gd name="connsiteX4-247" fmla="*/ 13648 w 12205648"/>
              <a:gd name="connsiteY4-248" fmla="*/ 2939796 h 2939796"/>
              <a:gd name="connsiteX5-249" fmla="*/ 0 w 12205648"/>
              <a:gd name="connsiteY5-250" fmla="*/ 1902244 h 2939796"/>
              <a:gd name="connsiteX0-251" fmla="*/ 0 w 12205648"/>
              <a:gd name="connsiteY0-252" fmla="*/ 1965640 h 3003192"/>
              <a:gd name="connsiteX1-253" fmla="*/ 5213444 w 12205648"/>
              <a:gd name="connsiteY1-254" fmla="*/ 198577 h 3003192"/>
              <a:gd name="connsiteX2-255" fmla="*/ 9034818 w 12205648"/>
              <a:gd name="connsiteY2-256" fmla="*/ 785433 h 3003192"/>
              <a:gd name="connsiteX3-257" fmla="*/ 12205648 w 12205648"/>
              <a:gd name="connsiteY3-258" fmla="*/ 123192 h 3003192"/>
              <a:gd name="connsiteX4-259" fmla="*/ 12205648 w 12205648"/>
              <a:gd name="connsiteY4-260" fmla="*/ 3003192 h 3003192"/>
              <a:gd name="connsiteX5-261" fmla="*/ 13648 w 12205648"/>
              <a:gd name="connsiteY5-262" fmla="*/ 3003192 h 3003192"/>
              <a:gd name="connsiteX6" fmla="*/ 0 w 12205648"/>
              <a:gd name="connsiteY6" fmla="*/ 1965640 h 3003192"/>
              <a:gd name="connsiteX0-263" fmla="*/ 0 w 12205648"/>
              <a:gd name="connsiteY0-264" fmla="*/ 1959194 h 2996746"/>
              <a:gd name="connsiteX1-265" fmla="*/ 5213444 w 12205648"/>
              <a:gd name="connsiteY1-266" fmla="*/ 192131 h 2996746"/>
              <a:gd name="connsiteX2-267" fmla="*/ 9116705 w 12205648"/>
              <a:gd name="connsiteY2-268" fmla="*/ 860874 h 2996746"/>
              <a:gd name="connsiteX3-269" fmla="*/ 12205648 w 12205648"/>
              <a:gd name="connsiteY3-270" fmla="*/ 116746 h 2996746"/>
              <a:gd name="connsiteX4-271" fmla="*/ 12205648 w 12205648"/>
              <a:gd name="connsiteY4-272" fmla="*/ 2996746 h 2996746"/>
              <a:gd name="connsiteX5-273" fmla="*/ 13648 w 12205648"/>
              <a:gd name="connsiteY5-274" fmla="*/ 2996746 h 2996746"/>
              <a:gd name="connsiteX6-275" fmla="*/ 0 w 12205648"/>
              <a:gd name="connsiteY6-276" fmla="*/ 1959194 h 2996746"/>
              <a:gd name="connsiteX0-277" fmla="*/ 0 w 12205648"/>
              <a:gd name="connsiteY0-278" fmla="*/ 1909774 h 2947326"/>
              <a:gd name="connsiteX1-279" fmla="*/ 5213444 w 12205648"/>
              <a:gd name="connsiteY1-280" fmla="*/ 142711 h 2947326"/>
              <a:gd name="connsiteX2-281" fmla="*/ 9116705 w 12205648"/>
              <a:gd name="connsiteY2-282" fmla="*/ 811454 h 2947326"/>
              <a:gd name="connsiteX3-283" fmla="*/ 12205648 w 12205648"/>
              <a:gd name="connsiteY3-284" fmla="*/ 67326 h 2947326"/>
              <a:gd name="connsiteX4-285" fmla="*/ 12205648 w 12205648"/>
              <a:gd name="connsiteY4-286" fmla="*/ 2947326 h 2947326"/>
              <a:gd name="connsiteX5-287" fmla="*/ 13648 w 12205648"/>
              <a:gd name="connsiteY5-288" fmla="*/ 2947326 h 2947326"/>
              <a:gd name="connsiteX6-289" fmla="*/ 0 w 12205648"/>
              <a:gd name="connsiteY6-290" fmla="*/ 1909774 h 2947326"/>
              <a:gd name="connsiteX0-291" fmla="*/ 0 w 12205648"/>
              <a:gd name="connsiteY0-292" fmla="*/ 1910482 h 2948034"/>
              <a:gd name="connsiteX1-293" fmla="*/ 5213444 w 12205648"/>
              <a:gd name="connsiteY1-294" fmla="*/ 143419 h 2948034"/>
              <a:gd name="connsiteX2-295" fmla="*/ 8693625 w 12205648"/>
              <a:gd name="connsiteY2-296" fmla="*/ 798514 h 2948034"/>
              <a:gd name="connsiteX3-297" fmla="*/ 12205648 w 12205648"/>
              <a:gd name="connsiteY3-298" fmla="*/ 68034 h 2948034"/>
              <a:gd name="connsiteX4-299" fmla="*/ 12205648 w 12205648"/>
              <a:gd name="connsiteY4-300" fmla="*/ 2948034 h 2948034"/>
              <a:gd name="connsiteX5-301" fmla="*/ 13648 w 12205648"/>
              <a:gd name="connsiteY5-302" fmla="*/ 2948034 h 2948034"/>
              <a:gd name="connsiteX6-303" fmla="*/ 0 w 12205648"/>
              <a:gd name="connsiteY6-304" fmla="*/ 1910482 h 2948034"/>
              <a:gd name="connsiteX0-305" fmla="*/ 0 w 12205648"/>
              <a:gd name="connsiteY0-306" fmla="*/ 1910482 h 2948034"/>
              <a:gd name="connsiteX1-307" fmla="*/ 4749420 w 12205648"/>
              <a:gd name="connsiteY1-308" fmla="*/ 730273 h 2948034"/>
              <a:gd name="connsiteX2-309" fmla="*/ 8693625 w 12205648"/>
              <a:gd name="connsiteY2-310" fmla="*/ 798514 h 2948034"/>
              <a:gd name="connsiteX3-311" fmla="*/ 12205648 w 12205648"/>
              <a:gd name="connsiteY3-312" fmla="*/ 68034 h 2948034"/>
              <a:gd name="connsiteX4-313" fmla="*/ 12205648 w 12205648"/>
              <a:gd name="connsiteY4-314" fmla="*/ 2948034 h 2948034"/>
              <a:gd name="connsiteX5-315" fmla="*/ 13648 w 12205648"/>
              <a:gd name="connsiteY5-316" fmla="*/ 2948034 h 2948034"/>
              <a:gd name="connsiteX6-317" fmla="*/ 0 w 12205648"/>
              <a:gd name="connsiteY6-318" fmla="*/ 1910482 h 2948034"/>
              <a:gd name="connsiteX0-319" fmla="*/ 0 w 12205648"/>
              <a:gd name="connsiteY0-320" fmla="*/ 1910482 h 2948034"/>
              <a:gd name="connsiteX1-321" fmla="*/ 4749420 w 12205648"/>
              <a:gd name="connsiteY1-322" fmla="*/ 730273 h 2948034"/>
              <a:gd name="connsiteX2-323" fmla="*/ 8693625 w 12205648"/>
              <a:gd name="connsiteY2-324" fmla="*/ 798514 h 2948034"/>
              <a:gd name="connsiteX3-325" fmla="*/ 12205648 w 12205648"/>
              <a:gd name="connsiteY3-326" fmla="*/ 68034 h 2948034"/>
              <a:gd name="connsiteX4-327" fmla="*/ 12205648 w 12205648"/>
              <a:gd name="connsiteY4-328" fmla="*/ 2948034 h 2948034"/>
              <a:gd name="connsiteX5-329" fmla="*/ 13648 w 12205648"/>
              <a:gd name="connsiteY5-330" fmla="*/ 2948034 h 2948034"/>
              <a:gd name="connsiteX6-331" fmla="*/ 0 w 12205648"/>
              <a:gd name="connsiteY6-332" fmla="*/ 1910482 h 2948034"/>
              <a:gd name="connsiteX0-333" fmla="*/ 0 w 12205648"/>
              <a:gd name="connsiteY0-334" fmla="*/ 1910482 h 2948034"/>
              <a:gd name="connsiteX1-335" fmla="*/ 5704763 w 12205648"/>
              <a:gd name="connsiteY1-336" fmla="*/ 252602 h 2948034"/>
              <a:gd name="connsiteX2-337" fmla="*/ 8693625 w 12205648"/>
              <a:gd name="connsiteY2-338" fmla="*/ 798514 h 2948034"/>
              <a:gd name="connsiteX3-339" fmla="*/ 12205648 w 12205648"/>
              <a:gd name="connsiteY3-340" fmla="*/ 68034 h 2948034"/>
              <a:gd name="connsiteX4-341" fmla="*/ 12205648 w 12205648"/>
              <a:gd name="connsiteY4-342" fmla="*/ 2948034 h 2948034"/>
              <a:gd name="connsiteX5-343" fmla="*/ 13648 w 12205648"/>
              <a:gd name="connsiteY5-344" fmla="*/ 2948034 h 2948034"/>
              <a:gd name="connsiteX6-345" fmla="*/ 0 w 12205648"/>
              <a:gd name="connsiteY6-346" fmla="*/ 1910482 h 2948034"/>
              <a:gd name="connsiteX0-347" fmla="*/ 0 w 12205648"/>
              <a:gd name="connsiteY0-348" fmla="*/ 1911207 h 2948759"/>
              <a:gd name="connsiteX1-349" fmla="*/ 5704763 w 12205648"/>
              <a:gd name="connsiteY1-350" fmla="*/ 253327 h 2948759"/>
              <a:gd name="connsiteX2-351" fmla="*/ 9307774 w 12205648"/>
              <a:gd name="connsiteY2-352" fmla="*/ 785591 h 2948759"/>
              <a:gd name="connsiteX3-353" fmla="*/ 12205648 w 12205648"/>
              <a:gd name="connsiteY3-354" fmla="*/ 68759 h 2948759"/>
              <a:gd name="connsiteX4-355" fmla="*/ 12205648 w 12205648"/>
              <a:gd name="connsiteY4-356" fmla="*/ 2948759 h 2948759"/>
              <a:gd name="connsiteX5-357" fmla="*/ 13648 w 12205648"/>
              <a:gd name="connsiteY5-358" fmla="*/ 2948759 h 2948759"/>
              <a:gd name="connsiteX6-359" fmla="*/ 0 w 12205648"/>
              <a:gd name="connsiteY6-360" fmla="*/ 1911207 h 2948759"/>
              <a:gd name="connsiteX0-361" fmla="*/ 0 w 12205648"/>
              <a:gd name="connsiteY0-362" fmla="*/ 1910520 h 2948072"/>
              <a:gd name="connsiteX1-363" fmla="*/ 5704763 w 12205648"/>
              <a:gd name="connsiteY1-364" fmla="*/ 252640 h 2948072"/>
              <a:gd name="connsiteX2-365" fmla="*/ 9307774 w 12205648"/>
              <a:gd name="connsiteY2-366" fmla="*/ 784904 h 2948072"/>
              <a:gd name="connsiteX3-367" fmla="*/ 12205648 w 12205648"/>
              <a:gd name="connsiteY3-368" fmla="*/ 68072 h 2948072"/>
              <a:gd name="connsiteX4-369" fmla="*/ 12205648 w 12205648"/>
              <a:gd name="connsiteY4-370" fmla="*/ 2948072 h 2948072"/>
              <a:gd name="connsiteX5-371" fmla="*/ 13648 w 12205648"/>
              <a:gd name="connsiteY5-372" fmla="*/ 2948072 h 2948072"/>
              <a:gd name="connsiteX6-373" fmla="*/ 0 w 12205648"/>
              <a:gd name="connsiteY6-374" fmla="*/ 1910520 h 2948072"/>
              <a:gd name="connsiteX0-375" fmla="*/ 0 w 12205648"/>
              <a:gd name="connsiteY0-376" fmla="*/ 1909114 h 2946666"/>
              <a:gd name="connsiteX1-377" fmla="*/ 5704763 w 12205648"/>
              <a:gd name="connsiteY1-378" fmla="*/ 251234 h 2946666"/>
              <a:gd name="connsiteX2-379" fmla="*/ 9157649 w 12205648"/>
              <a:gd name="connsiteY2-380" fmla="*/ 810793 h 2946666"/>
              <a:gd name="connsiteX3-381" fmla="*/ 12205648 w 12205648"/>
              <a:gd name="connsiteY3-382" fmla="*/ 66666 h 2946666"/>
              <a:gd name="connsiteX4-383" fmla="*/ 12205648 w 12205648"/>
              <a:gd name="connsiteY4-384" fmla="*/ 2946666 h 2946666"/>
              <a:gd name="connsiteX5-385" fmla="*/ 13648 w 12205648"/>
              <a:gd name="connsiteY5-386" fmla="*/ 2946666 h 2946666"/>
              <a:gd name="connsiteX6-387" fmla="*/ 0 w 12205648"/>
              <a:gd name="connsiteY6-388" fmla="*/ 1909114 h 2946666"/>
              <a:gd name="connsiteX0-389" fmla="*/ 0 w 12205648"/>
              <a:gd name="connsiteY0-390" fmla="*/ 1912303 h 2949855"/>
              <a:gd name="connsiteX1-391" fmla="*/ 5281682 w 12205648"/>
              <a:gd name="connsiteY1-392" fmla="*/ 445492 h 2949855"/>
              <a:gd name="connsiteX2-393" fmla="*/ 9157649 w 12205648"/>
              <a:gd name="connsiteY2-394" fmla="*/ 813982 h 2949855"/>
              <a:gd name="connsiteX3-395" fmla="*/ 12205648 w 12205648"/>
              <a:gd name="connsiteY3-396" fmla="*/ 69855 h 2949855"/>
              <a:gd name="connsiteX4-397" fmla="*/ 12205648 w 12205648"/>
              <a:gd name="connsiteY4-398" fmla="*/ 2949855 h 2949855"/>
              <a:gd name="connsiteX5-399" fmla="*/ 13648 w 12205648"/>
              <a:gd name="connsiteY5-400" fmla="*/ 2949855 h 2949855"/>
              <a:gd name="connsiteX6-401" fmla="*/ 0 w 12205648"/>
              <a:gd name="connsiteY6-402" fmla="*/ 1912303 h 2949855"/>
              <a:gd name="connsiteX0-403" fmla="*/ 0 w 12205648"/>
              <a:gd name="connsiteY0-404" fmla="*/ 1912303 h 2949855"/>
              <a:gd name="connsiteX1-405" fmla="*/ 5281682 w 12205648"/>
              <a:gd name="connsiteY1-406" fmla="*/ 445492 h 2949855"/>
              <a:gd name="connsiteX2-407" fmla="*/ 9157649 w 12205648"/>
              <a:gd name="connsiteY2-408" fmla="*/ 813982 h 2949855"/>
              <a:gd name="connsiteX3-409" fmla="*/ 12205648 w 12205648"/>
              <a:gd name="connsiteY3-410" fmla="*/ 69855 h 2949855"/>
              <a:gd name="connsiteX4-411" fmla="*/ 12205648 w 12205648"/>
              <a:gd name="connsiteY4-412" fmla="*/ 2949855 h 2949855"/>
              <a:gd name="connsiteX5-413" fmla="*/ 13648 w 12205648"/>
              <a:gd name="connsiteY5-414" fmla="*/ 2949855 h 2949855"/>
              <a:gd name="connsiteX6-415" fmla="*/ 0 w 12205648"/>
              <a:gd name="connsiteY6-416" fmla="*/ 1912303 h 2949855"/>
              <a:gd name="connsiteX0-417" fmla="*/ 0 w 12205648"/>
              <a:gd name="connsiteY0-418" fmla="*/ 1909886 h 2947438"/>
              <a:gd name="connsiteX1-419" fmla="*/ 5663820 w 12205648"/>
              <a:gd name="connsiteY1-420" fmla="*/ 156472 h 2947438"/>
              <a:gd name="connsiteX2-421" fmla="*/ 9157649 w 12205648"/>
              <a:gd name="connsiteY2-422" fmla="*/ 811565 h 2947438"/>
              <a:gd name="connsiteX3-423" fmla="*/ 12205648 w 12205648"/>
              <a:gd name="connsiteY3-424" fmla="*/ 67438 h 2947438"/>
              <a:gd name="connsiteX4-425" fmla="*/ 12205648 w 12205648"/>
              <a:gd name="connsiteY4-426" fmla="*/ 2947438 h 2947438"/>
              <a:gd name="connsiteX5-427" fmla="*/ 13648 w 12205648"/>
              <a:gd name="connsiteY5-428" fmla="*/ 2947438 h 2947438"/>
              <a:gd name="connsiteX6-429" fmla="*/ 0 w 12205648"/>
              <a:gd name="connsiteY6-430" fmla="*/ 1909886 h 2947438"/>
              <a:gd name="connsiteX0-431" fmla="*/ 0 w 12205648"/>
              <a:gd name="connsiteY0-432" fmla="*/ 2518300 h 3555852"/>
              <a:gd name="connsiteX1-433" fmla="*/ 5663820 w 12205648"/>
              <a:gd name="connsiteY1-434" fmla="*/ 764886 h 3555852"/>
              <a:gd name="connsiteX2-435" fmla="*/ 9157649 w 12205648"/>
              <a:gd name="connsiteY2-436" fmla="*/ 1419979 h 3555852"/>
              <a:gd name="connsiteX3-437" fmla="*/ 12205648 w 12205648"/>
              <a:gd name="connsiteY3-438" fmla="*/ 48054 h 3555852"/>
              <a:gd name="connsiteX4-439" fmla="*/ 12205648 w 12205648"/>
              <a:gd name="connsiteY4-440" fmla="*/ 3555852 h 3555852"/>
              <a:gd name="connsiteX5-441" fmla="*/ 13648 w 12205648"/>
              <a:gd name="connsiteY5-442" fmla="*/ 3555852 h 3555852"/>
              <a:gd name="connsiteX6-443" fmla="*/ 0 w 12205648"/>
              <a:gd name="connsiteY6-444" fmla="*/ 2518300 h 3555852"/>
              <a:gd name="connsiteX0-445" fmla="*/ 0 w 12205648"/>
              <a:gd name="connsiteY0-446" fmla="*/ 2503119 h 3540671"/>
              <a:gd name="connsiteX1-447" fmla="*/ 5663820 w 12205648"/>
              <a:gd name="connsiteY1-448" fmla="*/ 749705 h 3540671"/>
              <a:gd name="connsiteX2-449" fmla="*/ 9157649 w 12205648"/>
              <a:gd name="connsiteY2-450" fmla="*/ 1404798 h 3540671"/>
              <a:gd name="connsiteX3-451" fmla="*/ 12205648 w 12205648"/>
              <a:gd name="connsiteY3-452" fmla="*/ 32873 h 3540671"/>
              <a:gd name="connsiteX4-453" fmla="*/ 12205648 w 12205648"/>
              <a:gd name="connsiteY4-454" fmla="*/ 3540671 h 3540671"/>
              <a:gd name="connsiteX5-455" fmla="*/ 13648 w 12205648"/>
              <a:gd name="connsiteY5-456" fmla="*/ 3540671 h 3540671"/>
              <a:gd name="connsiteX6-457" fmla="*/ 0 w 12205648"/>
              <a:gd name="connsiteY6-458" fmla="*/ 2503119 h 3540671"/>
              <a:gd name="connsiteX0-459" fmla="*/ 0 w 12205648"/>
              <a:gd name="connsiteY0-460" fmla="*/ 2503764 h 3541316"/>
              <a:gd name="connsiteX1-461" fmla="*/ 5773002 w 12205648"/>
              <a:gd name="connsiteY1-462" fmla="*/ 955067 h 3541316"/>
              <a:gd name="connsiteX2-463" fmla="*/ 9157649 w 12205648"/>
              <a:gd name="connsiteY2-464" fmla="*/ 1405443 h 3541316"/>
              <a:gd name="connsiteX3-465" fmla="*/ 12205648 w 12205648"/>
              <a:gd name="connsiteY3-466" fmla="*/ 33518 h 3541316"/>
              <a:gd name="connsiteX4-467" fmla="*/ 12205648 w 12205648"/>
              <a:gd name="connsiteY4-468" fmla="*/ 3541316 h 3541316"/>
              <a:gd name="connsiteX5-469" fmla="*/ 13648 w 12205648"/>
              <a:gd name="connsiteY5-470" fmla="*/ 3541316 h 3541316"/>
              <a:gd name="connsiteX6-471" fmla="*/ 0 w 12205648"/>
              <a:gd name="connsiteY6-472" fmla="*/ 2503764 h 3541316"/>
              <a:gd name="connsiteX0-473" fmla="*/ 0 w 12205648"/>
              <a:gd name="connsiteY0-474" fmla="*/ 2503764 h 3541316"/>
              <a:gd name="connsiteX1-475" fmla="*/ 5773002 w 12205648"/>
              <a:gd name="connsiteY1-476" fmla="*/ 955067 h 3541316"/>
              <a:gd name="connsiteX2-477" fmla="*/ 9157649 w 12205648"/>
              <a:gd name="connsiteY2-478" fmla="*/ 1405443 h 3541316"/>
              <a:gd name="connsiteX3-479" fmla="*/ 12205648 w 12205648"/>
              <a:gd name="connsiteY3-480" fmla="*/ 33518 h 3541316"/>
              <a:gd name="connsiteX4-481" fmla="*/ 12205648 w 12205648"/>
              <a:gd name="connsiteY4-482" fmla="*/ 3541316 h 3541316"/>
              <a:gd name="connsiteX5-483" fmla="*/ 13648 w 12205648"/>
              <a:gd name="connsiteY5-484" fmla="*/ 3541316 h 3541316"/>
              <a:gd name="connsiteX6-485" fmla="*/ 0 w 12205648"/>
              <a:gd name="connsiteY6-486" fmla="*/ 2503764 h 3541316"/>
              <a:gd name="connsiteX0-487" fmla="*/ 0 w 12205648"/>
              <a:gd name="connsiteY0-488" fmla="*/ 2503764 h 3541316"/>
              <a:gd name="connsiteX1-489" fmla="*/ 5773002 w 12205648"/>
              <a:gd name="connsiteY1-490" fmla="*/ 955067 h 3541316"/>
              <a:gd name="connsiteX2-491" fmla="*/ 9157649 w 12205648"/>
              <a:gd name="connsiteY2-492" fmla="*/ 1405443 h 3541316"/>
              <a:gd name="connsiteX3-493" fmla="*/ 12205648 w 12205648"/>
              <a:gd name="connsiteY3-494" fmla="*/ 33518 h 3541316"/>
              <a:gd name="connsiteX4-495" fmla="*/ 12205648 w 12205648"/>
              <a:gd name="connsiteY4-496" fmla="*/ 3541316 h 3541316"/>
              <a:gd name="connsiteX5-497" fmla="*/ 13648 w 12205648"/>
              <a:gd name="connsiteY5-498" fmla="*/ 3541316 h 3541316"/>
              <a:gd name="connsiteX6-499" fmla="*/ 0 w 12205648"/>
              <a:gd name="connsiteY6-500" fmla="*/ 2503764 h 3541316"/>
              <a:gd name="connsiteX0-501" fmla="*/ 0 w 12205648"/>
              <a:gd name="connsiteY0-502" fmla="*/ 2503764 h 3541316"/>
              <a:gd name="connsiteX1-503" fmla="*/ 5773002 w 12205648"/>
              <a:gd name="connsiteY1-504" fmla="*/ 955067 h 3541316"/>
              <a:gd name="connsiteX2-505" fmla="*/ 9157649 w 12205648"/>
              <a:gd name="connsiteY2-506" fmla="*/ 1405443 h 3541316"/>
              <a:gd name="connsiteX3-507" fmla="*/ 12205648 w 12205648"/>
              <a:gd name="connsiteY3-508" fmla="*/ 33518 h 3541316"/>
              <a:gd name="connsiteX4-509" fmla="*/ 12205648 w 12205648"/>
              <a:gd name="connsiteY4-510" fmla="*/ 3541316 h 3541316"/>
              <a:gd name="connsiteX5-511" fmla="*/ 13648 w 12205648"/>
              <a:gd name="connsiteY5-512" fmla="*/ 3541316 h 3541316"/>
              <a:gd name="connsiteX6-513" fmla="*/ 0 w 12205648"/>
              <a:gd name="connsiteY6-514" fmla="*/ 2503764 h 3541316"/>
              <a:gd name="connsiteX0-515" fmla="*/ 0 w 12205648"/>
              <a:gd name="connsiteY0-516" fmla="*/ 2503764 h 3541316"/>
              <a:gd name="connsiteX1-517" fmla="*/ 5773002 w 12205648"/>
              <a:gd name="connsiteY1-518" fmla="*/ 955067 h 3541316"/>
              <a:gd name="connsiteX2-519" fmla="*/ 9157649 w 12205648"/>
              <a:gd name="connsiteY2-520" fmla="*/ 1405443 h 3541316"/>
              <a:gd name="connsiteX3-521" fmla="*/ 12205648 w 12205648"/>
              <a:gd name="connsiteY3-522" fmla="*/ 33518 h 3541316"/>
              <a:gd name="connsiteX4-523" fmla="*/ 12205648 w 12205648"/>
              <a:gd name="connsiteY4-524" fmla="*/ 3541316 h 3541316"/>
              <a:gd name="connsiteX5-525" fmla="*/ 13648 w 12205648"/>
              <a:gd name="connsiteY5-526" fmla="*/ 3541316 h 3541316"/>
              <a:gd name="connsiteX6-527" fmla="*/ 0 w 12205648"/>
              <a:gd name="connsiteY6-528" fmla="*/ 2503764 h 3541316"/>
              <a:gd name="connsiteX0-529" fmla="*/ 0 w 12205648"/>
              <a:gd name="connsiteY0-530" fmla="*/ 2505176 h 3542728"/>
              <a:gd name="connsiteX1-531" fmla="*/ 5773002 w 12205648"/>
              <a:gd name="connsiteY1-532" fmla="*/ 956479 h 3542728"/>
              <a:gd name="connsiteX2-533" fmla="*/ 9348718 w 12205648"/>
              <a:gd name="connsiteY2-534" fmla="*/ 1338616 h 3542728"/>
              <a:gd name="connsiteX3-535" fmla="*/ 12205648 w 12205648"/>
              <a:gd name="connsiteY3-536" fmla="*/ 34930 h 3542728"/>
              <a:gd name="connsiteX4-537" fmla="*/ 12205648 w 12205648"/>
              <a:gd name="connsiteY4-538" fmla="*/ 3542728 h 3542728"/>
              <a:gd name="connsiteX5-539" fmla="*/ 13648 w 12205648"/>
              <a:gd name="connsiteY5-540" fmla="*/ 3542728 h 3542728"/>
              <a:gd name="connsiteX6-541" fmla="*/ 0 w 12205648"/>
              <a:gd name="connsiteY6-542" fmla="*/ 2505176 h 3542728"/>
              <a:gd name="connsiteX0-543" fmla="*/ 0 w 12205648"/>
              <a:gd name="connsiteY0-544" fmla="*/ 2502290 h 3539842"/>
              <a:gd name="connsiteX1-545" fmla="*/ 5773002 w 12205648"/>
              <a:gd name="connsiteY1-546" fmla="*/ 953593 h 3539842"/>
              <a:gd name="connsiteX2-547" fmla="*/ 9348718 w 12205648"/>
              <a:gd name="connsiteY2-548" fmla="*/ 1335730 h 3539842"/>
              <a:gd name="connsiteX3-549" fmla="*/ 12205648 w 12205648"/>
              <a:gd name="connsiteY3-550" fmla="*/ 32044 h 3539842"/>
              <a:gd name="connsiteX4-551" fmla="*/ 12205648 w 12205648"/>
              <a:gd name="connsiteY4-552" fmla="*/ 3539842 h 3539842"/>
              <a:gd name="connsiteX5-553" fmla="*/ 13648 w 12205648"/>
              <a:gd name="connsiteY5-554" fmla="*/ 3539842 h 3539842"/>
              <a:gd name="connsiteX6-555" fmla="*/ 0 w 12205648"/>
              <a:gd name="connsiteY6-556" fmla="*/ 2502290 h 353984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 ang="0">
                <a:pos x="connsiteX6-275" y="connsiteY6-276"/>
              </a:cxn>
            </a:cxnLst>
            <a:rect l="l" t="t" r="r" b="b"/>
            <a:pathLst>
              <a:path w="12205648" h="3539842">
                <a:moveTo>
                  <a:pt x="0" y="2502290"/>
                </a:moveTo>
                <a:cubicBezTo>
                  <a:pt x="3141259" y="2976550"/>
                  <a:pt x="4214882" y="1148020"/>
                  <a:pt x="5773002" y="953593"/>
                </a:cubicBezTo>
                <a:cubicBezTo>
                  <a:pt x="7331122" y="759166"/>
                  <a:pt x="7880825" y="1339196"/>
                  <a:pt x="9348718" y="1335730"/>
                </a:cubicBezTo>
                <a:cubicBezTo>
                  <a:pt x="10816611" y="1332264"/>
                  <a:pt x="11038006" y="-242048"/>
                  <a:pt x="12205648" y="32044"/>
                </a:cubicBezTo>
                <a:lnTo>
                  <a:pt x="12205648" y="3539842"/>
                </a:lnTo>
                <a:lnTo>
                  <a:pt x="13648" y="3539842"/>
                </a:lnTo>
                <a:lnTo>
                  <a:pt x="0" y="2502290"/>
                </a:lnTo>
                <a:close/>
              </a:path>
            </a:pathLst>
          </a:custGeom>
          <a:gradFill>
            <a:gsLst>
              <a:gs pos="0">
                <a:srgbClr val="9E0406"/>
              </a:gs>
              <a:gs pos="100000">
                <a:schemeClr val="bg1"/>
              </a:gs>
            </a:gsLst>
            <a:lin ang="1200000" scaled="0"/>
          </a:gradFill>
          <a:ln>
            <a:noFill/>
          </a:ln>
          <a:effectLst>
            <a:outerShdw blurRad="381000" dist="63500" dir="16200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 name="矩形 1"/>
          <p:cNvSpPr/>
          <p:nvPr/>
        </p:nvSpPr>
        <p:spPr>
          <a:xfrm>
            <a:off x="2636203" y="936000"/>
            <a:ext cx="6919595" cy="4298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（一）当代中国马克思主义、二十一世纪马克思主义</a:t>
            </a:r>
          </a:p>
        </p:txBody>
      </p:sp>
      <p:sp>
        <p:nvSpPr>
          <p:cNvPr id="3" name="işlídê"/>
          <p:cNvSpPr/>
          <p:nvPr/>
        </p:nvSpPr>
        <p:spPr>
          <a:xfrm>
            <a:off x="1061499" y="1775469"/>
            <a:ext cx="4680000" cy="4140000"/>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5" name="直接连接符 4"/>
          <p:cNvCxnSpPr/>
          <p:nvPr/>
        </p:nvCxnSpPr>
        <p:spPr>
          <a:xfrm>
            <a:off x="1511499" y="2697720"/>
            <a:ext cx="3780000" cy="0"/>
          </a:xfrm>
          <a:prstGeom prst="line">
            <a:avLst/>
          </a:prstGeom>
          <a:ln>
            <a:solidFill>
              <a:srgbClr val="C00000"/>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6" name="işlídê"/>
          <p:cNvSpPr/>
          <p:nvPr/>
        </p:nvSpPr>
        <p:spPr>
          <a:xfrm>
            <a:off x="6455435" y="1775469"/>
            <a:ext cx="4680000" cy="4140000"/>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7" name="直接连接符 6"/>
          <p:cNvCxnSpPr/>
          <p:nvPr/>
        </p:nvCxnSpPr>
        <p:spPr>
          <a:xfrm>
            <a:off x="6905435" y="2697720"/>
            <a:ext cx="3780000" cy="0"/>
          </a:xfrm>
          <a:prstGeom prst="line">
            <a:avLst/>
          </a:prstGeom>
          <a:ln>
            <a:solidFill>
              <a:srgbClr val="C00000"/>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11" name="文本框 10"/>
          <p:cNvSpPr txBox="1"/>
          <p:nvPr/>
        </p:nvSpPr>
        <p:spPr>
          <a:xfrm>
            <a:off x="2632619" y="1944207"/>
            <a:ext cx="1404156"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2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坚 持</a:t>
            </a:r>
          </a:p>
        </p:txBody>
      </p:sp>
      <p:sp>
        <p:nvSpPr>
          <p:cNvPr id="12" name="文本框 11"/>
          <p:cNvSpPr txBox="1"/>
          <p:nvPr/>
        </p:nvSpPr>
        <p:spPr>
          <a:xfrm>
            <a:off x="8093356" y="1940149"/>
            <a:ext cx="1404156"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3200" b="1" i="0" u="none" strike="noStrike" kern="1200" cap="none" spc="0" normalizeH="0" baseline="0" noProof="0" dirty="0">
                <a:ln>
                  <a:noFill/>
                </a:ln>
                <a:solidFill>
                  <a:srgbClr val="C00000"/>
                </a:solidFill>
                <a:effectLst/>
                <a:uLnTx/>
                <a:uFillTx/>
                <a:latin typeface="华文中宋" panose="02010600040101010101" pitchFamily="2" charset="-122"/>
                <a:ea typeface="华文中宋" panose="02010600040101010101" pitchFamily="2" charset="-122"/>
                <a:cs typeface="+mn-cs"/>
              </a:rPr>
              <a:t>发 展</a:t>
            </a:r>
          </a:p>
        </p:txBody>
      </p:sp>
      <p:sp>
        <p:nvSpPr>
          <p:cNvPr id="13" name="文本框 12"/>
          <p:cNvSpPr txBox="1"/>
          <p:nvPr/>
        </p:nvSpPr>
        <p:spPr>
          <a:xfrm>
            <a:off x="1444697" y="2978085"/>
            <a:ext cx="3780000" cy="2063835"/>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a:t>
            </a: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一以贯之坚持马克思主义，在当代中国、在二十一世纪的世界高高举起了马克思主义的光辉旗帜。</a:t>
            </a:r>
          </a:p>
        </p:txBody>
      </p:sp>
      <p:sp>
        <p:nvSpPr>
          <p:cNvPr id="14" name="文本框 13"/>
          <p:cNvSpPr txBox="1"/>
          <p:nvPr/>
        </p:nvSpPr>
        <p:spPr>
          <a:xfrm>
            <a:off x="6725204" y="2954575"/>
            <a:ext cx="4140460" cy="2571666"/>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a:t>
            </a: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与时俱进发展马克思主义，在当代中国、在二十一世纪的世界开辟了马克思主义的崭新境界，展现了强大的真理力量，增强了马克思主义的生命力、说服力。</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4397929"/>
            <a:ext cx="12192000" cy="12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16" name="图片 15"/>
          <p:cNvPicPr>
            <a:picLocks noChangeAspect="1"/>
          </p:cNvPicPr>
          <p:nvPr/>
        </p:nvPicPr>
        <p:blipFill rotWithShape="1">
          <a:blip r:embed="rId3" cstate="print">
            <a:extLst>
              <a:ext uri="{28A0092B-C50C-407E-A947-70E740481C1C}">
                <a14:useLocalDpi xmlns:a14="http://schemas.microsoft.com/office/drawing/2010/main" val="0"/>
              </a:ext>
            </a:extLst>
          </a:blip>
          <a:srcRect l="38651" t="16402" r="22396" b="35369"/>
          <a:stretch>
            <a:fillRect/>
          </a:stretch>
        </p:blipFill>
        <p:spPr>
          <a:xfrm>
            <a:off x="9992768" y="4172307"/>
            <a:ext cx="1899876" cy="1656298"/>
          </a:xfrm>
          <a:prstGeom prst="rect">
            <a:avLst/>
          </a:prstGeom>
          <a:effectLst>
            <a:outerShdw blurRad="203200" dist="38100" dir="2700000" algn="tl" rotWithShape="0">
              <a:prstClr val="black">
                <a:alpha val="57000"/>
              </a:prstClr>
            </a:outerShdw>
          </a:effectLst>
        </p:spPr>
      </p:pic>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r="26298"/>
          <a:stretch>
            <a:fillRect/>
          </a:stretch>
        </p:blipFill>
        <p:spPr>
          <a:xfrm>
            <a:off x="227348" y="4174430"/>
            <a:ext cx="2160240" cy="1649095"/>
          </a:xfrm>
          <a:prstGeom prst="rect">
            <a:avLst/>
          </a:prstGeom>
          <a:effectLst>
            <a:outerShdw blurRad="63500" sx="102000" sy="102000" algn="ctr" rotWithShape="0">
              <a:prstClr val="black">
                <a:alpha val="40000"/>
              </a:prstClr>
            </a:outerShdw>
          </a:effectLst>
          <a:scene3d>
            <a:camera prst="orthographicFront">
              <a:rot lat="0" lon="19799991" rev="0"/>
            </a:camera>
            <a:lightRig rig="threePt" dir="t"/>
          </a:scene3d>
        </p:spPr>
      </p:pic>
      <p:sp>
        <p:nvSpPr>
          <p:cNvPr id="8" name="Rectangle 41"/>
          <p:cNvSpPr>
            <a:spLocks noChangeArrowheads="1"/>
          </p:cNvSpPr>
          <p:nvPr/>
        </p:nvSpPr>
        <p:spPr bwMode="auto">
          <a:xfrm>
            <a:off x="983432" y="1917065"/>
            <a:ext cx="10387513" cy="1463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marL="0" marR="0" lvl="0" indent="0" algn="just" defTabSz="914400" rtl="0" eaLnBrk="1" fontAlgn="auto" latinLnBrk="0" hangingPunct="1">
              <a:lnSpc>
                <a:spcPct val="150000"/>
              </a:lnSpc>
              <a:spcBef>
                <a:spcPts val="0"/>
              </a:spcBef>
              <a:spcAft>
                <a:spcPts val="0"/>
              </a:spcAft>
              <a:buClrTx/>
              <a:buSzTx/>
              <a:buFont typeface="Arial" panose="020B0604020202020204" pitchFamily="34" charset="0"/>
              <a:buNone/>
              <a:defRPr/>
            </a:pPr>
            <a:r>
              <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      </a:t>
            </a:r>
            <a:r>
              <a:rPr lang="en-US" altLang="zh-CN" sz="200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20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这一思想把坚持马克思主义和发展马克思主义统一起来，</a:t>
            </a: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既没有丢掉老祖宗，又讲出了许多新话，对马克思主义作出了许多原创性贡献，开辟了马克思主义中国化时代化新境界。</a:t>
            </a:r>
            <a:endParaRPr kumimoji="0" lang="zh-CN" altLang="en-US" sz="2200" b="0" i="0" u="none" strike="noStrike" kern="1200" cap="none" spc="0" normalizeH="0" baseline="0" noProof="0" dirty="0">
              <a:ln>
                <a:noFill/>
              </a:ln>
              <a:solidFill>
                <a:srgbClr val="FF0000"/>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pic>
        <p:nvPicPr>
          <p:cNvPr id="11" name="图片 10"/>
          <p:cNvPicPr>
            <a:picLocks noChangeAspect="1"/>
          </p:cNvPicPr>
          <p:nvPr/>
        </p:nvPicPr>
        <p:blipFill rotWithShape="1">
          <a:blip r:embed="rId5" cstate="print">
            <a:extLst>
              <a:ext uri="{28A0092B-C50C-407E-A947-70E740481C1C}">
                <a14:useLocalDpi xmlns:a14="http://schemas.microsoft.com/office/drawing/2010/main" val="0"/>
              </a:ext>
            </a:extLst>
          </a:blip>
          <a:srcRect l="23220"/>
          <a:stretch>
            <a:fillRect/>
          </a:stretch>
        </p:blipFill>
        <p:spPr>
          <a:xfrm>
            <a:off x="2197432" y="3949234"/>
            <a:ext cx="2485397" cy="2157390"/>
          </a:xfrm>
          <a:prstGeom prst="rect">
            <a:avLst/>
          </a:prstGeom>
          <a:effectLst>
            <a:outerShdw blurRad="203200" dist="38100" dir="2700000" algn="tl" rotWithShape="0">
              <a:prstClr val="black">
                <a:alpha val="57000"/>
              </a:prstClr>
            </a:outerShdw>
          </a:effectLst>
        </p:spPr>
      </p:pic>
      <p:pic>
        <p:nvPicPr>
          <p:cNvPr id="13" name="图片 12"/>
          <p:cNvPicPr>
            <a:picLocks noChangeAspect="1"/>
          </p:cNvPicPr>
          <p:nvPr/>
        </p:nvPicPr>
        <p:blipFill rotWithShape="1">
          <a:blip r:embed="rId6" cstate="print">
            <a:extLst>
              <a:ext uri="{28A0092B-C50C-407E-A947-70E740481C1C}">
                <a14:useLocalDpi xmlns:a14="http://schemas.microsoft.com/office/drawing/2010/main" val="0"/>
              </a:ext>
            </a:extLst>
          </a:blip>
          <a:srcRect r="14119"/>
          <a:stretch>
            <a:fillRect/>
          </a:stretch>
        </p:blipFill>
        <p:spPr>
          <a:xfrm>
            <a:off x="7576431" y="3949234"/>
            <a:ext cx="2660029" cy="2168126"/>
          </a:xfrm>
          <a:prstGeom prst="rect">
            <a:avLst/>
          </a:prstGeom>
          <a:effectLst>
            <a:outerShdw blurRad="203200" dist="38100" dir="2700000" algn="tl" rotWithShape="0">
              <a:prstClr val="black">
                <a:alpha val="57000"/>
              </a:prstClr>
            </a:outerShdw>
          </a:effectLst>
        </p:spPr>
      </p:pic>
      <p:pic>
        <p:nvPicPr>
          <p:cNvPr id="7" name="图片 6" descr="C:\Users\喵\Desktop\新建文件夹 (2)\搜狗截图20220610144736.jpg搜狗截图20220610144736"/>
          <p:cNvPicPr>
            <a:picLocks noChangeAspect="1"/>
          </p:cNvPicPr>
          <p:nvPr/>
        </p:nvPicPr>
        <p:blipFill>
          <a:blip r:embed="rId7"/>
          <a:srcRect/>
          <a:stretch>
            <a:fillRect/>
          </a:stretch>
        </p:blipFill>
        <p:spPr>
          <a:xfrm>
            <a:off x="4336569" y="3846829"/>
            <a:ext cx="3518863" cy="2362200"/>
          </a:xfrm>
          <a:prstGeom prst="rect">
            <a:avLst/>
          </a:prstGeom>
          <a:effectLst>
            <a:outerShdw blurRad="63500" sx="102000" sy="102000" algn="ctr" rotWithShape="0">
              <a:prstClr val="black">
                <a:alpha val="40000"/>
              </a:prstClr>
            </a:outerShdw>
          </a:effectLst>
        </p:spPr>
      </p:pic>
      <p:sp>
        <p:nvSpPr>
          <p:cNvPr id="10" name="对角圆角矩形 5"/>
          <p:cNvSpPr/>
          <p:nvPr/>
        </p:nvSpPr>
        <p:spPr>
          <a:xfrm flipH="1">
            <a:off x="3683732" y="960814"/>
            <a:ext cx="4824536" cy="508117"/>
          </a:xfrm>
          <a:prstGeom prst="round2DiagRect">
            <a:avLst>
              <a:gd name="adj1" fmla="val 32389"/>
              <a:gd name="adj2" fmla="val 0"/>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续写了马克思主义中国化时代化新篇章</a:t>
            </a:r>
          </a:p>
        </p:txBody>
      </p:sp>
      <p:sp>
        <p:nvSpPr>
          <p:cNvPr id="4" name="矩形 3"/>
          <p:cNvSpPr/>
          <p:nvPr>
            <p:custDataLst>
              <p:tags r:id="rId1"/>
            </p:custDataLst>
          </p:nvPr>
        </p:nvSpPr>
        <p:spPr>
          <a:xfrm>
            <a:off x="767715" y="1736724"/>
            <a:ext cx="10852150" cy="1821349"/>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5843972" y="1700808"/>
            <a:ext cx="5394201" cy="4539499"/>
            <a:chOff x="6282418" y="1684646"/>
            <a:chExt cx="5394201" cy="4539499"/>
          </a:xfrm>
        </p:grpSpPr>
        <p:grpSp>
          <p:nvGrpSpPr>
            <p:cNvPr id="9" name="组合 8"/>
            <p:cNvGrpSpPr/>
            <p:nvPr/>
          </p:nvGrpSpPr>
          <p:grpSpPr>
            <a:xfrm>
              <a:off x="8785859" y="1684646"/>
              <a:ext cx="2880000" cy="4212469"/>
              <a:chOff x="8601816" y="1218576"/>
              <a:chExt cx="2880000" cy="4212469"/>
            </a:xfrm>
            <a:effectLst>
              <a:outerShdw blurRad="254000" dist="38100" dir="2700000" algn="tl" rotWithShape="0">
                <a:prstClr val="black">
                  <a:alpha val="15000"/>
                </a:prstClr>
              </a:outerShdw>
            </a:effectLst>
          </p:grpSpPr>
          <p:pic>
            <p:nvPicPr>
              <p:cNvPr id="3" name="图片 2"/>
              <p:cNvPicPr>
                <a:picLocks noChangeAspect="1"/>
              </p:cNvPicPr>
              <p:nvPr/>
            </p:nvPicPr>
            <p:blipFill>
              <a:blip r:embed="rId3"/>
              <a:stretch>
                <a:fillRect/>
              </a:stretch>
            </p:blipFill>
            <p:spPr>
              <a:xfrm>
                <a:off x="8601816" y="1218576"/>
                <a:ext cx="2880000" cy="2832657"/>
              </a:xfrm>
              <a:prstGeom prst="rect">
                <a:avLst/>
              </a:prstGeom>
            </p:spPr>
          </p:pic>
          <p:pic>
            <p:nvPicPr>
              <p:cNvPr id="8" name="图片 7"/>
              <p:cNvPicPr>
                <a:picLocks noChangeAspect="1"/>
              </p:cNvPicPr>
              <p:nvPr/>
            </p:nvPicPr>
            <p:blipFill rotWithShape="1">
              <a:blip r:embed="rId4"/>
              <a:srcRect b="54075"/>
              <a:stretch>
                <a:fillRect/>
              </a:stretch>
            </p:blipFill>
            <p:spPr>
              <a:xfrm>
                <a:off x="8601816" y="4053721"/>
                <a:ext cx="2880000" cy="1377324"/>
              </a:xfrm>
              <a:prstGeom prst="rect">
                <a:avLst/>
              </a:prstGeom>
            </p:spPr>
          </p:pic>
        </p:grpSp>
        <p:sp>
          <p:nvSpPr>
            <p:cNvPr id="6" name="矩形 5"/>
            <p:cNvSpPr/>
            <p:nvPr/>
          </p:nvSpPr>
          <p:spPr>
            <a:xfrm>
              <a:off x="6282418" y="5911725"/>
              <a:ext cx="5394201" cy="312420"/>
            </a:xfrm>
            <a:prstGeom prst="rect">
              <a:avLst/>
            </a:prstGeom>
          </p:spPr>
          <p:txBody>
            <a:bodyPr wrap="square" rtlCol="0">
              <a:spAutoFit/>
            </a:bodyPr>
            <a:lstStyle/>
            <a:p>
              <a:pPr marL="0" marR="0" lvl="0" indent="0" algn="ctr" defTabSz="914400" rtl="0" eaLnBrk="1" fontAlgn="auto" latinLnBrk="0" hangingPunct="1">
                <a:lnSpc>
                  <a:spcPct val="120000"/>
                </a:lnSpc>
                <a:spcBef>
                  <a:spcPts val="0"/>
                </a:spcBef>
                <a:spcAft>
                  <a:spcPts val="0"/>
                </a:spcAft>
                <a:buClrTx/>
                <a:buSzTx/>
                <a:buFontTx/>
                <a:buNone/>
                <a:defRPr/>
              </a:pPr>
              <a:r>
                <a:rPr kumimoji="0" lang="en-US" altLang="zh-CN"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sym typeface="+mn-ea"/>
                </a:rPr>
                <a:t>                                                      </a:t>
              </a: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sym typeface="+mn-ea"/>
                </a:rPr>
                <a:t>《求是》2019年第1期　　　　　　　　　</a:t>
              </a:r>
            </a:p>
          </p:txBody>
        </p:sp>
      </p:grpSp>
      <p:grpSp>
        <p:nvGrpSpPr>
          <p:cNvPr id="20" name="组合 19"/>
          <p:cNvGrpSpPr/>
          <p:nvPr/>
        </p:nvGrpSpPr>
        <p:grpSpPr>
          <a:xfrm>
            <a:off x="4249290" y="930113"/>
            <a:ext cx="3357880" cy="467995"/>
            <a:chOff x="1195504" y="4601631"/>
            <a:chExt cx="3357880" cy="467995"/>
          </a:xfrm>
        </p:grpSpPr>
        <p:sp>
          <p:nvSpPr>
            <p:cNvPr id="52" name="对角圆角矩形 51"/>
            <p:cNvSpPr/>
            <p:nvPr/>
          </p:nvSpPr>
          <p:spPr>
            <a:xfrm>
              <a:off x="1195504" y="4601631"/>
              <a:ext cx="335788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marR="0" lvl="0" indent="0" algn="l"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mn-cs"/>
                </a:rPr>
                <a:t>在马克思主义哲学方面</a:t>
              </a:r>
            </a:p>
          </p:txBody>
        </p:sp>
        <p:sp>
          <p:nvSpPr>
            <p:cNvPr id="54" name="对角圆角矩形 5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zh-CN" altLang="en-US" sz="20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grpSp>
      <p:grpSp>
        <p:nvGrpSpPr>
          <p:cNvPr id="4" name="组合 3"/>
          <p:cNvGrpSpPr/>
          <p:nvPr/>
        </p:nvGrpSpPr>
        <p:grpSpPr>
          <a:xfrm>
            <a:off x="515621" y="1628776"/>
            <a:ext cx="7091550" cy="4284502"/>
            <a:chOff x="720000" y="1664804"/>
            <a:chExt cx="5220000" cy="4500000"/>
          </a:xfrm>
        </p:grpSpPr>
        <p:sp>
          <p:nvSpPr>
            <p:cNvPr id="11" name="内容占位符 2"/>
            <p:cNvSpPr txBox="1">
              <a:spLocks noChangeArrowheads="1"/>
            </p:cNvSpPr>
            <p:nvPr/>
          </p:nvSpPr>
          <p:spPr bwMode="auto">
            <a:xfrm>
              <a:off x="1020032" y="1790804"/>
              <a:ext cx="4619936" cy="42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lvl1pPr marL="342900" indent="-342900" algn="l" rtl="0" eaLnBrk="0" fontAlgn="base" hangingPunct="0">
                <a:spcBef>
                  <a:spcPct val="20000"/>
                </a:spcBef>
                <a:spcAft>
                  <a:spcPct val="0"/>
                </a:spcAft>
                <a:buChar char="•"/>
                <a:defRPr kumimoji="1" sz="2800">
                  <a:solidFill>
                    <a:schemeClr val="tx1"/>
                  </a:solidFill>
                  <a:latin typeface="黑体" panose="02010609060101010101" charset="-122"/>
                  <a:ea typeface="黑体" panose="02010609060101010101" charset="-122"/>
                  <a:cs typeface="迷你简启体"/>
                </a:defRPr>
              </a:lvl1pPr>
              <a:lvl2pPr marL="742950" indent="-285750" algn="l" rtl="0" eaLnBrk="0" fontAlgn="base" hangingPunct="0">
                <a:spcBef>
                  <a:spcPct val="20000"/>
                </a:spcBef>
                <a:spcAft>
                  <a:spcPct val="0"/>
                </a:spcAft>
                <a:buChar char="–"/>
                <a:defRPr kumimoji="1" sz="2800">
                  <a:solidFill>
                    <a:schemeClr val="tx1"/>
                  </a:solidFill>
                  <a:latin typeface="+mn-lt"/>
                  <a:ea typeface="宋体" panose="02010600030101010101" pitchFamily="2" charset="-122"/>
                  <a:cs typeface="迷你简启体"/>
                </a:defRPr>
              </a:lvl2pPr>
              <a:lvl3pPr marL="1143000" indent="-228600" algn="l" rtl="0" eaLnBrk="0" fontAlgn="base" hangingPunct="0">
                <a:spcBef>
                  <a:spcPct val="20000"/>
                </a:spcBef>
                <a:spcAft>
                  <a:spcPct val="0"/>
                </a:spcAft>
                <a:buChar char="•"/>
                <a:defRPr kumimoji="1" sz="2400">
                  <a:solidFill>
                    <a:schemeClr val="tx1"/>
                  </a:solidFill>
                  <a:latin typeface="+mn-lt"/>
                  <a:ea typeface="宋体" panose="02010600030101010101" pitchFamily="2" charset="-122"/>
                  <a:cs typeface="迷你简启体"/>
                </a:defRPr>
              </a:lvl3pPr>
              <a:lvl4pPr marL="16002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4pPr>
              <a:lvl5pPr marL="20574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5pPr>
              <a:lvl6pPr marL="25146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6pPr>
              <a:lvl7pPr marL="29718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7pPr>
              <a:lvl8pPr marL="34290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8pPr>
              <a:lvl9pPr marL="38862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9pPr>
            </a:lstStyle>
            <a:p>
              <a:pPr marL="0" marR="0" lvl="0" indent="504190" algn="just" defTabSz="914400" rtl="0" eaLnBrk="1" fontAlgn="base" latinLnBrk="0" hangingPunct="0">
                <a:lnSpc>
                  <a:spcPct val="170000"/>
                </a:lnSpc>
                <a:spcBef>
                  <a:spcPts val="0"/>
                </a:spcBef>
                <a:spcAft>
                  <a:spcPct val="0"/>
                </a:spcAft>
                <a:buClrTx/>
                <a:buSzTx/>
                <a:buFontTx/>
                <a:buNone/>
                <a:defRPr/>
              </a:pPr>
              <a:r>
                <a:rPr kumimoji="1" lang="zh-CN" altLang="en-US" sz="18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提出人与自然是和谐共生的生命共同体，绿水青山就是金山银山，是对</a:t>
              </a:r>
              <a:r>
                <a:rPr kumimoji="1" lang="zh-CN" altLang="en-US" sz="1800" b="1" i="0" u="none" strike="noStrike" kern="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rPr>
                <a:t>马克思主义自然观</a:t>
              </a:r>
              <a:r>
                <a:rPr kumimoji="1" lang="zh-CN" altLang="en-US" sz="18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的新发展；提出新时代我国社会主要矛盾发生变化，是对</a:t>
              </a:r>
              <a:r>
                <a:rPr kumimoji="1" lang="zh-CN" altLang="en-US" sz="1800" b="1" i="0" u="none" strike="noStrike" kern="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rPr>
                <a:t>马克思主义社会矛盾学说</a:t>
              </a:r>
              <a:r>
                <a:rPr kumimoji="1" lang="zh-CN" altLang="en-US" sz="18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的新发展；强调要提高科学思维能力，要坚持系统观念，要强化问题导向等，是对</a:t>
              </a:r>
              <a:r>
                <a:rPr kumimoji="1" lang="zh-CN" altLang="en-US" sz="1800" b="1" i="0" u="none" strike="noStrike" kern="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rPr>
                <a:t>马克思主义认识论</a:t>
              </a:r>
              <a:r>
                <a:rPr kumimoji="1" lang="zh-CN" altLang="en-US" sz="18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的新发展；强调坚持以人民为中心，是对</a:t>
              </a:r>
              <a:r>
                <a:rPr kumimoji="1" lang="zh-CN" altLang="en-US" sz="1800" b="1" i="0" u="none" strike="noStrike" kern="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rPr>
                <a:t>唯物史观</a:t>
              </a:r>
              <a:r>
                <a:rPr kumimoji="1" lang="zh-CN" altLang="en-US" sz="18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rPr>
                <a:t>的新发展；等等。</a:t>
              </a:r>
            </a:p>
            <a:p>
              <a:pPr marL="0" marR="0" lvl="0" indent="504190" algn="just" defTabSz="914400" rtl="0" eaLnBrk="1" fontAlgn="base" latinLnBrk="0" hangingPunct="0">
                <a:lnSpc>
                  <a:spcPct val="170000"/>
                </a:lnSpc>
                <a:spcBef>
                  <a:spcPts val="0"/>
                </a:spcBef>
                <a:spcAft>
                  <a:spcPct val="0"/>
                </a:spcAft>
                <a:buClrTx/>
                <a:buSzTx/>
                <a:buFontTx/>
                <a:buNone/>
                <a:defRPr/>
              </a:pPr>
              <a:r>
                <a:rPr lang="zh-CN" altLang="en-US" sz="1800" kern="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这一思想对马克思主义哲学的发展，集中体现在“六个必须坚持”的世界观和方法论上。</a:t>
              </a:r>
              <a:endParaRPr kumimoji="1" lang="zh-CN" altLang="en-US" sz="18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endParaRPr>
            </a:p>
            <a:p>
              <a:pPr marL="0" marR="0" lvl="0" indent="504190" algn="just" defTabSz="914400" rtl="0" eaLnBrk="1" fontAlgn="base" latinLnBrk="0" hangingPunct="0">
                <a:lnSpc>
                  <a:spcPct val="170000"/>
                </a:lnSpc>
                <a:spcBef>
                  <a:spcPts val="0"/>
                </a:spcBef>
                <a:spcAft>
                  <a:spcPct val="0"/>
                </a:spcAft>
                <a:buClrTx/>
                <a:buSzTx/>
                <a:buFontTx/>
                <a:buNone/>
                <a:defRPr/>
              </a:pPr>
              <a:endParaRPr kumimoji="1" lang="zh-CN" altLang="en-US" sz="18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endParaRPr>
            </a:p>
            <a:p>
              <a:pPr marL="0" marR="0" lvl="0" indent="504190" algn="just" defTabSz="914400" rtl="0" eaLnBrk="1" fontAlgn="base" latinLnBrk="0" hangingPunct="0">
                <a:lnSpc>
                  <a:spcPct val="170000"/>
                </a:lnSpc>
                <a:spcBef>
                  <a:spcPts val="0"/>
                </a:spcBef>
                <a:spcAft>
                  <a:spcPct val="0"/>
                </a:spcAft>
                <a:buClrTx/>
                <a:buSzTx/>
                <a:buFontTx/>
                <a:buNone/>
                <a:defRPr/>
              </a:pPr>
              <a:endParaRPr kumimoji="1" lang="zh-CN" altLang="en-US" sz="18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19" name="矩形 18"/>
            <p:cNvSpPr/>
            <p:nvPr/>
          </p:nvSpPr>
          <p:spPr>
            <a:xfrm>
              <a:off x="720000" y="1664804"/>
              <a:ext cx="5220000" cy="450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598460" y="1952836"/>
            <a:ext cx="5051965" cy="3656789"/>
            <a:chOff x="719999" y="1829625"/>
            <a:chExt cx="5051965" cy="3780000"/>
          </a:xfrm>
        </p:grpSpPr>
        <p:sp>
          <p:nvSpPr>
            <p:cNvPr id="13" name="矩形 12"/>
            <p:cNvSpPr/>
            <p:nvPr/>
          </p:nvSpPr>
          <p:spPr>
            <a:xfrm>
              <a:off x="719999" y="1829625"/>
              <a:ext cx="5051965" cy="378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1" name="内容占位符 2"/>
            <p:cNvSpPr txBox="1">
              <a:spLocks noChangeArrowheads="1"/>
            </p:cNvSpPr>
            <p:nvPr/>
          </p:nvSpPr>
          <p:spPr bwMode="auto">
            <a:xfrm>
              <a:off x="1054986" y="2060848"/>
              <a:ext cx="4381990" cy="328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lvl1pPr marL="342900" indent="-342900" algn="l" rtl="0" eaLnBrk="0" fontAlgn="base" hangingPunct="0">
                <a:spcBef>
                  <a:spcPct val="20000"/>
                </a:spcBef>
                <a:spcAft>
                  <a:spcPct val="0"/>
                </a:spcAft>
                <a:buChar char="•"/>
                <a:defRPr kumimoji="1" sz="2800">
                  <a:solidFill>
                    <a:schemeClr val="tx1"/>
                  </a:solidFill>
                  <a:latin typeface="黑体" panose="02010609060101010101" charset="-122"/>
                  <a:ea typeface="黑体" panose="02010609060101010101" charset="-122"/>
                  <a:cs typeface="迷你简启体"/>
                </a:defRPr>
              </a:lvl1pPr>
              <a:lvl2pPr marL="742950" indent="-285750" algn="l" rtl="0" eaLnBrk="0" fontAlgn="base" hangingPunct="0">
                <a:spcBef>
                  <a:spcPct val="20000"/>
                </a:spcBef>
                <a:spcAft>
                  <a:spcPct val="0"/>
                </a:spcAft>
                <a:buChar char="–"/>
                <a:defRPr kumimoji="1" sz="2800">
                  <a:solidFill>
                    <a:schemeClr val="tx1"/>
                  </a:solidFill>
                  <a:latin typeface="+mn-lt"/>
                  <a:ea typeface="宋体" panose="02010600030101010101" pitchFamily="2" charset="-122"/>
                  <a:cs typeface="迷你简启体"/>
                </a:defRPr>
              </a:lvl2pPr>
              <a:lvl3pPr marL="1143000" indent="-228600" algn="l" rtl="0" eaLnBrk="0" fontAlgn="base" hangingPunct="0">
                <a:spcBef>
                  <a:spcPct val="20000"/>
                </a:spcBef>
                <a:spcAft>
                  <a:spcPct val="0"/>
                </a:spcAft>
                <a:buChar char="•"/>
                <a:defRPr kumimoji="1" sz="2400">
                  <a:solidFill>
                    <a:schemeClr val="tx1"/>
                  </a:solidFill>
                  <a:latin typeface="+mn-lt"/>
                  <a:ea typeface="宋体" panose="02010600030101010101" pitchFamily="2" charset="-122"/>
                  <a:cs typeface="迷你简启体"/>
                </a:defRPr>
              </a:lvl3pPr>
              <a:lvl4pPr marL="16002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4pPr>
              <a:lvl5pPr marL="20574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5pPr>
              <a:lvl6pPr marL="25146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6pPr>
              <a:lvl7pPr marL="29718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7pPr>
              <a:lvl8pPr marL="34290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8pPr>
              <a:lvl9pPr marL="38862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9pPr>
            </a:lstStyle>
            <a:p>
              <a:pPr marL="0" marR="0" lvl="0" indent="504190" algn="just" defTabSz="914400" rtl="0" eaLnBrk="1" fontAlgn="base" latinLnBrk="0" hangingPunct="0">
                <a:lnSpc>
                  <a:spcPct val="150000"/>
                </a:lnSpc>
                <a:spcBef>
                  <a:spcPts val="0"/>
                </a:spcBef>
                <a:spcAft>
                  <a:spcPct val="0"/>
                </a:spcAft>
                <a:buClrTx/>
                <a:buSzTx/>
                <a:buFontTx/>
                <a:buNone/>
                <a:defRPr/>
              </a:pPr>
              <a:r>
                <a:rPr kumimoji="1" lang="zh-CN" altLang="en-US" sz="20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提出坚持和完善社会主义基本经济制度，使市场在资源配置中起决定性作用和更好发挥政府作用等思想，提出</a:t>
              </a:r>
              <a:r>
                <a:rPr kumimoji="1"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sym typeface="+mn-ea"/>
                </a:rPr>
                <a:t>把握新发展阶段，贯彻</a:t>
              </a:r>
              <a:r>
                <a:rPr kumimoji="1" lang="zh-CN" altLang="en-US" sz="20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新发展理念，</a:t>
              </a:r>
              <a:r>
                <a:rPr kumimoji="1"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sym typeface="+mn-ea"/>
                </a:rPr>
                <a:t>加快构建新发展格局，推动高质量发展，</a:t>
              </a:r>
              <a:r>
                <a:rPr kumimoji="1" lang="zh-CN" altLang="en-US" sz="20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是对</a:t>
              </a:r>
              <a:r>
                <a:rPr kumimoji="1" lang="zh-CN" altLang="en-US" sz="2000" b="1" i="0" u="none" strike="noStrike" kern="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sym typeface="+mn-ea"/>
                </a:rPr>
                <a:t>马克思主义经济学说</a:t>
              </a:r>
              <a:r>
                <a:rPr kumimoji="1" lang="zh-CN" altLang="en-US" sz="20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的新发展；等等。</a:t>
              </a:r>
              <a:endParaRPr kumimoji="1" lang="zh-CN" altLang="en-US" sz="20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endParaRPr>
            </a:p>
          </p:txBody>
        </p:sp>
      </p:grpSp>
      <p:grpSp>
        <p:nvGrpSpPr>
          <p:cNvPr id="20" name="组合 19"/>
          <p:cNvGrpSpPr/>
          <p:nvPr/>
        </p:nvGrpSpPr>
        <p:grpSpPr>
          <a:xfrm>
            <a:off x="4073208" y="936000"/>
            <a:ext cx="4045585" cy="468004"/>
            <a:chOff x="1195504" y="4601631"/>
            <a:chExt cx="4045585" cy="467995"/>
          </a:xfrm>
        </p:grpSpPr>
        <p:sp>
          <p:nvSpPr>
            <p:cNvPr id="52" name="对角圆角矩形 51"/>
            <p:cNvSpPr/>
            <p:nvPr/>
          </p:nvSpPr>
          <p:spPr>
            <a:xfrm>
              <a:off x="1195504" y="4601631"/>
              <a:ext cx="404558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marR="0" lvl="0" indent="0" algn="l"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mn-cs"/>
                </a:rPr>
                <a:t>在马克思主义政治经济学方面</a:t>
              </a:r>
            </a:p>
          </p:txBody>
        </p:sp>
        <p:sp>
          <p:nvSpPr>
            <p:cNvPr id="54" name="对角圆角矩形 5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zh-CN" altLang="en-US" sz="20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grpSp>
      <p:pic>
        <p:nvPicPr>
          <p:cNvPr id="3" name="图片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98157" y="1952836"/>
            <a:ext cx="5595383" cy="3613139"/>
          </a:xfrm>
          <a:prstGeom prst="rect">
            <a:avLst/>
          </a:prstGeom>
          <a:ln w="60325">
            <a:solidFill>
              <a:srgbClr val="FFFFFF"/>
            </a:solidFill>
          </a:ln>
          <a:effectLst>
            <a:outerShdw blurRad="50800" dist="38100" dir="2700000" algn="tl" rotWithShape="0">
              <a:prstClr val="black">
                <a:alpha val="40000"/>
              </a:prstClr>
            </a:outerShdw>
          </a:effectLst>
        </p:spPr>
      </p:pic>
      <p:sp>
        <p:nvSpPr>
          <p:cNvPr id="6" name="平行四边形 5"/>
          <p:cNvSpPr/>
          <p:nvPr/>
        </p:nvSpPr>
        <p:spPr>
          <a:xfrm>
            <a:off x="7248128" y="4725144"/>
            <a:ext cx="3528392" cy="540060"/>
          </a:xfrm>
          <a:prstGeom prst="parallelogram">
            <a:avLst/>
          </a:prstGeom>
          <a:solidFill>
            <a:schemeClr val="bg1">
              <a:alpha val="82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 name="文本框 7"/>
          <p:cNvSpPr txBox="1"/>
          <p:nvPr/>
        </p:nvSpPr>
        <p:spPr>
          <a:xfrm>
            <a:off x="7851245" y="4809345"/>
            <a:ext cx="2198751" cy="355854"/>
          </a:xfrm>
          <a:custGeom>
            <a:avLst/>
            <a:gdLst/>
            <a:ahLst/>
            <a:cxnLst/>
            <a:rect l="l" t="t" r="r" b="b"/>
            <a:pathLst>
              <a:path w="2198751" h="355854">
                <a:moveTo>
                  <a:pt x="64389" y="256032"/>
                </a:moveTo>
                <a:cubicBezTo>
                  <a:pt x="63627" y="256286"/>
                  <a:pt x="62738" y="256540"/>
                  <a:pt x="61722" y="256794"/>
                </a:cubicBezTo>
                <a:cubicBezTo>
                  <a:pt x="52832" y="273558"/>
                  <a:pt x="43815" y="287274"/>
                  <a:pt x="34671" y="297942"/>
                </a:cubicBezTo>
                <a:lnTo>
                  <a:pt x="52959" y="299466"/>
                </a:lnTo>
                <a:cubicBezTo>
                  <a:pt x="57023" y="299974"/>
                  <a:pt x="59944" y="298958"/>
                  <a:pt x="61722" y="296418"/>
                </a:cubicBezTo>
                <a:cubicBezTo>
                  <a:pt x="63500" y="294132"/>
                  <a:pt x="64389" y="289941"/>
                  <a:pt x="64389" y="283845"/>
                </a:cubicBezTo>
                <a:close/>
                <a:moveTo>
                  <a:pt x="1884807" y="226314"/>
                </a:moveTo>
                <a:lnTo>
                  <a:pt x="1888236" y="226314"/>
                </a:lnTo>
                <a:cubicBezTo>
                  <a:pt x="1898904" y="245110"/>
                  <a:pt x="1904238" y="263271"/>
                  <a:pt x="1904238" y="280797"/>
                </a:cubicBezTo>
                <a:cubicBezTo>
                  <a:pt x="1904238" y="295021"/>
                  <a:pt x="1900047" y="306705"/>
                  <a:pt x="1891665" y="315849"/>
                </a:cubicBezTo>
                <a:cubicBezTo>
                  <a:pt x="1883537" y="324739"/>
                  <a:pt x="1873504" y="329184"/>
                  <a:pt x="1861566" y="329184"/>
                </a:cubicBezTo>
                <a:cubicBezTo>
                  <a:pt x="1843786" y="328930"/>
                  <a:pt x="1834388" y="318262"/>
                  <a:pt x="1833372" y="297180"/>
                </a:cubicBezTo>
                <a:cubicBezTo>
                  <a:pt x="1833372" y="287782"/>
                  <a:pt x="1837944" y="279654"/>
                  <a:pt x="1847088" y="272796"/>
                </a:cubicBezTo>
                <a:cubicBezTo>
                  <a:pt x="1866138" y="260350"/>
                  <a:pt x="1878711" y="244856"/>
                  <a:pt x="1884807" y="226314"/>
                </a:cubicBezTo>
                <a:close/>
                <a:moveTo>
                  <a:pt x="2109978" y="220980"/>
                </a:moveTo>
                <a:cubicBezTo>
                  <a:pt x="2162810" y="238506"/>
                  <a:pt x="2189226" y="260096"/>
                  <a:pt x="2189226" y="285750"/>
                </a:cubicBezTo>
                <a:cubicBezTo>
                  <a:pt x="2189226" y="294894"/>
                  <a:pt x="2185416" y="303149"/>
                  <a:pt x="2177796" y="310515"/>
                </a:cubicBezTo>
                <a:cubicBezTo>
                  <a:pt x="2170430" y="317627"/>
                  <a:pt x="2161921" y="321183"/>
                  <a:pt x="2152269" y="321183"/>
                </a:cubicBezTo>
                <a:cubicBezTo>
                  <a:pt x="2137791" y="321691"/>
                  <a:pt x="2129790" y="315087"/>
                  <a:pt x="2128266" y="301371"/>
                </a:cubicBezTo>
                <a:cubicBezTo>
                  <a:pt x="2124456" y="270637"/>
                  <a:pt x="2117471" y="244983"/>
                  <a:pt x="2107311" y="224409"/>
                </a:cubicBezTo>
                <a:close/>
                <a:moveTo>
                  <a:pt x="1122045" y="213741"/>
                </a:moveTo>
                <a:cubicBezTo>
                  <a:pt x="1141095" y="233045"/>
                  <a:pt x="1159510" y="247269"/>
                  <a:pt x="1177290" y="256413"/>
                </a:cubicBezTo>
                <a:cubicBezTo>
                  <a:pt x="1185418" y="240157"/>
                  <a:pt x="1191514" y="225933"/>
                  <a:pt x="1195578" y="213741"/>
                </a:cubicBezTo>
                <a:close/>
                <a:moveTo>
                  <a:pt x="1969389" y="200406"/>
                </a:moveTo>
                <a:cubicBezTo>
                  <a:pt x="2000631" y="206502"/>
                  <a:pt x="2022602" y="213614"/>
                  <a:pt x="2035302" y="221742"/>
                </a:cubicBezTo>
                <a:cubicBezTo>
                  <a:pt x="2046478" y="228854"/>
                  <a:pt x="2052066" y="237871"/>
                  <a:pt x="2052066" y="248793"/>
                </a:cubicBezTo>
                <a:cubicBezTo>
                  <a:pt x="2052066" y="257175"/>
                  <a:pt x="2048764" y="264795"/>
                  <a:pt x="2042160" y="271653"/>
                </a:cubicBezTo>
                <a:cubicBezTo>
                  <a:pt x="2035810" y="278257"/>
                  <a:pt x="2028571" y="281559"/>
                  <a:pt x="2020443" y="281559"/>
                </a:cubicBezTo>
                <a:cubicBezTo>
                  <a:pt x="2009013" y="282067"/>
                  <a:pt x="2001647" y="276987"/>
                  <a:pt x="1998345" y="266319"/>
                </a:cubicBezTo>
                <a:cubicBezTo>
                  <a:pt x="1992757" y="251079"/>
                  <a:pt x="1988693" y="240919"/>
                  <a:pt x="1986153" y="235839"/>
                </a:cubicBezTo>
                <a:cubicBezTo>
                  <a:pt x="1983867" y="239903"/>
                  <a:pt x="1979549" y="243332"/>
                  <a:pt x="1973199" y="246126"/>
                </a:cubicBezTo>
                <a:lnTo>
                  <a:pt x="1973199" y="277368"/>
                </a:lnTo>
                <a:cubicBezTo>
                  <a:pt x="1973199" y="283718"/>
                  <a:pt x="1974342" y="288036"/>
                  <a:pt x="1976628" y="290322"/>
                </a:cubicBezTo>
                <a:cubicBezTo>
                  <a:pt x="1978914" y="292608"/>
                  <a:pt x="1983359" y="293751"/>
                  <a:pt x="1989963" y="293751"/>
                </a:cubicBezTo>
                <a:lnTo>
                  <a:pt x="2041779" y="293751"/>
                </a:lnTo>
                <a:cubicBezTo>
                  <a:pt x="2052193" y="293751"/>
                  <a:pt x="2059940" y="288671"/>
                  <a:pt x="2065020" y="278511"/>
                </a:cubicBezTo>
                <a:lnTo>
                  <a:pt x="2088261" y="230886"/>
                </a:lnTo>
                <a:lnTo>
                  <a:pt x="2094738" y="232410"/>
                </a:lnTo>
                <a:lnTo>
                  <a:pt x="2095881" y="272415"/>
                </a:lnTo>
                <a:cubicBezTo>
                  <a:pt x="2096389" y="280797"/>
                  <a:pt x="2099056" y="287020"/>
                  <a:pt x="2103882" y="291084"/>
                </a:cubicBezTo>
                <a:cubicBezTo>
                  <a:pt x="2111248" y="297434"/>
                  <a:pt x="2114931" y="303403"/>
                  <a:pt x="2114931" y="308991"/>
                </a:cubicBezTo>
                <a:cubicBezTo>
                  <a:pt x="2114931" y="319659"/>
                  <a:pt x="2109851" y="328295"/>
                  <a:pt x="2099691" y="334899"/>
                </a:cubicBezTo>
                <a:cubicBezTo>
                  <a:pt x="2089023" y="341757"/>
                  <a:pt x="2074037" y="345186"/>
                  <a:pt x="2054733" y="345186"/>
                </a:cubicBezTo>
                <a:lnTo>
                  <a:pt x="1969389" y="345186"/>
                </a:lnTo>
                <a:cubicBezTo>
                  <a:pt x="1949831" y="345186"/>
                  <a:pt x="1935861" y="341122"/>
                  <a:pt x="1927479" y="332994"/>
                </a:cubicBezTo>
                <a:cubicBezTo>
                  <a:pt x="1919351" y="325120"/>
                  <a:pt x="1915287" y="312420"/>
                  <a:pt x="1915287" y="294894"/>
                </a:cubicBezTo>
                <a:lnTo>
                  <a:pt x="1915287" y="264033"/>
                </a:lnTo>
                <a:cubicBezTo>
                  <a:pt x="1915287" y="253619"/>
                  <a:pt x="1914779" y="239268"/>
                  <a:pt x="1913763" y="220980"/>
                </a:cubicBezTo>
                <a:lnTo>
                  <a:pt x="1981581" y="226695"/>
                </a:lnTo>
                <a:cubicBezTo>
                  <a:pt x="1979041" y="221615"/>
                  <a:pt x="1974215" y="213868"/>
                  <a:pt x="1967103" y="203454"/>
                </a:cubicBezTo>
                <a:close/>
                <a:moveTo>
                  <a:pt x="612648" y="188595"/>
                </a:moveTo>
                <a:cubicBezTo>
                  <a:pt x="629920" y="210947"/>
                  <a:pt x="649351" y="228473"/>
                  <a:pt x="670941" y="241173"/>
                </a:cubicBezTo>
                <a:cubicBezTo>
                  <a:pt x="684149" y="225679"/>
                  <a:pt x="695706" y="208153"/>
                  <a:pt x="705612" y="188595"/>
                </a:cubicBezTo>
                <a:close/>
                <a:moveTo>
                  <a:pt x="1095375" y="158496"/>
                </a:moveTo>
                <a:lnTo>
                  <a:pt x="1095375" y="204216"/>
                </a:lnTo>
                <a:lnTo>
                  <a:pt x="1130427" y="204216"/>
                </a:lnTo>
                <a:lnTo>
                  <a:pt x="1130427" y="158496"/>
                </a:lnTo>
                <a:close/>
                <a:moveTo>
                  <a:pt x="1010793" y="158496"/>
                </a:moveTo>
                <a:cubicBezTo>
                  <a:pt x="1010285" y="177038"/>
                  <a:pt x="1009269" y="192278"/>
                  <a:pt x="1007745" y="204216"/>
                </a:cubicBezTo>
                <a:lnTo>
                  <a:pt x="1039749" y="204216"/>
                </a:lnTo>
                <a:lnTo>
                  <a:pt x="1039749" y="158496"/>
                </a:lnTo>
                <a:close/>
                <a:moveTo>
                  <a:pt x="2050542" y="124587"/>
                </a:moveTo>
                <a:lnTo>
                  <a:pt x="2102739" y="149733"/>
                </a:lnTo>
                <a:cubicBezTo>
                  <a:pt x="2106803" y="151765"/>
                  <a:pt x="2108835" y="153797"/>
                  <a:pt x="2108835" y="155829"/>
                </a:cubicBezTo>
                <a:cubicBezTo>
                  <a:pt x="2108835" y="161925"/>
                  <a:pt x="2103374" y="167513"/>
                  <a:pt x="2092452" y="172593"/>
                </a:cubicBezTo>
                <a:lnTo>
                  <a:pt x="2079117" y="211074"/>
                </a:lnTo>
                <a:cubicBezTo>
                  <a:pt x="2076577" y="217170"/>
                  <a:pt x="2070227" y="219837"/>
                  <a:pt x="2060067" y="219075"/>
                </a:cubicBezTo>
                <a:cubicBezTo>
                  <a:pt x="2053463" y="218567"/>
                  <a:pt x="2039620" y="216154"/>
                  <a:pt x="2018538" y="211836"/>
                </a:cubicBezTo>
                <a:lnTo>
                  <a:pt x="2036445" y="160782"/>
                </a:lnTo>
                <a:lnTo>
                  <a:pt x="1902714" y="160782"/>
                </a:lnTo>
                <a:lnTo>
                  <a:pt x="1902714" y="151638"/>
                </a:lnTo>
                <a:lnTo>
                  <a:pt x="2032254" y="151638"/>
                </a:lnTo>
                <a:close/>
                <a:moveTo>
                  <a:pt x="1634109" y="116586"/>
                </a:moveTo>
                <a:lnTo>
                  <a:pt x="1634109" y="182499"/>
                </a:lnTo>
                <a:lnTo>
                  <a:pt x="1655064" y="182499"/>
                </a:lnTo>
                <a:lnTo>
                  <a:pt x="1655064" y="116586"/>
                </a:lnTo>
                <a:close/>
                <a:moveTo>
                  <a:pt x="1559052" y="116586"/>
                </a:moveTo>
                <a:lnTo>
                  <a:pt x="1559052" y="182499"/>
                </a:lnTo>
                <a:lnTo>
                  <a:pt x="1578864" y="182499"/>
                </a:lnTo>
                <a:lnTo>
                  <a:pt x="1578864" y="116586"/>
                </a:lnTo>
                <a:close/>
                <a:moveTo>
                  <a:pt x="1011174" y="97155"/>
                </a:moveTo>
                <a:lnTo>
                  <a:pt x="1011174" y="144018"/>
                </a:lnTo>
                <a:lnTo>
                  <a:pt x="1011174" y="149352"/>
                </a:lnTo>
                <a:lnTo>
                  <a:pt x="1039749" y="149352"/>
                </a:lnTo>
                <a:cubicBezTo>
                  <a:pt x="1039749" y="135636"/>
                  <a:pt x="1039241" y="120777"/>
                  <a:pt x="1038225" y="104775"/>
                </a:cubicBezTo>
                <a:lnTo>
                  <a:pt x="1100328" y="110109"/>
                </a:lnTo>
                <a:cubicBezTo>
                  <a:pt x="1106678" y="110617"/>
                  <a:pt x="1109853" y="112268"/>
                  <a:pt x="1109853" y="115062"/>
                </a:cubicBezTo>
                <a:cubicBezTo>
                  <a:pt x="1109853" y="120650"/>
                  <a:pt x="1105027" y="126365"/>
                  <a:pt x="1095375" y="132207"/>
                </a:cubicBezTo>
                <a:lnTo>
                  <a:pt x="1095375" y="149352"/>
                </a:lnTo>
                <a:lnTo>
                  <a:pt x="1130427" y="149352"/>
                </a:lnTo>
                <a:cubicBezTo>
                  <a:pt x="1130427" y="135128"/>
                  <a:pt x="1129919" y="120650"/>
                  <a:pt x="1128903" y="105918"/>
                </a:cubicBezTo>
                <a:lnTo>
                  <a:pt x="1188339" y="110871"/>
                </a:lnTo>
                <a:lnTo>
                  <a:pt x="1188339" y="97155"/>
                </a:lnTo>
                <a:close/>
                <a:moveTo>
                  <a:pt x="27432" y="84201"/>
                </a:moveTo>
                <a:cubicBezTo>
                  <a:pt x="49276" y="88519"/>
                  <a:pt x="65024" y="93472"/>
                  <a:pt x="74676" y="99060"/>
                </a:cubicBezTo>
                <a:cubicBezTo>
                  <a:pt x="83820" y="104394"/>
                  <a:pt x="88392" y="110998"/>
                  <a:pt x="88392" y="118872"/>
                </a:cubicBezTo>
                <a:cubicBezTo>
                  <a:pt x="88392" y="126492"/>
                  <a:pt x="85090" y="133350"/>
                  <a:pt x="78486" y="139446"/>
                </a:cubicBezTo>
                <a:cubicBezTo>
                  <a:pt x="71882" y="145542"/>
                  <a:pt x="64262" y="148590"/>
                  <a:pt x="55626" y="148590"/>
                </a:cubicBezTo>
                <a:cubicBezTo>
                  <a:pt x="45212" y="148590"/>
                  <a:pt x="39370" y="144399"/>
                  <a:pt x="38100" y="136017"/>
                </a:cubicBezTo>
                <a:cubicBezTo>
                  <a:pt x="36068" y="118491"/>
                  <a:pt x="31623" y="102108"/>
                  <a:pt x="24765" y="86868"/>
                </a:cubicBezTo>
                <a:close/>
                <a:moveTo>
                  <a:pt x="1503807" y="48768"/>
                </a:moveTo>
                <a:cubicBezTo>
                  <a:pt x="1503045" y="49022"/>
                  <a:pt x="1501648" y="49149"/>
                  <a:pt x="1499616" y="49149"/>
                </a:cubicBezTo>
                <a:lnTo>
                  <a:pt x="1467993" y="49149"/>
                </a:lnTo>
                <a:lnTo>
                  <a:pt x="1467993" y="130683"/>
                </a:lnTo>
                <a:lnTo>
                  <a:pt x="1477899" y="116205"/>
                </a:lnTo>
                <a:lnTo>
                  <a:pt x="1503807" y="136779"/>
                </a:lnTo>
                <a:lnTo>
                  <a:pt x="1503807" y="132969"/>
                </a:lnTo>
                <a:close/>
                <a:moveTo>
                  <a:pt x="1634109" y="41910"/>
                </a:moveTo>
                <a:lnTo>
                  <a:pt x="1634109" y="107442"/>
                </a:lnTo>
                <a:lnTo>
                  <a:pt x="1655064" y="107442"/>
                </a:lnTo>
                <a:lnTo>
                  <a:pt x="1655064" y="41910"/>
                </a:lnTo>
                <a:close/>
                <a:moveTo>
                  <a:pt x="1559052" y="41910"/>
                </a:moveTo>
                <a:lnTo>
                  <a:pt x="1559052" y="107442"/>
                </a:lnTo>
                <a:lnTo>
                  <a:pt x="1578864" y="107442"/>
                </a:lnTo>
                <a:lnTo>
                  <a:pt x="1578864" y="41910"/>
                </a:lnTo>
                <a:close/>
                <a:moveTo>
                  <a:pt x="1011174" y="38862"/>
                </a:moveTo>
                <a:lnTo>
                  <a:pt x="1011174" y="88011"/>
                </a:lnTo>
                <a:lnTo>
                  <a:pt x="1188339" y="88011"/>
                </a:lnTo>
                <a:lnTo>
                  <a:pt x="1188339" y="38862"/>
                </a:lnTo>
                <a:close/>
                <a:moveTo>
                  <a:pt x="682752" y="23241"/>
                </a:moveTo>
                <a:cubicBezTo>
                  <a:pt x="735584" y="27305"/>
                  <a:pt x="762000" y="39751"/>
                  <a:pt x="762000" y="60579"/>
                </a:cubicBezTo>
                <a:cubicBezTo>
                  <a:pt x="762000" y="68707"/>
                  <a:pt x="758571" y="76200"/>
                  <a:pt x="751713" y="83058"/>
                </a:cubicBezTo>
                <a:cubicBezTo>
                  <a:pt x="744855" y="89916"/>
                  <a:pt x="737616" y="93345"/>
                  <a:pt x="729996" y="93345"/>
                </a:cubicBezTo>
                <a:cubicBezTo>
                  <a:pt x="723138" y="93345"/>
                  <a:pt x="717931" y="92075"/>
                  <a:pt x="714375" y="89535"/>
                </a:cubicBezTo>
                <a:cubicBezTo>
                  <a:pt x="711073" y="87249"/>
                  <a:pt x="708533" y="83185"/>
                  <a:pt x="706755" y="77343"/>
                </a:cubicBezTo>
                <a:cubicBezTo>
                  <a:pt x="700659" y="56261"/>
                  <a:pt x="691896" y="39243"/>
                  <a:pt x="680466" y="26289"/>
                </a:cubicBezTo>
                <a:close/>
                <a:moveTo>
                  <a:pt x="299085" y="9525"/>
                </a:moveTo>
                <a:lnTo>
                  <a:pt x="359664" y="53340"/>
                </a:lnTo>
                <a:cubicBezTo>
                  <a:pt x="360172" y="53848"/>
                  <a:pt x="360426" y="54610"/>
                  <a:pt x="360426" y="55626"/>
                </a:cubicBezTo>
                <a:cubicBezTo>
                  <a:pt x="360426" y="60198"/>
                  <a:pt x="357759" y="62484"/>
                  <a:pt x="352425" y="62484"/>
                </a:cubicBezTo>
                <a:cubicBezTo>
                  <a:pt x="348361" y="62484"/>
                  <a:pt x="344043" y="61722"/>
                  <a:pt x="339471" y="60198"/>
                </a:cubicBezTo>
                <a:cubicBezTo>
                  <a:pt x="316357" y="65278"/>
                  <a:pt x="288163" y="69215"/>
                  <a:pt x="254889" y="72009"/>
                </a:cubicBezTo>
                <a:lnTo>
                  <a:pt x="254889" y="126492"/>
                </a:lnTo>
                <a:cubicBezTo>
                  <a:pt x="254889" y="139446"/>
                  <a:pt x="254762" y="148844"/>
                  <a:pt x="254508" y="154686"/>
                </a:cubicBezTo>
                <a:lnTo>
                  <a:pt x="299466" y="154686"/>
                </a:lnTo>
                <a:lnTo>
                  <a:pt x="321564" y="123825"/>
                </a:lnTo>
                <a:lnTo>
                  <a:pt x="362712" y="152781"/>
                </a:lnTo>
                <a:cubicBezTo>
                  <a:pt x="366522" y="155321"/>
                  <a:pt x="367665" y="157734"/>
                  <a:pt x="366141" y="160020"/>
                </a:cubicBezTo>
                <a:cubicBezTo>
                  <a:pt x="364617" y="162306"/>
                  <a:pt x="360934" y="163449"/>
                  <a:pt x="355092" y="163449"/>
                </a:cubicBezTo>
                <a:lnTo>
                  <a:pt x="329946" y="163449"/>
                </a:lnTo>
                <a:lnTo>
                  <a:pt x="329946" y="250317"/>
                </a:lnTo>
                <a:cubicBezTo>
                  <a:pt x="329946" y="289687"/>
                  <a:pt x="330327" y="318262"/>
                  <a:pt x="331089" y="336042"/>
                </a:cubicBezTo>
                <a:cubicBezTo>
                  <a:pt x="331089" y="342392"/>
                  <a:pt x="328295" y="346456"/>
                  <a:pt x="322707" y="348234"/>
                </a:cubicBezTo>
                <a:cubicBezTo>
                  <a:pt x="304927" y="350774"/>
                  <a:pt x="286893" y="352044"/>
                  <a:pt x="268605" y="352044"/>
                </a:cubicBezTo>
                <a:cubicBezTo>
                  <a:pt x="269875" y="297434"/>
                  <a:pt x="270510" y="265938"/>
                  <a:pt x="270510" y="257556"/>
                </a:cubicBezTo>
                <a:lnTo>
                  <a:pt x="270510" y="163449"/>
                </a:lnTo>
                <a:lnTo>
                  <a:pt x="254127" y="163449"/>
                </a:lnTo>
                <a:cubicBezTo>
                  <a:pt x="252095" y="213995"/>
                  <a:pt x="242697" y="253111"/>
                  <a:pt x="225933" y="280797"/>
                </a:cubicBezTo>
                <a:cubicBezTo>
                  <a:pt x="209169" y="308483"/>
                  <a:pt x="181991" y="332994"/>
                  <a:pt x="144399" y="354330"/>
                </a:cubicBezTo>
                <a:lnTo>
                  <a:pt x="140970" y="350139"/>
                </a:lnTo>
                <a:cubicBezTo>
                  <a:pt x="156718" y="326771"/>
                  <a:pt x="168021" y="305943"/>
                  <a:pt x="174879" y="287655"/>
                </a:cubicBezTo>
                <a:cubicBezTo>
                  <a:pt x="168021" y="298069"/>
                  <a:pt x="159131" y="303784"/>
                  <a:pt x="148209" y="304800"/>
                </a:cubicBezTo>
                <a:cubicBezTo>
                  <a:pt x="138303" y="305054"/>
                  <a:pt x="132715" y="299720"/>
                  <a:pt x="131445" y="288798"/>
                </a:cubicBezTo>
                <a:cubicBezTo>
                  <a:pt x="129921" y="266700"/>
                  <a:pt x="127127" y="247777"/>
                  <a:pt x="123063" y="232029"/>
                </a:cubicBezTo>
                <a:lnTo>
                  <a:pt x="124587" y="230124"/>
                </a:lnTo>
                <a:cubicBezTo>
                  <a:pt x="143637" y="236220"/>
                  <a:pt x="157099" y="242697"/>
                  <a:pt x="164973" y="249555"/>
                </a:cubicBezTo>
                <a:cubicBezTo>
                  <a:pt x="172847" y="256413"/>
                  <a:pt x="177292" y="265684"/>
                  <a:pt x="178308" y="277368"/>
                </a:cubicBezTo>
                <a:cubicBezTo>
                  <a:pt x="182880" y="263652"/>
                  <a:pt x="186436" y="246983"/>
                  <a:pt x="188976" y="227362"/>
                </a:cubicBezTo>
                <a:lnTo>
                  <a:pt x="190101" y="210699"/>
                </a:lnTo>
                <a:lnTo>
                  <a:pt x="190119" y="210693"/>
                </a:lnTo>
                <a:lnTo>
                  <a:pt x="190104" y="210660"/>
                </a:lnTo>
                <a:lnTo>
                  <a:pt x="193548" y="159639"/>
                </a:lnTo>
                <a:cubicBezTo>
                  <a:pt x="192532" y="160147"/>
                  <a:pt x="190627" y="160401"/>
                  <a:pt x="187833" y="160401"/>
                </a:cubicBezTo>
                <a:lnTo>
                  <a:pt x="121158" y="160401"/>
                </a:lnTo>
                <a:lnTo>
                  <a:pt x="121158" y="204597"/>
                </a:lnTo>
                <a:lnTo>
                  <a:pt x="133350" y="204597"/>
                </a:lnTo>
                <a:lnTo>
                  <a:pt x="152019" y="178308"/>
                </a:lnTo>
                <a:lnTo>
                  <a:pt x="187071" y="204216"/>
                </a:lnTo>
                <a:lnTo>
                  <a:pt x="190104" y="210660"/>
                </a:lnTo>
                <a:lnTo>
                  <a:pt x="190101" y="210699"/>
                </a:lnTo>
                <a:lnTo>
                  <a:pt x="180213" y="213741"/>
                </a:lnTo>
                <a:lnTo>
                  <a:pt x="121158" y="213741"/>
                </a:lnTo>
                <a:lnTo>
                  <a:pt x="121158" y="245364"/>
                </a:lnTo>
                <a:cubicBezTo>
                  <a:pt x="121158" y="255016"/>
                  <a:pt x="121666" y="274574"/>
                  <a:pt x="122682" y="304038"/>
                </a:cubicBezTo>
                <a:cubicBezTo>
                  <a:pt x="123190" y="317246"/>
                  <a:pt x="118999" y="327406"/>
                  <a:pt x="110109" y="334518"/>
                </a:cubicBezTo>
                <a:cubicBezTo>
                  <a:pt x="100711" y="341884"/>
                  <a:pt x="83947" y="347472"/>
                  <a:pt x="59817" y="351282"/>
                </a:cubicBezTo>
                <a:cubicBezTo>
                  <a:pt x="58293" y="336804"/>
                  <a:pt x="56261" y="327152"/>
                  <a:pt x="53721" y="322326"/>
                </a:cubicBezTo>
                <a:cubicBezTo>
                  <a:pt x="50165" y="315722"/>
                  <a:pt x="42545" y="309372"/>
                  <a:pt x="30861" y="303276"/>
                </a:cubicBezTo>
                <a:lnTo>
                  <a:pt x="31242" y="302133"/>
                </a:lnTo>
                <a:cubicBezTo>
                  <a:pt x="26670" y="307213"/>
                  <a:pt x="18288" y="315595"/>
                  <a:pt x="6096" y="327279"/>
                </a:cubicBezTo>
                <a:lnTo>
                  <a:pt x="0" y="323088"/>
                </a:lnTo>
                <a:cubicBezTo>
                  <a:pt x="7366" y="295910"/>
                  <a:pt x="12192" y="277241"/>
                  <a:pt x="14478" y="267081"/>
                </a:cubicBezTo>
                <a:cubicBezTo>
                  <a:pt x="17780" y="253873"/>
                  <a:pt x="19812" y="240538"/>
                  <a:pt x="20574" y="227076"/>
                </a:cubicBezTo>
                <a:lnTo>
                  <a:pt x="64389" y="238506"/>
                </a:lnTo>
                <a:lnTo>
                  <a:pt x="64389" y="213741"/>
                </a:lnTo>
                <a:lnTo>
                  <a:pt x="7620" y="213741"/>
                </a:lnTo>
                <a:lnTo>
                  <a:pt x="7620" y="204597"/>
                </a:lnTo>
                <a:lnTo>
                  <a:pt x="64389" y="204597"/>
                </a:lnTo>
                <a:lnTo>
                  <a:pt x="64389" y="160401"/>
                </a:lnTo>
                <a:lnTo>
                  <a:pt x="3048" y="160401"/>
                </a:lnTo>
                <a:lnTo>
                  <a:pt x="3048" y="151257"/>
                </a:lnTo>
                <a:lnTo>
                  <a:pt x="99822" y="151257"/>
                </a:lnTo>
                <a:cubicBezTo>
                  <a:pt x="104648" y="121539"/>
                  <a:pt x="107061" y="97155"/>
                  <a:pt x="107061" y="78105"/>
                </a:cubicBezTo>
                <a:lnTo>
                  <a:pt x="164211" y="94107"/>
                </a:lnTo>
                <a:cubicBezTo>
                  <a:pt x="168529" y="95123"/>
                  <a:pt x="170688" y="96774"/>
                  <a:pt x="170688" y="99060"/>
                </a:cubicBezTo>
                <a:cubicBezTo>
                  <a:pt x="170688" y="101854"/>
                  <a:pt x="169545" y="104140"/>
                  <a:pt x="167259" y="105918"/>
                </a:cubicBezTo>
                <a:cubicBezTo>
                  <a:pt x="164719" y="107950"/>
                  <a:pt x="160528" y="109347"/>
                  <a:pt x="154686" y="110109"/>
                </a:cubicBezTo>
                <a:cubicBezTo>
                  <a:pt x="141986" y="126365"/>
                  <a:pt x="129413" y="140081"/>
                  <a:pt x="116967" y="151257"/>
                </a:cubicBezTo>
                <a:lnTo>
                  <a:pt x="140589" y="151257"/>
                </a:lnTo>
                <a:lnTo>
                  <a:pt x="160020" y="124206"/>
                </a:lnTo>
                <a:lnTo>
                  <a:pt x="193929" y="150495"/>
                </a:lnTo>
                <a:lnTo>
                  <a:pt x="193929" y="130302"/>
                </a:lnTo>
                <a:lnTo>
                  <a:pt x="193929" y="103251"/>
                </a:lnTo>
                <a:cubicBezTo>
                  <a:pt x="193929" y="100711"/>
                  <a:pt x="193167" y="81280"/>
                  <a:pt x="191643" y="44958"/>
                </a:cubicBezTo>
                <a:lnTo>
                  <a:pt x="247269" y="55626"/>
                </a:lnTo>
                <a:cubicBezTo>
                  <a:pt x="269367" y="40640"/>
                  <a:pt x="286639" y="25273"/>
                  <a:pt x="299085" y="9525"/>
                </a:cubicBezTo>
                <a:close/>
                <a:moveTo>
                  <a:pt x="587883" y="8382"/>
                </a:moveTo>
                <a:lnTo>
                  <a:pt x="661035" y="17907"/>
                </a:lnTo>
                <a:cubicBezTo>
                  <a:pt x="667385" y="18669"/>
                  <a:pt x="670560" y="21082"/>
                  <a:pt x="670560" y="25146"/>
                </a:cubicBezTo>
                <a:cubicBezTo>
                  <a:pt x="670560" y="31496"/>
                  <a:pt x="664083" y="36703"/>
                  <a:pt x="651129" y="40767"/>
                </a:cubicBezTo>
                <a:cubicBezTo>
                  <a:pt x="646303" y="70739"/>
                  <a:pt x="641604" y="94234"/>
                  <a:pt x="637032" y="111252"/>
                </a:cubicBezTo>
                <a:lnTo>
                  <a:pt x="741807" y="111252"/>
                </a:lnTo>
                <a:lnTo>
                  <a:pt x="769239" y="75819"/>
                </a:lnTo>
                <a:lnTo>
                  <a:pt x="816483" y="108585"/>
                </a:lnTo>
                <a:cubicBezTo>
                  <a:pt x="818515" y="111633"/>
                  <a:pt x="819531" y="113792"/>
                  <a:pt x="819531" y="115062"/>
                </a:cubicBezTo>
                <a:cubicBezTo>
                  <a:pt x="819023" y="118110"/>
                  <a:pt x="814959" y="119888"/>
                  <a:pt x="807339" y="120396"/>
                </a:cubicBezTo>
                <a:lnTo>
                  <a:pt x="634746" y="120396"/>
                </a:lnTo>
                <a:cubicBezTo>
                  <a:pt x="628904" y="141986"/>
                  <a:pt x="622046" y="161671"/>
                  <a:pt x="614172" y="179451"/>
                </a:cubicBezTo>
                <a:lnTo>
                  <a:pt x="697611" y="179451"/>
                </a:lnTo>
                <a:lnTo>
                  <a:pt x="720090" y="149352"/>
                </a:lnTo>
                <a:lnTo>
                  <a:pt x="783336" y="184404"/>
                </a:lnTo>
                <a:cubicBezTo>
                  <a:pt x="789686" y="186944"/>
                  <a:pt x="792861" y="189992"/>
                  <a:pt x="792861" y="193548"/>
                </a:cubicBezTo>
                <a:cubicBezTo>
                  <a:pt x="792861" y="199898"/>
                  <a:pt x="784860" y="204978"/>
                  <a:pt x="768858" y="208788"/>
                </a:cubicBezTo>
                <a:cubicBezTo>
                  <a:pt x="754888" y="231140"/>
                  <a:pt x="740664" y="249555"/>
                  <a:pt x="726186" y="264033"/>
                </a:cubicBezTo>
                <a:cubicBezTo>
                  <a:pt x="753618" y="271399"/>
                  <a:pt x="785749" y="276352"/>
                  <a:pt x="822579" y="278892"/>
                </a:cubicBezTo>
                <a:lnTo>
                  <a:pt x="822960" y="283464"/>
                </a:lnTo>
                <a:cubicBezTo>
                  <a:pt x="810006" y="289052"/>
                  <a:pt x="799592" y="297180"/>
                  <a:pt x="791718" y="307848"/>
                </a:cubicBezTo>
                <a:cubicBezTo>
                  <a:pt x="784606" y="317500"/>
                  <a:pt x="777240" y="332867"/>
                  <a:pt x="769620" y="353949"/>
                </a:cubicBezTo>
                <a:cubicBezTo>
                  <a:pt x="724916" y="338201"/>
                  <a:pt x="691896" y="321818"/>
                  <a:pt x="670560" y="304800"/>
                </a:cubicBezTo>
                <a:cubicBezTo>
                  <a:pt x="634492" y="323342"/>
                  <a:pt x="582676" y="337566"/>
                  <a:pt x="515112" y="347472"/>
                </a:cubicBezTo>
                <a:lnTo>
                  <a:pt x="512826" y="342519"/>
                </a:lnTo>
                <a:cubicBezTo>
                  <a:pt x="570230" y="317881"/>
                  <a:pt x="612521" y="294386"/>
                  <a:pt x="639699" y="272034"/>
                </a:cubicBezTo>
                <a:cubicBezTo>
                  <a:pt x="626745" y="253746"/>
                  <a:pt x="615569" y="228600"/>
                  <a:pt x="606171" y="196596"/>
                </a:cubicBezTo>
                <a:cubicBezTo>
                  <a:pt x="578485" y="252222"/>
                  <a:pt x="530479" y="299593"/>
                  <a:pt x="462153" y="338709"/>
                </a:cubicBezTo>
                <a:lnTo>
                  <a:pt x="460248" y="335280"/>
                </a:lnTo>
                <a:cubicBezTo>
                  <a:pt x="490220" y="298196"/>
                  <a:pt x="513461" y="264160"/>
                  <a:pt x="529971" y="233172"/>
                </a:cubicBezTo>
                <a:cubicBezTo>
                  <a:pt x="548259" y="198882"/>
                  <a:pt x="562483" y="161290"/>
                  <a:pt x="572643" y="120396"/>
                </a:cubicBezTo>
                <a:lnTo>
                  <a:pt x="541020" y="120396"/>
                </a:lnTo>
                <a:lnTo>
                  <a:pt x="522351" y="141351"/>
                </a:lnTo>
                <a:cubicBezTo>
                  <a:pt x="506095" y="133477"/>
                  <a:pt x="491236" y="124714"/>
                  <a:pt x="477774" y="115062"/>
                </a:cubicBezTo>
                <a:cubicBezTo>
                  <a:pt x="475742" y="113538"/>
                  <a:pt x="474853" y="111887"/>
                  <a:pt x="475107" y="110109"/>
                </a:cubicBezTo>
                <a:cubicBezTo>
                  <a:pt x="475361" y="108331"/>
                  <a:pt x="476758" y="106807"/>
                  <a:pt x="479298" y="105537"/>
                </a:cubicBezTo>
                <a:cubicBezTo>
                  <a:pt x="485140" y="102997"/>
                  <a:pt x="489077" y="98171"/>
                  <a:pt x="491109" y="91059"/>
                </a:cubicBezTo>
                <a:cubicBezTo>
                  <a:pt x="497967" y="66929"/>
                  <a:pt x="502031" y="46736"/>
                  <a:pt x="503301" y="30480"/>
                </a:cubicBezTo>
                <a:lnTo>
                  <a:pt x="559308" y="40767"/>
                </a:lnTo>
                <a:cubicBezTo>
                  <a:pt x="564896" y="42037"/>
                  <a:pt x="567690" y="44196"/>
                  <a:pt x="567690" y="47244"/>
                </a:cubicBezTo>
                <a:cubicBezTo>
                  <a:pt x="567690" y="52324"/>
                  <a:pt x="562483" y="56134"/>
                  <a:pt x="552069" y="58674"/>
                </a:cubicBezTo>
                <a:cubicBezTo>
                  <a:pt x="546481" y="78740"/>
                  <a:pt x="541401" y="96266"/>
                  <a:pt x="536829" y="111252"/>
                </a:cubicBezTo>
                <a:lnTo>
                  <a:pt x="574548" y="111252"/>
                </a:lnTo>
                <a:cubicBezTo>
                  <a:pt x="577342" y="99314"/>
                  <a:pt x="580644" y="82042"/>
                  <a:pt x="584454" y="59436"/>
                </a:cubicBezTo>
                <a:cubicBezTo>
                  <a:pt x="586740" y="44196"/>
                  <a:pt x="587883" y="27178"/>
                  <a:pt x="587883" y="8382"/>
                </a:cubicBezTo>
                <a:close/>
                <a:moveTo>
                  <a:pt x="51435" y="8382"/>
                </a:moveTo>
                <a:cubicBezTo>
                  <a:pt x="98425" y="8636"/>
                  <a:pt x="121920" y="17272"/>
                  <a:pt x="121920" y="34290"/>
                </a:cubicBezTo>
                <a:cubicBezTo>
                  <a:pt x="121920" y="40894"/>
                  <a:pt x="118999" y="47117"/>
                  <a:pt x="113157" y="52959"/>
                </a:cubicBezTo>
                <a:cubicBezTo>
                  <a:pt x="107315" y="58801"/>
                  <a:pt x="100076" y="62611"/>
                  <a:pt x="91440" y="64389"/>
                </a:cubicBezTo>
                <a:lnTo>
                  <a:pt x="131064" y="64389"/>
                </a:lnTo>
                <a:lnTo>
                  <a:pt x="149733" y="38481"/>
                </a:lnTo>
                <a:lnTo>
                  <a:pt x="184785" y="63246"/>
                </a:lnTo>
                <a:cubicBezTo>
                  <a:pt x="188341" y="65786"/>
                  <a:pt x="189357" y="68072"/>
                  <a:pt x="187833" y="70104"/>
                </a:cubicBezTo>
                <a:cubicBezTo>
                  <a:pt x="186309" y="72390"/>
                  <a:pt x="182753" y="73533"/>
                  <a:pt x="177165" y="73533"/>
                </a:cubicBezTo>
                <a:lnTo>
                  <a:pt x="9144" y="73533"/>
                </a:lnTo>
                <a:lnTo>
                  <a:pt x="9144" y="64389"/>
                </a:lnTo>
                <a:lnTo>
                  <a:pt x="73533" y="64389"/>
                </a:lnTo>
                <a:cubicBezTo>
                  <a:pt x="65913" y="62865"/>
                  <a:pt x="61595" y="58674"/>
                  <a:pt x="60579" y="51816"/>
                </a:cubicBezTo>
                <a:cubicBezTo>
                  <a:pt x="58801" y="37084"/>
                  <a:pt x="54864" y="23876"/>
                  <a:pt x="48768" y="12192"/>
                </a:cubicBezTo>
                <a:close/>
                <a:moveTo>
                  <a:pt x="1665732" y="3048"/>
                </a:moveTo>
                <a:lnTo>
                  <a:pt x="1720215" y="25908"/>
                </a:lnTo>
                <a:cubicBezTo>
                  <a:pt x="1725041" y="27686"/>
                  <a:pt x="1727454" y="30480"/>
                  <a:pt x="1727454" y="34290"/>
                </a:cubicBezTo>
                <a:cubicBezTo>
                  <a:pt x="1727454" y="39370"/>
                  <a:pt x="1721866" y="45974"/>
                  <a:pt x="1710690" y="54102"/>
                </a:cubicBezTo>
                <a:lnTo>
                  <a:pt x="1710690" y="120396"/>
                </a:lnTo>
                <a:cubicBezTo>
                  <a:pt x="1710690" y="143510"/>
                  <a:pt x="1711960" y="169418"/>
                  <a:pt x="1714500" y="198120"/>
                </a:cubicBezTo>
                <a:cubicBezTo>
                  <a:pt x="1714500" y="201930"/>
                  <a:pt x="1713357" y="204216"/>
                  <a:pt x="1711071" y="204978"/>
                </a:cubicBezTo>
                <a:cubicBezTo>
                  <a:pt x="1700911" y="207518"/>
                  <a:pt x="1682242" y="209804"/>
                  <a:pt x="1655064" y="211836"/>
                </a:cubicBezTo>
                <a:lnTo>
                  <a:pt x="1655064" y="191643"/>
                </a:lnTo>
                <a:lnTo>
                  <a:pt x="1634109" y="191643"/>
                </a:lnTo>
                <a:lnTo>
                  <a:pt x="1634109" y="252222"/>
                </a:lnTo>
                <a:lnTo>
                  <a:pt x="1658493" y="252222"/>
                </a:lnTo>
                <a:lnTo>
                  <a:pt x="1680972" y="220599"/>
                </a:lnTo>
                <a:lnTo>
                  <a:pt x="1722882" y="250317"/>
                </a:lnTo>
                <a:cubicBezTo>
                  <a:pt x="1726692" y="253111"/>
                  <a:pt x="1727835" y="255651"/>
                  <a:pt x="1726311" y="257937"/>
                </a:cubicBezTo>
                <a:cubicBezTo>
                  <a:pt x="1724787" y="260223"/>
                  <a:pt x="1720977" y="261366"/>
                  <a:pt x="1714881" y="261366"/>
                </a:cubicBezTo>
                <a:lnTo>
                  <a:pt x="1634109" y="261366"/>
                </a:lnTo>
                <a:lnTo>
                  <a:pt x="1634109" y="329184"/>
                </a:lnTo>
                <a:lnTo>
                  <a:pt x="1668780" y="329184"/>
                </a:lnTo>
                <a:lnTo>
                  <a:pt x="1693926" y="293751"/>
                </a:lnTo>
                <a:lnTo>
                  <a:pt x="1740027" y="327660"/>
                </a:lnTo>
                <a:cubicBezTo>
                  <a:pt x="1742567" y="329438"/>
                  <a:pt x="1743837" y="331216"/>
                  <a:pt x="1743837" y="332994"/>
                </a:cubicBezTo>
                <a:cubicBezTo>
                  <a:pt x="1743837" y="336550"/>
                  <a:pt x="1740027" y="338328"/>
                  <a:pt x="1732407" y="338328"/>
                </a:cubicBezTo>
                <a:lnTo>
                  <a:pt x="1463040" y="338328"/>
                </a:lnTo>
                <a:lnTo>
                  <a:pt x="1463040" y="329184"/>
                </a:lnTo>
                <a:lnTo>
                  <a:pt x="1578864" y="329184"/>
                </a:lnTo>
                <a:lnTo>
                  <a:pt x="1578864" y="261366"/>
                </a:lnTo>
                <a:lnTo>
                  <a:pt x="1498854" y="261366"/>
                </a:lnTo>
                <a:lnTo>
                  <a:pt x="1498854" y="252222"/>
                </a:lnTo>
                <a:lnTo>
                  <a:pt x="1578864" y="252222"/>
                </a:lnTo>
                <a:lnTo>
                  <a:pt x="1578864" y="191643"/>
                </a:lnTo>
                <a:lnTo>
                  <a:pt x="1559052" y="191643"/>
                </a:lnTo>
                <a:lnTo>
                  <a:pt x="1559052" y="201549"/>
                </a:lnTo>
                <a:cubicBezTo>
                  <a:pt x="1559052" y="205359"/>
                  <a:pt x="1557528" y="207772"/>
                  <a:pt x="1554480" y="208788"/>
                </a:cubicBezTo>
                <a:cubicBezTo>
                  <a:pt x="1534414" y="213614"/>
                  <a:pt x="1516761" y="216027"/>
                  <a:pt x="1501521" y="216027"/>
                </a:cubicBezTo>
                <a:cubicBezTo>
                  <a:pt x="1502537" y="190881"/>
                  <a:pt x="1503299" y="168529"/>
                  <a:pt x="1503807" y="148971"/>
                </a:cubicBezTo>
                <a:lnTo>
                  <a:pt x="1501902" y="148971"/>
                </a:lnTo>
                <a:lnTo>
                  <a:pt x="1467993" y="148971"/>
                </a:lnTo>
                <a:lnTo>
                  <a:pt x="1467993" y="230505"/>
                </a:lnTo>
                <a:cubicBezTo>
                  <a:pt x="1474343" y="228981"/>
                  <a:pt x="1488948" y="225806"/>
                  <a:pt x="1511808" y="220980"/>
                </a:cubicBezTo>
                <a:lnTo>
                  <a:pt x="1514475" y="226695"/>
                </a:lnTo>
                <a:cubicBezTo>
                  <a:pt x="1478407" y="256667"/>
                  <a:pt x="1444625" y="280289"/>
                  <a:pt x="1413129" y="297561"/>
                </a:cubicBezTo>
                <a:cubicBezTo>
                  <a:pt x="1412621" y="304673"/>
                  <a:pt x="1410970" y="310261"/>
                  <a:pt x="1408176" y="314325"/>
                </a:cubicBezTo>
                <a:cubicBezTo>
                  <a:pt x="1405890" y="317627"/>
                  <a:pt x="1403096" y="319278"/>
                  <a:pt x="1399794" y="319278"/>
                </a:cubicBezTo>
                <a:cubicBezTo>
                  <a:pt x="1396746" y="319278"/>
                  <a:pt x="1394587" y="317500"/>
                  <a:pt x="1393317" y="313944"/>
                </a:cubicBezTo>
                <a:lnTo>
                  <a:pt x="1369314" y="243840"/>
                </a:lnTo>
                <a:cubicBezTo>
                  <a:pt x="1380744" y="243586"/>
                  <a:pt x="1393952" y="242824"/>
                  <a:pt x="1408938" y="241554"/>
                </a:cubicBezTo>
                <a:cubicBezTo>
                  <a:pt x="1409954" y="241554"/>
                  <a:pt x="1410970" y="241427"/>
                  <a:pt x="1411986" y="241173"/>
                </a:cubicBezTo>
                <a:lnTo>
                  <a:pt x="1411986" y="148971"/>
                </a:lnTo>
                <a:lnTo>
                  <a:pt x="1378077" y="148971"/>
                </a:lnTo>
                <a:lnTo>
                  <a:pt x="1378077" y="139827"/>
                </a:lnTo>
                <a:lnTo>
                  <a:pt x="1411986" y="139827"/>
                </a:lnTo>
                <a:lnTo>
                  <a:pt x="1411986" y="49149"/>
                </a:lnTo>
                <a:lnTo>
                  <a:pt x="1375791" y="49149"/>
                </a:lnTo>
                <a:lnTo>
                  <a:pt x="1375791" y="40005"/>
                </a:lnTo>
                <a:lnTo>
                  <a:pt x="1450467" y="40005"/>
                </a:lnTo>
                <a:lnTo>
                  <a:pt x="1469898" y="12954"/>
                </a:lnTo>
                <a:lnTo>
                  <a:pt x="1503807" y="37719"/>
                </a:lnTo>
                <a:lnTo>
                  <a:pt x="1503807" y="19431"/>
                </a:lnTo>
                <a:lnTo>
                  <a:pt x="1564386" y="32766"/>
                </a:lnTo>
                <a:lnTo>
                  <a:pt x="1647825" y="32766"/>
                </a:lnTo>
                <a:close/>
                <a:moveTo>
                  <a:pt x="1972818" y="2667"/>
                </a:moveTo>
                <a:lnTo>
                  <a:pt x="2041398" y="17145"/>
                </a:lnTo>
                <a:cubicBezTo>
                  <a:pt x="2047748" y="18161"/>
                  <a:pt x="2050923" y="20066"/>
                  <a:pt x="2050923" y="22860"/>
                </a:cubicBezTo>
                <a:cubicBezTo>
                  <a:pt x="2051177" y="28956"/>
                  <a:pt x="2044192" y="33274"/>
                  <a:pt x="2029968" y="35814"/>
                </a:cubicBezTo>
                <a:cubicBezTo>
                  <a:pt x="2029206" y="36576"/>
                  <a:pt x="2028317" y="37719"/>
                  <a:pt x="2027301" y="39243"/>
                </a:cubicBezTo>
                <a:cubicBezTo>
                  <a:pt x="2050415" y="54737"/>
                  <a:pt x="2074418" y="66929"/>
                  <a:pt x="2099310" y="75819"/>
                </a:cubicBezTo>
                <a:cubicBezTo>
                  <a:pt x="2125726" y="85217"/>
                  <a:pt x="2158873" y="92710"/>
                  <a:pt x="2198751" y="98298"/>
                </a:cubicBezTo>
                <a:lnTo>
                  <a:pt x="2197608" y="104394"/>
                </a:lnTo>
                <a:cubicBezTo>
                  <a:pt x="2179320" y="109982"/>
                  <a:pt x="2163191" y="130175"/>
                  <a:pt x="2149221" y="164973"/>
                </a:cubicBezTo>
                <a:cubicBezTo>
                  <a:pt x="2116709" y="151003"/>
                  <a:pt x="2090293" y="135255"/>
                  <a:pt x="2069973" y="117729"/>
                </a:cubicBezTo>
                <a:cubicBezTo>
                  <a:pt x="2050161" y="100711"/>
                  <a:pt x="2032508" y="78740"/>
                  <a:pt x="2017014" y="51816"/>
                </a:cubicBezTo>
                <a:cubicBezTo>
                  <a:pt x="2006346" y="64516"/>
                  <a:pt x="1995805" y="75692"/>
                  <a:pt x="1985391" y="85344"/>
                </a:cubicBezTo>
                <a:cubicBezTo>
                  <a:pt x="2002663" y="87376"/>
                  <a:pt x="2015871" y="91313"/>
                  <a:pt x="2025015" y="97155"/>
                </a:cubicBezTo>
                <a:cubicBezTo>
                  <a:pt x="2033143" y="102235"/>
                  <a:pt x="2037207" y="108331"/>
                  <a:pt x="2037207" y="115443"/>
                </a:cubicBezTo>
                <a:cubicBezTo>
                  <a:pt x="2037207" y="123825"/>
                  <a:pt x="2034032" y="130683"/>
                  <a:pt x="2027682" y="136017"/>
                </a:cubicBezTo>
                <a:cubicBezTo>
                  <a:pt x="2021332" y="141351"/>
                  <a:pt x="2013458" y="144018"/>
                  <a:pt x="2004060" y="144018"/>
                </a:cubicBezTo>
                <a:cubicBezTo>
                  <a:pt x="1992376" y="144526"/>
                  <a:pt x="1985518" y="138684"/>
                  <a:pt x="1983486" y="126492"/>
                </a:cubicBezTo>
                <a:cubicBezTo>
                  <a:pt x="1980692" y="113030"/>
                  <a:pt x="1977517" y="102616"/>
                  <a:pt x="1973961" y="95250"/>
                </a:cubicBezTo>
                <a:cubicBezTo>
                  <a:pt x="1939925" y="124460"/>
                  <a:pt x="1893443" y="148590"/>
                  <a:pt x="1834515" y="167640"/>
                </a:cubicBezTo>
                <a:lnTo>
                  <a:pt x="1831467" y="161163"/>
                </a:lnTo>
                <a:cubicBezTo>
                  <a:pt x="1859153" y="140589"/>
                  <a:pt x="1880997" y="122555"/>
                  <a:pt x="1896999" y="107061"/>
                </a:cubicBezTo>
                <a:cubicBezTo>
                  <a:pt x="1914017" y="90805"/>
                  <a:pt x="1931289" y="70739"/>
                  <a:pt x="1948815" y="46863"/>
                </a:cubicBezTo>
                <a:cubicBezTo>
                  <a:pt x="1959483" y="32639"/>
                  <a:pt x="1967484" y="17907"/>
                  <a:pt x="1972818" y="2667"/>
                </a:cubicBezTo>
                <a:close/>
                <a:moveTo>
                  <a:pt x="1198245" y="0"/>
                </a:moveTo>
                <a:lnTo>
                  <a:pt x="1253490" y="22860"/>
                </a:lnTo>
                <a:cubicBezTo>
                  <a:pt x="1259078" y="24892"/>
                  <a:pt x="1261872" y="27432"/>
                  <a:pt x="1261872" y="30480"/>
                </a:cubicBezTo>
                <a:cubicBezTo>
                  <a:pt x="1261872" y="35814"/>
                  <a:pt x="1257427" y="41275"/>
                  <a:pt x="1248537" y="46863"/>
                </a:cubicBezTo>
                <a:lnTo>
                  <a:pt x="1248537" y="58674"/>
                </a:lnTo>
                <a:cubicBezTo>
                  <a:pt x="1248537" y="70866"/>
                  <a:pt x="1248791" y="81788"/>
                  <a:pt x="1249299" y="91440"/>
                </a:cubicBezTo>
                <a:cubicBezTo>
                  <a:pt x="1249299" y="97790"/>
                  <a:pt x="1247013" y="101981"/>
                  <a:pt x="1242441" y="104013"/>
                </a:cubicBezTo>
                <a:cubicBezTo>
                  <a:pt x="1226439" y="108077"/>
                  <a:pt x="1210564" y="110617"/>
                  <a:pt x="1194816" y="111633"/>
                </a:cubicBezTo>
                <a:cubicBezTo>
                  <a:pt x="1199134" y="112649"/>
                  <a:pt x="1201293" y="114046"/>
                  <a:pt x="1201293" y="115824"/>
                </a:cubicBezTo>
                <a:cubicBezTo>
                  <a:pt x="1201293" y="120904"/>
                  <a:pt x="1196467" y="126238"/>
                  <a:pt x="1186815" y="131826"/>
                </a:cubicBezTo>
                <a:lnTo>
                  <a:pt x="1186815" y="149352"/>
                </a:lnTo>
                <a:lnTo>
                  <a:pt x="1192530" y="149352"/>
                </a:lnTo>
                <a:lnTo>
                  <a:pt x="1213485" y="120015"/>
                </a:lnTo>
                <a:lnTo>
                  <a:pt x="1254633" y="148971"/>
                </a:lnTo>
                <a:cubicBezTo>
                  <a:pt x="1257935" y="151257"/>
                  <a:pt x="1258951" y="153416"/>
                  <a:pt x="1257681" y="155448"/>
                </a:cubicBezTo>
                <a:cubicBezTo>
                  <a:pt x="1256411" y="157480"/>
                  <a:pt x="1253109" y="158496"/>
                  <a:pt x="1247775" y="158496"/>
                </a:cubicBezTo>
                <a:lnTo>
                  <a:pt x="1186815" y="158496"/>
                </a:lnTo>
                <a:lnTo>
                  <a:pt x="1186815" y="204216"/>
                </a:lnTo>
                <a:lnTo>
                  <a:pt x="1197102" y="204216"/>
                </a:lnTo>
                <a:lnTo>
                  <a:pt x="1219962" y="172212"/>
                </a:lnTo>
                <a:lnTo>
                  <a:pt x="1266063" y="203454"/>
                </a:lnTo>
                <a:cubicBezTo>
                  <a:pt x="1269873" y="205740"/>
                  <a:pt x="1271016" y="208026"/>
                  <a:pt x="1269492" y="210312"/>
                </a:cubicBezTo>
                <a:cubicBezTo>
                  <a:pt x="1267968" y="212598"/>
                  <a:pt x="1264412" y="213741"/>
                  <a:pt x="1258824" y="213741"/>
                </a:cubicBezTo>
                <a:lnTo>
                  <a:pt x="1197864" y="213741"/>
                </a:lnTo>
                <a:lnTo>
                  <a:pt x="1245108" y="238125"/>
                </a:lnTo>
                <a:cubicBezTo>
                  <a:pt x="1249934" y="240411"/>
                  <a:pt x="1252347" y="242824"/>
                  <a:pt x="1252347" y="245364"/>
                </a:cubicBezTo>
                <a:cubicBezTo>
                  <a:pt x="1252093" y="251460"/>
                  <a:pt x="1245362" y="253873"/>
                  <a:pt x="1232154" y="252603"/>
                </a:cubicBezTo>
                <a:cubicBezTo>
                  <a:pt x="1220978" y="258191"/>
                  <a:pt x="1210056" y="262636"/>
                  <a:pt x="1199388" y="265938"/>
                </a:cubicBezTo>
                <a:cubicBezTo>
                  <a:pt x="1220216" y="273304"/>
                  <a:pt x="1247394" y="278892"/>
                  <a:pt x="1280922" y="282702"/>
                </a:cubicBezTo>
                <a:lnTo>
                  <a:pt x="1280541" y="288798"/>
                </a:lnTo>
                <a:cubicBezTo>
                  <a:pt x="1270889" y="292100"/>
                  <a:pt x="1262761" y="298577"/>
                  <a:pt x="1256157" y="308229"/>
                </a:cubicBezTo>
                <a:cubicBezTo>
                  <a:pt x="1249553" y="318135"/>
                  <a:pt x="1243965" y="332232"/>
                  <a:pt x="1239393" y="350520"/>
                </a:cubicBezTo>
                <a:cubicBezTo>
                  <a:pt x="1202817" y="337312"/>
                  <a:pt x="1174877" y="320294"/>
                  <a:pt x="1155573" y="299466"/>
                </a:cubicBezTo>
                <a:cubicBezTo>
                  <a:pt x="1136523" y="278892"/>
                  <a:pt x="1121537" y="250317"/>
                  <a:pt x="1110615" y="213741"/>
                </a:cubicBezTo>
                <a:lnTo>
                  <a:pt x="1080135" y="213741"/>
                </a:lnTo>
                <a:lnTo>
                  <a:pt x="1080135" y="284988"/>
                </a:lnTo>
                <a:lnTo>
                  <a:pt x="1134618" y="276606"/>
                </a:lnTo>
                <a:lnTo>
                  <a:pt x="1138809" y="282702"/>
                </a:lnTo>
                <a:cubicBezTo>
                  <a:pt x="1105789" y="305562"/>
                  <a:pt x="1074674" y="324231"/>
                  <a:pt x="1045464" y="338709"/>
                </a:cubicBezTo>
                <a:cubicBezTo>
                  <a:pt x="1043686" y="349123"/>
                  <a:pt x="1039749" y="354330"/>
                  <a:pt x="1033653" y="354330"/>
                </a:cubicBezTo>
                <a:cubicBezTo>
                  <a:pt x="1029843" y="354584"/>
                  <a:pt x="1026795" y="352298"/>
                  <a:pt x="1024509" y="347472"/>
                </a:cubicBezTo>
                <a:lnTo>
                  <a:pt x="1005078" y="298323"/>
                </a:lnTo>
                <a:cubicBezTo>
                  <a:pt x="1011682" y="296291"/>
                  <a:pt x="1016254" y="293878"/>
                  <a:pt x="1018794" y="291084"/>
                </a:cubicBezTo>
                <a:cubicBezTo>
                  <a:pt x="1021588" y="288036"/>
                  <a:pt x="1022985" y="283337"/>
                  <a:pt x="1022985" y="276987"/>
                </a:cubicBezTo>
                <a:lnTo>
                  <a:pt x="1022985" y="213741"/>
                </a:lnTo>
                <a:lnTo>
                  <a:pt x="1006221" y="213741"/>
                </a:lnTo>
                <a:cubicBezTo>
                  <a:pt x="1001649" y="241681"/>
                  <a:pt x="992759" y="266700"/>
                  <a:pt x="979551" y="288798"/>
                </a:cubicBezTo>
                <a:cubicBezTo>
                  <a:pt x="967105" y="309626"/>
                  <a:pt x="948055" y="331978"/>
                  <a:pt x="922401" y="355854"/>
                </a:cubicBezTo>
                <a:lnTo>
                  <a:pt x="916686" y="352425"/>
                </a:lnTo>
                <a:cubicBezTo>
                  <a:pt x="930148" y="318897"/>
                  <a:pt x="939165" y="288417"/>
                  <a:pt x="943737" y="260985"/>
                </a:cubicBezTo>
                <a:cubicBezTo>
                  <a:pt x="948563" y="232029"/>
                  <a:pt x="950976" y="192024"/>
                  <a:pt x="950976" y="140970"/>
                </a:cubicBezTo>
                <a:lnTo>
                  <a:pt x="950976" y="100965"/>
                </a:lnTo>
                <a:cubicBezTo>
                  <a:pt x="950976" y="76835"/>
                  <a:pt x="950468" y="49022"/>
                  <a:pt x="949452" y="17526"/>
                </a:cubicBezTo>
                <a:lnTo>
                  <a:pt x="1015746" y="29718"/>
                </a:lnTo>
                <a:lnTo>
                  <a:pt x="1179195" y="29718"/>
                </a:lnTo>
                <a:close/>
              </a:path>
            </a:pathLst>
          </a:custGeom>
          <a:solidFill>
            <a:srgbClr val="ED7235"/>
          </a:solidFill>
          <a:ln w="9525">
            <a:noFill/>
          </a:ln>
          <a:effectLst>
            <a:outerShdw blurRad="38100" dist="38100" dir="2700000" algn="tl">
              <a:srgbClr val="000000">
                <a:alpha val="24000"/>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3000" b="0" i="0" u="none" strike="noStrike" kern="1200" cap="none" spc="600" normalizeH="0" baseline="0" noProof="0">
              <a:ln w="9525">
                <a:noFill/>
              </a:ln>
              <a:solidFill>
                <a:srgbClr val="ED7235"/>
              </a:solidFill>
              <a:effectLst>
                <a:outerShdw blurRad="38100" dist="38100" dir="2700000" algn="tl">
                  <a:srgbClr val="000000">
                    <a:alpha val="43137"/>
                  </a:srgbClr>
                </a:outerShdw>
              </a:effectLst>
              <a:uLnTx/>
              <a:uFillTx/>
              <a:latin typeface="方正特雅宋简体" panose="02000500000000000000" pitchFamily="2" charset="-122"/>
              <a:ea typeface="方正特雅宋简体" panose="02000500000000000000" pitchFamily="2" charset="-122"/>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4558983" y="936000"/>
            <a:ext cx="3074035" cy="468013"/>
            <a:chOff x="1195504" y="4601631"/>
            <a:chExt cx="3074035" cy="467995"/>
          </a:xfrm>
        </p:grpSpPr>
        <p:sp>
          <p:nvSpPr>
            <p:cNvPr id="14" name="对角圆角矩形 51"/>
            <p:cNvSpPr/>
            <p:nvPr/>
          </p:nvSpPr>
          <p:spPr>
            <a:xfrm>
              <a:off x="1195504" y="4601631"/>
              <a:ext cx="307403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在科学社会主义方面</a:t>
              </a:r>
            </a:p>
          </p:txBody>
        </p:sp>
        <p:sp>
          <p:nvSpPr>
            <p:cNvPr id="15" name="对角圆角矩形 5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pic>
        <p:nvPicPr>
          <p:cNvPr id="16" name="图片 15" descr="CqgNOlsbpomATNs0AAAAAAAAAAA078.600x2965"/>
          <p:cNvPicPr>
            <a:picLocks noChangeAspect="1"/>
          </p:cNvPicPr>
          <p:nvPr/>
        </p:nvPicPr>
        <p:blipFill rotWithShape="1">
          <a:blip r:embed="rId3"/>
          <a:srcRect b="83677"/>
          <a:stretch>
            <a:fillRect/>
          </a:stretch>
        </p:blipFill>
        <p:spPr>
          <a:xfrm>
            <a:off x="6960096" y="2024844"/>
            <a:ext cx="4552776" cy="3673586"/>
          </a:xfrm>
          <a:prstGeom prst="rect">
            <a:avLst/>
          </a:prstGeom>
          <a:ln w="38100">
            <a:solidFill>
              <a:schemeClr val="bg1"/>
            </a:solidFill>
          </a:ln>
          <a:effectLst>
            <a:outerShdw blurRad="381000" dist="38100" dir="2700000" algn="tl" rotWithShape="0">
              <a:prstClr val="black">
                <a:alpha val="15000"/>
              </a:prstClr>
            </a:outerShdw>
          </a:effectLst>
        </p:spPr>
      </p:pic>
      <p:grpSp>
        <p:nvGrpSpPr>
          <p:cNvPr id="2" name="组合 1"/>
          <p:cNvGrpSpPr/>
          <p:nvPr/>
        </p:nvGrpSpPr>
        <p:grpSpPr>
          <a:xfrm>
            <a:off x="299356" y="1916832"/>
            <a:ext cx="6336704" cy="3781598"/>
            <a:chOff x="299356" y="1566019"/>
            <a:chExt cx="5868032" cy="4355981"/>
          </a:xfrm>
        </p:grpSpPr>
        <p:sp>
          <p:nvSpPr>
            <p:cNvPr id="10" name="内容占位符 2"/>
            <p:cNvSpPr txBox="1">
              <a:spLocks noChangeArrowheads="1"/>
            </p:cNvSpPr>
            <p:nvPr/>
          </p:nvSpPr>
          <p:spPr bwMode="auto">
            <a:xfrm>
              <a:off x="373967" y="1607492"/>
              <a:ext cx="5718810" cy="3824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lvl1pPr marL="342900" indent="-342900" algn="l" rtl="0" eaLnBrk="0" fontAlgn="base" hangingPunct="0">
                <a:spcBef>
                  <a:spcPct val="20000"/>
                </a:spcBef>
                <a:spcAft>
                  <a:spcPct val="0"/>
                </a:spcAft>
                <a:buChar char="•"/>
                <a:defRPr kumimoji="1" sz="2800">
                  <a:solidFill>
                    <a:schemeClr val="tx1"/>
                  </a:solidFill>
                  <a:latin typeface="黑体" panose="02010609060101010101" charset="-122"/>
                  <a:ea typeface="黑体" panose="02010609060101010101" charset="-122"/>
                  <a:cs typeface="迷你简启体"/>
                </a:defRPr>
              </a:lvl1pPr>
              <a:lvl2pPr marL="742950" indent="-285750" algn="l" rtl="0" eaLnBrk="0" fontAlgn="base" hangingPunct="0">
                <a:spcBef>
                  <a:spcPct val="20000"/>
                </a:spcBef>
                <a:spcAft>
                  <a:spcPct val="0"/>
                </a:spcAft>
                <a:buChar char="–"/>
                <a:defRPr kumimoji="1" sz="2800">
                  <a:solidFill>
                    <a:schemeClr val="tx1"/>
                  </a:solidFill>
                  <a:latin typeface="+mn-lt"/>
                  <a:ea typeface="宋体" panose="02010600030101010101" pitchFamily="2" charset="-122"/>
                  <a:cs typeface="迷你简启体"/>
                </a:defRPr>
              </a:lvl2pPr>
              <a:lvl3pPr marL="1143000" indent="-228600" algn="l" rtl="0" eaLnBrk="0" fontAlgn="base" hangingPunct="0">
                <a:spcBef>
                  <a:spcPct val="20000"/>
                </a:spcBef>
                <a:spcAft>
                  <a:spcPct val="0"/>
                </a:spcAft>
                <a:buChar char="•"/>
                <a:defRPr kumimoji="1" sz="2400">
                  <a:solidFill>
                    <a:schemeClr val="tx1"/>
                  </a:solidFill>
                  <a:latin typeface="+mn-lt"/>
                  <a:ea typeface="宋体" panose="02010600030101010101" pitchFamily="2" charset="-122"/>
                  <a:cs typeface="迷你简启体"/>
                </a:defRPr>
              </a:lvl3pPr>
              <a:lvl4pPr marL="16002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4pPr>
              <a:lvl5pPr marL="20574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5pPr>
              <a:lvl6pPr marL="25146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6pPr>
              <a:lvl7pPr marL="29718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7pPr>
              <a:lvl8pPr marL="34290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8pPr>
              <a:lvl9pPr marL="38862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9pPr>
            </a:lstStyle>
            <a:p>
              <a:pPr marL="0" marR="0" lvl="0" indent="504190" algn="just" defTabSz="914400" rtl="0" eaLnBrk="1" fontAlgn="base" latinLnBrk="0" hangingPunct="0">
                <a:lnSpc>
                  <a:spcPct val="170000"/>
                </a:lnSpc>
                <a:spcBef>
                  <a:spcPts val="0"/>
                </a:spcBef>
                <a:spcAft>
                  <a:spcPct val="0"/>
                </a:spcAft>
                <a:buClrTx/>
                <a:buSzTx/>
                <a:buFontTx/>
                <a:buNone/>
                <a:defRPr/>
              </a:pPr>
              <a:r>
                <a:rPr lang="zh-CN" altLang="en-US" sz="1800" kern="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提出中国式现代化的中国特色、本质要求、重大原则等，进一步丰富发展了</a:t>
              </a:r>
              <a:r>
                <a:rPr lang="zh-CN" altLang="en-US" sz="1800" b="1" kern="0" noProof="0" dirty="0">
                  <a:ln>
                    <a:noFill/>
                  </a:ln>
                  <a:solidFill>
                    <a:srgbClr val="C00000"/>
                  </a:solidFill>
                  <a:effectLst/>
                  <a:uLnTx/>
                  <a:uFillTx/>
                  <a:latin typeface="微软雅黑" panose="020B0503020204020204" pitchFamily="34" charset="-122"/>
                  <a:ea typeface="微软雅黑" panose="020B0503020204020204" pitchFamily="34" charset="-122"/>
                  <a:sym typeface="+mn-ea"/>
                </a:rPr>
                <a:t>马克思主义现代化理论</a:t>
              </a:r>
              <a:r>
                <a:rPr lang="zh-CN" altLang="en-US" sz="1800" kern="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；提出坚持和加强党的全面领导、推进党的自我革命、解决大党独有难题的思想，是对</a:t>
              </a:r>
              <a:r>
                <a:rPr lang="zh-CN" altLang="en-US" sz="1800" b="1" kern="0" noProof="0" dirty="0">
                  <a:ln>
                    <a:noFill/>
                  </a:ln>
                  <a:solidFill>
                    <a:srgbClr val="C00000"/>
                  </a:solidFill>
                  <a:effectLst/>
                  <a:uLnTx/>
                  <a:uFillTx/>
                  <a:latin typeface="微软雅黑" panose="020B0503020204020204" pitchFamily="34" charset="-122"/>
                  <a:ea typeface="微软雅黑" panose="020B0503020204020204" pitchFamily="34" charset="-122"/>
                  <a:sym typeface="+mn-ea"/>
                </a:rPr>
                <a:t>马克思主义建党学说</a:t>
              </a:r>
              <a:r>
                <a:rPr lang="zh-CN" altLang="en-US" sz="1800" kern="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的新发展；提出坚持和完善中国特色社会主义制度、推进国家治理体系和治理能力现代化的思想，是对</a:t>
              </a:r>
              <a:r>
                <a:rPr lang="zh-CN" altLang="en-US" sz="1800" b="1" kern="0" noProof="0" dirty="0">
                  <a:ln>
                    <a:noFill/>
                  </a:ln>
                  <a:solidFill>
                    <a:srgbClr val="C00000"/>
                  </a:solidFill>
                  <a:effectLst/>
                  <a:uLnTx/>
                  <a:uFillTx/>
                  <a:latin typeface="微软雅黑" panose="020B0503020204020204" pitchFamily="34" charset="-122"/>
                  <a:ea typeface="微软雅黑" panose="020B0503020204020204" pitchFamily="34" charset="-122"/>
                  <a:sym typeface="+mn-ea"/>
                </a:rPr>
                <a:t>马克思主义国家学说</a:t>
              </a:r>
              <a:r>
                <a:rPr lang="zh-CN" altLang="en-US" sz="1800" kern="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的新发展；提出构建人类命运共同体的思想，是对</a:t>
              </a:r>
              <a:r>
                <a:rPr lang="zh-CN" altLang="en-US" sz="1800" b="1" kern="0" noProof="0" dirty="0">
                  <a:ln>
                    <a:noFill/>
                  </a:ln>
                  <a:solidFill>
                    <a:srgbClr val="C00000"/>
                  </a:solidFill>
                  <a:effectLst/>
                  <a:uLnTx/>
                  <a:uFillTx/>
                  <a:latin typeface="微软雅黑" panose="020B0503020204020204" pitchFamily="34" charset="-122"/>
                  <a:ea typeface="微软雅黑" panose="020B0503020204020204" pitchFamily="34" charset="-122"/>
                  <a:sym typeface="+mn-ea"/>
                </a:rPr>
                <a:t>马克思主义世界历史理论</a:t>
              </a:r>
              <a:r>
                <a:rPr lang="zh-CN" altLang="en-US" sz="1800" kern="0" noProof="0" dirty="0">
                  <a:ln>
                    <a:noFill/>
                  </a:ln>
                  <a:solidFill>
                    <a:prstClr val="black"/>
                  </a:solidFill>
                  <a:effectLst/>
                  <a:uLnTx/>
                  <a:uFillTx/>
                  <a:latin typeface="微软雅黑" panose="020B0503020204020204" pitchFamily="34" charset="-122"/>
                  <a:ea typeface="微软雅黑" panose="020B0503020204020204" pitchFamily="34" charset="-122"/>
                  <a:sym typeface="+mn-ea"/>
                </a:rPr>
                <a:t>的新发展；等等。</a:t>
              </a:r>
              <a:endParaRPr kumimoji="1" lang="zh-CN" altLang="en-US" sz="1800" b="0" i="0" u="none" strike="noStrike" kern="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17" name="矩形 16"/>
            <p:cNvSpPr/>
            <p:nvPr/>
          </p:nvSpPr>
          <p:spPr>
            <a:xfrm>
              <a:off x="299356" y="1566019"/>
              <a:ext cx="5868032" cy="4355981"/>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a:blip r:embed="rId3"/>
          <a:srcRect l="16624" b="8489"/>
          <a:stretch>
            <a:fillRect/>
          </a:stretch>
        </p:blipFill>
        <p:spPr bwMode="auto">
          <a:xfrm>
            <a:off x="0" y="512676"/>
            <a:ext cx="12192000" cy="5904656"/>
          </a:xfrm>
          <a:prstGeom prst="rect">
            <a:avLst/>
          </a:prstGeom>
        </p:spPr>
      </p:pic>
      <p:sp>
        <p:nvSpPr>
          <p:cNvPr id="13" name="立方体 12"/>
          <p:cNvSpPr/>
          <p:nvPr/>
        </p:nvSpPr>
        <p:spPr>
          <a:xfrm>
            <a:off x="1667508" y="1268760"/>
            <a:ext cx="8784976" cy="3996444"/>
          </a:xfrm>
          <a:prstGeom prst="cube">
            <a:avLst>
              <a:gd name="adj" fmla="val 1857"/>
            </a:avLst>
          </a:prstGeom>
          <a:gradFill>
            <a:gsLst>
              <a:gs pos="0">
                <a:schemeClr val="bg1"/>
              </a:gs>
              <a:gs pos="100000">
                <a:schemeClr val="bg1">
                  <a:alpha val="50000"/>
                </a:schemeClr>
              </a:gs>
            </a:gsLst>
            <a:lin ang="5400000" scaled="0"/>
          </a:gradFill>
          <a:ln w="6350">
            <a:gradFill>
              <a:gsLst>
                <a:gs pos="0">
                  <a:srgbClr val="9E0406"/>
                </a:gs>
                <a:gs pos="100000">
                  <a:schemeClr val="bg1">
                    <a:alpha val="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8" name="文本框 17"/>
          <p:cNvSpPr txBox="1"/>
          <p:nvPr/>
        </p:nvSpPr>
        <p:spPr>
          <a:xfrm>
            <a:off x="2243455" y="1727200"/>
            <a:ext cx="7566025" cy="3138170"/>
          </a:xfrm>
          <a:prstGeom prst="rect">
            <a:avLst/>
          </a:prstGeom>
          <a:noFill/>
          <a:ln>
            <a:noFill/>
          </a:ln>
          <a:effectLst/>
          <a:scene3d>
            <a:camera prst="orthographicFront">
              <a:rot lat="0" lon="0" rev="0"/>
            </a:camera>
            <a:lightRig rig="balanced" dir="t">
              <a:rot lat="0" lon="0" rev="8700000"/>
            </a:lightRig>
          </a:scene3d>
          <a:sp3d>
            <a:bevelT w="190500" h="38100"/>
          </a:sp3d>
        </p:spPr>
        <p:txBody>
          <a:bodyPr wrap="square" rtlCol="0" anchor="t">
            <a:spAutoFit/>
          </a:bodyPr>
          <a:lstStyle/>
          <a:p>
            <a:pPr lvl="0" algn="just" eaLnBrk="0" fontAlgn="base" hangingPunct="0">
              <a:lnSpc>
                <a:spcPct val="150000"/>
              </a:lnSpc>
              <a:spcBef>
                <a:spcPct val="0"/>
              </a:spcBef>
              <a:spcAft>
                <a:spcPct val="0"/>
              </a:spcAft>
              <a:defRPr/>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习近平新时代中国特色社会主义思想承前启后、继往开来，统筹把握中华民族伟大复兴战略全局和世界百年未有之大变局，</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是关乎中国前途命运的当代中国马克思主义，是关乎科学社会主义发展前景的二十一世纪马克思主义</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，为马克思主义在当今时代的大发展作出了开创性、全面性、历史性贡献。</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8" y="2003578"/>
            <a:ext cx="12192000" cy="4140000"/>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12" name="矩形 11"/>
          <p:cNvSpPr/>
          <p:nvPr/>
        </p:nvSpPr>
        <p:spPr>
          <a:xfrm>
            <a:off x="2636203" y="936000"/>
            <a:ext cx="6919595"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defRPr/>
            </a:pPr>
            <a:r>
              <a:rPr kumimoji="0" lang="zh-CN" altLang="en-US" sz="22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（二）中华文化和中国精神的时代精华</a:t>
            </a:r>
          </a:p>
        </p:txBody>
      </p:sp>
      <p:sp>
        <p:nvSpPr>
          <p:cNvPr id="7" name="矩形 6"/>
          <p:cNvSpPr/>
          <p:nvPr/>
        </p:nvSpPr>
        <p:spPr>
          <a:xfrm>
            <a:off x="6880687" y="5811385"/>
            <a:ext cx="4198620" cy="368300"/>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defRPr/>
            </a:pPr>
            <a:endParaRPr kumimoji="0" lang="zh-CN" altLang="en-US" sz="15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pic>
        <p:nvPicPr>
          <p:cNvPr id="10246" name="Picture 6" descr="https://gimg2.baidu.com/image_search/src=http%3A%2F%2Fp2.cri.cn%2FM00%2FDE%2F43%2FCqgNOlu9YdCAIVVVAAAAAAAAAAA999.300x377.jpg&amp;refer=http%3A%2F%2Fp2.cri.cn&amp;app=2002&amp;size=f9999,10000&amp;q=a80&amp;n=0&amp;g=0n&amp;fmt=auto?sec=1657005973&amp;t=2ed74c29995cadbd3560e3e338ce389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3042" y="1783918"/>
            <a:ext cx="3469236" cy="4359659"/>
          </a:xfrm>
          <a:prstGeom prst="rect">
            <a:avLst/>
          </a:prstGeom>
          <a:ln w="38100">
            <a:solidFill>
              <a:schemeClr val="bg1"/>
            </a:solidFill>
          </a:ln>
          <a:effectLst>
            <a:outerShdw blurRad="381000" dist="38100" dir="2700000" algn="tl" rotWithShape="0">
              <a:prstClr val="black">
                <a:alpha val="15000"/>
              </a:prstClr>
            </a:outerShdw>
          </a:effectLst>
          <a:extLst>
            <a:ext uri="{909E8E84-426E-40DD-AFC4-6F175D3DCCD1}">
              <a14:hiddenFill xmlns:a14="http://schemas.microsoft.com/office/drawing/2010/main">
                <a:solidFill>
                  <a:srgbClr val="FFFFFF"/>
                </a:solidFill>
              </a14:hiddenFill>
            </a:ext>
          </a:extLst>
        </p:spPr>
      </p:pic>
      <p:grpSp>
        <p:nvGrpSpPr>
          <p:cNvPr id="3" name="组合 2"/>
          <p:cNvGrpSpPr/>
          <p:nvPr/>
        </p:nvGrpSpPr>
        <p:grpSpPr>
          <a:xfrm>
            <a:off x="839416" y="2305020"/>
            <a:ext cx="5913248" cy="3537116"/>
            <a:chOff x="967439" y="2414113"/>
            <a:chExt cx="5913248" cy="3537116"/>
          </a:xfrm>
        </p:grpSpPr>
        <p:sp>
          <p:nvSpPr>
            <p:cNvPr id="23" name="矩形 22"/>
            <p:cNvSpPr/>
            <p:nvPr/>
          </p:nvSpPr>
          <p:spPr>
            <a:xfrm>
              <a:off x="967439" y="2414113"/>
              <a:ext cx="5913248" cy="3537116"/>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 name="矩形 7"/>
            <p:cNvSpPr/>
            <p:nvPr/>
          </p:nvSpPr>
          <p:spPr>
            <a:xfrm>
              <a:off x="1289722" y="2636912"/>
              <a:ext cx="5112568" cy="3139321"/>
            </a:xfrm>
            <a:prstGeom prst="rect">
              <a:avLst/>
            </a:prstGeom>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习近平新时代中国特色社会主义思想汲取中华优秀传统文化所蕴含的丰富</a:t>
              </a:r>
              <a:r>
                <a:rPr lang="zh-CN" altLang="en-US" sz="2200" b="1" noProof="0" dirty="0">
                  <a:ln>
                    <a:noFill/>
                  </a:ln>
                  <a:solidFill>
                    <a:srgbClr val="C00000"/>
                  </a:solidFill>
                  <a:effectLst/>
                  <a:uLnTx/>
                  <a:uFillTx/>
                  <a:latin typeface="微软雅黑" panose="020B0503020204020204" pitchFamily="34" charset="-122"/>
                  <a:ea typeface="微软雅黑" panose="020B0503020204020204" pitchFamily="34" charset="-122"/>
                  <a:sym typeface="+mn-ea"/>
                </a:rPr>
                <a:t>哲学思想、人文精神、道德理念和政治智慧</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，有效激活了中华优秀传统文化的生命力，实现了中华优秀传统文化的创造性转化、创新性发展。</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8" y="1359000"/>
            <a:ext cx="12192000" cy="4590280"/>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grpSp>
        <p:nvGrpSpPr>
          <p:cNvPr id="7" name="组合 6"/>
          <p:cNvGrpSpPr/>
          <p:nvPr/>
        </p:nvGrpSpPr>
        <p:grpSpPr>
          <a:xfrm>
            <a:off x="2783632" y="5192688"/>
            <a:ext cx="613495" cy="612622"/>
            <a:chOff x="10027920" y="1418508"/>
            <a:chExt cx="613495" cy="612622"/>
          </a:xfrm>
        </p:grpSpPr>
        <p:sp>
          <p:nvSpPr>
            <p:cNvPr id="9" name="椭圆 8"/>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等线" panose="02010600030101010101" charset="-122"/>
                <a:ea typeface="+mn-ea"/>
                <a:cs typeface="+mn-cs"/>
              </a:endParaRPr>
            </a:p>
          </p:txBody>
        </p:sp>
      </p:grpSp>
      <p:grpSp>
        <p:nvGrpSpPr>
          <p:cNvPr id="2" name="组合 1"/>
          <p:cNvGrpSpPr/>
          <p:nvPr/>
        </p:nvGrpSpPr>
        <p:grpSpPr>
          <a:xfrm>
            <a:off x="6404919" y="1745928"/>
            <a:ext cx="5436604" cy="3816423"/>
            <a:chOff x="6420036" y="1556792"/>
            <a:chExt cx="5436604" cy="3816423"/>
          </a:xfrm>
        </p:grpSpPr>
        <p:sp>
          <p:nvSpPr>
            <p:cNvPr id="15" name="PA-矩形 8"/>
            <p:cNvSpPr/>
            <p:nvPr>
              <p:custDataLst>
                <p:tags r:id="rId3"/>
              </p:custDataLst>
            </p:nvPr>
          </p:nvSpPr>
          <p:spPr>
            <a:xfrm>
              <a:off x="6632154" y="1845632"/>
              <a:ext cx="4967887" cy="3133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ct val="0"/>
                </a:spcBef>
                <a:spcAft>
                  <a:spcPts val="0"/>
                </a:spcAft>
                <a:buClr>
                  <a:srgbClr val="C00000"/>
                </a:buClr>
                <a:buSzTx/>
                <a:buFontTx/>
                <a:buNone/>
                <a:defRPr/>
              </a:pP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lt"/>
                </a:rPr>
                <a:t>　　习近平新时代中国特色社会主义思想，对中华优秀传统文化蕴含的</a:t>
              </a:r>
              <a:r>
                <a:rPr kumimoji="0" lang="zh-CN" altLang="en-US" sz="2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mn-lt"/>
                </a:rPr>
                <a:t>天下为公、民为邦本、为政以德、革故鼎新、任人唯贤、天人合一、自强不息、厚德载物、讲信修睦、亲仁善邻</a:t>
              </a: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lt"/>
                </a:rPr>
                <a:t>等，以新的时代内涵增强其生命力，使之成为治国理政的重要思想文化资源。</a:t>
              </a:r>
            </a:p>
          </p:txBody>
        </p:sp>
        <p:sp>
          <p:nvSpPr>
            <p:cNvPr id="8" name="矩形 7"/>
            <p:cNvSpPr/>
            <p:nvPr/>
          </p:nvSpPr>
          <p:spPr>
            <a:xfrm>
              <a:off x="6420036" y="1556792"/>
              <a:ext cx="5436604" cy="3816423"/>
            </a:xfrm>
            <a:prstGeom prst="rect">
              <a:avLst/>
            </a:prstGeom>
            <a:noFill/>
            <a:ln w="28575">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pic>
        <p:nvPicPr>
          <p:cNvPr id="5" name="mda-neab4qmi9hdhyhpf (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46667" y="1845632"/>
            <a:ext cx="5795979" cy="3166735"/>
          </a:xfrm>
          <a:prstGeom prst="rect">
            <a:avLst/>
          </a:prstGeom>
          <a:ln w="38100">
            <a:solidFill>
              <a:schemeClr val="bg1"/>
            </a:solidFill>
            <a:miter lim="800000"/>
            <a:headEnd/>
            <a:tailEnd/>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7"/>
                                        </p:tgtEl>
                                      </p:cBhvr>
                                    </p:animEffect>
                                    <p:animScale>
                                      <p:cBhvr>
                                        <p:cTn id="7" dur="500" autoRev="1" fill="hold"/>
                                        <p:tgtEl>
                                          <p:spTgt spid="7"/>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2" fill="remove" display="0">
                  <p:stCondLst>
                    <p:cond delay="indefinite"/>
                  </p:stCondLst>
                </p:cTn>
                <p:tgtEl>
                  <p:spTgt spid="5"/>
                </p:tgtEl>
              </p:cMediaNode>
            </p:vide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对角圆角矩形 5"/>
          <p:cNvSpPr/>
          <p:nvPr/>
        </p:nvSpPr>
        <p:spPr>
          <a:xfrm flipH="1">
            <a:off x="3683732" y="925160"/>
            <a:ext cx="4824536"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从中华优秀传统文化中汲取治国理政智慧</a:t>
            </a:r>
          </a:p>
        </p:txBody>
      </p:sp>
      <p:grpSp>
        <p:nvGrpSpPr>
          <p:cNvPr id="8" name="组合 7"/>
          <p:cNvGrpSpPr/>
          <p:nvPr/>
        </p:nvGrpSpPr>
        <p:grpSpPr>
          <a:xfrm>
            <a:off x="965951" y="1844824"/>
            <a:ext cx="4824535" cy="1980000"/>
            <a:chOff x="552656" y="3435532"/>
            <a:chExt cx="4824535" cy="1980000"/>
          </a:xfrm>
        </p:grpSpPr>
        <p:sp>
          <p:nvSpPr>
            <p:cNvPr id="9" name="işlídê"/>
            <p:cNvSpPr/>
            <p:nvPr/>
          </p:nvSpPr>
          <p:spPr>
            <a:xfrm>
              <a:off x="698656" y="3435532"/>
              <a:ext cx="4678535" cy="19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 name="文本框 9"/>
            <p:cNvSpPr txBox="1"/>
            <p:nvPr/>
          </p:nvSpPr>
          <p:spPr>
            <a:xfrm>
              <a:off x="930000" y="4276763"/>
              <a:ext cx="4140000" cy="777457"/>
            </a:xfrm>
            <a:prstGeom prst="rect">
              <a:avLst/>
            </a:prstGeom>
            <a:noFill/>
          </p:spPr>
          <p:txBody>
            <a:bodyPr wrap="square" rtlCol="0">
              <a:spAutoFit/>
            </a:bodyPr>
            <a:lstStyle/>
            <a:p>
              <a:pPr algn="just">
                <a:lnSpc>
                  <a:spcPct val="13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汲取了“民惟邦本，本固邦宁”“以百姓心为心”的民本理念</a:t>
              </a:r>
            </a:p>
          </p:txBody>
        </p:sp>
        <p:sp>
          <p:nvSpPr>
            <p:cNvPr id="11" name="平行四边形 10"/>
            <p:cNvSpPr/>
            <p:nvPr/>
          </p:nvSpPr>
          <p:spPr>
            <a:xfrm>
              <a:off x="552656" y="3647548"/>
              <a:ext cx="3600000"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坚持以人民为中心</a:t>
              </a:r>
            </a:p>
          </p:txBody>
        </p:sp>
        <p:sp>
          <p:nvSpPr>
            <p:cNvPr id="12" name="等腰三角形 11"/>
            <p:cNvSpPr/>
            <p:nvPr/>
          </p:nvSpPr>
          <p:spPr>
            <a:xfrm rot="10800000">
              <a:off x="552656" y="4115548"/>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3" name="组合 12"/>
          <p:cNvGrpSpPr/>
          <p:nvPr/>
        </p:nvGrpSpPr>
        <p:grpSpPr>
          <a:xfrm>
            <a:off x="6248324" y="1844824"/>
            <a:ext cx="4824535" cy="1980000"/>
            <a:chOff x="552656" y="3435532"/>
            <a:chExt cx="4824535" cy="1980000"/>
          </a:xfrm>
        </p:grpSpPr>
        <p:sp>
          <p:nvSpPr>
            <p:cNvPr id="14" name="işlídê"/>
            <p:cNvSpPr/>
            <p:nvPr/>
          </p:nvSpPr>
          <p:spPr>
            <a:xfrm>
              <a:off x="698656" y="3435532"/>
              <a:ext cx="4678535" cy="19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文本框 14"/>
            <p:cNvSpPr txBox="1"/>
            <p:nvPr/>
          </p:nvSpPr>
          <p:spPr>
            <a:xfrm>
              <a:off x="930000" y="4276763"/>
              <a:ext cx="4140000" cy="777457"/>
            </a:xfrm>
            <a:prstGeom prst="rect">
              <a:avLst/>
            </a:prstGeom>
            <a:noFill/>
          </p:spPr>
          <p:txBody>
            <a:bodyPr wrap="square" rtlCol="0">
              <a:spAutoFit/>
            </a:bodyPr>
            <a:lstStyle/>
            <a:p>
              <a:pPr algn="just">
                <a:lnSpc>
                  <a:spcPct val="13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体现了“周虽旧邦，其命维新”“苟日新，日日新，又日新”的变革思想</a:t>
              </a:r>
            </a:p>
          </p:txBody>
        </p:sp>
        <p:sp>
          <p:nvSpPr>
            <p:cNvPr id="16" name="平行四边形 15"/>
            <p:cNvSpPr/>
            <p:nvPr/>
          </p:nvSpPr>
          <p:spPr>
            <a:xfrm>
              <a:off x="552656" y="3647548"/>
              <a:ext cx="3600000"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全面深化改革</a:t>
              </a:r>
            </a:p>
          </p:txBody>
        </p:sp>
        <p:sp>
          <p:nvSpPr>
            <p:cNvPr id="18" name="等腰三角形 17"/>
            <p:cNvSpPr/>
            <p:nvPr/>
          </p:nvSpPr>
          <p:spPr>
            <a:xfrm rot="10800000">
              <a:off x="552656" y="4115548"/>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0" name="组合 19"/>
          <p:cNvGrpSpPr/>
          <p:nvPr/>
        </p:nvGrpSpPr>
        <p:grpSpPr>
          <a:xfrm>
            <a:off x="953947" y="4149080"/>
            <a:ext cx="4824535" cy="1980000"/>
            <a:chOff x="552656" y="3435532"/>
            <a:chExt cx="4824535" cy="1980000"/>
          </a:xfrm>
        </p:grpSpPr>
        <p:sp>
          <p:nvSpPr>
            <p:cNvPr id="21" name="işlídê"/>
            <p:cNvSpPr/>
            <p:nvPr/>
          </p:nvSpPr>
          <p:spPr>
            <a:xfrm>
              <a:off x="698656" y="3435532"/>
              <a:ext cx="4678535" cy="19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2" name="文本框 21"/>
            <p:cNvSpPr txBox="1"/>
            <p:nvPr/>
          </p:nvSpPr>
          <p:spPr>
            <a:xfrm>
              <a:off x="930000" y="4276763"/>
              <a:ext cx="4140000" cy="777457"/>
            </a:xfrm>
            <a:prstGeom prst="rect">
              <a:avLst/>
            </a:prstGeom>
            <a:noFill/>
          </p:spPr>
          <p:txBody>
            <a:bodyPr wrap="square" rtlCol="0">
              <a:spAutoFit/>
            </a:bodyPr>
            <a:lstStyle/>
            <a:p>
              <a:pPr algn="just">
                <a:lnSpc>
                  <a:spcPct val="13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秉承了“道法自然”“天地与我并生，而万物与我为一”的天人之道</a:t>
              </a:r>
            </a:p>
          </p:txBody>
        </p:sp>
        <p:sp>
          <p:nvSpPr>
            <p:cNvPr id="23" name="平行四边形 22"/>
            <p:cNvSpPr/>
            <p:nvPr/>
          </p:nvSpPr>
          <p:spPr>
            <a:xfrm>
              <a:off x="552656" y="3647548"/>
              <a:ext cx="3600000"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人与自然和谐共生</a:t>
              </a:r>
            </a:p>
          </p:txBody>
        </p:sp>
        <p:sp>
          <p:nvSpPr>
            <p:cNvPr id="24" name="等腰三角形 23"/>
            <p:cNvSpPr/>
            <p:nvPr/>
          </p:nvSpPr>
          <p:spPr>
            <a:xfrm rot="10800000">
              <a:off x="552656" y="4115548"/>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5" name="组合 24"/>
          <p:cNvGrpSpPr/>
          <p:nvPr/>
        </p:nvGrpSpPr>
        <p:grpSpPr>
          <a:xfrm>
            <a:off x="6236320" y="4149080"/>
            <a:ext cx="4824535" cy="1980000"/>
            <a:chOff x="552656" y="3435532"/>
            <a:chExt cx="4824535" cy="1980000"/>
          </a:xfrm>
        </p:grpSpPr>
        <p:sp>
          <p:nvSpPr>
            <p:cNvPr id="26" name="işlídê"/>
            <p:cNvSpPr/>
            <p:nvPr/>
          </p:nvSpPr>
          <p:spPr>
            <a:xfrm>
              <a:off x="698656" y="3435532"/>
              <a:ext cx="4678535" cy="19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7" name="文本框 26"/>
            <p:cNvSpPr txBox="1"/>
            <p:nvPr/>
          </p:nvSpPr>
          <p:spPr>
            <a:xfrm>
              <a:off x="930000" y="4276763"/>
              <a:ext cx="4140000" cy="777457"/>
            </a:xfrm>
            <a:prstGeom prst="rect">
              <a:avLst/>
            </a:prstGeom>
            <a:noFill/>
          </p:spPr>
          <p:txBody>
            <a:bodyPr wrap="square" rtlCol="0">
              <a:spAutoFit/>
            </a:bodyPr>
            <a:lstStyle/>
            <a:p>
              <a:pPr algn="just">
                <a:lnSpc>
                  <a:spcPct val="13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吸收了“协和万邦”“天下一家”的和合智慧</a:t>
              </a:r>
            </a:p>
          </p:txBody>
        </p:sp>
        <p:sp>
          <p:nvSpPr>
            <p:cNvPr id="28" name="平行四边形 27"/>
            <p:cNvSpPr/>
            <p:nvPr/>
          </p:nvSpPr>
          <p:spPr>
            <a:xfrm>
              <a:off x="552656" y="3647548"/>
              <a:ext cx="4320000"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推动构建人类命运共同体</a:t>
              </a:r>
            </a:p>
          </p:txBody>
        </p:sp>
        <p:sp>
          <p:nvSpPr>
            <p:cNvPr id="29" name="等腰三角形 28"/>
            <p:cNvSpPr/>
            <p:nvPr/>
          </p:nvSpPr>
          <p:spPr>
            <a:xfrm rot="10800000">
              <a:off x="552656" y="4115548"/>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3"/>
          <a:srcRect t="46639" b="-1"/>
          <a:stretch>
            <a:fillRect/>
          </a:stretch>
        </p:blipFill>
        <p:spPr>
          <a:xfrm>
            <a:off x="0" y="3767774"/>
            <a:ext cx="12192000" cy="2535325"/>
          </a:xfrm>
          <a:prstGeom prst="rect">
            <a:avLst/>
          </a:prstGeom>
          <a:noFill/>
        </p:spPr>
      </p:pic>
      <p:sp>
        <p:nvSpPr>
          <p:cNvPr id="17" name="işlídê"/>
          <p:cNvSpPr/>
          <p:nvPr/>
        </p:nvSpPr>
        <p:spPr>
          <a:xfrm>
            <a:off x="520875" y="962085"/>
            <a:ext cx="11160000" cy="360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19" name="文本框 18"/>
          <p:cNvSpPr txBox="1"/>
          <p:nvPr/>
        </p:nvSpPr>
        <p:spPr>
          <a:xfrm>
            <a:off x="786000" y="4808678"/>
            <a:ext cx="10620000" cy="1048044"/>
          </a:xfrm>
          <a:prstGeom prst="rect">
            <a:avLst/>
          </a:prstGeom>
          <a:noFill/>
        </p:spPr>
        <p:txBody>
          <a:bodyPr wrap="square" rtlCol="0">
            <a:spAutoFit/>
          </a:bodyPr>
          <a:lstStyle>
            <a:defPPr>
              <a:defRPr lang="zh-CN"/>
            </a:defPPr>
            <a:lvl1pPr>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　　  从习近平总书记引用的这些典故中，可以感悟“以百姓之心为心”的宗旨意识、“执古之道以御今之有”的政治智慧、“天下大事必作于细”的务实精神。</a:t>
            </a:r>
          </a:p>
        </p:txBody>
      </p:sp>
      <p:sp>
        <p:nvSpPr>
          <p:cNvPr id="2" name="矩形 1"/>
          <p:cNvSpPr/>
          <p:nvPr/>
        </p:nvSpPr>
        <p:spPr>
          <a:xfrm>
            <a:off x="880875" y="1322085"/>
            <a:ext cx="10440000" cy="2861310"/>
          </a:xfrm>
          <a:prstGeom prst="rect">
            <a:avLst/>
          </a:prstGeom>
        </p:spPr>
        <p:txBody>
          <a:bodyPr wrap="square">
            <a:spAutoFit/>
          </a:bodyPr>
          <a:lstStyle/>
          <a:p>
            <a:pPr marL="342900" marR="0" lvl="0" indent="-342900" algn="just" defTabSz="914400" rtl="0" eaLnBrk="1" fontAlgn="auto" latinLnBrk="0" hangingPunct="1">
              <a:lnSpc>
                <a:spcPct val="100000"/>
              </a:lnSpc>
              <a:spcBef>
                <a:spcPts val="0"/>
              </a:spcBef>
              <a:spcAft>
                <a:spcPts val="2400"/>
              </a:spcAft>
              <a:buClr>
                <a:srgbClr val="C00000"/>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以“但愿苍生俱保暖，不辞辛苦出山林”要求敬民爱民，落实民生小事；</a:t>
            </a:r>
            <a:endPar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endParaRPr>
          </a:p>
          <a:p>
            <a:pPr marL="342900" marR="0" lvl="0" indent="-342900" algn="just" defTabSz="914400" rtl="0" eaLnBrk="1" fontAlgn="auto" latinLnBrk="0" hangingPunct="1">
              <a:lnSpc>
                <a:spcPct val="100000"/>
              </a:lnSpc>
              <a:spcBef>
                <a:spcPts val="0"/>
              </a:spcBef>
              <a:spcAft>
                <a:spcPts val="2400"/>
              </a:spcAft>
              <a:buClr>
                <a:srgbClr val="C00000"/>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以“安而不忘危，存而不忘亡，治而不忘乱”警示要做到喜不忘忧，未雨绸缪；</a:t>
            </a:r>
            <a:endPar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endParaRPr>
          </a:p>
          <a:p>
            <a:pPr marL="342900" marR="0" lvl="0" indent="-342900" algn="just" defTabSz="914400" rtl="0" eaLnBrk="1" fontAlgn="auto" latinLnBrk="0" hangingPunct="1">
              <a:lnSpc>
                <a:spcPct val="100000"/>
              </a:lnSpc>
              <a:spcBef>
                <a:spcPts val="0"/>
              </a:spcBef>
              <a:spcAft>
                <a:spcPts val="2400"/>
              </a:spcAft>
              <a:buClr>
                <a:srgbClr val="C00000"/>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以“为官避事平生耻”勉励勤勉任事，敢做敢当；</a:t>
            </a:r>
            <a:endPar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endParaRPr>
          </a:p>
          <a:p>
            <a:pPr marL="342900" marR="0" lvl="0" indent="-342900" algn="just" defTabSz="914400" rtl="0" eaLnBrk="1" fontAlgn="auto" latinLnBrk="0" hangingPunct="1">
              <a:lnSpc>
                <a:spcPct val="100000"/>
              </a:lnSpc>
              <a:spcBef>
                <a:spcPts val="0"/>
              </a:spcBef>
              <a:spcAft>
                <a:spcPts val="2400"/>
              </a:spcAft>
              <a:buClr>
                <a:srgbClr val="C00000"/>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以“慎易以避难，敬细以远大”强调做事不弃微末，精益求精；</a:t>
            </a:r>
            <a:endPar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endParaRPr>
          </a:p>
          <a:p>
            <a:pPr marL="342900" marR="0" lvl="0" indent="-342900" algn="just" defTabSz="914400" rtl="0" eaLnBrk="1" fontAlgn="auto" latinLnBrk="0" hangingPunct="1">
              <a:lnSpc>
                <a:spcPct val="100000"/>
              </a:lnSpc>
              <a:spcBef>
                <a:spcPts val="0"/>
              </a:spcBef>
              <a:spcAft>
                <a:spcPts val="2400"/>
              </a:spcAft>
              <a:buClr>
                <a:srgbClr val="C00000"/>
              </a:buClr>
              <a:buSzPct val="80000"/>
              <a:buFont typeface="Wingdings" panose="05000000000000000000" pitchFamily="2" charset="2"/>
              <a:buChar char="n"/>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以“吾生也有涯，而知也无涯”建议博采知识精华，畅游知识海洋；等等</a:t>
            </a:r>
          </a:p>
        </p:txBody>
      </p:sp>
      <p:sp>
        <p:nvSpPr>
          <p:cNvPr id="5" name="矩形 4"/>
          <p:cNvSpPr/>
          <p:nvPr/>
        </p:nvSpPr>
        <p:spPr>
          <a:xfrm>
            <a:off x="412875" y="853873"/>
            <a:ext cx="11376000" cy="3816424"/>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408000" y="3897052"/>
            <a:ext cx="11376000" cy="2592288"/>
            <a:chOff x="408000" y="2816732"/>
            <a:chExt cx="11376000" cy="3816424"/>
          </a:xfrm>
        </p:grpSpPr>
        <p:sp>
          <p:nvSpPr>
            <p:cNvPr id="5" name="işlídê"/>
            <p:cNvSpPr/>
            <p:nvPr/>
          </p:nvSpPr>
          <p:spPr>
            <a:xfrm>
              <a:off x="516000" y="2924943"/>
              <a:ext cx="11160000" cy="3619614"/>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7" name="矩形 6"/>
            <p:cNvSpPr/>
            <p:nvPr/>
          </p:nvSpPr>
          <p:spPr>
            <a:xfrm>
              <a:off x="408000" y="2816732"/>
              <a:ext cx="11376000" cy="3816424"/>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61" name="文本框 60"/>
          <p:cNvSpPr txBox="1"/>
          <p:nvPr/>
        </p:nvSpPr>
        <p:spPr>
          <a:xfrm>
            <a:off x="1001012" y="4675925"/>
            <a:ext cx="10189977" cy="1753235"/>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1" lang="zh-CN" altLang="en-US" sz="1800" b="0" i="0" u="none" strike="noStrike" kern="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1" lang="en-US" altLang="zh-CN" sz="1800" b="0" i="0" u="none" strike="noStrike" kern="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1" lang="zh-CN" altLang="en-US" sz="1800" b="0" i="0" u="none" strike="noStrike" kern="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这一思想大力弘扬以爱国主义为核心的民族精神和以改革创新为核心的时代精神，深刻阐发了以伟大建党精神为源头的中国共产党人精神谱系，以及中国人民的伟大创造精神、伟大奋斗精神、伟大团结精神、伟大梦想精神，概括提炼</a:t>
            </a:r>
            <a:r>
              <a:rPr kumimoji="1" lang="zh-CN" altLang="en-US" sz="1800" b="0" i="0" u="none" strike="noStrike" kern="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lt"/>
              </a:rPr>
              <a:t>了</a:t>
            </a:r>
            <a:r>
              <a:rPr kumimoji="1" lang="zh-CN" altLang="en-US" sz="1800" b="1" i="0" u="none" strike="noStrike" kern="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lt"/>
              </a:rPr>
              <a:t>脱贫攻坚精神、抗疫精神、新时代北斗精神、北京冬奥精神</a:t>
            </a:r>
            <a:r>
              <a:rPr kumimoji="1" lang="zh-CN" altLang="en-US" sz="1800" b="0" i="0" u="none" strike="noStrike" kern="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lt"/>
              </a:rPr>
              <a:t>等，为实现中华民族伟大复兴提供了精神力量。</a:t>
            </a:r>
          </a:p>
        </p:txBody>
      </p:sp>
      <p:pic>
        <p:nvPicPr>
          <p:cNvPr id="6" name="图片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75520" y="652047"/>
            <a:ext cx="2381594" cy="3907303"/>
          </a:xfrm>
          <a:prstGeom prst="rect">
            <a:avLst/>
          </a:prstGeom>
          <a:effectLst>
            <a:outerShdw blurRad="254000" dist="127000" dir="10800000" algn="r" rotWithShape="0">
              <a:prstClr val="black">
                <a:alpha val="20000"/>
              </a:prstClr>
            </a:outerShdw>
          </a:effectLst>
        </p:spPr>
      </p:pic>
      <p:pic>
        <p:nvPicPr>
          <p:cNvPr id="104" name="图片 103"/>
          <p:cNvPicPr/>
          <p:nvPr>
            <p:custDataLst>
              <p:tags r:id="rId1"/>
            </p:custDataLst>
          </p:nvPr>
        </p:nvPicPr>
        <p:blipFill>
          <a:blip r:embed="rId5"/>
          <a:stretch>
            <a:fillRect/>
          </a:stretch>
        </p:blipFill>
        <p:spPr>
          <a:xfrm>
            <a:off x="7824192" y="628093"/>
            <a:ext cx="2381594" cy="3920276"/>
          </a:xfrm>
          <a:prstGeom prst="rect">
            <a:avLst/>
          </a:prstGeom>
          <a:noFill/>
          <a:ln w="9525">
            <a:noFill/>
          </a:ln>
        </p:spPr>
      </p:pic>
      <p:pic>
        <p:nvPicPr>
          <p:cNvPr id="4" name="图片 3" descr="fc8ba18a24f34c8ebf0f64b8e481eb32"/>
          <p:cNvPicPr>
            <a:picLocks noChangeAspect="1"/>
          </p:cNvPicPr>
          <p:nvPr/>
        </p:nvPicPr>
        <p:blipFill>
          <a:blip r:embed="rId6"/>
          <a:stretch>
            <a:fillRect/>
          </a:stretch>
        </p:blipFill>
        <p:spPr>
          <a:xfrm>
            <a:off x="4799507" y="652047"/>
            <a:ext cx="2381594" cy="3921472"/>
          </a:xfrm>
          <a:prstGeom prst="rect">
            <a:avLst/>
          </a:prstGeom>
          <a:effectLst>
            <a:outerShdw blurRad="254000" dist="127000" dir="10800000" algn="r" rotWithShape="0">
              <a:prstClr val="black">
                <a:alpha val="2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nvPicPr>
        <p:blipFill rotWithShape="1">
          <a:blip r:embed="rId2" cstate="print">
            <a:extLst>
              <a:ext uri="{28A0092B-C50C-407E-A947-70E740481C1C}">
                <a14:useLocalDpi xmlns:a14="http://schemas.microsoft.com/office/drawing/2010/main" val="0"/>
              </a:ext>
            </a:extLst>
          </a:blip>
          <a:srcRect t="34758" r="16378" b="5673"/>
          <a:stretch>
            <a:fillRect/>
          </a:stretch>
        </p:blipFill>
        <p:spPr>
          <a:xfrm>
            <a:off x="0" y="548680"/>
            <a:ext cx="12192000" cy="5760640"/>
          </a:xfrm>
          <a:prstGeom prst="rect">
            <a:avLst/>
          </a:prstGeom>
        </p:spPr>
      </p:pic>
      <p:sp>
        <p:nvSpPr>
          <p:cNvPr id="17" name="立方体 16"/>
          <p:cNvSpPr/>
          <p:nvPr/>
        </p:nvSpPr>
        <p:spPr>
          <a:xfrm>
            <a:off x="731404" y="1430778"/>
            <a:ext cx="6696744" cy="3996444"/>
          </a:xfrm>
          <a:prstGeom prst="cube">
            <a:avLst>
              <a:gd name="adj" fmla="val 1857"/>
            </a:avLst>
          </a:prstGeom>
          <a:gradFill>
            <a:gsLst>
              <a:gs pos="0">
                <a:schemeClr val="bg1"/>
              </a:gs>
              <a:gs pos="100000">
                <a:schemeClr val="bg1">
                  <a:alpha val="50000"/>
                </a:schemeClr>
              </a:gs>
            </a:gsLst>
            <a:lin ang="5400000" scaled="0"/>
          </a:gradFill>
          <a:ln w="6350">
            <a:gradFill>
              <a:gsLst>
                <a:gs pos="0">
                  <a:srgbClr val="9E0406"/>
                </a:gs>
                <a:gs pos="100000">
                  <a:schemeClr val="bg1">
                    <a:alpha val="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8" name="文本框 17"/>
          <p:cNvSpPr txBox="1"/>
          <p:nvPr/>
        </p:nvSpPr>
        <p:spPr>
          <a:xfrm>
            <a:off x="1091444" y="1808820"/>
            <a:ext cx="5863508" cy="3079497"/>
          </a:xfrm>
          <a:prstGeom prst="rect">
            <a:avLst/>
          </a:prstGeom>
          <a:noFill/>
        </p:spPr>
        <p:txBody>
          <a:bodyPr wrap="square" anchor="t">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        </a:t>
            </a: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习近平新时代中国特色社会主义思想，充盈着</a:t>
            </a:r>
            <a:r>
              <a:rPr kumimoji="0" lang="zh-CN" altLang="en-US" sz="2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mn-ea"/>
              </a:rPr>
              <a:t>浓郁的中国味、深厚的中华情、浩然的民族魂</a:t>
            </a: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，具有强大的历史穿透力、文化感染力和精神感召力，是坚持马克思主义基本原理同中国具体实际相结合、同中华优秀传统文化相结合的</a:t>
            </a:r>
            <a:r>
              <a:rPr kumimoji="0" lang="zh-CN" altLang="en-US" sz="22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典范</a:t>
            </a:r>
            <a:r>
              <a:rPr kumimoji="0" lang="zh-CN" altLang="en-US" sz="2200" b="0" i="0" u="none" strike="noStrike" kern="1200" cap="none" spc="0" normalizeH="0" baseline="0" noProof="0" dirty="0" smtClean="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a:t>
            </a:r>
            <a:endPar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4397929"/>
            <a:ext cx="12192000" cy="12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 name="Rectangle 41"/>
          <p:cNvSpPr>
            <a:spLocks noChangeArrowheads="1"/>
          </p:cNvSpPr>
          <p:nvPr/>
        </p:nvSpPr>
        <p:spPr bwMode="auto">
          <a:xfrm>
            <a:off x="1062037" y="1875973"/>
            <a:ext cx="10263505" cy="1463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marL="0" marR="0" lvl="0" indent="0" algn="just" defTabSz="914400" rtl="0" eaLnBrk="1" fontAlgn="auto" latinLnBrk="0" hangingPunct="1">
              <a:lnSpc>
                <a:spcPct val="150000"/>
              </a:lnSpc>
              <a:spcBef>
                <a:spcPts val="0"/>
              </a:spcBef>
              <a:spcAft>
                <a:spcPts val="0"/>
              </a:spcAft>
              <a:buClrTx/>
              <a:buSzTx/>
              <a:buFont typeface="Arial" panose="020B0604020202020204" pitchFamily="34" charset="0"/>
              <a:buNone/>
              <a:defRPr/>
            </a:pPr>
            <a:r>
              <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      </a:t>
            </a: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中国共产党为什么能，中国特色社会主义为什么好，归根到底是马克思主义行，是中国化时代化的马克思主义行。</a:t>
            </a:r>
          </a:p>
          <a:p>
            <a:pPr marL="0" marR="0" lvl="0" indent="0" algn="just" defTabSz="914400" rtl="0" eaLnBrk="1" fontAlgn="auto" latinLnBrk="0" hangingPunct="1">
              <a:lnSpc>
                <a:spcPct val="150000"/>
              </a:lnSpc>
              <a:spcBef>
                <a:spcPts val="0"/>
              </a:spcBef>
              <a:spcAft>
                <a:spcPts val="0"/>
              </a:spcAft>
              <a:buClrTx/>
              <a:buSzTx/>
              <a:buFont typeface="Arial" panose="020B0604020202020204" pitchFamily="34" charset="0"/>
              <a:buNone/>
              <a:defRPr/>
            </a:pP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 </a:t>
            </a:r>
            <a:r>
              <a:rPr kumimoji="0" lang="en-US" altLang="zh-CN"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     </a:t>
            </a:r>
            <a:r>
              <a:rPr kumimoji="0" lang="zh-CN" altLang="en-US" sz="2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推进马克思主义中国化时代化是一个追求真理、揭示真理、笃行真理的过程。</a:t>
            </a:r>
            <a:endParaRPr kumimoji="0" lang="zh-CN" altLang="en-US" sz="2200" b="0" i="0" u="none" strike="noStrike" kern="1200" cap="none" spc="0" normalizeH="0" baseline="0" noProof="0" dirty="0">
              <a:ln>
                <a:noFill/>
              </a:ln>
              <a:solidFill>
                <a:srgbClr val="26313E"/>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 name="矩形 3"/>
          <p:cNvSpPr/>
          <p:nvPr>
            <p:custDataLst>
              <p:tags r:id="rId1"/>
            </p:custDataLst>
          </p:nvPr>
        </p:nvSpPr>
        <p:spPr>
          <a:xfrm>
            <a:off x="767715" y="1736724"/>
            <a:ext cx="10852150" cy="1836291"/>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9" name="矩形 18"/>
          <p:cNvSpPr/>
          <p:nvPr>
            <p:custDataLst>
              <p:tags r:id="rId2"/>
            </p:custDataLst>
          </p:nvPr>
        </p:nvSpPr>
        <p:spPr>
          <a:xfrm>
            <a:off x="2927668" y="944890"/>
            <a:ext cx="6919595"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（三）马克思主义中国化时代化新的飞跃</a:t>
            </a:r>
          </a:p>
        </p:txBody>
      </p:sp>
      <p:pic>
        <p:nvPicPr>
          <p:cNvPr id="5" name="图片 4" descr="图片包含 游戏机, 长凳, 大, 桌子&#10;&#10;描述已自动生成"/>
          <p:cNvPicPr>
            <a:picLocks noChangeAspect="1"/>
          </p:cNvPicPr>
          <p:nvPr>
            <p:custDataLst>
              <p:tags r:id="rId3"/>
            </p:custDataLst>
          </p:nvPr>
        </p:nvPicPr>
        <p:blipFill rotWithShape="1">
          <a:blip r:embed="rId5">
            <a:extLst>
              <a:ext uri="{28A0092B-C50C-407E-A947-70E740481C1C}">
                <a14:useLocalDpi xmlns:a14="http://schemas.microsoft.com/office/drawing/2010/main" val="0"/>
              </a:ext>
            </a:extLst>
          </a:blip>
          <a:srcRect b="43797"/>
          <a:stretch>
            <a:fillRect/>
          </a:stretch>
        </p:blipFill>
        <p:spPr>
          <a:xfrm>
            <a:off x="5081" y="4005064"/>
            <a:ext cx="12186919" cy="291632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bwMode="auto">
          <a:xfrm>
            <a:off x="0" y="512676"/>
            <a:ext cx="12192000" cy="5904656"/>
            <a:chOff x="0" y="0"/>
            <a:chExt cx="12192000" cy="6858000"/>
          </a:xfrm>
        </p:grpSpPr>
        <p:sp>
          <p:nvSpPr>
            <p:cNvPr id="22" name="矩形 21"/>
            <p:cNvSpPr/>
            <p:nvPr/>
          </p:nvSpPr>
          <p:spPr bwMode="auto">
            <a:xfrm>
              <a:off x="0" y="0"/>
              <a:ext cx="12192000" cy="2033752"/>
            </a:xfrm>
            <a:prstGeom prst="rect">
              <a:avLst/>
            </a:prstGeom>
            <a:gradFill>
              <a:gsLst>
                <a:gs pos="0">
                  <a:srgbClr val="C8CCF2"/>
                </a:gs>
                <a:gs pos="28000">
                  <a:srgbClr val="87A3F7"/>
                </a:gs>
                <a:gs pos="35000">
                  <a:srgbClr val="6F97F4"/>
                </a:gs>
                <a:gs pos="54000">
                  <a:srgbClr val="5585EB"/>
                </a:gs>
                <a:gs pos="82000">
                  <a:srgbClr val="7AA3FB"/>
                </a:gs>
                <a:gs pos="100000">
                  <a:srgbClr val="739CF4"/>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cs typeface="Arial" panose="020B0604020202020204"/>
              </a:endParaRPr>
            </a:p>
          </p:txBody>
        </p:sp>
        <p:pic>
          <p:nvPicPr>
            <p:cNvPr id="23" name="图片 22" descr="河边的城市&#10;&#10;描述已自动生成"/>
            <p:cNvPicPr>
              <a:picLocks noChangeAspect="1"/>
            </p:cNvPicPr>
            <p:nvPr/>
          </p:nvPicPr>
          <p:blipFill>
            <a:blip r:embed="rId2"/>
            <a:stretch>
              <a:fillRect/>
            </a:stretch>
          </p:blipFill>
          <p:spPr bwMode="auto">
            <a:xfrm>
              <a:off x="0" y="1766047"/>
              <a:ext cx="12192000" cy="5091953"/>
            </a:xfrm>
            <a:prstGeom prst="rect">
              <a:avLst/>
            </a:prstGeom>
          </p:spPr>
        </p:pic>
      </p:grpSp>
      <p:sp>
        <p:nvSpPr>
          <p:cNvPr id="24" name="矩形 23"/>
          <p:cNvSpPr/>
          <p:nvPr/>
        </p:nvSpPr>
        <p:spPr bwMode="auto">
          <a:xfrm flipH="1">
            <a:off x="1211434" y="531876"/>
            <a:ext cx="10980566" cy="5885456"/>
          </a:xfrm>
          <a:prstGeom prst="rect">
            <a:avLst/>
          </a:prstGeom>
          <a:gradFill>
            <a:gsLst>
              <a:gs pos="0">
                <a:schemeClr val="accent1">
                  <a:lumMod val="20000"/>
                  <a:lumOff val="80000"/>
                  <a:alpha val="0"/>
                </a:schemeClr>
              </a:gs>
              <a:gs pos="29000">
                <a:srgbClr val="527CB8">
                  <a:alpha val="37000"/>
                </a:srgbClr>
              </a:gs>
              <a:gs pos="100000">
                <a:srgbClr val="527CB8"/>
              </a:gs>
            </a:gsLst>
            <a:lin ang="108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panose="020F0502020204030204"/>
              <a:cs typeface="Arial" panose="020B0604020202020204"/>
            </a:endParaRPr>
          </a:p>
        </p:txBody>
      </p:sp>
      <p:sp>
        <p:nvSpPr>
          <p:cNvPr id="25" name="立方体 24"/>
          <p:cNvSpPr/>
          <p:nvPr/>
        </p:nvSpPr>
        <p:spPr>
          <a:xfrm>
            <a:off x="3503856" y="1448186"/>
            <a:ext cx="7524836" cy="4195663"/>
          </a:xfrm>
          <a:prstGeom prst="cube">
            <a:avLst>
              <a:gd name="adj" fmla="val 1857"/>
            </a:avLst>
          </a:prstGeom>
          <a:gradFill>
            <a:gsLst>
              <a:gs pos="0">
                <a:schemeClr val="bg1"/>
              </a:gs>
              <a:gs pos="100000">
                <a:schemeClr val="bg1">
                  <a:alpha val="50000"/>
                </a:schemeClr>
              </a:gs>
            </a:gsLst>
            <a:lin ang="5400000" scaled="0"/>
          </a:gradFill>
          <a:ln w="6350">
            <a:gradFill>
              <a:gsLst>
                <a:gs pos="0">
                  <a:srgbClr val="9E0406"/>
                </a:gs>
                <a:gs pos="100000">
                  <a:schemeClr val="bg1">
                    <a:alpha val="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6" name="iśľiḍè"/>
          <p:cNvSpPr txBox="1"/>
          <p:nvPr/>
        </p:nvSpPr>
        <p:spPr>
          <a:xfrm>
            <a:off x="4224224" y="1877095"/>
            <a:ext cx="6372708" cy="36461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习近平新时代中国特色社会主义思想，深刻总结并充分运用党成立以来的历史经验，从新的实际出发，提出了一系列原创性的治国理政新理念新思想新战略，以全新的视野深化了对共产党执政规律、社会主义建设规律、人类社会发展规律的认识，</a:t>
            </a:r>
            <a:r>
              <a:rPr lang="zh-CN" altLang="en-US" sz="2200" b="1" dirty="0">
                <a:solidFill>
                  <a:srgbClr val="C00000"/>
                </a:solidFill>
                <a:latin typeface="微软雅黑" panose="020B0503020204020204" pitchFamily="34" charset="-122"/>
                <a:ea typeface="微软雅黑" panose="020B0503020204020204" pitchFamily="34" charset="-122"/>
              </a:rPr>
              <a:t>实现了马克思主义中国化时代化新的飞跃</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a:t>
            </a:r>
          </a:p>
          <a:p>
            <a:pPr algn="just">
              <a:lnSpc>
                <a:spcPct val="150000"/>
              </a:lnSpc>
            </a:pPr>
            <a:endPar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2636203" y="936000"/>
            <a:ext cx="6919595"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（四）深刻领悟“两个确立”的决定性意义</a:t>
            </a:r>
          </a:p>
        </p:txBody>
      </p:sp>
      <p:sp>
        <p:nvSpPr>
          <p:cNvPr id="16" name="işlídê"/>
          <p:cNvSpPr/>
          <p:nvPr/>
        </p:nvSpPr>
        <p:spPr>
          <a:xfrm>
            <a:off x="1" y="1852515"/>
            <a:ext cx="12192000" cy="3808733"/>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7" name="图片 16"/>
          <p:cNvPicPr>
            <a:picLocks noChangeAspect="1"/>
          </p:cNvPicPr>
          <p:nvPr>
            <p:custDataLst>
              <p:tags r:id="rId1"/>
            </p:custDataLst>
          </p:nvPr>
        </p:nvPicPr>
        <p:blipFill rotWithShape="1">
          <a:blip r:embed="rId3"/>
          <a:srcRect t="12499" b="3026"/>
          <a:stretch>
            <a:fillRect/>
          </a:stretch>
        </p:blipFill>
        <p:spPr>
          <a:xfrm>
            <a:off x="-2661" y="2384883"/>
            <a:ext cx="12192000" cy="3276365"/>
          </a:xfrm>
          <a:prstGeom prst="rect">
            <a:avLst/>
          </a:prstGeom>
        </p:spPr>
      </p:pic>
      <p:pic>
        <p:nvPicPr>
          <p:cNvPr id="18" name="图片 17"/>
          <p:cNvPicPr preferRelativeResize="0"/>
          <p:nvPr/>
        </p:nvPicPr>
        <p:blipFill rotWithShape="1">
          <a:blip r:embed="rId4" cstate="print">
            <a:extLst>
              <a:ext uri="{28A0092B-C50C-407E-A947-70E740481C1C}">
                <a14:useLocalDpi xmlns:a14="http://schemas.microsoft.com/office/drawing/2010/main" val="0"/>
              </a:ext>
            </a:extLst>
          </a:blip>
          <a:srcRect l="383" t="50671" r="395" b="26088"/>
          <a:stretch>
            <a:fillRect/>
          </a:stretch>
        </p:blipFill>
        <p:spPr>
          <a:xfrm>
            <a:off x="693336" y="4481289"/>
            <a:ext cx="10800007" cy="1576003"/>
          </a:xfrm>
          <a:prstGeom prst="cube">
            <a:avLst>
              <a:gd name="adj" fmla="val 3415"/>
            </a:avLst>
          </a:prstGeom>
          <a:noFill/>
          <a:effectLst>
            <a:outerShdw blurRad="76200" dir="18900000" sy="23000" kx="-1200000" algn="bl" rotWithShape="0">
              <a:prstClr val="black">
                <a:alpha val="20000"/>
              </a:prstClr>
            </a:outerShdw>
          </a:effectLst>
        </p:spPr>
      </p:pic>
      <p:grpSp>
        <p:nvGrpSpPr>
          <p:cNvPr id="19" name="组合 18"/>
          <p:cNvGrpSpPr/>
          <p:nvPr/>
        </p:nvGrpSpPr>
        <p:grpSpPr>
          <a:xfrm>
            <a:off x="2132899" y="2348880"/>
            <a:ext cx="7920880" cy="617933"/>
            <a:chOff x="2232689" y="2530191"/>
            <a:chExt cx="7920880" cy="617933"/>
          </a:xfrm>
          <a:effectLst>
            <a:outerShdw blurRad="76200" dir="18900000" sy="23000" kx="-1200000" algn="bl" rotWithShape="0">
              <a:prstClr val="black">
                <a:alpha val="20000"/>
              </a:prstClr>
            </a:outerShdw>
          </a:effectLst>
        </p:grpSpPr>
        <p:sp>
          <p:nvSpPr>
            <p:cNvPr id="20" name="矩形 19"/>
            <p:cNvSpPr/>
            <p:nvPr/>
          </p:nvSpPr>
          <p:spPr>
            <a:xfrm>
              <a:off x="2232689" y="2755642"/>
              <a:ext cx="7920880" cy="392482"/>
            </a:xfrm>
            <a:prstGeom prst="rect">
              <a:avLst/>
            </a:prstGeom>
            <a:solidFill>
              <a:schemeClr val="bg1"/>
            </a:solidFill>
            <a:ln w="12700">
              <a:gradFill>
                <a:gsLst>
                  <a:gs pos="95000">
                    <a:srgbClr val="B51317"/>
                  </a:gs>
                  <a:gs pos="0">
                    <a:srgbClr val="FFFFFF"/>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文本框 20"/>
            <p:cNvSpPr txBox="1"/>
            <p:nvPr/>
          </p:nvSpPr>
          <p:spPr>
            <a:xfrm>
              <a:off x="3935760" y="2624831"/>
              <a:ext cx="5580000" cy="430887"/>
            </a:xfrm>
            <a:prstGeom prst="rect">
              <a:avLst/>
            </a:prstGeom>
            <a:noFill/>
          </p:spPr>
          <p:txBody>
            <a:bodyPr wrap="square">
              <a:spAutoFit/>
            </a:bodyPr>
            <a:lstStyle/>
            <a:p>
              <a:pPr marL="0" marR="0" lvl="0" indent="0" defTabSz="914400" rtl="0" eaLnBrk="1" fontAlgn="auto" latinLnBrk="0" hangingPunct="1">
                <a:spcBef>
                  <a:spcPts val="0"/>
                </a:spcBef>
                <a:spcAft>
                  <a:spcPts val="0"/>
                </a:spcAft>
                <a:buClr>
                  <a:srgbClr val="C00000"/>
                </a:buClr>
                <a:buSzTx/>
                <a:buFont typeface="Wingdings" panose="05000000000000000000" pitchFamily="2" charset="2"/>
                <a:buNone/>
                <a:defRPr/>
              </a:pPr>
              <a:r>
                <a:rPr lang="zh-CN" altLang="en-US" sz="2200" b="1" kern="0" dirty="0">
                  <a:solidFill>
                    <a:schemeClr val="tx1">
                      <a:lumMod val="85000"/>
                      <a:lumOff val="15000"/>
                    </a:schemeClr>
                  </a:solidFill>
                  <a:latin typeface="微软雅黑" panose="020B0503020204020204" pitchFamily="34" charset="-122"/>
                  <a:ea typeface="微软雅黑" panose="020B0503020204020204" pitchFamily="34" charset="-122"/>
                  <a:cs typeface="+mn-ea"/>
                  <a:sym typeface="+mn-lt"/>
                </a:rPr>
                <a:t>习近平同志党中央的核心、全党的核心地位</a:t>
              </a:r>
            </a:p>
          </p:txBody>
        </p:sp>
        <p:sp>
          <p:nvSpPr>
            <p:cNvPr id="22" name="文本框 21"/>
            <p:cNvSpPr txBox="1"/>
            <p:nvPr/>
          </p:nvSpPr>
          <p:spPr>
            <a:xfrm>
              <a:off x="2514962" y="2530191"/>
              <a:ext cx="1233295" cy="509201"/>
            </a:xfrm>
            <a:custGeom>
              <a:avLst/>
              <a:gdLst/>
              <a:ahLst/>
              <a:cxnLst/>
              <a:rect l="l" t="t" r="r" b="b"/>
              <a:pathLst>
                <a:path w="924544" h="381724">
                  <a:moveTo>
                    <a:pt x="292027" y="254756"/>
                  </a:moveTo>
                  <a:cubicBezTo>
                    <a:pt x="292027" y="270593"/>
                    <a:pt x="292300" y="294075"/>
                    <a:pt x="292846" y="325203"/>
                  </a:cubicBezTo>
                  <a:lnTo>
                    <a:pt x="312915" y="325612"/>
                  </a:lnTo>
                  <a:cubicBezTo>
                    <a:pt x="323018" y="326159"/>
                    <a:pt x="328069" y="320971"/>
                    <a:pt x="328069" y="310049"/>
                  </a:cubicBezTo>
                  <a:lnTo>
                    <a:pt x="328069" y="254756"/>
                  </a:lnTo>
                  <a:close/>
                  <a:moveTo>
                    <a:pt x="292027" y="188814"/>
                  </a:moveTo>
                  <a:lnTo>
                    <a:pt x="292027" y="244926"/>
                  </a:lnTo>
                  <a:lnTo>
                    <a:pt x="328069" y="244926"/>
                  </a:lnTo>
                  <a:lnTo>
                    <a:pt x="328069" y="188814"/>
                  </a:lnTo>
                  <a:close/>
                  <a:moveTo>
                    <a:pt x="215027" y="188814"/>
                  </a:moveTo>
                  <a:cubicBezTo>
                    <a:pt x="214481" y="213116"/>
                    <a:pt x="213252" y="231820"/>
                    <a:pt x="211341" y="244926"/>
                  </a:cubicBezTo>
                  <a:lnTo>
                    <a:pt x="246974" y="244926"/>
                  </a:lnTo>
                  <a:lnTo>
                    <a:pt x="246974" y="188814"/>
                  </a:lnTo>
                  <a:close/>
                  <a:moveTo>
                    <a:pt x="76590" y="154001"/>
                  </a:moveTo>
                  <a:lnTo>
                    <a:pt x="76590" y="282198"/>
                  </a:lnTo>
                  <a:lnTo>
                    <a:pt x="104851" y="282198"/>
                  </a:lnTo>
                  <a:lnTo>
                    <a:pt x="104851" y="154001"/>
                  </a:lnTo>
                  <a:close/>
                  <a:moveTo>
                    <a:pt x="604256" y="129016"/>
                  </a:moveTo>
                  <a:cubicBezTo>
                    <a:pt x="638115" y="151680"/>
                    <a:pt x="663508" y="175572"/>
                    <a:pt x="680437" y="200692"/>
                  </a:cubicBezTo>
                  <a:cubicBezTo>
                    <a:pt x="695182" y="222809"/>
                    <a:pt x="702827" y="245063"/>
                    <a:pt x="703374" y="267453"/>
                  </a:cubicBezTo>
                  <a:cubicBezTo>
                    <a:pt x="703374" y="284109"/>
                    <a:pt x="699141" y="297215"/>
                    <a:pt x="690677" y="306772"/>
                  </a:cubicBezTo>
                  <a:cubicBezTo>
                    <a:pt x="681939" y="316056"/>
                    <a:pt x="671973" y="320834"/>
                    <a:pt x="660778" y="321107"/>
                  </a:cubicBezTo>
                  <a:cubicBezTo>
                    <a:pt x="654225" y="321107"/>
                    <a:pt x="649310" y="319196"/>
                    <a:pt x="646033" y="315373"/>
                  </a:cubicBezTo>
                  <a:cubicBezTo>
                    <a:pt x="642756" y="311550"/>
                    <a:pt x="640572" y="304861"/>
                    <a:pt x="639480" y="295304"/>
                  </a:cubicBezTo>
                  <a:cubicBezTo>
                    <a:pt x="632654" y="232502"/>
                    <a:pt x="619684" y="178029"/>
                    <a:pt x="600570" y="131884"/>
                  </a:cubicBezTo>
                  <a:close/>
                  <a:moveTo>
                    <a:pt x="292027" y="122873"/>
                  </a:moveTo>
                  <a:lnTo>
                    <a:pt x="292027" y="178985"/>
                  </a:lnTo>
                  <a:lnTo>
                    <a:pt x="328069" y="178985"/>
                  </a:lnTo>
                  <a:lnTo>
                    <a:pt x="328069" y="122873"/>
                  </a:lnTo>
                  <a:close/>
                  <a:moveTo>
                    <a:pt x="215027" y="122873"/>
                  </a:moveTo>
                  <a:lnTo>
                    <a:pt x="215027" y="178985"/>
                  </a:lnTo>
                  <a:lnTo>
                    <a:pt x="246974" y="178985"/>
                  </a:lnTo>
                  <a:lnTo>
                    <a:pt x="246974" y="122873"/>
                  </a:lnTo>
                  <a:close/>
                  <a:moveTo>
                    <a:pt x="786108" y="117548"/>
                  </a:moveTo>
                  <a:lnTo>
                    <a:pt x="871299" y="138846"/>
                  </a:lnTo>
                  <a:cubicBezTo>
                    <a:pt x="875941" y="139938"/>
                    <a:pt x="878262" y="142532"/>
                    <a:pt x="878262" y="146628"/>
                  </a:cubicBezTo>
                  <a:cubicBezTo>
                    <a:pt x="877716" y="153181"/>
                    <a:pt x="869388" y="157960"/>
                    <a:pt x="853278" y="160963"/>
                  </a:cubicBezTo>
                  <a:cubicBezTo>
                    <a:pt x="833072" y="217212"/>
                    <a:pt x="801672" y="279057"/>
                    <a:pt x="759076" y="346501"/>
                  </a:cubicBezTo>
                  <a:lnTo>
                    <a:pt x="838124" y="346501"/>
                  </a:lnTo>
                  <a:lnTo>
                    <a:pt x="869251" y="305543"/>
                  </a:lnTo>
                  <a:lnTo>
                    <a:pt x="921677" y="344863"/>
                  </a:lnTo>
                  <a:cubicBezTo>
                    <a:pt x="923588" y="346228"/>
                    <a:pt x="924544" y="347866"/>
                    <a:pt x="924544" y="349777"/>
                  </a:cubicBezTo>
                  <a:cubicBezTo>
                    <a:pt x="924544" y="354692"/>
                    <a:pt x="920312" y="357150"/>
                    <a:pt x="911847" y="357150"/>
                  </a:cubicBezTo>
                  <a:lnTo>
                    <a:pt x="538724" y="357150"/>
                  </a:lnTo>
                  <a:lnTo>
                    <a:pt x="538724" y="346501"/>
                  </a:lnTo>
                  <a:lnTo>
                    <a:pt x="738187" y="346501"/>
                  </a:lnTo>
                  <a:cubicBezTo>
                    <a:pt x="770134" y="245745"/>
                    <a:pt x="786108" y="169428"/>
                    <a:pt x="786108" y="117548"/>
                  </a:cubicBezTo>
                  <a:close/>
                  <a:moveTo>
                    <a:pt x="230591" y="63894"/>
                  </a:moveTo>
                  <a:cubicBezTo>
                    <a:pt x="221580" y="77000"/>
                    <a:pt x="209702" y="90653"/>
                    <a:pt x="194958" y="104852"/>
                  </a:cubicBezTo>
                  <a:lnTo>
                    <a:pt x="223628" y="113043"/>
                  </a:lnTo>
                  <a:lnTo>
                    <a:pt x="258851" y="113043"/>
                  </a:lnTo>
                  <a:lnTo>
                    <a:pt x="274006" y="63894"/>
                  </a:lnTo>
                  <a:close/>
                  <a:moveTo>
                    <a:pt x="854097" y="53245"/>
                  </a:moveTo>
                  <a:lnTo>
                    <a:pt x="904065" y="90107"/>
                  </a:lnTo>
                  <a:cubicBezTo>
                    <a:pt x="905977" y="91745"/>
                    <a:pt x="906932" y="93520"/>
                    <a:pt x="906932" y="95431"/>
                  </a:cubicBezTo>
                  <a:cubicBezTo>
                    <a:pt x="906386" y="99527"/>
                    <a:pt x="902017" y="101848"/>
                    <a:pt x="893826" y="102394"/>
                  </a:cubicBezTo>
                  <a:lnTo>
                    <a:pt x="557565" y="102394"/>
                  </a:lnTo>
                  <a:lnTo>
                    <a:pt x="557565" y="91745"/>
                  </a:lnTo>
                  <a:lnTo>
                    <a:pt x="825427" y="91745"/>
                  </a:lnTo>
                  <a:close/>
                  <a:moveTo>
                    <a:pt x="201920" y="2458"/>
                  </a:moveTo>
                  <a:lnTo>
                    <a:pt x="260490" y="16793"/>
                  </a:lnTo>
                  <a:cubicBezTo>
                    <a:pt x="264858" y="17885"/>
                    <a:pt x="267043" y="19796"/>
                    <a:pt x="267043" y="22527"/>
                  </a:cubicBezTo>
                  <a:cubicBezTo>
                    <a:pt x="267043" y="28534"/>
                    <a:pt x="260899" y="32493"/>
                    <a:pt x="248612" y="34405"/>
                  </a:cubicBezTo>
                  <a:cubicBezTo>
                    <a:pt x="245335" y="40958"/>
                    <a:pt x="241376" y="47784"/>
                    <a:pt x="236734" y="54883"/>
                  </a:cubicBezTo>
                  <a:lnTo>
                    <a:pt x="269500" y="54883"/>
                  </a:lnTo>
                  <a:lnTo>
                    <a:pt x="285474" y="32766"/>
                  </a:lnTo>
                  <a:lnTo>
                    <a:pt x="334213" y="61846"/>
                  </a:lnTo>
                  <a:cubicBezTo>
                    <a:pt x="337490" y="64031"/>
                    <a:pt x="339128" y="66215"/>
                    <a:pt x="339128" y="68399"/>
                  </a:cubicBezTo>
                  <a:cubicBezTo>
                    <a:pt x="339128" y="73587"/>
                    <a:pt x="332302" y="77137"/>
                    <a:pt x="318649" y="79048"/>
                  </a:cubicBezTo>
                  <a:cubicBezTo>
                    <a:pt x="303905" y="93247"/>
                    <a:pt x="290525" y="104579"/>
                    <a:pt x="278511" y="113043"/>
                  </a:cubicBezTo>
                  <a:lnTo>
                    <a:pt x="321516" y="113043"/>
                  </a:lnTo>
                  <a:lnTo>
                    <a:pt x="336261" y="86011"/>
                  </a:lnTo>
                  <a:lnTo>
                    <a:pt x="385820" y="105671"/>
                  </a:lnTo>
                  <a:cubicBezTo>
                    <a:pt x="389369" y="107036"/>
                    <a:pt x="391144" y="108947"/>
                    <a:pt x="391144" y="111405"/>
                  </a:cubicBezTo>
                  <a:cubicBezTo>
                    <a:pt x="391144" y="117139"/>
                    <a:pt x="386229" y="123419"/>
                    <a:pt x="376399" y="130245"/>
                  </a:cubicBezTo>
                  <a:lnTo>
                    <a:pt x="376399" y="167107"/>
                  </a:lnTo>
                  <a:cubicBezTo>
                    <a:pt x="376945" y="220625"/>
                    <a:pt x="377492" y="274006"/>
                    <a:pt x="378038" y="327251"/>
                  </a:cubicBezTo>
                  <a:cubicBezTo>
                    <a:pt x="378311" y="341722"/>
                    <a:pt x="374215" y="352644"/>
                    <a:pt x="365750" y="360017"/>
                  </a:cubicBezTo>
                  <a:cubicBezTo>
                    <a:pt x="356740" y="368208"/>
                    <a:pt x="340903" y="373942"/>
                    <a:pt x="318240" y="377219"/>
                  </a:cubicBezTo>
                  <a:cubicBezTo>
                    <a:pt x="317421" y="354556"/>
                    <a:pt x="308956" y="340084"/>
                    <a:pt x="292846" y="333804"/>
                  </a:cubicBezTo>
                  <a:lnTo>
                    <a:pt x="292846" y="337081"/>
                  </a:lnTo>
                  <a:cubicBezTo>
                    <a:pt x="293119" y="345272"/>
                    <a:pt x="289706" y="350050"/>
                    <a:pt x="282607" y="351416"/>
                  </a:cubicBezTo>
                  <a:cubicBezTo>
                    <a:pt x="268954" y="354146"/>
                    <a:pt x="256530" y="355511"/>
                    <a:pt x="245335" y="355511"/>
                  </a:cubicBezTo>
                  <a:cubicBezTo>
                    <a:pt x="246428" y="312916"/>
                    <a:pt x="246974" y="282607"/>
                    <a:pt x="246974" y="264586"/>
                  </a:cubicBezTo>
                  <a:lnTo>
                    <a:pt x="246974" y="254756"/>
                  </a:lnTo>
                  <a:lnTo>
                    <a:pt x="210112" y="254756"/>
                  </a:lnTo>
                  <a:cubicBezTo>
                    <a:pt x="204378" y="289160"/>
                    <a:pt x="193046" y="316465"/>
                    <a:pt x="176117" y="336671"/>
                  </a:cubicBezTo>
                  <a:cubicBezTo>
                    <a:pt x="160826" y="354965"/>
                    <a:pt x="138436" y="369983"/>
                    <a:pt x="108947" y="381724"/>
                  </a:cubicBezTo>
                  <a:lnTo>
                    <a:pt x="105261" y="376809"/>
                  </a:lnTo>
                  <a:cubicBezTo>
                    <a:pt x="129835" y="351416"/>
                    <a:pt x="146491" y="326568"/>
                    <a:pt x="155229" y="302267"/>
                  </a:cubicBezTo>
                  <a:cubicBezTo>
                    <a:pt x="165332" y="274689"/>
                    <a:pt x="170383" y="236325"/>
                    <a:pt x="170383" y="187176"/>
                  </a:cubicBezTo>
                  <a:lnTo>
                    <a:pt x="170383" y="125330"/>
                  </a:lnTo>
                  <a:cubicBezTo>
                    <a:pt x="165468" y="129153"/>
                    <a:pt x="160007" y="132976"/>
                    <a:pt x="154000" y="136798"/>
                  </a:cubicBezTo>
                  <a:lnTo>
                    <a:pt x="155229" y="137208"/>
                  </a:lnTo>
                  <a:cubicBezTo>
                    <a:pt x="158778" y="139119"/>
                    <a:pt x="160553" y="141577"/>
                    <a:pt x="160553" y="144580"/>
                  </a:cubicBezTo>
                  <a:cubicBezTo>
                    <a:pt x="160553" y="150041"/>
                    <a:pt x="155638" y="155639"/>
                    <a:pt x="145809" y="161373"/>
                  </a:cubicBezTo>
                  <a:lnTo>
                    <a:pt x="145809" y="297761"/>
                  </a:lnTo>
                  <a:cubicBezTo>
                    <a:pt x="145809" y="306226"/>
                    <a:pt x="142805" y="311141"/>
                    <a:pt x="136798" y="312506"/>
                  </a:cubicBezTo>
                  <a:cubicBezTo>
                    <a:pt x="128060" y="314690"/>
                    <a:pt x="117411" y="315783"/>
                    <a:pt x="104851" y="315783"/>
                  </a:cubicBezTo>
                  <a:lnTo>
                    <a:pt x="104851" y="292027"/>
                  </a:lnTo>
                  <a:lnTo>
                    <a:pt x="76590" y="292027"/>
                  </a:lnTo>
                  <a:lnTo>
                    <a:pt x="76590" y="321517"/>
                  </a:lnTo>
                  <a:cubicBezTo>
                    <a:pt x="76864" y="328889"/>
                    <a:pt x="73314" y="333394"/>
                    <a:pt x="65941" y="335033"/>
                  </a:cubicBezTo>
                  <a:cubicBezTo>
                    <a:pt x="57750" y="337217"/>
                    <a:pt x="47101" y="338582"/>
                    <a:pt x="33995" y="339128"/>
                  </a:cubicBezTo>
                  <a:cubicBezTo>
                    <a:pt x="35087" y="301448"/>
                    <a:pt x="35633" y="274143"/>
                    <a:pt x="35633" y="257213"/>
                  </a:cubicBezTo>
                  <a:lnTo>
                    <a:pt x="35633" y="209293"/>
                  </a:lnTo>
                  <a:cubicBezTo>
                    <a:pt x="25257" y="222127"/>
                    <a:pt x="14608" y="233868"/>
                    <a:pt x="3686" y="244517"/>
                  </a:cubicBezTo>
                  <a:lnTo>
                    <a:pt x="0" y="242059"/>
                  </a:lnTo>
                  <a:cubicBezTo>
                    <a:pt x="29216" y="179258"/>
                    <a:pt x="47784" y="115637"/>
                    <a:pt x="55702" y="51197"/>
                  </a:cubicBezTo>
                  <a:lnTo>
                    <a:pt x="13516" y="51197"/>
                  </a:lnTo>
                  <a:lnTo>
                    <a:pt x="13516" y="41777"/>
                  </a:lnTo>
                  <a:lnTo>
                    <a:pt x="109356" y="41777"/>
                  </a:lnTo>
                  <a:lnTo>
                    <a:pt x="131064" y="11059"/>
                  </a:lnTo>
                  <a:lnTo>
                    <a:pt x="172021" y="40548"/>
                  </a:lnTo>
                  <a:cubicBezTo>
                    <a:pt x="173660" y="41914"/>
                    <a:pt x="174479" y="43415"/>
                    <a:pt x="174479" y="45054"/>
                  </a:cubicBezTo>
                  <a:cubicBezTo>
                    <a:pt x="174479" y="48876"/>
                    <a:pt x="170247" y="50924"/>
                    <a:pt x="161782" y="51197"/>
                  </a:cubicBezTo>
                  <a:lnTo>
                    <a:pt x="107718" y="51197"/>
                  </a:lnTo>
                  <a:cubicBezTo>
                    <a:pt x="100892" y="84236"/>
                    <a:pt x="90789" y="114681"/>
                    <a:pt x="77410" y="142532"/>
                  </a:cubicBezTo>
                  <a:lnTo>
                    <a:pt x="82734" y="144171"/>
                  </a:lnTo>
                  <a:lnTo>
                    <a:pt x="98298" y="144171"/>
                  </a:lnTo>
                  <a:lnTo>
                    <a:pt x="111404" y="117958"/>
                  </a:lnTo>
                  <a:lnTo>
                    <a:pt x="145809" y="133112"/>
                  </a:lnTo>
                  <a:cubicBezTo>
                    <a:pt x="176663" y="84236"/>
                    <a:pt x="195367" y="40685"/>
                    <a:pt x="201920" y="2458"/>
                  </a:cubicBezTo>
                  <a:close/>
                  <a:moveTo>
                    <a:pt x="677161" y="0"/>
                  </a:moveTo>
                  <a:cubicBezTo>
                    <a:pt x="735867" y="5188"/>
                    <a:pt x="765219" y="21162"/>
                    <a:pt x="765219" y="47921"/>
                  </a:cubicBezTo>
                  <a:cubicBezTo>
                    <a:pt x="765219" y="58023"/>
                    <a:pt x="761397" y="66898"/>
                    <a:pt x="753751" y="74543"/>
                  </a:cubicBezTo>
                  <a:cubicBezTo>
                    <a:pt x="746106" y="82188"/>
                    <a:pt x="736686" y="86011"/>
                    <a:pt x="725491" y="86011"/>
                  </a:cubicBezTo>
                  <a:cubicBezTo>
                    <a:pt x="717845" y="86011"/>
                    <a:pt x="712248" y="84373"/>
                    <a:pt x="708698" y="81096"/>
                  </a:cubicBezTo>
                  <a:cubicBezTo>
                    <a:pt x="705148" y="77820"/>
                    <a:pt x="702281" y="71812"/>
                    <a:pt x="700097" y="63075"/>
                  </a:cubicBezTo>
                  <a:cubicBezTo>
                    <a:pt x="694909" y="39046"/>
                    <a:pt x="686581" y="19114"/>
                    <a:pt x="675113" y="3277"/>
                  </a:cubicBezTo>
                  <a:close/>
                </a:path>
              </a:pathLst>
            </a:custGeom>
            <a:solidFill>
              <a:srgbClr val="F7C973"/>
            </a:solidFill>
            <a:ln>
              <a:solidFill>
                <a:srgbClr val="AF1E0F">
                  <a:alpha val="48000"/>
                </a:srgbClr>
              </a:solidFill>
            </a:ln>
            <a:effectLst>
              <a:outerShdw blurRad="38100" algn="ctr" rotWithShape="0">
                <a:prstClr val="black">
                  <a:alpha val="96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lvl="0" algn="dist">
                <a:defRPr sz="3200" spc="150">
                  <a:ln>
                    <a:solidFill>
                      <a:srgbClr val="C00000">
                        <a:alpha val="24000"/>
                      </a:srgbClr>
                    </a:solidFill>
                  </a:ln>
                  <a:solidFill>
                    <a:srgbClr val="F7C973"/>
                  </a:solidFill>
                  <a:effectLst>
                    <a:outerShdw blurRad="50800" algn="ctr" rotWithShape="0">
                      <a:prstClr val="black">
                        <a:alpha val="86000"/>
                      </a:prstClr>
                    </a:outerShdw>
                  </a:effectLst>
                  <a:latin typeface="方正大标宋简体" panose="02010601030101010101" pitchFamily="2" charset="-122"/>
                  <a:ea typeface="方正大标宋简体" panose="02010601030101010101" pitchFamily="2" charset="-122"/>
                </a:defRPr>
              </a:lvl1pPr>
            </a:lstStyle>
            <a:p>
              <a:endParaRPr lang="zh-CN" altLang="en-US" dirty="0">
                <a:sym typeface="Arial" panose="020B0604020202020204" pitchFamily="34" charset="0"/>
              </a:endParaRPr>
            </a:p>
          </p:txBody>
        </p:sp>
      </p:grpSp>
      <p:grpSp>
        <p:nvGrpSpPr>
          <p:cNvPr id="23" name="组合 22"/>
          <p:cNvGrpSpPr/>
          <p:nvPr/>
        </p:nvGrpSpPr>
        <p:grpSpPr>
          <a:xfrm>
            <a:off x="2132899" y="3438178"/>
            <a:ext cx="7920880" cy="640423"/>
            <a:chOff x="2232689" y="3439649"/>
            <a:chExt cx="7920880" cy="640423"/>
          </a:xfrm>
          <a:effectLst>
            <a:outerShdw blurRad="76200" dir="18900000" sy="23000" kx="-1200000" algn="bl" rotWithShape="0">
              <a:prstClr val="black">
                <a:alpha val="20000"/>
              </a:prstClr>
            </a:outerShdw>
          </a:effectLst>
        </p:grpSpPr>
        <p:sp>
          <p:nvSpPr>
            <p:cNvPr id="24" name="矩形 23"/>
            <p:cNvSpPr/>
            <p:nvPr/>
          </p:nvSpPr>
          <p:spPr>
            <a:xfrm>
              <a:off x="2232689" y="3687590"/>
              <a:ext cx="7920880" cy="392482"/>
            </a:xfrm>
            <a:prstGeom prst="rect">
              <a:avLst/>
            </a:prstGeom>
            <a:solidFill>
              <a:schemeClr val="bg1"/>
            </a:solidFill>
            <a:ln w="12700">
              <a:gradFill>
                <a:gsLst>
                  <a:gs pos="95000">
                    <a:srgbClr val="B51317"/>
                  </a:gs>
                  <a:gs pos="0">
                    <a:srgbClr val="FFFFFF"/>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文本框 24"/>
            <p:cNvSpPr txBox="1"/>
            <p:nvPr/>
          </p:nvSpPr>
          <p:spPr>
            <a:xfrm>
              <a:off x="3935760" y="3538047"/>
              <a:ext cx="6120000" cy="430887"/>
            </a:xfrm>
            <a:prstGeom prst="rect">
              <a:avLst/>
            </a:prstGeom>
            <a:noFill/>
          </p:spPr>
          <p:txBody>
            <a:bodyPr wrap="square">
              <a:spAutoFit/>
            </a:bodyPr>
            <a:lstStyle/>
            <a:p>
              <a:pPr marL="0" marR="0" lvl="0" indent="0" defTabSz="914400" rtl="0" eaLnBrk="1" fontAlgn="auto" latinLnBrk="0" hangingPunct="1">
                <a:spcBef>
                  <a:spcPts val="0"/>
                </a:spcBef>
                <a:spcAft>
                  <a:spcPts val="0"/>
                </a:spcAft>
                <a:buClr>
                  <a:srgbClr val="C00000"/>
                </a:buClr>
                <a:buSzTx/>
                <a:buFont typeface="Wingdings" panose="05000000000000000000" pitchFamily="2" charset="2"/>
                <a:buNone/>
                <a:defRPr/>
              </a:pPr>
              <a:r>
                <a:rPr lang="zh-CN" altLang="en-US" sz="2200" b="1" kern="0" dirty="0">
                  <a:solidFill>
                    <a:schemeClr val="tx1">
                      <a:lumMod val="85000"/>
                      <a:lumOff val="15000"/>
                    </a:schemeClr>
                  </a:solidFill>
                  <a:latin typeface="微软雅黑" panose="020B0503020204020204" pitchFamily="34" charset="-122"/>
                  <a:ea typeface="微软雅黑" panose="020B0503020204020204" pitchFamily="34" charset="-122"/>
                  <a:cs typeface="+mn-ea"/>
                  <a:sym typeface="+mn-lt"/>
                </a:rPr>
                <a:t>习近平新时代中国特色社会主义思想的指导地位</a:t>
              </a:r>
            </a:p>
          </p:txBody>
        </p:sp>
        <p:sp>
          <p:nvSpPr>
            <p:cNvPr id="26" name="文本框 25"/>
            <p:cNvSpPr txBox="1"/>
            <p:nvPr/>
          </p:nvSpPr>
          <p:spPr>
            <a:xfrm>
              <a:off x="2519886" y="3439649"/>
              <a:ext cx="1233295" cy="509201"/>
            </a:xfrm>
            <a:custGeom>
              <a:avLst/>
              <a:gdLst/>
              <a:ahLst/>
              <a:cxnLst/>
              <a:rect l="l" t="t" r="r" b="b"/>
              <a:pathLst>
                <a:path w="924544" h="381724">
                  <a:moveTo>
                    <a:pt x="292027" y="254756"/>
                  </a:moveTo>
                  <a:cubicBezTo>
                    <a:pt x="292027" y="270593"/>
                    <a:pt x="292300" y="294075"/>
                    <a:pt x="292846" y="325203"/>
                  </a:cubicBezTo>
                  <a:lnTo>
                    <a:pt x="312915" y="325612"/>
                  </a:lnTo>
                  <a:cubicBezTo>
                    <a:pt x="323018" y="326159"/>
                    <a:pt x="328069" y="320971"/>
                    <a:pt x="328069" y="310049"/>
                  </a:cubicBezTo>
                  <a:lnTo>
                    <a:pt x="328069" y="254756"/>
                  </a:lnTo>
                  <a:close/>
                  <a:moveTo>
                    <a:pt x="292027" y="188814"/>
                  </a:moveTo>
                  <a:lnTo>
                    <a:pt x="292027" y="244926"/>
                  </a:lnTo>
                  <a:lnTo>
                    <a:pt x="328069" y="244926"/>
                  </a:lnTo>
                  <a:lnTo>
                    <a:pt x="328069" y="188814"/>
                  </a:lnTo>
                  <a:close/>
                  <a:moveTo>
                    <a:pt x="215027" y="188814"/>
                  </a:moveTo>
                  <a:cubicBezTo>
                    <a:pt x="214481" y="213116"/>
                    <a:pt x="213252" y="231820"/>
                    <a:pt x="211341" y="244926"/>
                  </a:cubicBezTo>
                  <a:lnTo>
                    <a:pt x="246974" y="244926"/>
                  </a:lnTo>
                  <a:lnTo>
                    <a:pt x="246974" y="188814"/>
                  </a:lnTo>
                  <a:close/>
                  <a:moveTo>
                    <a:pt x="76590" y="154001"/>
                  </a:moveTo>
                  <a:lnTo>
                    <a:pt x="76590" y="282198"/>
                  </a:lnTo>
                  <a:lnTo>
                    <a:pt x="104851" y="282198"/>
                  </a:lnTo>
                  <a:lnTo>
                    <a:pt x="104851" y="154001"/>
                  </a:lnTo>
                  <a:close/>
                  <a:moveTo>
                    <a:pt x="604256" y="129016"/>
                  </a:moveTo>
                  <a:cubicBezTo>
                    <a:pt x="638115" y="151680"/>
                    <a:pt x="663508" y="175572"/>
                    <a:pt x="680437" y="200692"/>
                  </a:cubicBezTo>
                  <a:cubicBezTo>
                    <a:pt x="695182" y="222809"/>
                    <a:pt x="702827" y="245063"/>
                    <a:pt x="703374" y="267453"/>
                  </a:cubicBezTo>
                  <a:cubicBezTo>
                    <a:pt x="703374" y="284109"/>
                    <a:pt x="699141" y="297215"/>
                    <a:pt x="690677" y="306772"/>
                  </a:cubicBezTo>
                  <a:cubicBezTo>
                    <a:pt x="681939" y="316056"/>
                    <a:pt x="671973" y="320834"/>
                    <a:pt x="660778" y="321107"/>
                  </a:cubicBezTo>
                  <a:cubicBezTo>
                    <a:pt x="654225" y="321107"/>
                    <a:pt x="649310" y="319196"/>
                    <a:pt x="646033" y="315373"/>
                  </a:cubicBezTo>
                  <a:cubicBezTo>
                    <a:pt x="642756" y="311550"/>
                    <a:pt x="640572" y="304861"/>
                    <a:pt x="639480" y="295304"/>
                  </a:cubicBezTo>
                  <a:cubicBezTo>
                    <a:pt x="632654" y="232502"/>
                    <a:pt x="619684" y="178029"/>
                    <a:pt x="600570" y="131884"/>
                  </a:cubicBezTo>
                  <a:close/>
                  <a:moveTo>
                    <a:pt x="292027" y="122873"/>
                  </a:moveTo>
                  <a:lnTo>
                    <a:pt x="292027" y="178985"/>
                  </a:lnTo>
                  <a:lnTo>
                    <a:pt x="328069" y="178985"/>
                  </a:lnTo>
                  <a:lnTo>
                    <a:pt x="328069" y="122873"/>
                  </a:lnTo>
                  <a:close/>
                  <a:moveTo>
                    <a:pt x="215027" y="122873"/>
                  </a:moveTo>
                  <a:lnTo>
                    <a:pt x="215027" y="178985"/>
                  </a:lnTo>
                  <a:lnTo>
                    <a:pt x="246974" y="178985"/>
                  </a:lnTo>
                  <a:lnTo>
                    <a:pt x="246974" y="122873"/>
                  </a:lnTo>
                  <a:close/>
                  <a:moveTo>
                    <a:pt x="786108" y="117548"/>
                  </a:moveTo>
                  <a:lnTo>
                    <a:pt x="871299" y="138846"/>
                  </a:lnTo>
                  <a:cubicBezTo>
                    <a:pt x="875941" y="139938"/>
                    <a:pt x="878262" y="142532"/>
                    <a:pt x="878262" y="146628"/>
                  </a:cubicBezTo>
                  <a:cubicBezTo>
                    <a:pt x="877716" y="153181"/>
                    <a:pt x="869388" y="157960"/>
                    <a:pt x="853278" y="160963"/>
                  </a:cubicBezTo>
                  <a:cubicBezTo>
                    <a:pt x="833072" y="217212"/>
                    <a:pt x="801672" y="279057"/>
                    <a:pt x="759076" y="346501"/>
                  </a:cubicBezTo>
                  <a:lnTo>
                    <a:pt x="838124" y="346501"/>
                  </a:lnTo>
                  <a:lnTo>
                    <a:pt x="869251" y="305543"/>
                  </a:lnTo>
                  <a:lnTo>
                    <a:pt x="921677" y="344863"/>
                  </a:lnTo>
                  <a:cubicBezTo>
                    <a:pt x="923588" y="346228"/>
                    <a:pt x="924544" y="347866"/>
                    <a:pt x="924544" y="349777"/>
                  </a:cubicBezTo>
                  <a:cubicBezTo>
                    <a:pt x="924544" y="354692"/>
                    <a:pt x="920312" y="357150"/>
                    <a:pt x="911847" y="357150"/>
                  </a:cubicBezTo>
                  <a:lnTo>
                    <a:pt x="538724" y="357150"/>
                  </a:lnTo>
                  <a:lnTo>
                    <a:pt x="538724" y="346501"/>
                  </a:lnTo>
                  <a:lnTo>
                    <a:pt x="738187" y="346501"/>
                  </a:lnTo>
                  <a:cubicBezTo>
                    <a:pt x="770134" y="245745"/>
                    <a:pt x="786108" y="169428"/>
                    <a:pt x="786108" y="117548"/>
                  </a:cubicBezTo>
                  <a:close/>
                  <a:moveTo>
                    <a:pt x="230591" y="63894"/>
                  </a:moveTo>
                  <a:cubicBezTo>
                    <a:pt x="221580" y="77000"/>
                    <a:pt x="209702" y="90653"/>
                    <a:pt x="194958" y="104852"/>
                  </a:cubicBezTo>
                  <a:lnTo>
                    <a:pt x="223628" y="113043"/>
                  </a:lnTo>
                  <a:lnTo>
                    <a:pt x="258851" y="113043"/>
                  </a:lnTo>
                  <a:lnTo>
                    <a:pt x="274006" y="63894"/>
                  </a:lnTo>
                  <a:close/>
                  <a:moveTo>
                    <a:pt x="854097" y="53245"/>
                  </a:moveTo>
                  <a:lnTo>
                    <a:pt x="904065" y="90107"/>
                  </a:lnTo>
                  <a:cubicBezTo>
                    <a:pt x="905977" y="91745"/>
                    <a:pt x="906932" y="93520"/>
                    <a:pt x="906932" y="95431"/>
                  </a:cubicBezTo>
                  <a:cubicBezTo>
                    <a:pt x="906386" y="99527"/>
                    <a:pt x="902017" y="101848"/>
                    <a:pt x="893826" y="102394"/>
                  </a:cubicBezTo>
                  <a:lnTo>
                    <a:pt x="557565" y="102394"/>
                  </a:lnTo>
                  <a:lnTo>
                    <a:pt x="557565" y="91745"/>
                  </a:lnTo>
                  <a:lnTo>
                    <a:pt x="825427" y="91745"/>
                  </a:lnTo>
                  <a:close/>
                  <a:moveTo>
                    <a:pt x="201920" y="2458"/>
                  </a:moveTo>
                  <a:lnTo>
                    <a:pt x="260490" y="16793"/>
                  </a:lnTo>
                  <a:cubicBezTo>
                    <a:pt x="264858" y="17885"/>
                    <a:pt x="267043" y="19796"/>
                    <a:pt x="267043" y="22527"/>
                  </a:cubicBezTo>
                  <a:cubicBezTo>
                    <a:pt x="267043" y="28534"/>
                    <a:pt x="260899" y="32493"/>
                    <a:pt x="248612" y="34405"/>
                  </a:cubicBezTo>
                  <a:cubicBezTo>
                    <a:pt x="245335" y="40958"/>
                    <a:pt x="241376" y="47784"/>
                    <a:pt x="236734" y="54883"/>
                  </a:cubicBezTo>
                  <a:lnTo>
                    <a:pt x="269500" y="54883"/>
                  </a:lnTo>
                  <a:lnTo>
                    <a:pt x="285474" y="32766"/>
                  </a:lnTo>
                  <a:lnTo>
                    <a:pt x="334213" y="61846"/>
                  </a:lnTo>
                  <a:cubicBezTo>
                    <a:pt x="337490" y="64031"/>
                    <a:pt x="339128" y="66215"/>
                    <a:pt x="339128" y="68399"/>
                  </a:cubicBezTo>
                  <a:cubicBezTo>
                    <a:pt x="339128" y="73587"/>
                    <a:pt x="332302" y="77137"/>
                    <a:pt x="318649" y="79048"/>
                  </a:cubicBezTo>
                  <a:cubicBezTo>
                    <a:pt x="303905" y="93247"/>
                    <a:pt x="290525" y="104579"/>
                    <a:pt x="278511" y="113043"/>
                  </a:cubicBezTo>
                  <a:lnTo>
                    <a:pt x="321516" y="113043"/>
                  </a:lnTo>
                  <a:lnTo>
                    <a:pt x="336261" y="86011"/>
                  </a:lnTo>
                  <a:lnTo>
                    <a:pt x="385820" y="105671"/>
                  </a:lnTo>
                  <a:cubicBezTo>
                    <a:pt x="389369" y="107036"/>
                    <a:pt x="391144" y="108947"/>
                    <a:pt x="391144" y="111405"/>
                  </a:cubicBezTo>
                  <a:cubicBezTo>
                    <a:pt x="391144" y="117139"/>
                    <a:pt x="386229" y="123419"/>
                    <a:pt x="376399" y="130245"/>
                  </a:cubicBezTo>
                  <a:lnTo>
                    <a:pt x="376399" y="167107"/>
                  </a:lnTo>
                  <a:cubicBezTo>
                    <a:pt x="376945" y="220625"/>
                    <a:pt x="377492" y="274006"/>
                    <a:pt x="378038" y="327251"/>
                  </a:cubicBezTo>
                  <a:cubicBezTo>
                    <a:pt x="378311" y="341722"/>
                    <a:pt x="374215" y="352644"/>
                    <a:pt x="365750" y="360017"/>
                  </a:cubicBezTo>
                  <a:cubicBezTo>
                    <a:pt x="356740" y="368208"/>
                    <a:pt x="340903" y="373942"/>
                    <a:pt x="318240" y="377219"/>
                  </a:cubicBezTo>
                  <a:cubicBezTo>
                    <a:pt x="317421" y="354556"/>
                    <a:pt x="308956" y="340084"/>
                    <a:pt x="292846" y="333804"/>
                  </a:cubicBezTo>
                  <a:lnTo>
                    <a:pt x="292846" y="337081"/>
                  </a:lnTo>
                  <a:cubicBezTo>
                    <a:pt x="293119" y="345272"/>
                    <a:pt x="289706" y="350050"/>
                    <a:pt x="282607" y="351416"/>
                  </a:cubicBezTo>
                  <a:cubicBezTo>
                    <a:pt x="268954" y="354146"/>
                    <a:pt x="256530" y="355511"/>
                    <a:pt x="245335" y="355511"/>
                  </a:cubicBezTo>
                  <a:cubicBezTo>
                    <a:pt x="246428" y="312916"/>
                    <a:pt x="246974" y="282607"/>
                    <a:pt x="246974" y="264586"/>
                  </a:cubicBezTo>
                  <a:lnTo>
                    <a:pt x="246974" y="254756"/>
                  </a:lnTo>
                  <a:lnTo>
                    <a:pt x="210112" y="254756"/>
                  </a:lnTo>
                  <a:cubicBezTo>
                    <a:pt x="204378" y="289160"/>
                    <a:pt x="193046" y="316465"/>
                    <a:pt x="176117" y="336671"/>
                  </a:cubicBezTo>
                  <a:cubicBezTo>
                    <a:pt x="160826" y="354965"/>
                    <a:pt x="138436" y="369983"/>
                    <a:pt x="108947" y="381724"/>
                  </a:cubicBezTo>
                  <a:lnTo>
                    <a:pt x="105261" y="376809"/>
                  </a:lnTo>
                  <a:cubicBezTo>
                    <a:pt x="129835" y="351416"/>
                    <a:pt x="146491" y="326568"/>
                    <a:pt x="155229" y="302267"/>
                  </a:cubicBezTo>
                  <a:cubicBezTo>
                    <a:pt x="165332" y="274689"/>
                    <a:pt x="170383" y="236325"/>
                    <a:pt x="170383" y="187176"/>
                  </a:cubicBezTo>
                  <a:lnTo>
                    <a:pt x="170383" y="125330"/>
                  </a:lnTo>
                  <a:cubicBezTo>
                    <a:pt x="165468" y="129153"/>
                    <a:pt x="160007" y="132976"/>
                    <a:pt x="154000" y="136798"/>
                  </a:cubicBezTo>
                  <a:lnTo>
                    <a:pt x="155229" y="137208"/>
                  </a:lnTo>
                  <a:cubicBezTo>
                    <a:pt x="158778" y="139119"/>
                    <a:pt x="160553" y="141577"/>
                    <a:pt x="160553" y="144580"/>
                  </a:cubicBezTo>
                  <a:cubicBezTo>
                    <a:pt x="160553" y="150041"/>
                    <a:pt x="155638" y="155639"/>
                    <a:pt x="145809" y="161373"/>
                  </a:cubicBezTo>
                  <a:lnTo>
                    <a:pt x="145809" y="297761"/>
                  </a:lnTo>
                  <a:cubicBezTo>
                    <a:pt x="145809" y="306226"/>
                    <a:pt x="142805" y="311141"/>
                    <a:pt x="136798" y="312506"/>
                  </a:cubicBezTo>
                  <a:cubicBezTo>
                    <a:pt x="128060" y="314690"/>
                    <a:pt x="117411" y="315783"/>
                    <a:pt x="104851" y="315783"/>
                  </a:cubicBezTo>
                  <a:lnTo>
                    <a:pt x="104851" y="292027"/>
                  </a:lnTo>
                  <a:lnTo>
                    <a:pt x="76590" y="292027"/>
                  </a:lnTo>
                  <a:lnTo>
                    <a:pt x="76590" y="321517"/>
                  </a:lnTo>
                  <a:cubicBezTo>
                    <a:pt x="76864" y="328889"/>
                    <a:pt x="73314" y="333394"/>
                    <a:pt x="65941" y="335033"/>
                  </a:cubicBezTo>
                  <a:cubicBezTo>
                    <a:pt x="57750" y="337217"/>
                    <a:pt x="47101" y="338582"/>
                    <a:pt x="33995" y="339128"/>
                  </a:cubicBezTo>
                  <a:cubicBezTo>
                    <a:pt x="35087" y="301448"/>
                    <a:pt x="35633" y="274143"/>
                    <a:pt x="35633" y="257213"/>
                  </a:cubicBezTo>
                  <a:lnTo>
                    <a:pt x="35633" y="209293"/>
                  </a:lnTo>
                  <a:cubicBezTo>
                    <a:pt x="25257" y="222127"/>
                    <a:pt x="14608" y="233868"/>
                    <a:pt x="3686" y="244517"/>
                  </a:cubicBezTo>
                  <a:lnTo>
                    <a:pt x="0" y="242059"/>
                  </a:lnTo>
                  <a:cubicBezTo>
                    <a:pt x="29216" y="179258"/>
                    <a:pt x="47784" y="115637"/>
                    <a:pt x="55702" y="51197"/>
                  </a:cubicBezTo>
                  <a:lnTo>
                    <a:pt x="13516" y="51197"/>
                  </a:lnTo>
                  <a:lnTo>
                    <a:pt x="13516" y="41777"/>
                  </a:lnTo>
                  <a:lnTo>
                    <a:pt x="109356" y="41777"/>
                  </a:lnTo>
                  <a:lnTo>
                    <a:pt x="131064" y="11059"/>
                  </a:lnTo>
                  <a:lnTo>
                    <a:pt x="172021" y="40548"/>
                  </a:lnTo>
                  <a:cubicBezTo>
                    <a:pt x="173660" y="41914"/>
                    <a:pt x="174479" y="43415"/>
                    <a:pt x="174479" y="45054"/>
                  </a:cubicBezTo>
                  <a:cubicBezTo>
                    <a:pt x="174479" y="48876"/>
                    <a:pt x="170247" y="50924"/>
                    <a:pt x="161782" y="51197"/>
                  </a:cubicBezTo>
                  <a:lnTo>
                    <a:pt x="107718" y="51197"/>
                  </a:lnTo>
                  <a:cubicBezTo>
                    <a:pt x="100892" y="84236"/>
                    <a:pt x="90789" y="114681"/>
                    <a:pt x="77410" y="142532"/>
                  </a:cubicBezTo>
                  <a:lnTo>
                    <a:pt x="82734" y="144171"/>
                  </a:lnTo>
                  <a:lnTo>
                    <a:pt x="98298" y="144171"/>
                  </a:lnTo>
                  <a:lnTo>
                    <a:pt x="111404" y="117958"/>
                  </a:lnTo>
                  <a:lnTo>
                    <a:pt x="145809" y="133112"/>
                  </a:lnTo>
                  <a:cubicBezTo>
                    <a:pt x="176663" y="84236"/>
                    <a:pt x="195367" y="40685"/>
                    <a:pt x="201920" y="2458"/>
                  </a:cubicBezTo>
                  <a:close/>
                  <a:moveTo>
                    <a:pt x="677161" y="0"/>
                  </a:moveTo>
                  <a:cubicBezTo>
                    <a:pt x="735867" y="5188"/>
                    <a:pt x="765219" y="21162"/>
                    <a:pt x="765219" y="47921"/>
                  </a:cubicBezTo>
                  <a:cubicBezTo>
                    <a:pt x="765219" y="58023"/>
                    <a:pt x="761397" y="66898"/>
                    <a:pt x="753751" y="74543"/>
                  </a:cubicBezTo>
                  <a:cubicBezTo>
                    <a:pt x="746106" y="82188"/>
                    <a:pt x="736686" y="86011"/>
                    <a:pt x="725491" y="86011"/>
                  </a:cubicBezTo>
                  <a:cubicBezTo>
                    <a:pt x="717845" y="86011"/>
                    <a:pt x="712248" y="84373"/>
                    <a:pt x="708698" y="81096"/>
                  </a:cubicBezTo>
                  <a:cubicBezTo>
                    <a:pt x="705148" y="77820"/>
                    <a:pt x="702281" y="71812"/>
                    <a:pt x="700097" y="63075"/>
                  </a:cubicBezTo>
                  <a:cubicBezTo>
                    <a:pt x="694909" y="39046"/>
                    <a:pt x="686581" y="19114"/>
                    <a:pt x="675113" y="3277"/>
                  </a:cubicBezTo>
                  <a:close/>
                </a:path>
              </a:pathLst>
            </a:custGeom>
            <a:solidFill>
              <a:srgbClr val="F7C973"/>
            </a:solidFill>
            <a:ln>
              <a:solidFill>
                <a:srgbClr val="AF1E0F">
                  <a:alpha val="48000"/>
                </a:srgbClr>
              </a:solidFill>
            </a:ln>
            <a:effectLst>
              <a:outerShdw blurRad="38100" algn="ctr" rotWithShape="0">
                <a:prstClr val="black">
                  <a:alpha val="96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lvl="0" algn="dist">
                <a:defRPr sz="3200" spc="150">
                  <a:ln>
                    <a:solidFill>
                      <a:srgbClr val="C00000">
                        <a:alpha val="24000"/>
                      </a:srgbClr>
                    </a:solidFill>
                  </a:ln>
                  <a:solidFill>
                    <a:srgbClr val="F7C973"/>
                  </a:solidFill>
                  <a:effectLst>
                    <a:outerShdw blurRad="50800" algn="ctr" rotWithShape="0">
                      <a:prstClr val="black">
                        <a:alpha val="86000"/>
                      </a:prstClr>
                    </a:outerShdw>
                  </a:effectLst>
                  <a:latin typeface="方正大标宋简体" panose="02010601030101010101" pitchFamily="2" charset="-122"/>
                  <a:ea typeface="方正大标宋简体" panose="02010601030101010101" pitchFamily="2" charset="-122"/>
                </a:defRPr>
              </a:lvl1pPr>
            </a:lstStyle>
            <a:p>
              <a:endParaRPr lang="zh-CN" altLang="en-US" dirty="0">
                <a:sym typeface="Arial" panose="020B0604020202020204" pitchFamily="34" charset="0"/>
              </a:endParaRPr>
            </a:p>
          </p:txBody>
        </p:sp>
      </p:grpSp>
      <p:sp>
        <p:nvSpPr>
          <p:cNvPr id="27" name="文本框 26"/>
          <p:cNvSpPr txBox="1"/>
          <p:nvPr/>
        </p:nvSpPr>
        <p:spPr>
          <a:xfrm>
            <a:off x="1233339" y="4783833"/>
            <a:ext cx="9720000" cy="970915"/>
          </a:xfrm>
          <a:prstGeom prst="rect">
            <a:avLst/>
          </a:prstGeom>
          <a:noFill/>
        </p:spPr>
        <p:txBody>
          <a:bodyPr wrap="square" rtlCol="0">
            <a:spAutoFit/>
          </a:bodyPr>
          <a:lstStyle/>
          <a:p>
            <a:pPr algn="ctr">
              <a:lnSpc>
                <a:spcPct val="130000"/>
              </a:lnSpc>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反映了全党全军全国各族人民共同心愿，对新时代党和国家事业发展、对推进中华民族伟大复兴历史进程具有决定性意义。</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24765" y="548489"/>
            <a:ext cx="12192000" cy="5796644"/>
          </a:xfrm>
          <a:prstGeom prst="rect">
            <a:avLst/>
          </a:prstGeom>
          <a:solidFill>
            <a:schemeClr val="bg1"/>
          </a:solidFill>
          <a:ln>
            <a:noFill/>
          </a:ln>
          <a:effectLst>
            <a:outerShdw blurRad="254000" dist="381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563246" y="2066772"/>
            <a:ext cx="11114404" cy="2445756"/>
            <a:chOff x="0" y="5631"/>
            <a:chExt cx="17503" cy="3852"/>
          </a:xfrm>
        </p:grpSpPr>
        <p:sp>
          <p:nvSpPr>
            <p:cNvPr id="7" name="圆角矩形 4"/>
            <p:cNvSpPr/>
            <p:nvPr/>
          </p:nvSpPr>
          <p:spPr>
            <a:xfrm>
              <a:off x="736" y="8802"/>
              <a:ext cx="3402" cy="680"/>
            </a:xfrm>
            <a:prstGeom prst="parallelogram">
              <a:avLst/>
            </a:prstGeom>
            <a:gradFill>
              <a:gsLst>
                <a:gs pos="0">
                  <a:srgbClr val="9E0406"/>
                </a:gs>
                <a:gs pos="100000">
                  <a:schemeClr val="accent2"/>
                </a:gs>
              </a:gsLst>
              <a:lin ang="1800000" scaled="0"/>
            </a:gradFill>
            <a:ln w="25400">
              <a:solidFill>
                <a:schemeClr val="bg1"/>
              </a:solidFill>
            </a:ln>
            <a:effectLst>
              <a:outerShdw blurRad="190500" dist="38100" dir="18900000" algn="bl" rotWithShape="0">
                <a:prstClr val="black">
                  <a:alpha val="10000"/>
                </a:prstClr>
              </a:outerShdw>
            </a:effectLst>
          </p:spPr>
          <p:txBody>
            <a:bodyPr wrap="none" anchor="ctr">
              <a:noAutofit/>
            </a:bodyPr>
            <a:lstStyle/>
            <a:p>
              <a:pPr lvl="0" algn="ctr" eaLnBrk="1" fontAlgn="auto" hangingPunct="1">
                <a:spcBef>
                  <a:spcPts val="0"/>
                </a:spcBef>
                <a:spcAft>
                  <a:spcPts val="0"/>
                </a:spcAft>
                <a:defRPr/>
              </a:pPr>
              <a:r>
                <a:rPr lang="zh-CN" altLang="en-US" b="1" kern="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全面从严治党</a:t>
              </a:r>
            </a:p>
          </p:txBody>
        </p:sp>
        <p:sp>
          <p:nvSpPr>
            <p:cNvPr id="8" name="圆角矩形 4"/>
            <p:cNvSpPr/>
            <p:nvPr/>
          </p:nvSpPr>
          <p:spPr>
            <a:xfrm>
              <a:off x="7115" y="8802"/>
              <a:ext cx="3402" cy="680"/>
            </a:xfrm>
            <a:prstGeom prst="parallelogram">
              <a:avLst/>
            </a:prstGeom>
            <a:gradFill>
              <a:gsLst>
                <a:gs pos="0">
                  <a:srgbClr val="9E0406"/>
                </a:gs>
                <a:gs pos="100000">
                  <a:schemeClr val="accent2"/>
                </a:gs>
              </a:gsLst>
              <a:lin ang="1800000" scaled="0"/>
            </a:gradFill>
            <a:ln w="25400">
              <a:solidFill>
                <a:schemeClr val="bg1"/>
              </a:solidFill>
            </a:ln>
            <a:effectLst>
              <a:outerShdw blurRad="190500" dist="38100" dir="18900000" algn="bl" rotWithShape="0">
                <a:prstClr val="black">
                  <a:alpha val="10000"/>
                </a:prstClr>
              </a:outerShdw>
            </a:effectLst>
          </p:spPr>
          <p:txBody>
            <a:bodyPr wrap="none" anchor="ctr">
              <a:noAutofit/>
            </a:bodyPr>
            <a:lstStyle/>
            <a:p>
              <a:pPr lvl="0" algn="ctr" eaLnBrk="1" fontAlgn="auto" hangingPunct="1">
                <a:spcBef>
                  <a:spcPts val="0"/>
                </a:spcBef>
                <a:spcAft>
                  <a:spcPts val="0"/>
                </a:spcAft>
                <a:defRPr/>
              </a:pPr>
              <a:r>
                <a:rPr lang="zh-CN" altLang="en-US" b="1" kern="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脱贫攻坚</a:t>
              </a:r>
            </a:p>
          </p:txBody>
        </p:sp>
        <p:sp>
          <p:nvSpPr>
            <p:cNvPr id="10" name="圆角矩形 4"/>
            <p:cNvSpPr/>
            <p:nvPr/>
          </p:nvSpPr>
          <p:spPr>
            <a:xfrm>
              <a:off x="13368" y="8799"/>
              <a:ext cx="3402" cy="680"/>
            </a:xfrm>
            <a:prstGeom prst="parallelogram">
              <a:avLst/>
            </a:prstGeom>
            <a:gradFill>
              <a:gsLst>
                <a:gs pos="0">
                  <a:srgbClr val="9E0406"/>
                </a:gs>
                <a:gs pos="100000">
                  <a:schemeClr val="accent2"/>
                </a:gs>
              </a:gsLst>
              <a:lin ang="1800000" scaled="0"/>
            </a:gradFill>
            <a:ln w="25400">
              <a:solidFill>
                <a:schemeClr val="bg1"/>
              </a:solidFill>
            </a:ln>
            <a:effectLst>
              <a:outerShdw blurRad="190500" dist="38100" dir="18900000" algn="bl" rotWithShape="0">
                <a:prstClr val="black">
                  <a:alpha val="10000"/>
                </a:prstClr>
              </a:outerShdw>
            </a:effectLst>
          </p:spPr>
          <p:txBody>
            <a:bodyPr wrap="none" anchor="ctr">
              <a:noAutofit/>
            </a:bodyPr>
            <a:lstStyle/>
            <a:p>
              <a:pPr lvl="0" algn="ctr" eaLnBrk="1" fontAlgn="auto" hangingPunct="1">
                <a:spcBef>
                  <a:spcPts val="0"/>
                </a:spcBef>
                <a:spcAft>
                  <a:spcPts val="0"/>
                </a:spcAft>
                <a:defRPr/>
              </a:pPr>
              <a:r>
                <a:rPr lang="zh-CN" altLang="en-US" b="1" kern="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乡村振兴</a:t>
              </a:r>
            </a:p>
          </p:txBody>
        </p:sp>
        <p:grpSp>
          <p:nvGrpSpPr>
            <p:cNvPr id="11" name="组合 10"/>
            <p:cNvGrpSpPr/>
            <p:nvPr/>
          </p:nvGrpSpPr>
          <p:grpSpPr>
            <a:xfrm>
              <a:off x="0" y="5631"/>
              <a:ext cx="17503" cy="3005"/>
              <a:chOff x="1" y="3687834"/>
              <a:chExt cx="11114404" cy="1908004"/>
            </a:xfrm>
          </p:grpSpPr>
          <p:pic>
            <p:nvPicPr>
              <p:cNvPr id="12" name="Picture 4"/>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7548"/>
              <a:stretch>
                <a:fillRect/>
              </a:stretch>
            </p:blipFill>
            <p:spPr bwMode="auto">
              <a:xfrm>
                <a:off x="4092806" y="3687835"/>
                <a:ext cx="3096563" cy="1908002"/>
              </a:xfrm>
              <a:prstGeom prst="rect">
                <a:avLst/>
              </a:prstGeom>
              <a:ln w="60325">
                <a:solidFill>
                  <a:srgbClr val="FFFFFF"/>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3" name="Picture 6"/>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rightnessContrast contrast="40000"/>
                        </a14:imgEffect>
                      </a14:imgLayer>
                    </a14:imgProps>
                  </a:ext>
                  <a:ext uri="{28A0092B-C50C-407E-A947-70E740481C1C}">
                    <a14:useLocalDpi xmlns:a14="http://schemas.microsoft.com/office/drawing/2010/main" val="0"/>
                  </a:ext>
                </a:extLst>
              </a:blip>
              <a:srcRect l="16557" t="32703" r="8364"/>
              <a:stretch>
                <a:fillRect/>
              </a:stretch>
            </p:blipFill>
            <p:spPr bwMode="auto">
              <a:xfrm>
                <a:off x="7909161" y="3687834"/>
                <a:ext cx="3205244" cy="1908004"/>
              </a:xfrm>
              <a:prstGeom prst="rect">
                <a:avLst/>
              </a:prstGeom>
              <a:ln w="60325">
                <a:solidFill>
                  <a:srgbClr val="FFFFFF"/>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7" name="图片 16"/>
              <p:cNvPicPr>
                <a:picLocks noChangeAspect="1"/>
              </p:cNvPicPr>
              <p:nvPr/>
            </p:nvPicPr>
            <p:blipFill rotWithShape="1">
              <a:blip r:embed="rId8" cstate="print">
                <a:extLst>
                  <a:ext uri="{28A0092B-C50C-407E-A947-70E740481C1C}">
                    <a14:useLocalDpi xmlns:a14="http://schemas.microsoft.com/office/drawing/2010/main" val="0"/>
                  </a:ext>
                </a:extLst>
              </a:blip>
              <a:srcRect t="7203"/>
              <a:stretch>
                <a:fillRect/>
              </a:stretch>
            </p:blipFill>
            <p:spPr>
              <a:xfrm>
                <a:off x="1" y="3687836"/>
                <a:ext cx="3085060" cy="1908001"/>
              </a:xfrm>
              <a:prstGeom prst="rect">
                <a:avLst/>
              </a:prstGeom>
              <a:ln w="60325">
                <a:solidFill>
                  <a:srgbClr val="FFFFFF"/>
                </a:solidFill>
              </a:ln>
              <a:effectLst>
                <a:outerShdw blurRad="50800" dist="38100" dir="2700000" algn="tl" rotWithShape="0">
                  <a:prstClr val="black">
                    <a:alpha val="40000"/>
                  </a:prstClr>
                </a:outerShdw>
              </a:effectLst>
            </p:spPr>
          </p:pic>
        </p:grpSp>
      </p:grpSp>
      <p:sp>
        <p:nvSpPr>
          <p:cNvPr id="15" name="文本框 11"/>
          <p:cNvSpPr txBox="1"/>
          <p:nvPr>
            <p:custDataLst>
              <p:tags r:id="rId1"/>
            </p:custDataLst>
          </p:nvPr>
        </p:nvSpPr>
        <p:spPr>
          <a:xfrm>
            <a:off x="976620" y="764704"/>
            <a:ext cx="10189230" cy="961289"/>
          </a:xfrm>
          <a:prstGeom prst="rect">
            <a:avLst/>
          </a:prstGeom>
          <a:noFill/>
        </p:spPr>
        <p:txBody>
          <a:bodyPr wrap="square" rtlCol="0">
            <a:spAutoFit/>
          </a:bodyPr>
          <a:lstStyle>
            <a:defPPr>
              <a:defRPr lang="zh-CN"/>
            </a:defPPr>
            <a:lvl1pPr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1pPr>
            <a:lvl2pPr marL="227330" indent="2305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2pPr>
            <a:lvl3pPr marL="455930" indent="4591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3pPr>
            <a:lvl4pPr marL="684530" indent="6877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4pPr>
            <a:lvl5pPr marL="913130" indent="9163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5pPr>
            <a:lvl6pPr marL="22860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6pPr>
            <a:lvl7pPr marL="27432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7pPr>
            <a:lvl8pPr marL="32004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8pPr>
            <a:lvl9pPr marL="36576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9pPr>
          </a:lstStyle>
          <a:p>
            <a:pPr algn="just" eaLnBrk="1" hangingPunct="1">
              <a:lnSpc>
                <a:spcPct val="150000"/>
              </a:lnSpc>
            </a:pPr>
            <a:r>
              <a:rPr kumimoji="1" lang="zh-CN" altLang="en-US" sz="2000" kern="0" noProof="0" dirty="0">
                <a:ln>
                  <a:noFill/>
                </a:ln>
                <a:solidFill>
                  <a:srgbClr val="262626"/>
                </a:solidFill>
                <a:effectLst/>
                <a:uLnTx/>
                <a:uFillTx/>
                <a:latin typeface="微软雅黑" panose="020B0503020204020204" pitchFamily="34" charset="-122"/>
                <a:ea typeface="微软雅黑" panose="020B0503020204020204" pitchFamily="34" charset="-122"/>
                <a:cs typeface="迷你简启体"/>
                <a:sym typeface="+mn-ea"/>
              </a:rPr>
              <a:t>　　新时代的伟大变革，是在以习近平同志为核心的党中央坚强领导下、在习近平新时代中国特色社会主义思想的指引下全党全军全国各族人民团结奋斗取得的。</a:t>
            </a:r>
            <a:endParaRPr kumimoji="1" lang="zh-CN" altLang="en-US" sz="2400" b="0" i="0" u="none" strike="noStrike" kern="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迷你简启体"/>
            </a:endParaRPr>
          </a:p>
        </p:txBody>
      </p:sp>
      <p:pic>
        <p:nvPicPr>
          <p:cNvPr id="3" name="图片 2"/>
          <p:cNvPicPr>
            <a:picLocks noChangeAspect="1"/>
          </p:cNvPicPr>
          <p:nvPr>
            <p:custDataLst>
              <p:tags r:id="rId2"/>
            </p:custDataLst>
          </p:nvPr>
        </p:nvPicPr>
        <p:blipFill rotWithShape="1">
          <a:blip r:embed="rId9"/>
          <a:srcRect t="46639" b="-1"/>
          <a:stretch>
            <a:fillRect/>
          </a:stretch>
        </p:blipFill>
        <p:spPr>
          <a:xfrm>
            <a:off x="0" y="4558030"/>
            <a:ext cx="12192000" cy="1745615"/>
          </a:xfrm>
          <a:prstGeom prst="rect">
            <a:avLst/>
          </a:prstGeom>
          <a:noFill/>
        </p:spPr>
      </p:pic>
      <p:sp>
        <p:nvSpPr>
          <p:cNvPr id="4" name="文本框 11"/>
          <p:cNvSpPr txBox="1"/>
          <p:nvPr>
            <p:custDataLst>
              <p:tags r:id="rId3"/>
            </p:custDataLst>
          </p:nvPr>
        </p:nvSpPr>
        <p:spPr>
          <a:xfrm>
            <a:off x="1127350" y="4670342"/>
            <a:ext cx="9937300" cy="1422954"/>
          </a:xfrm>
          <a:prstGeom prst="rect">
            <a:avLst/>
          </a:prstGeom>
          <a:noFill/>
        </p:spPr>
        <p:txBody>
          <a:bodyPr wrap="square" rtlCol="0">
            <a:spAutoFit/>
          </a:bodyPr>
          <a:lstStyle>
            <a:defPPr>
              <a:defRPr lang="zh-CN"/>
            </a:defPPr>
            <a:lvl1pPr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1pPr>
            <a:lvl2pPr marL="227330" indent="2305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2pPr>
            <a:lvl3pPr marL="455930" indent="4591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3pPr>
            <a:lvl4pPr marL="684530" indent="6877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4pPr>
            <a:lvl5pPr marL="913130" indent="9163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5pPr>
            <a:lvl6pPr marL="22860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6pPr>
            <a:lvl7pPr marL="27432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7pPr>
            <a:lvl8pPr marL="32004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8pPr>
            <a:lvl9pPr marL="36576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9pPr>
          </a:lstStyle>
          <a:p>
            <a:pPr algn="just" eaLnBrk="1" hangingPunct="1">
              <a:lnSpc>
                <a:spcPct val="150000"/>
              </a:lnSpc>
            </a:pPr>
            <a:r>
              <a:rPr kumimoji="1" lang="zh-CN" altLang="en-US" sz="2000" kern="0" noProof="0" dirty="0">
                <a:ln>
                  <a:noFill/>
                </a:ln>
                <a:solidFill>
                  <a:srgbClr val="262626"/>
                </a:solidFill>
                <a:effectLst/>
                <a:uLnTx/>
                <a:uFillTx/>
                <a:latin typeface="微软雅黑" panose="020B0503020204020204" pitchFamily="34" charset="-122"/>
                <a:ea typeface="微软雅黑" panose="020B0503020204020204" pitchFamily="34" charset="-122"/>
                <a:cs typeface="迷你简启体"/>
                <a:sym typeface="+mn-ea"/>
              </a:rPr>
              <a:t>　　</a:t>
            </a:r>
            <a:r>
              <a:rPr kumimoji="1" lang="en-US" altLang="zh-CN" sz="2000" kern="0" noProof="0" dirty="0">
                <a:ln>
                  <a:noFill/>
                </a:ln>
                <a:solidFill>
                  <a:srgbClr val="262626"/>
                </a:solidFill>
                <a:effectLst/>
                <a:uLnTx/>
                <a:uFillTx/>
                <a:latin typeface="微软雅黑" panose="020B0503020204020204" pitchFamily="34" charset="-122"/>
                <a:ea typeface="微软雅黑" panose="020B0503020204020204" pitchFamily="34" charset="-122"/>
                <a:cs typeface="迷你简启体"/>
                <a:sym typeface="+mn-ea"/>
              </a:rPr>
              <a:t> </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新时代的伟大实践充分证明，”两个确立“是新时代党和国家事业取得历史性成就、发生历史性变革的决定性因素，是党和人民应对一切不确定性的最大确定性、最大底气、最大保证。</a:t>
            </a:r>
            <a:endParaRPr kumimoji="1" lang="zh-CN" altLang="en-US" sz="2000" b="0" i="0" u="none" strike="noStrike" kern="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迷你简启体"/>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0" y="528731"/>
            <a:ext cx="12223615" cy="5760640"/>
            <a:chOff x="0" y="548680"/>
            <a:chExt cx="12192000" cy="5760640"/>
          </a:xfrm>
        </p:grpSpPr>
        <p:grpSp>
          <p:nvGrpSpPr>
            <p:cNvPr id="19" name="组合 18"/>
            <p:cNvGrpSpPr/>
            <p:nvPr/>
          </p:nvGrpSpPr>
          <p:grpSpPr>
            <a:xfrm>
              <a:off x="0" y="548680"/>
              <a:ext cx="12191997" cy="5760640"/>
              <a:chOff x="0" y="548680"/>
              <a:chExt cx="12191997" cy="5760640"/>
            </a:xfrm>
          </p:grpSpPr>
          <p:pic>
            <p:nvPicPr>
              <p:cNvPr id="21" name="图片 20"/>
              <p:cNvPicPr>
                <a:picLocks noChangeAspect="1"/>
              </p:cNvPicPr>
              <p:nvPr/>
            </p:nvPicPr>
            <p:blipFill rotWithShape="1">
              <a:blip r:embed="rId2" cstate="print">
                <a:extLst>
                  <a:ext uri="{28A0092B-C50C-407E-A947-70E740481C1C}">
                    <a14:useLocalDpi xmlns:a14="http://schemas.microsoft.com/office/drawing/2010/main" val="0"/>
                  </a:ext>
                </a:extLst>
              </a:blip>
              <a:srcRect l="16052" t="8005" b="7945"/>
              <a:stretch>
                <a:fillRect/>
              </a:stretch>
            </p:blipFill>
            <p:spPr>
              <a:xfrm>
                <a:off x="0" y="548680"/>
                <a:ext cx="8620509" cy="5760640"/>
              </a:xfrm>
              <a:prstGeom prst="rect">
                <a:avLst/>
              </a:prstGeom>
            </p:spPr>
          </p:pic>
          <p:pic>
            <p:nvPicPr>
              <p:cNvPr id="22" name="图片 21"/>
              <p:cNvPicPr>
                <a:picLocks noChangeAspect="1"/>
              </p:cNvPicPr>
              <p:nvPr/>
            </p:nvPicPr>
            <p:blipFill rotWithShape="1">
              <a:blip r:embed="rId2" cstate="print">
                <a:extLst>
                  <a:ext uri="{28A0092B-C50C-407E-A947-70E740481C1C}">
                    <a14:useLocalDpi xmlns:a14="http://schemas.microsoft.com/office/drawing/2010/main" val="0"/>
                  </a:ext>
                </a:extLst>
              </a:blip>
              <a:srcRect l="65220" t="8005" b="7945"/>
              <a:stretch>
                <a:fillRect/>
              </a:stretch>
            </p:blipFill>
            <p:spPr>
              <a:xfrm flipH="1">
                <a:off x="8620506" y="548680"/>
                <a:ext cx="3571491" cy="5760640"/>
              </a:xfrm>
              <a:prstGeom prst="rect">
                <a:avLst/>
              </a:prstGeom>
            </p:spPr>
          </p:pic>
        </p:grpSp>
        <p:sp>
          <p:nvSpPr>
            <p:cNvPr id="20" name="矩形 19"/>
            <p:cNvSpPr/>
            <p:nvPr/>
          </p:nvSpPr>
          <p:spPr>
            <a:xfrm>
              <a:off x="2472000" y="548680"/>
              <a:ext cx="9720000" cy="5760640"/>
            </a:xfrm>
            <a:prstGeom prst="rect">
              <a:avLst/>
            </a:prstGeom>
            <a:gradFill>
              <a:gsLst>
                <a:gs pos="0">
                  <a:srgbClr val="248ECA">
                    <a:alpha val="0"/>
                  </a:srgbClr>
                </a:gs>
                <a:gs pos="50000">
                  <a:srgbClr val="248ECA">
                    <a:alpha val="70000"/>
                  </a:srgbClr>
                </a:gs>
                <a:gs pos="100000">
                  <a:srgbClr val="248ECA"/>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23" name="组合 22"/>
          <p:cNvGrpSpPr/>
          <p:nvPr/>
        </p:nvGrpSpPr>
        <p:grpSpPr>
          <a:xfrm>
            <a:off x="5200503" y="1544768"/>
            <a:ext cx="6840000" cy="3684432"/>
            <a:chOff x="4847569" y="1734824"/>
            <a:chExt cx="6840000" cy="3539863"/>
          </a:xfrm>
        </p:grpSpPr>
        <p:sp>
          <p:nvSpPr>
            <p:cNvPr id="24" name="矩形 23"/>
            <p:cNvSpPr/>
            <p:nvPr/>
          </p:nvSpPr>
          <p:spPr>
            <a:xfrm>
              <a:off x="4847569" y="1909611"/>
              <a:ext cx="6840000" cy="3190290"/>
            </a:xfrm>
            <a:prstGeom prst="rect">
              <a:avLst/>
            </a:prstGeom>
            <a:gradFill>
              <a:gsLst>
                <a:gs pos="100000">
                  <a:srgbClr val="258FCA"/>
                </a:gs>
                <a:gs pos="0">
                  <a:srgbClr val="258FCA">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25" name="图片 24"/>
            <p:cNvPicPr>
              <a:picLocks noChangeAspect="1" noChangeArrowheads="1"/>
            </p:cNvPicPr>
            <p:nvPr/>
          </p:nvPicPr>
          <p:blipFill>
            <a:blip r:embed="rId3">
              <a:biLevel thresh="50000"/>
              <a:grayscl/>
              <a:extLst>
                <a:ext uri="{28A0092B-C50C-407E-A947-70E740481C1C}">
                  <a14:useLocalDpi xmlns:a14="http://schemas.microsoft.com/office/drawing/2010/main" val="0"/>
                </a:ext>
              </a:extLst>
            </a:blip>
            <a:srcRect l="88019" t="22713" r="2956" b="25211"/>
            <a:stretch>
              <a:fillRect/>
            </a:stretch>
          </p:blipFill>
          <p:spPr bwMode="auto">
            <a:xfrm rot="5400000">
              <a:off x="8180176" y="2297805"/>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pic>
          <p:nvPicPr>
            <p:cNvPr id="26" name="图片 10"/>
            <p:cNvPicPr>
              <a:picLocks noChangeAspect="1" noChangeArrowheads="1"/>
            </p:cNvPicPr>
            <p:nvPr/>
          </p:nvPicPr>
          <p:blipFill>
            <a:blip r:embed="rId3">
              <a:biLevel thresh="50000"/>
              <a:grayscl/>
              <a:extLst>
                <a:ext uri="{28A0092B-C50C-407E-A947-70E740481C1C}">
                  <a14:useLocalDpi xmlns:a14="http://schemas.microsoft.com/office/drawing/2010/main" val="0"/>
                </a:ext>
              </a:extLst>
            </a:blip>
            <a:srcRect l="88019" t="22713" r="2956" b="25211"/>
            <a:stretch>
              <a:fillRect/>
            </a:stretch>
          </p:blipFill>
          <p:spPr bwMode="auto">
            <a:xfrm rot="16200000" flipV="1">
              <a:off x="8180176" y="-1067271"/>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grpSp>
      <p:sp>
        <p:nvSpPr>
          <p:cNvPr id="27" name="矩形 26"/>
          <p:cNvSpPr/>
          <p:nvPr/>
        </p:nvSpPr>
        <p:spPr>
          <a:xfrm>
            <a:off x="5218787" y="2456892"/>
            <a:ext cx="6300908" cy="1614805"/>
          </a:xfrm>
          <a:prstGeom prst="rect">
            <a:avLst/>
          </a:prstGeom>
        </p:spPr>
        <p:txBody>
          <a:bodyPr wrap="square">
            <a:spAutoFit/>
          </a:bodyPr>
          <a:lstStyle/>
          <a:p>
            <a:pPr lvl="0" algn="just">
              <a:lnSpc>
                <a:spcPct val="150000"/>
              </a:lnSpc>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　 </a:t>
            </a:r>
            <a:r>
              <a:rPr lang="zh-CN" altLang="en-US" sz="2200" b="1" dirty="0">
                <a:solidFill>
                  <a:prstClr val="white"/>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“两个确立”</a:t>
            </a:r>
            <a:r>
              <a:rPr lang="zh-CN" altLang="en-US" sz="2200" b="1">
                <a:solidFill>
                  <a:prstClr val="white"/>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是推动新时代党</a:t>
            </a:r>
            <a:r>
              <a:rPr lang="zh-CN" altLang="en-US" sz="2200" b="1" dirty="0">
                <a:solidFill>
                  <a:prstClr val="white"/>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和国家事业取得历史性成就、发生历史性</a:t>
            </a:r>
            <a:r>
              <a:rPr lang="zh-CN" altLang="en-US" sz="2200" b="1">
                <a:solidFill>
                  <a:prstClr val="white"/>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变革的根本原因，</a:t>
            </a:r>
            <a:r>
              <a:rPr lang="zh-CN" altLang="en-US" sz="2200" b="1" dirty="0">
                <a:solidFill>
                  <a:prstClr val="white"/>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是实现新时代新征程各项目标任务的根本保证。</a:t>
            </a:r>
            <a:endParaRPr kumimoji="0" lang="zh-CN" altLang="en-US"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510541" y="2592000"/>
            <a:ext cx="11170920" cy="645160"/>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四、如何学好用好习近平新时代中国特色社会主义思想</a:t>
            </a:r>
          </a:p>
        </p:txBody>
      </p:sp>
      <p:cxnSp>
        <p:nvCxnSpPr>
          <p:cNvPr id="8" name="直接连接符 7"/>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2702282" y="3672000"/>
            <a:ext cx="6787436"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切实做到学、思、用贯通，知、信、行统一</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635" y="720000"/>
            <a:ext cx="16200000" cy="4995679"/>
            <a:chOff x="-1656000" y="560041"/>
            <a:chExt cx="16200000" cy="4995679"/>
          </a:xfrm>
        </p:grpSpPr>
        <p:sp>
          <p:nvSpPr>
            <p:cNvPr id="3" name="平行四边形 2"/>
            <p:cNvSpPr/>
            <p:nvPr/>
          </p:nvSpPr>
          <p:spPr>
            <a:xfrm>
              <a:off x="-1656000" y="404372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0" y="1764000"/>
              <a:ext cx="1800000" cy="624176"/>
              <a:chOff x="11762383" y="4254174"/>
              <a:chExt cx="1800000" cy="624176"/>
            </a:xfrm>
          </p:grpSpPr>
          <p:sp>
            <p:nvSpPr>
              <p:cNvPr id="7"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8"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6" name="立方体 5"/>
            <p:cNvSpPr/>
            <p:nvPr/>
          </p:nvSpPr>
          <p:spPr>
            <a:xfrm>
              <a:off x="876000" y="1499896"/>
              <a:ext cx="10440000" cy="3780000"/>
            </a:xfrm>
            <a:prstGeom prst="cube">
              <a:avLst>
                <a:gd name="adj" fmla="val 2188"/>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p:nvGrpSpPr>
        <p:grpSpPr>
          <a:xfrm>
            <a:off x="1872000" y="2340000"/>
            <a:ext cx="9365113" cy="568907"/>
            <a:chOff x="1416000" y="1780152"/>
            <a:chExt cx="9365113" cy="568907"/>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540341"/>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prstClr val="white"/>
                  </a:solidFill>
                  <a:effectLst>
                    <a:outerShdw blurRad="38100" dist="38100" dir="2700000" algn="tl">
                      <a:srgbClr val="000000">
                        <a:alpha val="43137"/>
                      </a:srgbClr>
                    </a:outerShdw>
                  </a:effectLst>
                </a:rPr>
                <a:t>（一）坚定理想信念</a:t>
              </a:r>
            </a:p>
          </p:txBody>
        </p:sp>
      </p:grpSp>
      <p:grpSp>
        <p:nvGrpSpPr>
          <p:cNvPr id="13" name="组合 12"/>
          <p:cNvGrpSpPr/>
          <p:nvPr/>
        </p:nvGrpSpPr>
        <p:grpSpPr>
          <a:xfrm>
            <a:off x="1872000" y="3240000"/>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lvl="0">
                <a:defRPr/>
              </a:pPr>
              <a:r>
                <a:rPr lang="zh-CN" altLang="en-US" sz="2200" dirty="0">
                  <a:solidFill>
                    <a:prstClr val="white"/>
                  </a:solidFill>
                  <a:effectLst>
                    <a:outerShdw blurRad="38100" dist="38100" dir="2700000" algn="tl">
                      <a:srgbClr val="000000">
                        <a:alpha val="43137"/>
                      </a:srgbClr>
                    </a:outerShdw>
                  </a:effectLst>
                </a:rPr>
                <a:t>（二）提高理论水平</a:t>
              </a:r>
            </a:p>
          </p:txBody>
        </p:sp>
      </p:grpSp>
      <p:grpSp>
        <p:nvGrpSpPr>
          <p:cNvPr id="16" name="组合 15"/>
          <p:cNvGrpSpPr/>
          <p:nvPr/>
        </p:nvGrpSpPr>
        <p:grpSpPr>
          <a:xfrm>
            <a:off x="1872000" y="4140000"/>
            <a:ext cx="9365113" cy="568907"/>
            <a:chOff x="1416000" y="1780152"/>
            <a:chExt cx="9365113" cy="568907"/>
          </a:xfrm>
        </p:grpSpPr>
        <p:cxnSp>
          <p:nvCxnSpPr>
            <p:cNvPr id="17" name="直接连接符 16"/>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lvl="0">
                <a:defRPr/>
              </a:pPr>
              <a:r>
                <a:rPr lang="zh-CN" altLang="en-US" sz="2200" dirty="0">
                  <a:solidFill>
                    <a:prstClr val="white"/>
                  </a:solidFill>
                  <a:effectLst>
                    <a:outerShdw blurRad="38100" dist="38100" dir="2700000" algn="tl">
                      <a:srgbClr val="000000">
                        <a:alpha val="43137"/>
                      </a:srgbClr>
                    </a:outerShdw>
                  </a:effectLst>
                </a:rPr>
                <a:t>（三）增强实践能力</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2636203" y="936000"/>
            <a:ext cx="6919595" cy="429895"/>
          </a:xfrm>
          <a:prstGeom prst="rect">
            <a:avLst/>
          </a:prstGeom>
          <a:noFill/>
        </p:spPr>
        <p:txBody>
          <a:bodyPr wrap="square" rtlCol="0">
            <a:spAutoFit/>
          </a:bodyPr>
          <a:lstStyle/>
          <a:p>
            <a:pPr algn="ctr">
              <a:buClr>
                <a:srgbClr val="C00000"/>
              </a:buClr>
              <a:buSzPct val="80000"/>
            </a:pPr>
            <a:r>
              <a:rPr lang="zh-CN" altLang="en-US" sz="2200" b="1" dirty="0">
                <a:latin typeface="微软雅黑" panose="020B0503020204020204" pitchFamily="34" charset="-122"/>
                <a:ea typeface="微软雅黑" panose="020B0503020204020204" pitchFamily="34" charset="-122"/>
              </a:rPr>
              <a:t>（一）坚定理想信念</a:t>
            </a:r>
          </a:p>
        </p:txBody>
      </p:sp>
      <p:sp>
        <p:nvSpPr>
          <p:cNvPr id="4" name="矩形 3"/>
          <p:cNvSpPr/>
          <p:nvPr/>
        </p:nvSpPr>
        <p:spPr>
          <a:xfrm>
            <a:off x="443372" y="1697920"/>
            <a:ext cx="5940000" cy="3960000"/>
          </a:xfrm>
          <a:prstGeom prst="rect">
            <a:avLst/>
          </a:prstGeom>
          <a:noFill/>
          <a:ln w="317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文本框 42"/>
          <p:cNvSpPr txBox="1"/>
          <p:nvPr/>
        </p:nvSpPr>
        <p:spPr>
          <a:xfrm>
            <a:off x="6871795" y="5772860"/>
            <a:ext cx="4464400" cy="572464"/>
          </a:xfrm>
          <a:prstGeom prst="rect">
            <a:avLst/>
          </a:prstGeom>
          <a:noFill/>
        </p:spPr>
        <p:txBody>
          <a:bodyPr wrap="square">
            <a:spAutoFit/>
          </a:bodyPr>
          <a:lstStyle/>
          <a:p>
            <a:pPr algn="just">
              <a:lnSpc>
                <a:spcPct val="13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a:t>
            </a:r>
            <a:r>
              <a:rPr sz="1200" dirty="0">
                <a:solidFill>
                  <a:schemeClr val="tx1">
                    <a:lumMod val="50000"/>
                    <a:lumOff val="50000"/>
                  </a:schemeClr>
                </a:solidFill>
                <a:latin typeface="微软雅黑" panose="020B0503020204020204" pitchFamily="34" charset="-122"/>
                <a:ea typeface="微软雅黑" panose="020B0503020204020204" pitchFamily="34" charset="-122"/>
              </a:rPr>
              <a:t>2023年4月3日，学习贯彻习近平新时代中国特色社会主义思想主题教育工作会议在北京召开</a:t>
            </a:r>
          </a:p>
        </p:txBody>
      </p:sp>
      <p:sp>
        <p:nvSpPr>
          <p:cNvPr id="37" name="内容占位符 2"/>
          <p:cNvSpPr txBox="1">
            <a:spLocks noChangeArrowheads="1"/>
          </p:cNvSpPr>
          <p:nvPr>
            <p:custDataLst>
              <p:tags r:id="rId2"/>
            </p:custDataLst>
          </p:nvPr>
        </p:nvSpPr>
        <p:spPr bwMode="auto">
          <a:xfrm>
            <a:off x="713372" y="1859920"/>
            <a:ext cx="5400000" cy="363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lvl1pPr marL="342900" indent="-342900" algn="l" rtl="0" eaLnBrk="0" fontAlgn="base" hangingPunct="0">
              <a:spcBef>
                <a:spcPct val="20000"/>
              </a:spcBef>
              <a:spcAft>
                <a:spcPct val="0"/>
              </a:spcAft>
              <a:buChar char="•"/>
              <a:defRPr kumimoji="1" sz="2800">
                <a:solidFill>
                  <a:schemeClr val="tx1"/>
                </a:solidFill>
                <a:latin typeface="黑体" panose="02010609060101010101" charset="-122"/>
                <a:ea typeface="黑体" panose="02010609060101010101" charset="-122"/>
                <a:cs typeface="迷你简启体"/>
              </a:defRPr>
            </a:lvl1pPr>
            <a:lvl2pPr marL="742950" indent="-285750" algn="l" rtl="0" eaLnBrk="0" fontAlgn="base" hangingPunct="0">
              <a:spcBef>
                <a:spcPct val="20000"/>
              </a:spcBef>
              <a:spcAft>
                <a:spcPct val="0"/>
              </a:spcAft>
              <a:buChar char="–"/>
              <a:defRPr kumimoji="1" sz="2800">
                <a:solidFill>
                  <a:schemeClr val="tx1"/>
                </a:solidFill>
                <a:latin typeface="+mn-lt"/>
                <a:ea typeface="宋体" panose="02010600030101010101" pitchFamily="2" charset="-122"/>
                <a:cs typeface="迷你简启体"/>
              </a:defRPr>
            </a:lvl2pPr>
            <a:lvl3pPr marL="1143000" indent="-228600" algn="l" rtl="0" eaLnBrk="0" fontAlgn="base" hangingPunct="0">
              <a:spcBef>
                <a:spcPct val="20000"/>
              </a:spcBef>
              <a:spcAft>
                <a:spcPct val="0"/>
              </a:spcAft>
              <a:buChar char="•"/>
              <a:defRPr kumimoji="1" sz="2400">
                <a:solidFill>
                  <a:schemeClr val="tx1"/>
                </a:solidFill>
                <a:latin typeface="+mn-lt"/>
                <a:ea typeface="宋体" panose="02010600030101010101" pitchFamily="2" charset="-122"/>
                <a:cs typeface="迷你简启体"/>
              </a:defRPr>
            </a:lvl3pPr>
            <a:lvl4pPr marL="16002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4pPr>
            <a:lvl5pPr marL="20574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5pPr>
            <a:lvl6pPr marL="25146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6pPr>
            <a:lvl7pPr marL="29718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7pPr>
            <a:lvl8pPr marL="34290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8pPr>
            <a:lvl9pPr marL="38862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9pPr>
          </a:lstStyle>
          <a:p>
            <a:pPr marL="0" marR="0" lvl="0" indent="0" algn="just" defTabSz="914400" rtl="0" eaLnBrk="1" fontAlgn="base" latinLnBrk="0" hangingPunct="1">
              <a:lnSpc>
                <a:spcPct val="150000"/>
              </a:lnSpc>
              <a:spcBef>
                <a:spcPts val="0"/>
              </a:spcBef>
              <a:spcAft>
                <a:spcPts val="0"/>
              </a:spcAft>
              <a:buClrTx/>
              <a:buSzTx/>
              <a:buFontTx/>
              <a:buNone/>
              <a:defRPr/>
            </a:pPr>
            <a:r>
              <a:rPr kumimoji="1" lang="zh-CN" altLang="en-US" sz="2200" i="0" u="none" strike="noStrike" kern="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rPr>
              <a:t>　　认识真理、掌握真理、信仰真理，是坚定理想信念的前提。学习习近平新时代中国特色社会主义思想，就是要深刻领会这一思想的真理力量和实践伟力，坚定对马克思主义的信仰、对中国特色社会主义的信念、对实现中华民族伟大复兴中国梦的信心。</a:t>
            </a:r>
          </a:p>
        </p:txBody>
      </p:sp>
      <p:pic>
        <p:nvPicPr>
          <p:cNvPr id="101" name="图片 100"/>
          <p:cNvPicPr/>
          <p:nvPr/>
        </p:nvPicPr>
        <p:blipFill>
          <a:blip r:embed="rId4"/>
          <a:stretch>
            <a:fillRect/>
          </a:stretch>
        </p:blipFill>
        <p:spPr>
          <a:xfrm>
            <a:off x="6563995" y="1664970"/>
            <a:ext cx="5080000" cy="4025900"/>
          </a:xfrm>
          <a:prstGeom prst="rect">
            <a:avLst/>
          </a:prstGeom>
          <a:ln w="38100">
            <a:solidFill>
              <a:schemeClr val="bg1"/>
            </a:solidFill>
          </a:ln>
          <a:effectLst>
            <a:outerShdw blurRad="381000" dist="38100" dir="2700000" algn="tl" rotWithShape="0">
              <a:prstClr val="black">
                <a:alpha val="15000"/>
              </a:prstClr>
            </a:outerShdw>
          </a:effectLst>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5015880" y="1952796"/>
            <a:ext cx="6480720" cy="3960000"/>
          </a:xfrm>
          <a:prstGeom prst="rect">
            <a:avLst/>
          </a:prstGeom>
          <a:noFill/>
          <a:ln w="317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2636203" y="936000"/>
            <a:ext cx="6919595" cy="429895"/>
          </a:xfrm>
          <a:prstGeom prst="rect">
            <a:avLst/>
          </a:prstGeom>
          <a:noFill/>
        </p:spPr>
        <p:txBody>
          <a:bodyPr wrap="square" rtlCol="0">
            <a:spAutoFit/>
          </a:bodyPr>
          <a:lstStyle/>
          <a:p>
            <a:pPr algn="ctr">
              <a:buClr>
                <a:srgbClr val="C00000"/>
              </a:buClr>
              <a:buSzPct val="80000"/>
            </a:pPr>
            <a:r>
              <a:rPr lang="zh-CN" altLang="en-US" sz="2200" b="1" dirty="0">
                <a:latin typeface="微软雅黑" panose="020B0503020204020204" pitchFamily="34" charset="-122"/>
                <a:ea typeface="微软雅黑" panose="020B0503020204020204" pitchFamily="34" charset="-122"/>
                <a:sym typeface="+mn-ea"/>
              </a:rPr>
              <a:t>（二）提高理论水平</a:t>
            </a:r>
            <a:endPar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sp>
        <p:nvSpPr>
          <p:cNvPr id="41" name="内容占位符 2"/>
          <p:cNvSpPr txBox="1">
            <a:spLocks noChangeArrowheads="1"/>
          </p:cNvSpPr>
          <p:nvPr>
            <p:custDataLst>
              <p:tags r:id="rId1"/>
            </p:custDataLst>
          </p:nvPr>
        </p:nvSpPr>
        <p:spPr bwMode="auto">
          <a:xfrm>
            <a:off x="5286240" y="2132796"/>
            <a:ext cx="5940000" cy="360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lvl1pPr marL="342900" indent="-342900" algn="l" rtl="0" eaLnBrk="0" fontAlgn="base" hangingPunct="0">
              <a:spcBef>
                <a:spcPct val="20000"/>
              </a:spcBef>
              <a:spcAft>
                <a:spcPct val="0"/>
              </a:spcAft>
              <a:buChar char="•"/>
              <a:defRPr kumimoji="1" sz="2800">
                <a:solidFill>
                  <a:schemeClr val="tx1"/>
                </a:solidFill>
                <a:latin typeface="黑体" panose="02010609060101010101" charset="-122"/>
                <a:ea typeface="黑体" panose="02010609060101010101" charset="-122"/>
                <a:cs typeface="迷你简启体"/>
              </a:defRPr>
            </a:lvl1pPr>
            <a:lvl2pPr marL="742950" indent="-285750" algn="l" rtl="0" eaLnBrk="0" fontAlgn="base" hangingPunct="0">
              <a:spcBef>
                <a:spcPct val="20000"/>
              </a:spcBef>
              <a:spcAft>
                <a:spcPct val="0"/>
              </a:spcAft>
              <a:buChar char="–"/>
              <a:defRPr kumimoji="1" sz="2800">
                <a:solidFill>
                  <a:schemeClr val="tx1"/>
                </a:solidFill>
                <a:latin typeface="+mn-lt"/>
                <a:ea typeface="宋体" panose="02010600030101010101" pitchFamily="2" charset="-122"/>
                <a:cs typeface="迷你简启体"/>
              </a:defRPr>
            </a:lvl2pPr>
            <a:lvl3pPr marL="1143000" indent="-228600" algn="l" rtl="0" eaLnBrk="0" fontAlgn="base" hangingPunct="0">
              <a:spcBef>
                <a:spcPct val="20000"/>
              </a:spcBef>
              <a:spcAft>
                <a:spcPct val="0"/>
              </a:spcAft>
              <a:buChar char="•"/>
              <a:defRPr kumimoji="1" sz="2400">
                <a:solidFill>
                  <a:schemeClr val="tx1"/>
                </a:solidFill>
                <a:latin typeface="+mn-lt"/>
                <a:ea typeface="宋体" panose="02010600030101010101" pitchFamily="2" charset="-122"/>
                <a:cs typeface="迷你简启体"/>
              </a:defRPr>
            </a:lvl3pPr>
            <a:lvl4pPr marL="16002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4pPr>
            <a:lvl5pPr marL="2057400" indent="-228600" algn="l" rtl="0" eaLnBrk="0" fontAlgn="base" hangingPunct="0">
              <a:spcBef>
                <a:spcPct val="20000"/>
              </a:spcBef>
              <a:spcAft>
                <a:spcPct val="0"/>
              </a:spcAft>
              <a:buChar char="»"/>
              <a:defRPr kumimoji="1" sz="2000">
                <a:solidFill>
                  <a:schemeClr val="tx1"/>
                </a:solidFill>
                <a:latin typeface="+mn-lt"/>
                <a:ea typeface="宋体" panose="02010600030101010101" pitchFamily="2" charset="-122"/>
                <a:cs typeface="迷你简启体"/>
              </a:defRPr>
            </a:lvl5pPr>
            <a:lvl6pPr marL="25146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6pPr>
            <a:lvl7pPr marL="29718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7pPr>
            <a:lvl8pPr marL="34290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8pPr>
            <a:lvl9pPr marL="3886200" indent="-228600" algn="l" rtl="0" eaLnBrk="1" fontAlgn="base" hangingPunct="1">
              <a:spcBef>
                <a:spcPct val="20000"/>
              </a:spcBef>
              <a:spcAft>
                <a:spcPct val="0"/>
              </a:spcAft>
              <a:buChar char="»"/>
              <a:defRPr kumimoji="1" sz="2000">
                <a:solidFill>
                  <a:schemeClr val="tx1"/>
                </a:solidFill>
                <a:latin typeface="+mn-lt"/>
                <a:ea typeface="宋体" panose="02010600030101010101" pitchFamily="2" charset="-122"/>
              </a:defRPr>
            </a:lvl9pPr>
          </a:lstStyle>
          <a:p>
            <a:pPr marL="0" marR="0" lvl="0" indent="539750" algn="just" defTabSz="914400" rtl="0" eaLnBrk="1" fontAlgn="base" latinLnBrk="0" hangingPunct="1">
              <a:lnSpc>
                <a:spcPct val="150000"/>
              </a:lnSpc>
              <a:spcBef>
                <a:spcPts val="600"/>
              </a:spcBef>
              <a:spcAft>
                <a:spcPts val="600"/>
              </a:spcAft>
              <a:buClrTx/>
              <a:buSzTx/>
              <a:buFontTx/>
              <a:buNone/>
              <a:defRPr/>
            </a:pPr>
            <a:r>
              <a:rPr kumimoji="1" lang="zh-CN" altLang="en-US" sz="2200" b="0" i="0" u="none" strike="noStrike" kern="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rPr>
              <a:t> 学习习近平新时代中国特色社会主义思想，既要全面学习这一思想的主要内容，又要整体把握这一思想的科学体系。要把学习本课程与坚持读原著、学原文、悟原理结合起来，同学习马克思主义基本原理贯通起来，同学习党史、新中国史、改革开放史、社会主义发展史、中华民族发展史结合起来。</a:t>
            </a:r>
          </a:p>
        </p:txBody>
      </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5440" y="1592796"/>
            <a:ext cx="3524717" cy="4680000"/>
          </a:xfrm>
          <a:prstGeom prst="rect">
            <a:avLst/>
          </a:prstGeom>
          <a:effectLst>
            <a:outerShdw blurRad="76200" dir="13500000" sy="23000" kx="1200000" algn="br" rotWithShape="0">
              <a:prstClr val="black">
                <a:alpha val="2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3"/>
          <a:srcRect t="46639" b="-1"/>
          <a:stretch>
            <a:fillRect/>
          </a:stretch>
        </p:blipFill>
        <p:spPr>
          <a:xfrm>
            <a:off x="0" y="3767774"/>
            <a:ext cx="12192000" cy="2535325"/>
          </a:xfrm>
          <a:prstGeom prst="rect">
            <a:avLst/>
          </a:prstGeom>
          <a:noFill/>
        </p:spPr>
      </p:pic>
      <p:sp>
        <p:nvSpPr>
          <p:cNvPr id="7" name="矩形 6"/>
          <p:cNvSpPr/>
          <p:nvPr/>
        </p:nvSpPr>
        <p:spPr>
          <a:xfrm>
            <a:off x="1783560" y="936000"/>
            <a:ext cx="862488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a:t>
            </a: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增强实践能力</a:t>
            </a:r>
            <a:endPar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grpSp>
        <p:nvGrpSpPr>
          <p:cNvPr id="12" name="组合 11"/>
          <p:cNvGrpSpPr/>
          <p:nvPr/>
        </p:nvGrpSpPr>
        <p:grpSpPr>
          <a:xfrm>
            <a:off x="966000" y="1801493"/>
            <a:ext cx="10260000" cy="4318506"/>
            <a:chOff x="2087979" y="2049374"/>
            <a:chExt cx="10260273" cy="4063733"/>
          </a:xfrm>
        </p:grpSpPr>
        <p:sp>
          <p:nvSpPr>
            <p:cNvPr id="13" name="矩形 12"/>
            <p:cNvSpPr/>
            <p:nvPr/>
          </p:nvSpPr>
          <p:spPr>
            <a:xfrm flipV="1">
              <a:off x="2267984" y="2217349"/>
              <a:ext cx="10080268" cy="3895758"/>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4" name="矩形 13"/>
            <p:cNvSpPr/>
            <p:nvPr/>
          </p:nvSpPr>
          <p:spPr>
            <a:xfrm flipV="1">
              <a:off x="2087979" y="2049374"/>
              <a:ext cx="10080268" cy="3895758"/>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19" name="文本框 18"/>
          <p:cNvSpPr txBox="1"/>
          <p:nvPr/>
        </p:nvSpPr>
        <p:spPr>
          <a:xfrm>
            <a:off x="1866000" y="2052000"/>
            <a:ext cx="8460000" cy="3600000"/>
          </a:xfrm>
          <a:prstGeom prst="rect">
            <a:avLst/>
          </a:prstGeom>
          <a:noFill/>
        </p:spPr>
        <p:txBody>
          <a:bodyPr wrap="square" rtlCol="0">
            <a:no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要密切联系思想实际和学习实际，做到学以致用、学用结合、有的放矢。要把自己的思想、学习、生活摆进去，善于用这一思想观察社会、思考人生，切实把学习成效转化为走好青春之路的力量源泉。要把学习这一思想同了解中国国情和当代中国实际联系起来，深入调查研究，把个人的小我融入祖国的大我、人民的大我之中，增强社会责任感和历史使命感，做有理想、敢担当、能吃苦、肯奋斗的新时代好青年。</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pic>
          <p:nvPicPr>
            <p:cNvPr id="3" name="图片 2"/>
            <p:cNvPicPr>
              <a:picLocks noChangeAspect="1"/>
            </p:cNvPicPr>
            <p:nvPr/>
          </p:nvPicPr>
          <p:blipFill>
            <a:blip r:embed="rId2"/>
            <a:stretch>
              <a:fillRect/>
            </a:stretch>
          </p:blipFill>
          <p:spPr>
            <a:xfrm>
              <a:off x="1" y="0"/>
              <a:ext cx="12192000" cy="6858000"/>
            </a:xfrm>
            <a:prstGeom prst="rect">
              <a:avLst/>
            </a:prstGeom>
            <a:noFill/>
          </p:spPr>
        </p:pic>
        <p:pic>
          <p:nvPicPr>
            <p:cNvPr id="4" name="Picture 2" descr="查看图片"/>
            <p:cNvPicPr>
              <a:picLocks noChangeAspect="1" noChangeArrowheads="1"/>
            </p:cNvPicPr>
            <p:nvPr/>
          </p:nvPicPr>
          <p:blipFill rotWithShape="1">
            <a:blip r:embed="rId3">
              <a:extLst>
                <a:ext uri="{28A0092B-C50C-407E-A947-70E740481C1C}">
                  <a14:useLocalDpi xmlns:a14="http://schemas.microsoft.com/office/drawing/2010/main" val="0"/>
                </a:ext>
              </a:extLst>
            </a:blip>
            <a:srcRect r="44062" b="37229"/>
            <a:stretch>
              <a:fillRect/>
            </a:stretch>
          </p:blipFill>
          <p:spPr bwMode="auto">
            <a:xfrm>
              <a:off x="0" y="4680000"/>
              <a:ext cx="6819900" cy="2178000"/>
            </a:xfrm>
            <a:prstGeom prst="rect">
              <a:avLst/>
            </a:prstGeom>
            <a:noFill/>
            <a:extLst>
              <a:ext uri="{909E8E84-426E-40DD-AFC4-6F175D3DCCD1}">
                <a14:hiddenFill xmlns:a14="http://schemas.microsoft.com/office/drawing/2010/main">
                  <a:solidFill>
                    <a:srgbClr val="FFFFFF"/>
                  </a:solidFill>
                </a14:hiddenFill>
              </a:ext>
            </a:extLst>
          </p:spPr>
        </p:pic>
        <p:grpSp>
          <p:nvGrpSpPr>
            <p:cNvPr id="5" name="组合 4"/>
            <p:cNvGrpSpPr/>
            <p:nvPr/>
          </p:nvGrpSpPr>
          <p:grpSpPr>
            <a:xfrm>
              <a:off x="1056000" y="1152000"/>
              <a:ext cx="10080000" cy="4680000"/>
              <a:chOff x="1056000" y="1285350"/>
              <a:chExt cx="10080000" cy="4680000"/>
            </a:xfrm>
          </p:grpSpPr>
          <p:sp>
            <p:nvSpPr>
              <p:cNvPr id="11" name="Rectangle 10"/>
              <p:cNvSpPr/>
              <p:nvPr/>
            </p:nvSpPr>
            <p:spPr>
              <a:xfrm>
                <a:off x="1056000" y="1285350"/>
                <a:ext cx="10080000" cy="4680000"/>
              </a:xfrm>
              <a:prstGeom prst="rect">
                <a:avLst/>
              </a:prstGeom>
              <a:pattFill prst="pct25">
                <a:fgClr>
                  <a:srgbClr val="FAE7D0"/>
                </a:fgClr>
                <a:bgClr>
                  <a:srgbClr val="FFFDFD"/>
                </a:bgClr>
              </a:pattFill>
              <a:ln w="6350">
                <a:noFill/>
              </a:ln>
              <a:effectLst>
                <a:outerShdw blurRad="508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sp>
            <p:nvSpPr>
              <p:cNvPr id="12" name="Rectangle 10"/>
              <p:cNvSpPr/>
              <p:nvPr/>
            </p:nvSpPr>
            <p:spPr>
              <a:xfrm>
                <a:off x="1056000" y="1285350"/>
                <a:ext cx="10080000" cy="4680000"/>
              </a:xfrm>
              <a:prstGeom prst="frame">
                <a:avLst>
                  <a:gd name="adj1" fmla="val 4088"/>
                </a:avLst>
              </a:prstGeom>
              <a:gradFill>
                <a:gsLst>
                  <a:gs pos="0">
                    <a:srgbClr val="9E0406"/>
                  </a:gs>
                  <a:gs pos="100000">
                    <a:srgbClr val="D49A78"/>
                  </a:gs>
                </a:gsLst>
                <a:lin ang="0" scaled="0"/>
              </a:gradFill>
              <a:ln w="12700">
                <a:gradFill>
                  <a:gsLst>
                    <a:gs pos="0">
                      <a:srgbClr val="FFFDEB"/>
                    </a:gs>
                    <a:gs pos="100000">
                      <a:srgbClr val="FAE7D0"/>
                    </a:gs>
                    <a:gs pos="65000">
                      <a:srgbClr val="FFFDFD">
                        <a:alpha val="0"/>
                      </a:srgbClr>
                    </a:gs>
                    <a:gs pos="35000">
                      <a:srgbClr val="FFFDFD">
                        <a:alpha val="0"/>
                      </a:srgbClr>
                    </a:gs>
                  </a:gsLst>
                  <a:lin ang="1800000" scaled="0"/>
                </a:gradFill>
              </a:ln>
              <a:effectLst>
                <a:outerShdw blurRad="381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grpSp>
        <p:grpSp>
          <p:nvGrpSpPr>
            <p:cNvPr id="6" name="组合 5"/>
            <p:cNvGrpSpPr/>
            <p:nvPr/>
          </p:nvGrpSpPr>
          <p:grpSpPr>
            <a:xfrm>
              <a:off x="4476000" y="549446"/>
              <a:ext cx="3240000" cy="873963"/>
              <a:chOff x="4667248" y="23120"/>
              <a:chExt cx="3240000" cy="873963"/>
            </a:xfrm>
          </p:grpSpPr>
          <p:sp>
            <p:nvSpPr>
              <p:cNvPr id="8" name="缺角矩形 7"/>
              <p:cNvSpPr/>
              <p:nvPr/>
            </p:nvSpPr>
            <p:spPr>
              <a:xfrm>
                <a:off x="4667248" y="177083"/>
                <a:ext cx="3240000" cy="720000"/>
              </a:xfrm>
              <a:prstGeom prst="plaque">
                <a:avLst>
                  <a:gd name="adj" fmla="val 0"/>
                </a:avLst>
              </a:prstGeom>
              <a:gradFill>
                <a:gsLst>
                  <a:gs pos="0">
                    <a:srgbClr val="BA5140"/>
                  </a:gs>
                  <a:gs pos="100000">
                    <a:srgbClr val="BA5140">
                      <a:alpha val="0"/>
                    </a:srgbClr>
                  </a:gs>
                </a:gsLst>
                <a:lin ang="5400000" scaled="0"/>
              </a:gradFill>
              <a:ln w="1905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4847248" y="23120"/>
                <a:ext cx="2880000" cy="792000"/>
              </a:xfrm>
              <a:prstGeom prst="rect">
                <a:avLst/>
              </a:prstGeom>
              <a:gradFill>
                <a:gsLst>
                  <a:gs pos="60000">
                    <a:srgbClr val="9E0406"/>
                  </a:gs>
                  <a:gs pos="100000">
                    <a:srgbClr val="B00000">
                      <a:alpha val="0"/>
                    </a:srgbClr>
                  </a:gs>
                </a:gsLst>
                <a:lin ang="5400000" scaled="0"/>
              </a:gradFill>
              <a:ln w="1270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 name="文本框 9"/>
              <p:cNvSpPr txBox="1"/>
              <p:nvPr/>
            </p:nvSpPr>
            <p:spPr>
              <a:xfrm>
                <a:off x="5302243" y="124771"/>
                <a:ext cx="1970010" cy="450266"/>
              </a:xfrm>
              <a:custGeom>
                <a:avLst/>
                <a:gdLst/>
                <a:ahLst/>
                <a:cxnLst/>
                <a:rect l="l" t="t" r="r" b="b"/>
                <a:pathLst>
                  <a:path w="1971973" h="450266">
                    <a:moveTo>
                      <a:pt x="1706249" y="321431"/>
                    </a:moveTo>
                    <a:cubicBezTo>
                      <a:pt x="1709207" y="321431"/>
                      <a:pt x="1711672" y="322088"/>
                      <a:pt x="1713644" y="323403"/>
                    </a:cubicBezTo>
                    <a:cubicBezTo>
                      <a:pt x="1716273" y="326032"/>
                      <a:pt x="1712329" y="330634"/>
                      <a:pt x="1701812" y="337207"/>
                    </a:cubicBezTo>
                    <a:cubicBezTo>
                      <a:pt x="1691295" y="342466"/>
                      <a:pt x="1674862" y="351668"/>
                      <a:pt x="1652513" y="364815"/>
                    </a:cubicBezTo>
                    <a:cubicBezTo>
                      <a:pt x="1634108" y="376646"/>
                      <a:pt x="1618989" y="385849"/>
                      <a:pt x="1607158" y="392422"/>
                    </a:cubicBezTo>
                    <a:cubicBezTo>
                      <a:pt x="1600584" y="396366"/>
                      <a:pt x="1591382" y="403597"/>
                      <a:pt x="1579550" y="414114"/>
                    </a:cubicBezTo>
                    <a:cubicBezTo>
                      <a:pt x="1578235" y="415429"/>
                      <a:pt x="1575606" y="417401"/>
                      <a:pt x="1571662" y="420030"/>
                    </a:cubicBezTo>
                    <a:cubicBezTo>
                      <a:pt x="1569033" y="421344"/>
                      <a:pt x="1567061" y="422659"/>
                      <a:pt x="1565746" y="423974"/>
                    </a:cubicBezTo>
                    <a:cubicBezTo>
                      <a:pt x="1561802" y="423974"/>
                      <a:pt x="1557858" y="421344"/>
                      <a:pt x="1553914" y="416086"/>
                    </a:cubicBezTo>
                    <a:cubicBezTo>
                      <a:pt x="1548656" y="409513"/>
                      <a:pt x="1540768" y="395709"/>
                      <a:pt x="1530251" y="374674"/>
                    </a:cubicBezTo>
                    <a:cubicBezTo>
                      <a:pt x="1569690" y="365472"/>
                      <a:pt x="1624905" y="348381"/>
                      <a:pt x="1695896" y="323403"/>
                    </a:cubicBezTo>
                    <a:cubicBezTo>
                      <a:pt x="1699840" y="322088"/>
                      <a:pt x="1703291" y="321431"/>
                      <a:pt x="1706249" y="321431"/>
                    </a:cubicBezTo>
                    <a:close/>
                    <a:moveTo>
                      <a:pt x="1861542" y="285936"/>
                    </a:moveTo>
                    <a:cubicBezTo>
                      <a:pt x="1840508" y="287250"/>
                      <a:pt x="1808956" y="289222"/>
                      <a:pt x="1766887" y="291852"/>
                    </a:cubicBezTo>
                    <a:cubicBezTo>
                      <a:pt x="1766887" y="301054"/>
                      <a:pt x="1767545" y="319459"/>
                      <a:pt x="1768859" y="347067"/>
                    </a:cubicBezTo>
                    <a:cubicBezTo>
                      <a:pt x="1770174" y="360213"/>
                      <a:pt x="1770831" y="370730"/>
                      <a:pt x="1770831" y="378618"/>
                    </a:cubicBezTo>
                    <a:cubicBezTo>
                      <a:pt x="1785292" y="377304"/>
                      <a:pt x="1804355" y="375989"/>
                      <a:pt x="1828019" y="374674"/>
                    </a:cubicBezTo>
                    <a:cubicBezTo>
                      <a:pt x="1842480" y="373360"/>
                      <a:pt x="1852339" y="372702"/>
                      <a:pt x="1857598" y="372702"/>
                    </a:cubicBezTo>
                    <a:cubicBezTo>
                      <a:pt x="1857598" y="363500"/>
                      <a:pt x="1858255" y="351011"/>
                      <a:pt x="1859570" y="335235"/>
                    </a:cubicBezTo>
                    <a:cubicBezTo>
                      <a:pt x="1860885" y="319459"/>
                      <a:pt x="1861542" y="303026"/>
                      <a:pt x="1861542" y="285936"/>
                    </a:cubicBezTo>
                    <a:close/>
                    <a:moveTo>
                      <a:pt x="1881262" y="244524"/>
                    </a:moveTo>
                    <a:cubicBezTo>
                      <a:pt x="1883891" y="247154"/>
                      <a:pt x="1889150" y="251098"/>
                      <a:pt x="1897038" y="256356"/>
                    </a:cubicBezTo>
                    <a:cubicBezTo>
                      <a:pt x="1904925" y="261615"/>
                      <a:pt x="1910841" y="265559"/>
                      <a:pt x="1914785" y="268188"/>
                    </a:cubicBezTo>
                    <a:cubicBezTo>
                      <a:pt x="1923988" y="274761"/>
                      <a:pt x="1928589" y="280020"/>
                      <a:pt x="1928589" y="283964"/>
                    </a:cubicBezTo>
                    <a:cubicBezTo>
                      <a:pt x="1928589" y="289222"/>
                      <a:pt x="1922016" y="295796"/>
                      <a:pt x="1908869" y="303683"/>
                    </a:cubicBezTo>
                    <a:lnTo>
                      <a:pt x="1906897" y="362843"/>
                    </a:lnTo>
                    <a:lnTo>
                      <a:pt x="1912813" y="366787"/>
                    </a:lnTo>
                    <a:cubicBezTo>
                      <a:pt x="1920701" y="373360"/>
                      <a:pt x="1923988" y="378618"/>
                      <a:pt x="1922673" y="382562"/>
                    </a:cubicBezTo>
                    <a:cubicBezTo>
                      <a:pt x="1922673" y="385192"/>
                      <a:pt x="1920701" y="386506"/>
                      <a:pt x="1916757" y="386506"/>
                    </a:cubicBezTo>
                    <a:cubicBezTo>
                      <a:pt x="1912813" y="387821"/>
                      <a:pt x="1908212" y="388478"/>
                      <a:pt x="1902953" y="388478"/>
                    </a:cubicBezTo>
                    <a:cubicBezTo>
                      <a:pt x="1889807" y="388478"/>
                      <a:pt x="1877975" y="389136"/>
                      <a:pt x="1867458" y="390450"/>
                    </a:cubicBezTo>
                    <a:cubicBezTo>
                      <a:pt x="1859570" y="390450"/>
                      <a:pt x="1840508" y="391108"/>
                      <a:pt x="1810271" y="392422"/>
                    </a:cubicBezTo>
                    <a:cubicBezTo>
                      <a:pt x="1793180" y="393737"/>
                      <a:pt x="1780034" y="394394"/>
                      <a:pt x="1770831" y="394394"/>
                    </a:cubicBezTo>
                    <a:cubicBezTo>
                      <a:pt x="1770831" y="412799"/>
                      <a:pt x="1770174" y="422659"/>
                      <a:pt x="1768859" y="423974"/>
                    </a:cubicBezTo>
                    <a:cubicBezTo>
                      <a:pt x="1766230" y="429232"/>
                      <a:pt x="1760314" y="434491"/>
                      <a:pt x="1751112" y="439750"/>
                    </a:cubicBezTo>
                    <a:cubicBezTo>
                      <a:pt x="1740594" y="446323"/>
                      <a:pt x="1733364" y="448295"/>
                      <a:pt x="1729420" y="445665"/>
                    </a:cubicBezTo>
                    <a:cubicBezTo>
                      <a:pt x="1726791" y="444351"/>
                      <a:pt x="1725476" y="439092"/>
                      <a:pt x="1725476" y="429890"/>
                    </a:cubicBezTo>
                    <a:lnTo>
                      <a:pt x="1725476" y="416086"/>
                    </a:lnTo>
                    <a:cubicBezTo>
                      <a:pt x="1726791" y="409513"/>
                      <a:pt x="1727448" y="406226"/>
                      <a:pt x="1727448" y="406226"/>
                    </a:cubicBezTo>
                    <a:cubicBezTo>
                      <a:pt x="1727448" y="362843"/>
                      <a:pt x="1726133" y="326690"/>
                      <a:pt x="1723504" y="297768"/>
                    </a:cubicBezTo>
                    <a:cubicBezTo>
                      <a:pt x="1723504" y="295138"/>
                      <a:pt x="1722847" y="287908"/>
                      <a:pt x="1721532" y="276076"/>
                    </a:cubicBezTo>
                    <a:cubicBezTo>
                      <a:pt x="1720217" y="265559"/>
                      <a:pt x="1719560" y="256356"/>
                      <a:pt x="1719560" y="248468"/>
                    </a:cubicBezTo>
                    <a:cubicBezTo>
                      <a:pt x="1723504" y="249783"/>
                      <a:pt x="1730735" y="252412"/>
                      <a:pt x="1741252" y="256356"/>
                    </a:cubicBezTo>
                    <a:cubicBezTo>
                      <a:pt x="1746510" y="258985"/>
                      <a:pt x="1750454" y="260957"/>
                      <a:pt x="1753084" y="262272"/>
                    </a:cubicBezTo>
                    <a:cubicBezTo>
                      <a:pt x="1754398" y="263587"/>
                      <a:pt x="1757027" y="264901"/>
                      <a:pt x="1760971" y="266216"/>
                    </a:cubicBezTo>
                    <a:cubicBezTo>
                      <a:pt x="1768859" y="270160"/>
                      <a:pt x="1774775" y="273447"/>
                      <a:pt x="1778719" y="276076"/>
                    </a:cubicBezTo>
                    <a:lnTo>
                      <a:pt x="1861542" y="270160"/>
                    </a:lnTo>
                    <a:close/>
                    <a:moveTo>
                      <a:pt x="774985" y="185365"/>
                    </a:moveTo>
                    <a:cubicBezTo>
                      <a:pt x="753951" y="186680"/>
                      <a:pt x="721742" y="188652"/>
                      <a:pt x="678358" y="191281"/>
                    </a:cubicBezTo>
                    <a:cubicBezTo>
                      <a:pt x="680988" y="211001"/>
                      <a:pt x="682302" y="230063"/>
                      <a:pt x="682302" y="248468"/>
                    </a:cubicBezTo>
                    <a:lnTo>
                      <a:pt x="771041" y="242552"/>
                    </a:lnTo>
                    <a:cubicBezTo>
                      <a:pt x="771041" y="234664"/>
                      <a:pt x="771698" y="224805"/>
                      <a:pt x="773013" y="212973"/>
                    </a:cubicBezTo>
                    <a:cubicBezTo>
                      <a:pt x="773013" y="202455"/>
                      <a:pt x="773670" y="193253"/>
                      <a:pt x="774985" y="185365"/>
                    </a:cubicBezTo>
                    <a:close/>
                    <a:moveTo>
                      <a:pt x="82823" y="149870"/>
                    </a:moveTo>
                    <a:cubicBezTo>
                      <a:pt x="85452" y="151184"/>
                      <a:pt x="90053" y="154471"/>
                      <a:pt x="96626" y="159729"/>
                    </a:cubicBezTo>
                    <a:cubicBezTo>
                      <a:pt x="104514" y="163673"/>
                      <a:pt x="110430" y="167617"/>
                      <a:pt x="114374" y="171561"/>
                    </a:cubicBezTo>
                    <a:cubicBezTo>
                      <a:pt x="124891" y="180764"/>
                      <a:pt x="129493" y="186680"/>
                      <a:pt x="128178" y="189309"/>
                    </a:cubicBezTo>
                    <a:cubicBezTo>
                      <a:pt x="128178" y="194568"/>
                      <a:pt x="122262" y="199826"/>
                      <a:pt x="110430" y="205085"/>
                    </a:cubicBezTo>
                    <a:lnTo>
                      <a:pt x="108458" y="333263"/>
                    </a:lnTo>
                    <a:cubicBezTo>
                      <a:pt x="111088" y="331948"/>
                      <a:pt x="116346" y="328662"/>
                      <a:pt x="124234" y="323403"/>
                    </a:cubicBezTo>
                    <a:cubicBezTo>
                      <a:pt x="137381" y="314201"/>
                      <a:pt x="146583" y="308285"/>
                      <a:pt x="151842" y="305655"/>
                    </a:cubicBezTo>
                    <a:cubicBezTo>
                      <a:pt x="159730" y="299082"/>
                      <a:pt x="164331" y="297768"/>
                      <a:pt x="165646" y="301711"/>
                    </a:cubicBezTo>
                    <a:cubicBezTo>
                      <a:pt x="169589" y="304341"/>
                      <a:pt x="167617" y="308942"/>
                      <a:pt x="159730" y="315515"/>
                    </a:cubicBezTo>
                    <a:cubicBezTo>
                      <a:pt x="138695" y="344437"/>
                      <a:pt x="122262" y="367444"/>
                      <a:pt x="110430" y="384534"/>
                    </a:cubicBezTo>
                    <a:cubicBezTo>
                      <a:pt x="107801" y="387164"/>
                      <a:pt x="104514" y="391765"/>
                      <a:pt x="100570" y="398338"/>
                    </a:cubicBezTo>
                    <a:cubicBezTo>
                      <a:pt x="99256" y="402282"/>
                      <a:pt x="97941" y="404911"/>
                      <a:pt x="96626" y="406226"/>
                    </a:cubicBezTo>
                    <a:cubicBezTo>
                      <a:pt x="96626" y="406226"/>
                      <a:pt x="96626" y="406883"/>
                      <a:pt x="96626" y="408198"/>
                    </a:cubicBezTo>
                    <a:cubicBezTo>
                      <a:pt x="93997" y="413457"/>
                      <a:pt x="91368" y="416086"/>
                      <a:pt x="88739" y="416086"/>
                    </a:cubicBezTo>
                    <a:cubicBezTo>
                      <a:pt x="86109" y="417401"/>
                      <a:pt x="81508" y="414771"/>
                      <a:pt x="74935" y="408198"/>
                    </a:cubicBezTo>
                    <a:cubicBezTo>
                      <a:pt x="76249" y="409513"/>
                      <a:pt x="74935" y="408855"/>
                      <a:pt x="70991" y="406226"/>
                    </a:cubicBezTo>
                    <a:cubicBezTo>
                      <a:pt x="68361" y="403597"/>
                      <a:pt x="64418" y="398995"/>
                      <a:pt x="59159" y="392422"/>
                    </a:cubicBezTo>
                    <a:cubicBezTo>
                      <a:pt x="49956" y="384534"/>
                      <a:pt x="45355" y="379276"/>
                      <a:pt x="45355" y="376646"/>
                    </a:cubicBezTo>
                    <a:cubicBezTo>
                      <a:pt x="59816" y="367444"/>
                      <a:pt x="66390" y="354297"/>
                      <a:pt x="65075" y="337207"/>
                    </a:cubicBezTo>
                    <a:lnTo>
                      <a:pt x="67047" y="189309"/>
                    </a:lnTo>
                    <a:cubicBezTo>
                      <a:pt x="57844" y="190624"/>
                      <a:pt x="46012" y="191938"/>
                      <a:pt x="31551" y="193253"/>
                    </a:cubicBezTo>
                    <a:cubicBezTo>
                      <a:pt x="22349" y="195882"/>
                      <a:pt x="15118" y="197197"/>
                      <a:pt x="9860" y="197197"/>
                    </a:cubicBezTo>
                    <a:cubicBezTo>
                      <a:pt x="8545" y="195882"/>
                      <a:pt x="5916" y="191938"/>
                      <a:pt x="1972" y="185365"/>
                    </a:cubicBezTo>
                    <a:cubicBezTo>
                      <a:pt x="1972" y="182736"/>
                      <a:pt x="1314" y="180764"/>
                      <a:pt x="0" y="179449"/>
                    </a:cubicBezTo>
                    <a:cubicBezTo>
                      <a:pt x="19720" y="179449"/>
                      <a:pt x="41411" y="178135"/>
                      <a:pt x="65075" y="175505"/>
                    </a:cubicBezTo>
                    <a:close/>
                    <a:moveTo>
                      <a:pt x="788789" y="143954"/>
                    </a:moveTo>
                    <a:cubicBezTo>
                      <a:pt x="791418" y="145268"/>
                      <a:pt x="795362" y="147898"/>
                      <a:pt x="800621" y="151842"/>
                    </a:cubicBezTo>
                    <a:cubicBezTo>
                      <a:pt x="807194" y="155785"/>
                      <a:pt x="815082" y="161701"/>
                      <a:pt x="824284" y="169589"/>
                    </a:cubicBezTo>
                    <a:cubicBezTo>
                      <a:pt x="825599" y="170904"/>
                      <a:pt x="827571" y="172876"/>
                      <a:pt x="830200" y="175505"/>
                    </a:cubicBezTo>
                    <a:cubicBezTo>
                      <a:pt x="835459" y="178135"/>
                      <a:pt x="838088" y="181421"/>
                      <a:pt x="838088" y="185365"/>
                    </a:cubicBezTo>
                    <a:cubicBezTo>
                      <a:pt x="838088" y="190624"/>
                      <a:pt x="832172" y="195225"/>
                      <a:pt x="820340" y="199169"/>
                    </a:cubicBezTo>
                    <a:cubicBezTo>
                      <a:pt x="820340" y="200484"/>
                      <a:pt x="820340" y="203113"/>
                      <a:pt x="820340" y="207057"/>
                    </a:cubicBezTo>
                    <a:cubicBezTo>
                      <a:pt x="819026" y="216259"/>
                      <a:pt x="818368" y="223490"/>
                      <a:pt x="818368" y="228748"/>
                    </a:cubicBezTo>
                    <a:cubicBezTo>
                      <a:pt x="831515" y="240580"/>
                      <a:pt x="838088" y="248468"/>
                      <a:pt x="838088" y="252412"/>
                    </a:cubicBezTo>
                    <a:cubicBezTo>
                      <a:pt x="836773" y="255041"/>
                      <a:pt x="830200" y="256356"/>
                      <a:pt x="818368" y="256356"/>
                    </a:cubicBezTo>
                    <a:cubicBezTo>
                      <a:pt x="809166" y="257671"/>
                      <a:pt x="797334" y="258328"/>
                      <a:pt x="782873" y="258328"/>
                    </a:cubicBezTo>
                    <a:cubicBezTo>
                      <a:pt x="777614" y="258328"/>
                      <a:pt x="769726" y="258328"/>
                      <a:pt x="759209" y="258328"/>
                    </a:cubicBezTo>
                    <a:cubicBezTo>
                      <a:pt x="742119" y="259643"/>
                      <a:pt x="728972" y="260300"/>
                      <a:pt x="719770" y="260300"/>
                    </a:cubicBezTo>
                    <a:cubicBezTo>
                      <a:pt x="722399" y="261615"/>
                      <a:pt x="726343" y="262929"/>
                      <a:pt x="731602" y="264244"/>
                    </a:cubicBezTo>
                    <a:cubicBezTo>
                      <a:pt x="736860" y="266873"/>
                      <a:pt x="740804" y="268845"/>
                      <a:pt x="743433" y="270160"/>
                    </a:cubicBezTo>
                    <a:cubicBezTo>
                      <a:pt x="759209" y="276733"/>
                      <a:pt x="767097" y="281992"/>
                      <a:pt x="767097" y="285936"/>
                    </a:cubicBezTo>
                    <a:cubicBezTo>
                      <a:pt x="767097" y="289880"/>
                      <a:pt x="763153" y="294481"/>
                      <a:pt x="755265" y="299739"/>
                    </a:cubicBezTo>
                    <a:lnTo>
                      <a:pt x="755265" y="321431"/>
                    </a:lnTo>
                    <a:lnTo>
                      <a:pt x="804565" y="319459"/>
                    </a:lnTo>
                    <a:cubicBezTo>
                      <a:pt x="812452" y="303683"/>
                      <a:pt x="820340" y="291194"/>
                      <a:pt x="828228" y="281992"/>
                    </a:cubicBezTo>
                    <a:cubicBezTo>
                      <a:pt x="830858" y="283306"/>
                      <a:pt x="834801" y="286593"/>
                      <a:pt x="840060" y="291852"/>
                    </a:cubicBezTo>
                    <a:cubicBezTo>
                      <a:pt x="849263" y="298425"/>
                      <a:pt x="857151" y="304341"/>
                      <a:pt x="863724" y="309599"/>
                    </a:cubicBezTo>
                    <a:cubicBezTo>
                      <a:pt x="872926" y="317487"/>
                      <a:pt x="877528" y="323403"/>
                      <a:pt x="877528" y="327347"/>
                    </a:cubicBezTo>
                    <a:cubicBezTo>
                      <a:pt x="877528" y="331291"/>
                      <a:pt x="870954" y="333263"/>
                      <a:pt x="857808" y="333263"/>
                    </a:cubicBezTo>
                    <a:cubicBezTo>
                      <a:pt x="832830" y="333263"/>
                      <a:pt x="815082" y="333920"/>
                      <a:pt x="804565" y="335235"/>
                    </a:cubicBezTo>
                    <a:lnTo>
                      <a:pt x="755265" y="337207"/>
                    </a:lnTo>
                    <a:lnTo>
                      <a:pt x="755265" y="398338"/>
                    </a:lnTo>
                    <a:cubicBezTo>
                      <a:pt x="785502" y="398338"/>
                      <a:pt x="820340" y="397023"/>
                      <a:pt x="859780" y="394394"/>
                    </a:cubicBezTo>
                    <a:cubicBezTo>
                      <a:pt x="862409" y="390450"/>
                      <a:pt x="867010" y="384534"/>
                      <a:pt x="873584" y="376646"/>
                    </a:cubicBezTo>
                    <a:cubicBezTo>
                      <a:pt x="881472" y="366129"/>
                      <a:pt x="887387" y="358241"/>
                      <a:pt x="891331" y="352983"/>
                    </a:cubicBezTo>
                    <a:cubicBezTo>
                      <a:pt x="899219" y="359556"/>
                      <a:pt x="910394" y="370073"/>
                      <a:pt x="924855" y="384534"/>
                    </a:cubicBezTo>
                    <a:cubicBezTo>
                      <a:pt x="928799" y="388478"/>
                      <a:pt x="932743" y="392422"/>
                      <a:pt x="936687" y="396366"/>
                    </a:cubicBezTo>
                    <a:cubicBezTo>
                      <a:pt x="939316" y="400310"/>
                      <a:pt x="940631" y="404254"/>
                      <a:pt x="940631" y="408198"/>
                    </a:cubicBezTo>
                    <a:cubicBezTo>
                      <a:pt x="939316" y="412142"/>
                      <a:pt x="936030" y="413457"/>
                      <a:pt x="930771" y="412142"/>
                    </a:cubicBezTo>
                    <a:cubicBezTo>
                      <a:pt x="928142" y="412142"/>
                      <a:pt x="924198" y="412142"/>
                      <a:pt x="918939" y="412142"/>
                    </a:cubicBezTo>
                    <a:cubicBezTo>
                      <a:pt x="901849" y="410827"/>
                      <a:pt x="882129" y="410827"/>
                      <a:pt x="859780" y="412142"/>
                    </a:cubicBezTo>
                    <a:cubicBezTo>
                      <a:pt x="784845" y="412142"/>
                      <a:pt x="698078" y="416743"/>
                      <a:pt x="599480" y="425946"/>
                    </a:cubicBezTo>
                    <a:cubicBezTo>
                      <a:pt x="596850" y="425946"/>
                      <a:pt x="592249" y="426603"/>
                      <a:pt x="585676" y="427918"/>
                    </a:cubicBezTo>
                    <a:cubicBezTo>
                      <a:pt x="579102" y="427918"/>
                      <a:pt x="563327" y="429890"/>
                      <a:pt x="538348" y="433834"/>
                    </a:cubicBezTo>
                    <a:lnTo>
                      <a:pt x="524545" y="408198"/>
                    </a:lnTo>
                    <a:cubicBezTo>
                      <a:pt x="544264" y="408198"/>
                      <a:pt x="569243" y="408198"/>
                      <a:pt x="599480" y="408198"/>
                    </a:cubicBezTo>
                    <a:lnTo>
                      <a:pt x="705966" y="402282"/>
                    </a:lnTo>
                    <a:cubicBezTo>
                      <a:pt x="705966" y="393080"/>
                      <a:pt x="705966" y="372045"/>
                      <a:pt x="705966" y="339179"/>
                    </a:cubicBezTo>
                    <a:cubicBezTo>
                      <a:pt x="704651" y="339179"/>
                      <a:pt x="702679" y="339179"/>
                      <a:pt x="700050" y="339179"/>
                    </a:cubicBezTo>
                    <a:cubicBezTo>
                      <a:pt x="682960" y="341808"/>
                      <a:pt x="664555" y="343123"/>
                      <a:pt x="644835" y="343123"/>
                    </a:cubicBezTo>
                    <a:cubicBezTo>
                      <a:pt x="627744" y="344437"/>
                      <a:pt x="612626" y="346409"/>
                      <a:pt x="599480" y="349039"/>
                    </a:cubicBezTo>
                    <a:lnTo>
                      <a:pt x="589620" y="329319"/>
                    </a:lnTo>
                    <a:cubicBezTo>
                      <a:pt x="614598" y="329319"/>
                      <a:pt x="631031" y="328662"/>
                      <a:pt x="638919" y="327347"/>
                    </a:cubicBezTo>
                    <a:cubicBezTo>
                      <a:pt x="644177" y="327347"/>
                      <a:pt x="666527" y="326690"/>
                      <a:pt x="705966" y="325375"/>
                    </a:cubicBezTo>
                    <a:lnTo>
                      <a:pt x="705966" y="291852"/>
                    </a:lnTo>
                    <a:cubicBezTo>
                      <a:pt x="705966" y="287908"/>
                      <a:pt x="705966" y="278048"/>
                      <a:pt x="705966" y="262272"/>
                    </a:cubicBezTo>
                    <a:lnTo>
                      <a:pt x="682302" y="262272"/>
                    </a:lnTo>
                    <a:cubicBezTo>
                      <a:pt x="680988" y="270160"/>
                      <a:pt x="677044" y="277390"/>
                      <a:pt x="670470" y="283964"/>
                    </a:cubicBezTo>
                    <a:cubicBezTo>
                      <a:pt x="659953" y="291852"/>
                      <a:pt x="652723" y="295138"/>
                      <a:pt x="648779" y="293824"/>
                    </a:cubicBezTo>
                    <a:cubicBezTo>
                      <a:pt x="644835" y="292509"/>
                      <a:pt x="642863" y="287908"/>
                      <a:pt x="642863" y="280020"/>
                    </a:cubicBezTo>
                    <a:cubicBezTo>
                      <a:pt x="642863" y="277390"/>
                      <a:pt x="642863" y="270160"/>
                      <a:pt x="642863" y="258328"/>
                    </a:cubicBezTo>
                    <a:cubicBezTo>
                      <a:pt x="641548" y="251755"/>
                      <a:pt x="640891" y="240580"/>
                      <a:pt x="640891" y="224805"/>
                    </a:cubicBezTo>
                    <a:cubicBezTo>
                      <a:pt x="639576" y="211658"/>
                      <a:pt x="638919" y="201141"/>
                      <a:pt x="638919" y="193253"/>
                    </a:cubicBezTo>
                    <a:cubicBezTo>
                      <a:pt x="637604" y="180106"/>
                      <a:pt x="635632" y="167617"/>
                      <a:pt x="633003" y="155785"/>
                    </a:cubicBezTo>
                    <a:cubicBezTo>
                      <a:pt x="639576" y="158415"/>
                      <a:pt x="650751" y="161701"/>
                      <a:pt x="666527" y="165645"/>
                    </a:cubicBezTo>
                    <a:cubicBezTo>
                      <a:pt x="677044" y="169589"/>
                      <a:pt x="683617" y="172876"/>
                      <a:pt x="686246" y="175505"/>
                    </a:cubicBezTo>
                    <a:lnTo>
                      <a:pt x="771041" y="171561"/>
                    </a:lnTo>
                    <a:close/>
                    <a:moveTo>
                      <a:pt x="1105291" y="134094"/>
                    </a:moveTo>
                    <a:cubicBezTo>
                      <a:pt x="1105948" y="133436"/>
                      <a:pt x="1106934" y="133436"/>
                      <a:pt x="1108248" y="134094"/>
                    </a:cubicBezTo>
                    <a:cubicBezTo>
                      <a:pt x="1112192" y="132779"/>
                      <a:pt x="1114822" y="137380"/>
                      <a:pt x="1116136" y="147898"/>
                    </a:cubicBezTo>
                    <a:cubicBezTo>
                      <a:pt x="1118766" y="153156"/>
                      <a:pt x="1120080" y="163673"/>
                      <a:pt x="1120080" y="179449"/>
                    </a:cubicBezTo>
                    <a:cubicBezTo>
                      <a:pt x="1122710" y="200484"/>
                      <a:pt x="1122052" y="220203"/>
                      <a:pt x="1118108" y="238608"/>
                    </a:cubicBezTo>
                    <a:cubicBezTo>
                      <a:pt x="1111535" y="268845"/>
                      <a:pt x="1102333" y="289880"/>
                      <a:pt x="1090501" y="301711"/>
                    </a:cubicBezTo>
                    <a:cubicBezTo>
                      <a:pt x="1082613" y="310914"/>
                      <a:pt x="1073410" y="315515"/>
                      <a:pt x="1062893" y="315515"/>
                    </a:cubicBezTo>
                    <a:cubicBezTo>
                      <a:pt x="1051061" y="314201"/>
                      <a:pt x="1043831" y="307627"/>
                      <a:pt x="1041201" y="295796"/>
                    </a:cubicBezTo>
                    <a:cubicBezTo>
                      <a:pt x="1038572" y="283964"/>
                      <a:pt x="1039229" y="273447"/>
                      <a:pt x="1043173" y="264244"/>
                    </a:cubicBezTo>
                    <a:cubicBezTo>
                      <a:pt x="1047117" y="257671"/>
                      <a:pt x="1052376" y="250440"/>
                      <a:pt x="1058949" y="242552"/>
                    </a:cubicBezTo>
                    <a:cubicBezTo>
                      <a:pt x="1062893" y="238608"/>
                      <a:pt x="1067494" y="233350"/>
                      <a:pt x="1072753" y="226777"/>
                    </a:cubicBezTo>
                    <a:cubicBezTo>
                      <a:pt x="1074068" y="224147"/>
                      <a:pt x="1075382" y="222175"/>
                      <a:pt x="1076697" y="220861"/>
                    </a:cubicBezTo>
                    <a:cubicBezTo>
                      <a:pt x="1083270" y="209029"/>
                      <a:pt x="1089843" y="193253"/>
                      <a:pt x="1096417" y="173533"/>
                    </a:cubicBezTo>
                    <a:cubicBezTo>
                      <a:pt x="1100361" y="163016"/>
                      <a:pt x="1102333" y="153814"/>
                      <a:pt x="1102333" y="145926"/>
                    </a:cubicBezTo>
                    <a:cubicBezTo>
                      <a:pt x="1103647" y="140667"/>
                      <a:pt x="1104305" y="138038"/>
                      <a:pt x="1104305" y="138038"/>
                    </a:cubicBezTo>
                    <a:cubicBezTo>
                      <a:pt x="1104305" y="136066"/>
                      <a:pt x="1104633" y="134751"/>
                      <a:pt x="1105291" y="134094"/>
                    </a:cubicBezTo>
                    <a:close/>
                    <a:moveTo>
                      <a:pt x="1304460" y="125220"/>
                    </a:moveTo>
                    <a:cubicBezTo>
                      <a:pt x="1305775" y="125220"/>
                      <a:pt x="1307418" y="125549"/>
                      <a:pt x="1309390" y="126206"/>
                    </a:cubicBezTo>
                    <a:cubicBezTo>
                      <a:pt x="1312019" y="127521"/>
                      <a:pt x="1313991" y="128178"/>
                      <a:pt x="1315306" y="128178"/>
                    </a:cubicBezTo>
                    <a:cubicBezTo>
                      <a:pt x="1335025" y="138695"/>
                      <a:pt x="1356060" y="153156"/>
                      <a:pt x="1378409" y="171561"/>
                    </a:cubicBezTo>
                    <a:cubicBezTo>
                      <a:pt x="1423107" y="207057"/>
                      <a:pt x="1440855" y="240580"/>
                      <a:pt x="1431652" y="272132"/>
                    </a:cubicBezTo>
                    <a:cubicBezTo>
                      <a:pt x="1429023" y="281334"/>
                      <a:pt x="1424421" y="289222"/>
                      <a:pt x="1417848" y="295796"/>
                    </a:cubicBezTo>
                    <a:cubicBezTo>
                      <a:pt x="1409960" y="303683"/>
                      <a:pt x="1400758" y="306313"/>
                      <a:pt x="1390241" y="303683"/>
                    </a:cubicBezTo>
                    <a:cubicBezTo>
                      <a:pt x="1382353" y="301054"/>
                      <a:pt x="1377094" y="295138"/>
                      <a:pt x="1374465" y="285936"/>
                    </a:cubicBezTo>
                    <a:cubicBezTo>
                      <a:pt x="1373150" y="279362"/>
                      <a:pt x="1371178" y="268188"/>
                      <a:pt x="1368549" y="252412"/>
                    </a:cubicBezTo>
                    <a:cubicBezTo>
                      <a:pt x="1360661" y="220861"/>
                      <a:pt x="1348172" y="192596"/>
                      <a:pt x="1331081" y="167617"/>
                    </a:cubicBezTo>
                    <a:cubicBezTo>
                      <a:pt x="1329767" y="164988"/>
                      <a:pt x="1325823" y="160387"/>
                      <a:pt x="1319250" y="153814"/>
                    </a:cubicBezTo>
                    <a:cubicBezTo>
                      <a:pt x="1313991" y="148555"/>
                      <a:pt x="1310047" y="143954"/>
                      <a:pt x="1307418" y="140010"/>
                    </a:cubicBezTo>
                    <a:cubicBezTo>
                      <a:pt x="1302159" y="134751"/>
                      <a:pt x="1300187" y="130150"/>
                      <a:pt x="1301502" y="126206"/>
                    </a:cubicBezTo>
                    <a:cubicBezTo>
                      <a:pt x="1302159" y="125549"/>
                      <a:pt x="1303145" y="125220"/>
                      <a:pt x="1304460" y="125220"/>
                    </a:cubicBezTo>
                    <a:close/>
                    <a:moveTo>
                      <a:pt x="264244" y="61131"/>
                    </a:moveTo>
                    <a:lnTo>
                      <a:pt x="220861" y="65075"/>
                    </a:lnTo>
                    <a:cubicBezTo>
                      <a:pt x="220861" y="88738"/>
                      <a:pt x="222833" y="132122"/>
                      <a:pt x="226777" y="195225"/>
                    </a:cubicBezTo>
                    <a:lnTo>
                      <a:pt x="266216" y="193253"/>
                    </a:lnTo>
                    <a:lnTo>
                      <a:pt x="264244" y="138038"/>
                    </a:lnTo>
                    <a:cubicBezTo>
                      <a:pt x="261615" y="138038"/>
                      <a:pt x="258328" y="138038"/>
                      <a:pt x="254384" y="138038"/>
                    </a:cubicBezTo>
                    <a:cubicBezTo>
                      <a:pt x="249126" y="139352"/>
                      <a:pt x="245182" y="140010"/>
                      <a:pt x="242552" y="140010"/>
                    </a:cubicBezTo>
                    <a:cubicBezTo>
                      <a:pt x="241238" y="138695"/>
                      <a:pt x="238608" y="134751"/>
                      <a:pt x="234665" y="128178"/>
                    </a:cubicBezTo>
                    <a:cubicBezTo>
                      <a:pt x="234665" y="125549"/>
                      <a:pt x="234007" y="123577"/>
                      <a:pt x="232693" y="122262"/>
                    </a:cubicBezTo>
                    <a:cubicBezTo>
                      <a:pt x="236636" y="122262"/>
                      <a:pt x="242552" y="121605"/>
                      <a:pt x="250440" y="120290"/>
                    </a:cubicBezTo>
                    <a:cubicBezTo>
                      <a:pt x="257014" y="120290"/>
                      <a:pt x="261615" y="120290"/>
                      <a:pt x="264244" y="120290"/>
                    </a:cubicBezTo>
                    <a:close/>
                    <a:moveTo>
                      <a:pt x="335235" y="57187"/>
                    </a:moveTo>
                    <a:cubicBezTo>
                      <a:pt x="322089" y="58502"/>
                      <a:pt x="312229" y="59159"/>
                      <a:pt x="305656" y="59159"/>
                    </a:cubicBezTo>
                    <a:lnTo>
                      <a:pt x="305656" y="116346"/>
                    </a:lnTo>
                    <a:cubicBezTo>
                      <a:pt x="313543" y="116346"/>
                      <a:pt x="320117" y="115031"/>
                      <a:pt x="325375" y="112402"/>
                    </a:cubicBezTo>
                    <a:cubicBezTo>
                      <a:pt x="333263" y="120290"/>
                      <a:pt x="337207" y="126206"/>
                      <a:pt x="337207" y="130150"/>
                    </a:cubicBezTo>
                    <a:cubicBezTo>
                      <a:pt x="335892" y="131464"/>
                      <a:pt x="333263" y="132122"/>
                      <a:pt x="329319" y="132122"/>
                    </a:cubicBezTo>
                    <a:cubicBezTo>
                      <a:pt x="326690" y="133436"/>
                      <a:pt x="324718" y="134094"/>
                      <a:pt x="323403" y="134094"/>
                    </a:cubicBezTo>
                    <a:cubicBezTo>
                      <a:pt x="319459" y="134094"/>
                      <a:pt x="313543" y="134094"/>
                      <a:pt x="305656" y="134094"/>
                    </a:cubicBezTo>
                    <a:cubicBezTo>
                      <a:pt x="305656" y="148555"/>
                      <a:pt x="306313" y="167617"/>
                      <a:pt x="307628" y="191281"/>
                    </a:cubicBezTo>
                    <a:lnTo>
                      <a:pt x="349039" y="189309"/>
                    </a:lnTo>
                    <a:cubicBezTo>
                      <a:pt x="349039" y="145926"/>
                      <a:pt x="349039" y="101885"/>
                      <a:pt x="349039" y="57187"/>
                    </a:cubicBezTo>
                    <a:cubicBezTo>
                      <a:pt x="346410" y="57187"/>
                      <a:pt x="341808" y="57187"/>
                      <a:pt x="335235" y="57187"/>
                    </a:cubicBezTo>
                    <a:close/>
                    <a:moveTo>
                      <a:pt x="57187" y="29579"/>
                    </a:moveTo>
                    <a:cubicBezTo>
                      <a:pt x="63760" y="29579"/>
                      <a:pt x="69676" y="30237"/>
                      <a:pt x="74935" y="31551"/>
                    </a:cubicBezTo>
                    <a:cubicBezTo>
                      <a:pt x="86767" y="32866"/>
                      <a:pt x="95969" y="36152"/>
                      <a:pt x="102542" y="41411"/>
                    </a:cubicBezTo>
                    <a:cubicBezTo>
                      <a:pt x="118318" y="50614"/>
                      <a:pt x="126206" y="62445"/>
                      <a:pt x="126206" y="76907"/>
                    </a:cubicBezTo>
                    <a:cubicBezTo>
                      <a:pt x="127521" y="88738"/>
                      <a:pt x="124891" y="97284"/>
                      <a:pt x="118318" y="102542"/>
                    </a:cubicBezTo>
                    <a:cubicBezTo>
                      <a:pt x="111745" y="107801"/>
                      <a:pt x="104514" y="111745"/>
                      <a:pt x="96626" y="114374"/>
                    </a:cubicBezTo>
                    <a:cubicBezTo>
                      <a:pt x="87424" y="114374"/>
                      <a:pt x="80851" y="111087"/>
                      <a:pt x="76907" y="104514"/>
                    </a:cubicBezTo>
                    <a:cubicBezTo>
                      <a:pt x="72963" y="100570"/>
                      <a:pt x="70333" y="92682"/>
                      <a:pt x="69019" y="80851"/>
                    </a:cubicBezTo>
                    <a:cubicBezTo>
                      <a:pt x="67704" y="67704"/>
                      <a:pt x="64418" y="57187"/>
                      <a:pt x="59159" y="49299"/>
                    </a:cubicBezTo>
                    <a:cubicBezTo>
                      <a:pt x="57844" y="46670"/>
                      <a:pt x="55215" y="44040"/>
                      <a:pt x="51271" y="41411"/>
                    </a:cubicBezTo>
                    <a:cubicBezTo>
                      <a:pt x="49956" y="40096"/>
                      <a:pt x="49299" y="39439"/>
                      <a:pt x="49299" y="39439"/>
                    </a:cubicBezTo>
                    <a:cubicBezTo>
                      <a:pt x="45355" y="34180"/>
                      <a:pt x="44041" y="31551"/>
                      <a:pt x="45355" y="31551"/>
                    </a:cubicBezTo>
                    <a:cubicBezTo>
                      <a:pt x="45355" y="30237"/>
                      <a:pt x="49299" y="29579"/>
                      <a:pt x="57187" y="29579"/>
                    </a:cubicBezTo>
                    <a:close/>
                    <a:moveTo>
                      <a:pt x="606628" y="21691"/>
                    </a:moveTo>
                    <a:cubicBezTo>
                      <a:pt x="611065" y="20705"/>
                      <a:pt x="619199" y="22677"/>
                      <a:pt x="631031" y="27607"/>
                    </a:cubicBezTo>
                    <a:cubicBezTo>
                      <a:pt x="637604" y="28922"/>
                      <a:pt x="647464" y="32866"/>
                      <a:pt x="660611" y="39439"/>
                    </a:cubicBezTo>
                    <a:cubicBezTo>
                      <a:pt x="672443" y="48642"/>
                      <a:pt x="678358" y="60473"/>
                      <a:pt x="678358" y="74935"/>
                    </a:cubicBezTo>
                    <a:cubicBezTo>
                      <a:pt x="678358" y="92025"/>
                      <a:pt x="670470" y="101228"/>
                      <a:pt x="654695" y="102542"/>
                    </a:cubicBezTo>
                    <a:cubicBezTo>
                      <a:pt x="640234" y="103857"/>
                      <a:pt x="631688" y="94654"/>
                      <a:pt x="629059" y="74935"/>
                    </a:cubicBezTo>
                    <a:cubicBezTo>
                      <a:pt x="626430" y="60473"/>
                      <a:pt x="621829" y="48642"/>
                      <a:pt x="615255" y="39439"/>
                    </a:cubicBezTo>
                    <a:cubicBezTo>
                      <a:pt x="615255" y="39439"/>
                      <a:pt x="613941" y="38782"/>
                      <a:pt x="611311" y="37467"/>
                    </a:cubicBezTo>
                    <a:cubicBezTo>
                      <a:pt x="609997" y="34838"/>
                      <a:pt x="608025" y="32866"/>
                      <a:pt x="605395" y="31551"/>
                    </a:cubicBezTo>
                    <a:cubicBezTo>
                      <a:pt x="605395" y="31551"/>
                      <a:pt x="604738" y="30894"/>
                      <a:pt x="603423" y="29579"/>
                    </a:cubicBezTo>
                    <a:cubicBezTo>
                      <a:pt x="602109" y="26950"/>
                      <a:pt x="602109" y="24978"/>
                      <a:pt x="603423" y="23663"/>
                    </a:cubicBezTo>
                    <a:cubicBezTo>
                      <a:pt x="604081" y="22677"/>
                      <a:pt x="605149" y="22020"/>
                      <a:pt x="606628" y="21691"/>
                    </a:cubicBezTo>
                    <a:close/>
                    <a:moveTo>
                      <a:pt x="366787" y="19719"/>
                    </a:moveTo>
                    <a:cubicBezTo>
                      <a:pt x="369416" y="21034"/>
                      <a:pt x="373360" y="23663"/>
                      <a:pt x="378619" y="27607"/>
                    </a:cubicBezTo>
                    <a:cubicBezTo>
                      <a:pt x="386506" y="34180"/>
                      <a:pt x="393737" y="40096"/>
                      <a:pt x="400310" y="45355"/>
                    </a:cubicBezTo>
                    <a:cubicBezTo>
                      <a:pt x="406883" y="50614"/>
                      <a:pt x="410170" y="55215"/>
                      <a:pt x="410170" y="59159"/>
                    </a:cubicBezTo>
                    <a:cubicBezTo>
                      <a:pt x="410170" y="63103"/>
                      <a:pt x="407541" y="67704"/>
                      <a:pt x="402282" y="72963"/>
                    </a:cubicBezTo>
                    <a:cubicBezTo>
                      <a:pt x="400968" y="74277"/>
                      <a:pt x="398338" y="76249"/>
                      <a:pt x="394394" y="78879"/>
                    </a:cubicBezTo>
                    <a:lnTo>
                      <a:pt x="394394" y="110430"/>
                    </a:lnTo>
                    <a:cubicBezTo>
                      <a:pt x="394394" y="120947"/>
                      <a:pt x="394394" y="136723"/>
                      <a:pt x="394394" y="157757"/>
                    </a:cubicBezTo>
                    <a:cubicBezTo>
                      <a:pt x="395709" y="176163"/>
                      <a:pt x="396366" y="191281"/>
                      <a:pt x="396366" y="203113"/>
                    </a:cubicBezTo>
                    <a:cubicBezTo>
                      <a:pt x="396366" y="214945"/>
                      <a:pt x="393737" y="224147"/>
                      <a:pt x="388478" y="230720"/>
                    </a:cubicBezTo>
                    <a:cubicBezTo>
                      <a:pt x="383220" y="235979"/>
                      <a:pt x="374017" y="240580"/>
                      <a:pt x="360871" y="244524"/>
                    </a:cubicBezTo>
                    <a:cubicBezTo>
                      <a:pt x="355612" y="244524"/>
                      <a:pt x="351668" y="243867"/>
                      <a:pt x="349039" y="242552"/>
                    </a:cubicBezTo>
                    <a:cubicBezTo>
                      <a:pt x="347724" y="241238"/>
                      <a:pt x="347067" y="238608"/>
                      <a:pt x="347067" y="234664"/>
                    </a:cubicBezTo>
                    <a:cubicBezTo>
                      <a:pt x="347067" y="228091"/>
                      <a:pt x="347067" y="224805"/>
                      <a:pt x="347067" y="224805"/>
                    </a:cubicBezTo>
                    <a:cubicBezTo>
                      <a:pt x="348382" y="223490"/>
                      <a:pt x="349039" y="221518"/>
                      <a:pt x="349039" y="218889"/>
                    </a:cubicBezTo>
                    <a:cubicBezTo>
                      <a:pt x="349039" y="213630"/>
                      <a:pt x="349039" y="209029"/>
                      <a:pt x="349039" y="205085"/>
                    </a:cubicBezTo>
                    <a:lnTo>
                      <a:pt x="307628" y="207057"/>
                    </a:lnTo>
                    <a:lnTo>
                      <a:pt x="307628" y="264244"/>
                    </a:lnTo>
                    <a:lnTo>
                      <a:pt x="382562" y="260300"/>
                    </a:lnTo>
                    <a:cubicBezTo>
                      <a:pt x="386506" y="253727"/>
                      <a:pt x="393737" y="241238"/>
                      <a:pt x="404254" y="222833"/>
                    </a:cubicBezTo>
                    <a:cubicBezTo>
                      <a:pt x="409513" y="225462"/>
                      <a:pt x="419373" y="232692"/>
                      <a:pt x="433834" y="244524"/>
                    </a:cubicBezTo>
                    <a:cubicBezTo>
                      <a:pt x="440407" y="251098"/>
                      <a:pt x="445666" y="255699"/>
                      <a:pt x="449610" y="258328"/>
                    </a:cubicBezTo>
                    <a:cubicBezTo>
                      <a:pt x="453554" y="262272"/>
                      <a:pt x="455525" y="266216"/>
                      <a:pt x="455525" y="270160"/>
                    </a:cubicBezTo>
                    <a:cubicBezTo>
                      <a:pt x="454211" y="272789"/>
                      <a:pt x="448295" y="274104"/>
                      <a:pt x="437778" y="274104"/>
                    </a:cubicBezTo>
                    <a:cubicBezTo>
                      <a:pt x="422002" y="275418"/>
                      <a:pt x="402940" y="276076"/>
                      <a:pt x="380591" y="276076"/>
                    </a:cubicBezTo>
                    <a:cubicBezTo>
                      <a:pt x="375332" y="277390"/>
                      <a:pt x="364815" y="278048"/>
                      <a:pt x="349039" y="278048"/>
                    </a:cubicBezTo>
                    <a:cubicBezTo>
                      <a:pt x="335892" y="279362"/>
                      <a:pt x="325375" y="280020"/>
                      <a:pt x="317487" y="280020"/>
                    </a:cubicBezTo>
                    <a:cubicBezTo>
                      <a:pt x="354298" y="324718"/>
                      <a:pt x="400968" y="351668"/>
                      <a:pt x="457497" y="360871"/>
                    </a:cubicBezTo>
                    <a:cubicBezTo>
                      <a:pt x="462756" y="360871"/>
                      <a:pt x="465385" y="362843"/>
                      <a:pt x="465385" y="366787"/>
                    </a:cubicBezTo>
                    <a:cubicBezTo>
                      <a:pt x="465385" y="368101"/>
                      <a:pt x="462756" y="370073"/>
                      <a:pt x="457497" y="372702"/>
                    </a:cubicBezTo>
                    <a:cubicBezTo>
                      <a:pt x="445666" y="379276"/>
                      <a:pt x="435148" y="386506"/>
                      <a:pt x="425946" y="394394"/>
                    </a:cubicBezTo>
                    <a:cubicBezTo>
                      <a:pt x="424631" y="395709"/>
                      <a:pt x="423974" y="397023"/>
                      <a:pt x="423974" y="398338"/>
                    </a:cubicBezTo>
                    <a:cubicBezTo>
                      <a:pt x="421345" y="400967"/>
                      <a:pt x="420030" y="402939"/>
                      <a:pt x="420030" y="404254"/>
                    </a:cubicBezTo>
                    <a:cubicBezTo>
                      <a:pt x="416086" y="408198"/>
                      <a:pt x="413457" y="409513"/>
                      <a:pt x="412142" y="408198"/>
                    </a:cubicBezTo>
                    <a:cubicBezTo>
                      <a:pt x="408198" y="408198"/>
                      <a:pt x="401625" y="405569"/>
                      <a:pt x="392422" y="400310"/>
                    </a:cubicBezTo>
                    <a:cubicBezTo>
                      <a:pt x="356927" y="379276"/>
                      <a:pt x="328662" y="343780"/>
                      <a:pt x="307628" y="293824"/>
                    </a:cubicBezTo>
                    <a:cubicBezTo>
                      <a:pt x="307628" y="297768"/>
                      <a:pt x="307628" y="303683"/>
                      <a:pt x="307628" y="311571"/>
                    </a:cubicBezTo>
                    <a:cubicBezTo>
                      <a:pt x="308942" y="323403"/>
                      <a:pt x="309599" y="333263"/>
                      <a:pt x="309599" y="341151"/>
                    </a:cubicBezTo>
                    <a:cubicBezTo>
                      <a:pt x="310914" y="366129"/>
                      <a:pt x="311571" y="386506"/>
                      <a:pt x="311571" y="402282"/>
                    </a:cubicBezTo>
                    <a:cubicBezTo>
                      <a:pt x="311571" y="411485"/>
                      <a:pt x="310257" y="418058"/>
                      <a:pt x="307628" y="422002"/>
                    </a:cubicBezTo>
                    <a:cubicBezTo>
                      <a:pt x="303684" y="431204"/>
                      <a:pt x="295138" y="439750"/>
                      <a:pt x="281992" y="447637"/>
                    </a:cubicBezTo>
                    <a:cubicBezTo>
                      <a:pt x="275419" y="450267"/>
                      <a:pt x="270817" y="450924"/>
                      <a:pt x="268188" y="449609"/>
                    </a:cubicBezTo>
                    <a:cubicBezTo>
                      <a:pt x="262929" y="449609"/>
                      <a:pt x="260300" y="446980"/>
                      <a:pt x="260300" y="441722"/>
                    </a:cubicBezTo>
                    <a:cubicBezTo>
                      <a:pt x="260300" y="441722"/>
                      <a:pt x="260958" y="437778"/>
                      <a:pt x="262272" y="429890"/>
                    </a:cubicBezTo>
                    <a:cubicBezTo>
                      <a:pt x="262272" y="425946"/>
                      <a:pt x="262272" y="420030"/>
                      <a:pt x="262272" y="412142"/>
                    </a:cubicBezTo>
                    <a:cubicBezTo>
                      <a:pt x="263587" y="401625"/>
                      <a:pt x="264244" y="392422"/>
                      <a:pt x="264244" y="384534"/>
                    </a:cubicBezTo>
                    <a:cubicBezTo>
                      <a:pt x="265559" y="366129"/>
                      <a:pt x="266216" y="347067"/>
                      <a:pt x="266216" y="327347"/>
                    </a:cubicBezTo>
                    <a:cubicBezTo>
                      <a:pt x="238608" y="362843"/>
                      <a:pt x="196540" y="394394"/>
                      <a:pt x="140010" y="422002"/>
                    </a:cubicBezTo>
                    <a:cubicBezTo>
                      <a:pt x="132122" y="427260"/>
                      <a:pt x="126206" y="427918"/>
                      <a:pt x="122262" y="423974"/>
                    </a:cubicBezTo>
                    <a:cubicBezTo>
                      <a:pt x="122262" y="423974"/>
                      <a:pt x="122262" y="423316"/>
                      <a:pt x="122262" y="422002"/>
                    </a:cubicBezTo>
                    <a:cubicBezTo>
                      <a:pt x="122262" y="420687"/>
                      <a:pt x="123577" y="419372"/>
                      <a:pt x="126206" y="418058"/>
                    </a:cubicBezTo>
                    <a:cubicBezTo>
                      <a:pt x="128835" y="415429"/>
                      <a:pt x="130807" y="413457"/>
                      <a:pt x="132122" y="412142"/>
                    </a:cubicBezTo>
                    <a:cubicBezTo>
                      <a:pt x="182079" y="375332"/>
                      <a:pt x="221518" y="332606"/>
                      <a:pt x="250440" y="283964"/>
                    </a:cubicBezTo>
                    <a:lnTo>
                      <a:pt x="205085" y="285936"/>
                    </a:lnTo>
                    <a:cubicBezTo>
                      <a:pt x="190624" y="287250"/>
                      <a:pt x="173533" y="289222"/>
                      <a:pt x="153814" y="291852"/>
                    </a:cubicBezTo>
                    <a:lnTo>
                      <a:pt x="143954" y="272132"/>
                    </a:lnTo>
                    <a:cubicBezTo>
                      <a:pt x="147898" y="272132"/>
                      <a:pt x="154471" y="272132"/>
                      <a:pt x="163674" y="272132"/>
                    </a:cubicBezTo>
                    <a:cubicBezTo>
                      <a:pt x="180764" y="270817"/>
                      <a:pt x="194568" y="270160"/>
                      <a:pt x="205085" y="270160"/>
                    </a:cubicBezTo>
                    <a:cubicBezTo>
                      <a:pt x="231378" y="268845"/>
                      <a:pt x="251755" y="267531"/>
                      <a:pt x="266216" y="266216"/>
                    </a:cubicBezTo>
                    <a:lnTo>
                      <a:pt x="266216" y="211001"/>
                    </a:lnTo>
                    <a:lnTo>
                      <a:pt x="228749" y="212973"/>
                    </a:lnTo>
                    <a:cubicBezTo>
                      <a:pt x="228749" y="216917"/>
                      <a:pt x="228749" y="219546"/>
                      <a:pt x="228749" y="220861"/>
                    </a:cubicBezTo>
                    <a:cubicBezTo>
                      <a:pt x="228749" y="232692"/>
                      <a:pt x="222833" y="243210"/>
                      <a:pt x="211001" y="252412"/>
                    </a:cubicBezTo>
                    <a:cubicBezTo>
                      <a:pt x="199169" y="260300"/>
                      <a:pt x="191281" y="262272"/>
                      <a:pt x="187337" y="258328"/>
                    </a:cubicBezTo>
                    <a:cubicBezTo>
                      <a:pt x="186023" y="257013"/>
                      <a:pt x="185365" y="252412"/>
                      <a:pt x="185365" y="244524"/>
                    </a:cubicBezTo>
                    <a:cubicBezTo>
                      <a:pt x="185365" y="234007"/>
                      <a:pt x="186023" y="223490"/>
                      <a:pt x="187337" y="212973"/>
                    </a:cubicBezTo>
                    <a:cubicBezTo>
                      <a:pt x="187337" y="211658"/>
                      <a:pt x="187337" y="211001"/>
                      <a:pt x="187337" y="211001"/>
                    </a:cubicBezTo>
                    <a:cubicBezTo>
                      <a:pt x="186023" y="137380"/>
                      <a:pt x="181421" y="76907"/>
                      <a:pt x="173533" y="29579"/>
                    </a:cubicBezTo>
                    <a:cubicBezTo>
                      <a:pt x="174848" y="29579"/>
                      <a:pt x="177477" y="30237"/>
                      <a:pt x="181421" y="31551"/>
                    </a:cubicBezTo>
                    <a:cubicBezTo>
                      <a:pt x="184051" y="32866"/>
                      <a:pt x="194568" y="35495"/>
                      <a:pt x="212973" y="39439"/>
                    </a:cubicBezTo>
                    <a:cubicBezTo>
                      <a:pt x="214287" y="39439"/>
                      <a:pt x="215602" y="40096"/>
                      <a:pt x="216917" y="41411"/>
                    </a:cubicBezTo>
                    <a:cubicBezTo>
                      <a:pt x="218231" y="41411"/>
                      <a:pt x="222175" y="43383"/>
                      <a:pt x="228749" y="47327"/>
                    </a:cubicBezTo>
                    <a:lnTo>
                      <a:pt x="351011" y="39439"/>
                    </a:lnTo>
                    <a:close/>
                    <a:moveTo>
                      <a:pt x="1198959" y="13803"/>
                    </a:moveTo>
                    <a:cubicBezTo>
                      <a:pt x="1205532" y="13803"/>
                      <a:pt x="1218679" y="16433"/>
                      <a:pt x="1238399" y="21691"/>
                    </a:cubicBezTo>
                    <a:cubicBezTo>
                      <a:pt x="1259433" y="25635"/>
                      <a:pt x="1269950" y="30894"/>
                      <a:pt x="1269950" y="37467"/>
                    </a:cubicBezTo>
                    <a:cubicBezTo>
                      <a:pt x="1269950" y="41411"/>
                      <a:pt x="1268636" y="44698"/>
                      <a:pt x="1266006" y="47327"/>
                    </a:cubicBezTo>
                    <a:cubicBezTo>
                      <a:pt x="1264692" y="48642"/>
                      <a:pt x="1262720" y="49956"/>
                      <a:pt x="1260090" y="51271"/>
                    </a:cubicBezTo>
                    <a:cubicBezTo>
                      <a:pt x="1257461" y="53900"/>
                      <a:pt x="1255489" y="55872"/>
                      <a:pt x="1254174" y="57187"/>
                    </a:cubicBezTo>
                    <a:lnTo>
                      <a:pt x="1254174" y="120290"/>
                    </a:lnTo>
                    <a:cubicBezTo>
                      <a:pt x="1254174" y="164988"/>
                      <a:pt x="1254174" y="192596"/>
                      <a:pt x="1254174" y="203113"/>
                    </a:cubicBezTo>
                    <a:cubicBezTo>
                      <a:pt x="1254174" y="216259"/>
                      <a:pt x="1254832" y="240580"/>
                      <a:pt x="1256146" y="276076"/>
                    </a:cubicBezTo>
                    <a:cubicBezTo>
                      <a:pt x="1256146" y="290537"/>
                      <a:pt x="1256804" y="306970"/>
                      <a:pt x="1258118" y="325375"/>
                    </a:cubicBezTo>
                    <a:cubicBezTo>
                      <a:pt x="1258118" y="334578"/>
                      <a:pt x="1258118" y="340494"/>
                      <a:pt x="1258118" y="343123"/>
                    </a:cubicBezTo>
                    <a:cubicBezTo>
                      <a:pt x="1258118" y="358899"/>
                      <a:pt x="1256804" y="372702"/>
                      <a:pt x="1254174" y="384534"/>
                    </a:cubicBezTo>
                    <a:cubicBezTo>
                      <a:pt x="1250231" y="396366"/>
                      <a:pt x="1245629" y="407541"/>
                      <a:pt x="1240371" y="418058"/>
                    </a:cubicBezTo>
                    <a:cubicBezTo>
                      <a:pt x="1231168" y="432519"/>
                      <a:pt x="1220651" y="439750"/>
                      <a:pt x="1208819" y="439750"/>
                    </a:cubicBezTo>
                    <a:cubicBezTo>
                      <a:pt x="1200931" y="442379"/>
                      <a:pt x="1195015" y="436463"/>
                      <a:pt x="1191071" y="422002"/>
                    </a:cubicBezTo>
                    <a:cubicBezTo>
                      <a:pt x="1191071" y="420687"/>
                      <a:pt x="1190414" y="419372"/>
                      <a:pt x="1189099" y="418058"/>
                    </a:cubicBezTo>
                    <a:cubicBezTo>
                      <a:pt x="1189099" y="415429"/>
                      <a:pt x="1186470" y="408198"/>
                      <a:pt x="1181211" y="396366"/>
                    </a:cubicBezTo>
                    <a:cubicBezTo>
                      <a:pt x="1177268" y="387164"/>
                      <a:pt x="1168065" y="378618"/>
                      <a:pt x="1153604" y="370730"/>
                    </a:cubicBezTo>
                    <a:cubicBezTo>
                      <a:pt x="1145716" y="366787"/>
                      <a:pt x="1141772" y="362843"/>
                      <a:pt x="1141772" y="358899"/>
                    </a:cubicBezTo>
                    <a:cubicBezTo>
                      <a:pt x="1143087" y="357584"/>
                      <a:pt x="1147688" y="356927"/>
                      <a:pt x="1155576" y="356927"/>
                    </a:cubicBezTo>
                    <a:cubicBezTo>
                      <a:pt x="1166093" y="356927"/>
                      <a:pt x="1175953" y="357584"/>
                      <a:pt x="1185155" y="358899"/>
                    </a:cubicBezTo>
                    <a:cubicBezTo>
                      <a:pt x="1191729" y="358899"/>
                      <a:pt x="1195673" y="358241"/>
                      <a:pt x="1196987" y="356927"/>
                    </a:cubicBezTo>
                    <a:cubicBezTo>
                      <a:pt x="1200931" y="354297"/>
                      <a:pt x="1202903" y="351011"/>
                      <a:pt x="1202903" y="347067"/>
                    </a:cubicBezTo>
                    <a:cubicBezTo>
                      <a:pt x="1204218" y="341808"/>
                      <a:pt x="1204875" y="323403"/>
                      <a:pt x="1204875" y="291852"/>
                    </a:cubicBezTo>
                    <a:cubicBezTo>
                      <a:pt x="1204875" y="269503"/>
                      <a:pt x="1204875" y="239923"/>
                      <a:pt x="1204875" y="203113"/>
                    </a:cubicBezTo>
                    <a:cubicBezTo>
                      <a:pt x="1203560" y="176820"/>
                      <a:pt x="1202903" y="138695"/>
                      <a:pt x="1202903" y="88738"/>
                    </a:cubicBezTo>
                    <a:cubicBezTo>
                      <a:pt x="1202903" y="72963"/>
                      <a:pt x="1201588" y="49956"/>
                      <a:pt x="1198959" y="19719"/>
                    </a:cubicBezTo>
                    <a:cubicBezTo>
                      <a:pt x="1201588" y="40754"/>
                      <a:pt x="1201588" y="38782"/>
                      <a:pt x="1198959" y="13803"/>
                    </a:cubicBezTo>
                    <a:close/>
                    <a:moveTo>
                      <a:pt x="812452" y="7888"/>
                    </a:moveTo>
                    <a:cubicBezTo>
                      <a:pt x="816396" y="10517"/>
                      <a:pt x="822312" y="15775"/>
                      <a:pt x="830200" y="23663"/>
                    </a:cubicBezTo>
                    <a:cubicBezTo>
                      <a:pt x="836773" y="30237"/>
                      <a:pt x="842032" y="34838"/>
                      <a:pt x="845976" y="37467"/>
                    </a:cubicBezTo>
                    <a:cubicBezTo>
                      <a:pt x="857808" y="49299"/>
                      <a:pt x="863067" y="57844"/>
                      <a:pt x="861752" y="63103"/>
                    </a:cubicBezTo>
                    <a:cubicBezTo>
                      <a:pt x="861752" y="67047"/>
                      <a:pt x="854521" y="69019"/>
                      <a:pt x="840060" y="69019"/>
                    </a:cubicBezTo>
                    <a:cubicBezTo>
                      <a:pt x="826914" y="79536"/>
                      <a:pt x="813110" y="88081"/>
                      <a:pt x="798649" y="94654"/>
                    </a:cubicBezTo>
                    <a:cubicBezTo>
                      <a:pt x="789446" y="99913"/>
                      <a:pt x="783530" y="102542"/>
                      <a:pt x="780901" y="102542"/>
                    </a:cubicBezTo>
                    <a:cubicBezTo>
                      <a:pt x="778272" y="101228"/>
                      <a:pt x="776957" y="100570"/>
                      <a:pt x="776957" y="100570"/>
                    </a:cubicBezTo>
                    <a:cubicBezTo>
                      <a:pt x="776957" y="99256"/>
                      <a:pt x="778272" y="97284"/>
                      <a:pt x="780901" y="94654"/>
                    </a:cubicBezTo>
                    <a:cubicBezTo>
                      <a:pt x="783530" y="89396"/>
                      <a:pt x="785502" y="85452"/>
                      <a:pt x="786817" y="82822"/>
                    </a:cubicBezTo>
                    <a:cubicBezTo>
                      <a:pt x="789446" y="77564"/>
                      <a:pt x="792733" y="70333"/>
                      <a:pt x="796677" y="61131"/>
                    </a:cubicBezTo>
                    <a:cubicBezTo>
                      <a:pt x="800621" y="50614"/>
                      <a:pt x="803250" y="43383"/>
                      <a:pt x="804565" y="39439"/>
                    </a:cubicBezTo>
                    <a:cubicBezTo>
                      <a:pt x="805879" y="36810"/>
                      <a:pt x="807194" y="31551"/>
                      <a:pt x="808509" y="23663"/>
                    </a:cubicBezTo>
                    <a:cubicBezTo>
                      <a:pt x="809823" y="17090"/>
                      <a:pt x="811138" y="11831"/>
                      <a:pt x="812452" y="7888"/>
                    </a:cubicBezTo>
                    <a:close/>
                    <a:moveTo>
                      <a:pt x="1620961" y="3944"/>
                    </a:moveTo>
                    <a:cubicBezTo>
                      <a:pt x="1623591" y="5258"/>
                      <a:pt x="1626220" y="7230"/>
                      <a:pt x="1628849" y="9860"/>
                    </a:cubicBezTo>
                    <a:cubicBezTo>
                      <a:pt x="1644625" y="20377"/>
                      <a:pt x="1655142" y="28922"/>
                      <a:pt x="1660401" y="35495"/>
                    </a:cubicBezTo>
                    <a:cubicBezTo>
                      <a:pt x="1668289" y="42068"/>
                      <a:pt x="1672233" y="47327"/>
                      <a:pt x="1672233" y="51271"/>
                    </a:cubicBezTo>
                    <a:cubicBezTo>
                      <a:pt x="1672233" y="52586"/>
                      <a:pt x="1672233" y="54558"/>
                      <a:pt x="1672233" y="57187"/>
                    </a:cubicBezTo>
                    <a:cubicBezTo>
                      <a:pt x="1672233" y="59816"/>
                      <a:pt x="1665002" y="62445"/>
                      <a:pt x="1650541" y="65075"/>
                    </a:cubicBezTo>
                    <a:cubicBezTo>
                      <a:pt x="1618989" y="109773"/>
                      <a:pt x="1592697" y="142639"/>
                      <a:pt x="1571662" y="163673"/>
                    </a:cubicBezTo>
                    <a:cubicBezTo>
                      <a:pt x="1576921" y="163673"/>
                      <a:pt x="1585466" y="163016"/>
                      <a:pt x="1597298" y="161701"/>
                    </a:cubicBezTo>
                    <a:cubicBezTo>
                      <a:pt x="1615703" y="160387"/>
                      <a:pt x="1629507" y="159729"/>
                      <a:pt x="1638709" y="159729"/>
                    </a:cubicBezTo>
                    <a:cubicBezTo>
                      <a:pt x="1640024" y="155785"/>
                      <a:pt x="1642653" y="150527"/>
                      <a:pt x="1646597" y="143954"/>
                    </a:cubicBezTo>
                    <a:cubicBezTo>
                      <a:pt x="1647912" y="140010"/>
                      <a:pt x="1649226" y="137380"/>
                      <a:pt x="1650541" y="136066"/>
                    </a:cubicBezTo>
                    <a:cubicBezTo>
                      <a:pt x="1654485" y="128178"/>
                      <a:pt x="1659086" y="117003"/>
                      <a:pt x="1664345" y="102542"/>
                    </a:cubicBezTo>
                    <a:cubicBezTo>
                      <a:pt x="1665660" y="97284"/>
                      <a:pt x="1666974" y="93997"/>
                      <a:pt x="1668289" y="92682"/>
                    </a:cubicBezTo>
                    <a:cubicBezTo>
                      <a:pt x="1682750" y="100570"/>
                      <a:pt x="1694582" y="109773"/>
                      <a:pt x="1703784" y="120290"/>
                    </a:cubicBezTo>
                    <a:cubicBezTo>
                      <a:pt x="1703784" y="120290"/>
                      <a:pt x="1704441" y="120947"/>
                      <a:pt x="1705756" y="122262"/>
                    </a:cubicBezTo>
                    <a:cubicBezTo>
                      <a:pt x="1707071" y="122262"/>
                      <a:pt x="1707728" y="122919"/>
                      <a:pt x="1707728" y="124234"/>
                    </a:cubicBezTo>
                    <a:cubicBezTo>
                      <a:pt x="1720875" y="124234"/>
                      <a:pt x="1729420" y="123577"/>
                      <a:pt x="1733364" y="122262"/>
                    </a:cubicBezTo>
                    <a:lnTo>
                      <a:pt x="1792523" y="120290"/>
                    </a:lnTo>
                    <a:lnTo>
                      <a:pt x="1792523" y="72963"/>
                    </a:lnTo>
                    <a:cubicBezTo>
                      <a:pt x="1792523" y="58502"/>
                      <a:pt x="1791866" y="36152"/>
                      <a:pt x="1790551" y="5916"/>
                    </a:cubicBezTo>
                    <a:cubicBezTo>
                      <a:pt x="1793180" y="5916"/>
                      <a:pt x="1798439" y="7888"/>
                      <a:pt x="1806327" y="11831"/>
                    </a:cubicBezTo>
                    <a:cubicBezTo>
                      <a:pt x="1815529" y="14461"/>
                      <a:pt x="1822760" y="17090"/>
                      <a:pt x="1828019" y="19719"/>
                    </a:cubicBezTo>
                    <a:cubicBezTo>
                      <a:pt x="1845109" y="24978"/>
                      <a:pt x="1853654" y="30894"/>
                      <a:pt x="1853654" y="37467"/>
                    </a:cubicBezTo>
                    <a:cubicBezTo>
                      <a:pt x="1854969" y="42726"/>
                      <a:pt x="1849710" y="48642"/>
                      <a:pt x="1837878" y="55215"/>
                    </a:cubicBezTo>
                    <a:lnTo>
                      <a:pt x="1837878" y="118318"/>
                    </a:lnTo>
                    <a:lnTo>
                      <a:pt x="1897038" y="114374"/>
                    </a:lnTo>
                    <a:cubicBezTo>
                      <a:pt x="1902296" y="105172"/>
                      <a:pt x="1910841" y="92025"/>
                      <a:pt x="1922673" y="74935"/>
                    </a:cubicBezTo>
                    <a:cubicBezTo>
                      <a:pt x="1923988" y="76249"/>
                      <a:pt x="1927274" y="78879"/>
                      <a:pt x="1932533" y="82822"/>
                    </a:cubicBezTo>
                    <a:cubicBezTo>
                      <a:pt x="1941736" y="90710"/>
                      <a:pt x="1949624" y="96626"/>
                      <a:pt x="1956197" y="100570"/>
                    </a:cubicBezTo>
                    <a:cubicBezTo>
                      <a:pt x="1966714" y="109773"/>
                      <a:pt x="1971973" y="116346"/>
                      <a:pt x="1971973" y="120290"/>
                    </a:cubicBezTo>
                    <a:cubicBezTo>
                      <a:pt x="1971973" y="125549"/>
                      <a:pt x="1966057" y="128178"/>
                      <a:pt x="1954225" y="128178"/>
                    </a:cubicBezTo>
                    <a:cubicBezTo>
                      <a:pt x="1948966" y="128178"/>
                      <a:pt x="1941078" y="128178"/>
                      <a:pt x="1930561" y="128178"/>
                    </a:cubicBezTo>
                    <a:cubicBezTo>
                      <a:pt x="1917415" y="129493"/>
                      <a:pt x="1907555" y="130150"/>
                      <a:pt x="1900982" y="130150"/>
                    </a:cubicBezTo>
                    <a:cubicBezTo>
                      <a:pt x="1894408" y="131464"/>
                      <a:pt x="1883891" y="132122"/>
                      <a:pt x="1869430" y="132122"/>
                    </a:cubicBezTo>
                    <a:cubicBezTo>
                      <a:pt x="1856283" y="133436"/>
                      <a:pt x="1845766" y="134094"/>
                      <a:pt x="1837878" y="134094"/>
                    </a:cubicBezTo>
                    <a:lnTo>
                      <a:pt x="1837878" y="205085"/>
                    </a:lnTo>
                    <a:lnTo>
                      <a:pt x="1859570" y="203113"/>
                    </a:lnTo>
                    <a:cubicBezTo>
                      <a:pt x="1866143" y="195225"/>
                      <a:pt x="1874031" y="182736"/>
                      <a:pt x="1883234" y="165645"/>
                    </a:cubicBezTo>
                    <a:cubicBezTo>
                      <a:pt x="1885863" y="168275"/>
                      <a:pt x="1889150" y="171561"/>
                      <a:pt x="1893094" y="175505"/>
                    </a:cubicBezTo>
                    <a:cubicBezTo>
                      <a:pt x="1898352" y="179449"/>
                      <a:pt x="1905583" y="184708"/>
                      <a:pt x="1914785" y="191281"/>
                    </a:cubicBezTo>
                    <a:cubicBezTo>
                      <a:pt x="1925302" y="199169"/>
                      <a:pt x="1929904" y="205742"/>
                      <a:pt x="1928589" y="211001"/>
                    </a:cubicBezTo>
                    <a:cubicBezTo>
                      <a:pt x="1928589" y="214945"/>
                      <a:pt x="1922673" y="216917"/>
                      <a:pt x="1910841" y="216917"/>
                    </a:cubicBezTo>
                    <a:cubicBezTo>
                      <a:pt x="1902953" y="216917"/>
                      <a:pt x="1889807" y="217574"/>
                      <a:pt x="1871402" y="218889"/>
                    </a:cubicBezTo>
                    <a:cubicBezTo>
                      <a:pt x="1831962" y="221518"/>
                      <a:pt x="1797124" y="223490"/>
                      <a:pt x="1766887" y="224805"/>
                    </a:cubicBezTo>
                    <a:cubicBezTo>
                      <a:pt x="1755056" y="224805"/>
                      <a:pt x="1741252" y="226119"/>
                      <a:pt x="1725476" y="228748"/>
                    </a:cubicBezTo>
                    <a:lnTo>
                      <a:pt x="1715616" y="207057"/>
                    </a:lnTo>
                    <a:cubicBezTo>
                      <a:pt x="1735336" y="208371"/>
                      <a:pt x="1751769" y="208371"/>
                      <a:pt x="1764915" y="207057"/>
                    </a:cubicBezTo>
                    <a:cubicBezTo>
                      <a:pt x="1772803" y="207057"/>
                      <a:pt x="1782006" y="207057"/>
                      <a:pt x="1792523" y="207057"/>
                    </a:cubicBezTo>
                    <a:lnTo>
                      <a:pt x="1792523" y="136066"/>
                    </a:lnTo>
                    <a:cubicBezTo>
                      <a:pt x="1785950" y="137380"/>
                      <a:pt x="1769517" y="138695"/>
                      <a:pt x="1743224" y="140010"/>
                    </a:cubicBezTo>
                    <a:cubicBezTo>
                      <a:pt x="1730077" y="141324"/>
                      <a:pt x="1720875" y="141982"/>
                      <a:pt x="1715616" y="141982"/>
                    </a:cubicBezTo>
                    <a:cubicBezTo>
                      <a:pt x="1714301" y="145926"/>
                      <a:pt x="1707071" y="148555"/>
                      <a:pt x="1693924" y="149870"/>
                    </a:cubicBezTo>
                    <a:cubicBezTo>
                      <a:pt x="1659744" y="195882"/>
                      <a:pt x="1624248" y="234664"/>
                      <a:pt x="1587438" y="266216"/>
                    </a:cubicBezTo>
                    <a:cubicBezTo>
                      <a:pt x="1611102" y="263587"/>
                      <a:pt x="1641996" y="258985"/>
                      <a:pt x="1680121" y="252412"/>
                    </a:cubicBezTo>
                    <a:cubicBezTo>
                      <a:pt x="1691952" y="252412"/>
                      <a:pt x="1698526" y="253069"/>
                      <a:pt x="1699840" y="254384"/>
                    </a:cubicBezTo>
                    <a:cubicBezTo>
                      <a:pt x="1701155" y="258328"/>
                      <a:pt x="1695896" y="262272"/>
                      <a:pt x="1684065" y="266216"/>
                    </a:cubicBezTo>
                    <a:cubicBezTo>
                      <a:pt x="1681435" y="267531"/>
                      <a:pt x="1675519" y="270160"/>
                      <a:pt x="1666317" y="274104"/>
                    </a:cubicBezTo>
                    <a:cubicBezTo>
                      <a:pt x="1624248" y="289880"/>
                      <a:pt x="1597955" y="300397"/>
                      <a:pt x="1587438" y="305655"/>
                    </a:cubicBezTo>
                    <a:cubicBezTo>
                      <a:pt x="1586123" y="305655"/>
                      <a:pt x="1583494" y="306970"/>
                      <a:pt x="1579550" y="309599"/>
                    </a:cubicBezTo>
                    <a:cubicBezTo>
                      <a:pt x="1574291" y="313543"/>
                      <a:pt x="1569690" y="316173"/>
                      <a:pt x="1565746" y="317487"/>
                    </a:cubicBezTo>
                    <a:cubicBezTo>
                      <a:pt x="1560487" y="317487"/>
                      <a:pt x="1554572" y="312229"/>
                      <a:pt x="1547998" y="301711"/>
                    </a:cubicBezTo>
                    <a:cubicBezTo>
                      <a:pt x="1545369" y="293824"/>
                      <a:pt x="1540768" y="283964"/>
                      <a:pt x="1534195" y="272132"/>
                    </a:cubicBezTo>
                    <a:cubicBezTo>
                      <a:pt x="1549970" y="266873"/>
                      <a:pt x="1564431" y="256356"/>
                      <a:pt x="1577578" y="240580"/>
                    </a:cubicBezTo>
                    <a:cubicBezTo>
                      <a:pt x="1595983" y="220861"/>
                      <a:pt x="1611759" y="199826"/>
                      <a:pt x="1624905" y="177477"/>
                    </a:cubicBezTo>
                    <a:cubicBezTo>
                      <a:pt x="1618332" y="181421"/>
                      <a:pt x="1606500" y="186680"/>
                      <a:pt x="1589410" y="193253"/>
                    </a:cubicBezTo>
                    <a:cubicBezTo>
                      <a:pt x="1581522" y="195882"/>
                      <a:pt x="1576263" y="197854"/>
                      <a:pt x="1573634" y="199169"/>
                    </a:cubicBezTo>
                    <a:cubicBezTo>
                      <a:pt x="1572319" y="200484"/>
                      <a:pt x="1569690" y="201798"/>
                      <a:pt x="1565746" y="203113"/>
                    </a:cubicBezTo>
                    <a:cubicBezTo>
                      <a:pt x="1560487" y="207057"/>
                      <a:pt x="1555886" y="209686"/>
                      <a:pt x="1551942" y="211001"/>
                    </a:cubicBezTo>
                    <a:cubicBezTo>
                      <a:pt x="1546684" y="212315"/>
                      <a:pt x="1541425" y="207057"/>
                      <a:pt x="1536167" y="195225"/>
                    </a:cubicBezTo>
                    <a:cubicBezTo>
                      <a:pt x="1534852" y="193910"/>
                      <a:pt x="1533537" y="191938"/>
                      <a:pt x="1532223" y="189309"/>
                    </a:cubicBezTo>
                    <a:cubicBezTo>
                      <a:pt x="1526964" y="180106"/>
                      <a:pt x="1523677" y="172219"/>
                      <a:pt x="1522363" y="165645"/>
                    </a:cubicBezTo>
                    <a:cubicBezTo>
                      <a:pt x="1539453" y="160387"/>
                      <a:pt x="1553257" y="149870"/>
                      <a:pt x="1563774" y="134094"/>
                    </a:cubicBezTo>
                    <a:cubicBezTo>
                      <a:pt x="1580865" y="107801"/>
                      <a:pt x="1595983" y="77564"/>
                      <a:pt x="1609130" y="43383"/>
                    </a:cubicBezTo>
                    <a:cubicBezTo>
                      <a:pt x="1615703" y="27607"/>
                      <a:pt x="1619647" y="14461"/>
                      <a:pt x="1620961" y="3944"/>
                    </a:cubicBezTo>
                    <a:close/>
                    <a:moveTo>
                      <a:pt x="703994" y="0"/>
                    </a:moveTo>
                    <a:cubicBezTo>
                      <a:pt x="710567" y="1314"/>
                      <a:pt x="723714" y="5916"/>
                      <a:pt x="743433" y="13803"/>
                    </a:cubicBezTo>
                    <a:cubicBezTo>
                      <a:pt x="728972" y="7230"/>
                      <a:pt x="730944" y="7888"/>
                      <a:pt x="749349" y="15775"/>
                    </a:cubicBezTo>
                    <a:cubicBezTo>
                      <a:pt x="757237" y="17090"/>
                      <a:pt x="761839" y="19062"/>
                      <a:pt x="763153" y="21691"/>
                    </a:cubicBezTo>
                    <a:cubicBezTo>
                      <a:pt x="767097" y="24321"/>
                      <a:pt x="769726" y="27607"/>
                      <a:pt x="771041" y="31551"/>
                    </a:cubicBezTo>
                    <a:cubicBezTo>
                      <a:pt x="771041" y="35495"/>
                      <a:pt x="765125" y="40754"/>
                      <a:pt x="753293" y="47327"/>
                    </a:cubicBezTo>
                    <a:lnTo>
                      <a:pt x="753293" y="114374"/>
                    </a:lnTo>
                    <a:lnTo>
                      <a:pt x="853864" y="110430"/>
                    </a:lnTo>
                    <a:lnTo>
                      <a:pt x="879500" y="76907"/>
                    </a:lnTo>
                    <a:cubicBezTo>
                      <a:pt x="895275" y="93997"/>
                      <a:pt x="909736" y="111087"/>
                      <a:pt x="922883" y="128178"/>
                    </a:cubicBezTo>
                    <a:cubicBezTo>
                      <a:pt x="932086" y="138695"/>
                      <a:pt x="936687" y="145926"/>
                      <a:pt x="936687" y="149870"/>
                    </a:cubicBezTo>
                    <a:cubicBezTo>
                      <a:pt x="936687" y="157757"/>
                      <a:pt x="928799" y="161044"/>
                      <a:pt x="913023" y="159729"/>
                    </a:cubicBezTo>
                    <a:cubicBezTo>
                      <a:pt x="902506" y="158415"/>
                      <a:pt x="891331" y="157757"/>
                      <a:pt x="879500" y="157757"/>
                    </a:cubicBezTo>
                    <a:cubicBezTo>
                      <a:pt x="875556" y="157757"/>
                      <a:pt x="867010" y="159729"/>
                      <a:pt x="853864" y="163673"/>
                    </a:cubicBezTo>
                    <a:cubicBezTo>
                      <a:pt x="849920" y="164988"/>
                      <a:pt x="847291" y="165645"/>
                      <a:pt x="845976" y="165645"/>
                    </a:cubicBezTo>
                    <a:cubicBezTo>
                      <a:pt x="838088" y="169589"/>
                      <a:pt x="832830" y="170247"/>
                      <a:pt x="830200" y="167617"/>
                    </a:cubicBezTo>
                    <a:cubicBezTo>
                      <a:pt x="828886" y="164988"/>
                      <a:pt x="831515" y="159729"/>
                      <a:pt x="838088" y="151842"/>
                    </a:cubicBezTo>
                    <a:cubicBezTo>
                      <a:pt x="839403" y="149212"/>
                      <a:pt x="841375" y="145926"/>
                      <a:pt x="844004" y="141982"/>
                    </a:cubicBezTo>
                    <a:cubicBezTo>
                      <a:pt x="847948" y="135408"/>
                      <a:pt x="850577" y="130150"/>
                      <a:pt x="851892" y="126206"/>
                    </a:cubicBezTo>
                    <a:cubicBezTo>
                      <a:pt x="800621" y="127521"/>
                      <a:pt x="715168" y="132122"/>
                      <a:pt x="595536" y="140010"/>
                    </a:cubicBezTo>
                    <a:cubicBezTo>
                      <a:pt x="595536" y="162359"/>
                      <a:pt x="591592" y="182736"/>
                      <a:pt x="583704" y="201141"/>
                    </a:cubicBezTo>
                    <a:cubicBezTo>
                      <a:pt x="575816" y="222175"/>
                      <a:pt x="565956" y="232692"/>
                      <a:pt x="554124" y="232692"/>
                    </a:cubicBezTo>
                    <a:cubicBezTo>
                      <a:pt x="546236" y="232692"/>
                      <a:pt x="539663" y="228748"/>
                      <a:pt x="534404" y="220861"/>
                    </a:cubicBezTo>
                    <a:cubicBezTo>
                      <a:pt x="527831" y="209029"/>
                      <a:pt x="526517" y="197854"/>
                      <a:pt x="530460" y="187337"/>
                    </a:cubicBezTo>
                    <a:cubicBezTo>
                      <a:pt x="531775" y="180764"/>
                      <a:pt x="536376" y="173533"/>
                      <a:pt x="544264" y="165645"/>
                    </a:cubicBezTo>
                    <a:cubicBezTo>
                      <a:pt x="552152" y="155128"/>
                      <a:pt x="557411" y="147898"/>
                      <a:pt x="560040" y="143954"/>
                    </a:cubicBezTo>
                    <a:cubicBezTo>
                      <a:pt x="567928" y="130807"/>
                      <a:pt x="573187" y="116346"/>
                      <a:pt x="575816" y="100570"/>
                    </a:cubicBezTo>
                    <a:cubicBezTo>
                      <a:pt x="575816" y="97941"/>
                      <a:pt x="576473" y="95312"/>
                      <a:pt x="577788" y="92682"/>
                    </a:cubicBezTo>
                    <a:cubicBezTo>
                      <a:pt x="577788" y="88738"/>
                      <a:pt x="577788" y="86109"/>
                      <a:pt x="577788" y="84794"/>
                    </a:cubicBezTo>
                    <a:cubicBezTo>
                      <a:pt x="577788" y="79536"/>
                      <a:pt x="579102" y="76907"/>
                      <a:pt x="581732" y="76907"/>
                    </a:cubicBezTo>
                    <a:cubicBezTo>
                      <a:pt x="584361" y="76907"/>
                      <a:pt x="586333" y="79536"/>
                      <a:pt x="587648" y="84794"/>
                    </a:cubicBezTo>
                    <a:cubicBezTo>
                      <a:pt x="587648" y="86109"/>
                      <a:pt x="588305" y="87424"/>
                      <a:pt x="589620" y="88738"/>
                    </a:cubicBezTo>
                    <a:cubicBezTo>
                      <a:pt x="590934" y="91368"/>
                      <a:pt x="591592" y="95312"/>
                      <a:pt x="591592" y="100570"/>
                    </a:cubicBezTo>
                    <a:cubicBezTo>
                      <a:pt x="592906" y="104514"/>
                      <a:pt x="593564" y="112402"/>
                      <a:pt x="593564" y="124234"/>
                    </a:cubicBezTo>
                    <a:lnTo>
                      <a:pt x="705966" y="118318"/>
                    </a:lnTo>
                    <a:lnTo>
                      <a:pt x="705966" y="53243"/>
                    </a:lnTo>
                    <a:cubicBezTo>
                      <a:pt x="705966" y="38782"/>
                      <a:pt x="705309" y="21034"/>
                      <a:pt x="70399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grpSp>
        <p:pic>
          <p:nvPicPr>
            <p:cNvPr id="7" name="Picture 2" descr="查看图片"/>
            <p:cNvPicPr>
              <a:picLocks noChangeAspect="1" noChangeArrowheads="1"/>
            </p:cNvPicPr>
            <p:nvPr/>
          </p:nvPicPr>
          <p:blipFill rotWithShape="1">
            <a:blip r:embed="rId3">
              <a:extLst>
                <a:ext uri="{28A0092B-C50C-407E-A947-70E740481C1C}">
                  <a14:useLocalDpi xmlns:a14="http://schemas.microsoft.com/office/drawing/2010/main" val="0"/>
                </a:ext>
              </a:extLst>
            </a:blip>
            <a:srcRect l="55937" b="37229"/>
            <a:stretch>
              <a:fillRect/>
            </a:stretch>
          </p:blipFill>
          <p:spPr bwMode="auto">
            <a:xfrm>
              <a:off x="6819900" y="4680000"/>
              <a:ext cx="5372100" cy="2178000"/>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矩形 12"/>
          <p:cNvSpPr/>
          <p:nvPr/>
        </p:nvSpPr>
        <p:spPr>
          <a:xfrm>
            <a:off x="1506000" y="1440000"/>
            <a:ext cx="9180000" cy="4247317"/>
          </a:xfrm>
          <a:prstGeom prst="rect">
            <a:avLst/>
          </a:prstGeom>
        </p:spPr>
        <p:txBody>
          <a:bodyPr wrap="square">
            <a:spAutoFit/>
          </a:bodyPr>
          <a:lstStyle/>
          <a:p>
            <a:pPr algn="just">
              <a:lnSpc>
                <a:spcPct val="150000"/>
              </a:lnSpc>
              <a:buClr>
                <a:srgbClr val="C00000"/>
              </a:buClr>
            </a:pPr>
            <a:r>
              <a:rPr lang="zh-CN" altLang="en-US" sz="2000" dirty="0">
                <a:solidFill>
                  <a:schemeClr val="tx1">
                    <a:lumMod val="95000"/>
                    <a:lumOff val="5000"/>
                  </a:schemeClr>
                </a:solidFill>
                <a:latin typeface="微软雅黑" panose="020B0503020204020204" pitchFamily="34" charset="-122"/>
                <a:ea typeface="微软雅黑" panose="020B0503020204020204" pitchFamily="34" charset="-122"/>
              </a:rPr>
              <a:t>　　习近平新时代中国特色社会主义思想回答的重大时代课题是：新时代坚持和发展什么样的中国特色社会主义、怎样坚持和发展中国特色社会主义，建设什么样的社会主义现代化强国、怎样建设社会主义现代化强国，建设什么样的长期执政的马克思主义政党、怎样建设长期执政的马克思主义政党。</a:t>
            </a:r>
          </a:p>
          <a:p>
            <a:pPr algn="just">
              <a:lnSpc>
                <a:spcPct val="150000"/>
              </a:lnSpc>
              <a:buClr>
                <a:srgbClr val="C00000"/>
              </a:buClr>
            </a:pPr>
            <a:r>
              <a:rPr lang="zh-CN" altLang="en-US" sz="2000" dirty="0">
                <a:solidFill>
                  <a:schemeClr val="tx1">
                    <a:lumMod val="95000"/>
                    <a:lumOff val="5000"/>
                  </a:schemeClr>
                </a:solidFill>
                <a:latin typeface="微软雅黑" panose="020B0503020204020204" pitchFamily="34" charset="-122"/>
                <a:ea typeface="微软雅黑" panose="020B0503020204020204" pitchFamily="34" charset="-122"/>
              </a:rPr>
              <a:t>　　</a:t>
            </a:r>
            <a:r>
              <a:rPr lang="zh-CN" altLang="en-US" sz="2000" dirty="0">
                <a:solidFill>
                  <a:schemeClr val="tx1">
                    <a:lumMod val="95000"/>
                    <a:lumOff val="5000"/>
                  </a:schemeClr>
                </a:solidFill>
                <a:latin typeface="微软雅黑" panose="020B0503020204020204" pitchFamily="34" charset="-122"/>
                <a:ea typeface="微软雅黑" panose="020B0503020204020204" pitchFamily="34" charset="-122"/>
                <a:sym typeface="+mn-ea"/>
              </a:rPr>
              <a:t>坚持人民至上、坚持自信自立、坚持守正创新、坚持问题导向、坚持系统观念、坚持胸怀天下，是习近平新时代中国特色社会主义思想的世界观和方法论。</a:t>
            </a:r>
            <a:endParaRPr lang="zh-CN" altLang="en-US" sz="2000" dirty="0">
              <a:solidFill>
                <a:schemeClr val="tx1">
                  <a:lumMod val="95000"/>
                  <a:lumOff val="5000"/>
                </a:schemeClr>
              </a:solidFill>
              <a:latin typeface="微软雅黑" panose="020B0503020204020204" pitchFamily="34" charset="-122"/>
              <a:ea typeface="微软雅黑" panose="020B0503020204020204" pitchFamily="34" charset="-122"/>
            </a:endParaRPr>
          </a:p>
          <a:p>
            <a:pPr algn="just">
              <a:lnSpc>
                <a:spcPct val="150000"/>
              </a:lnSpc>
              <a:buClr>
                <a:srgbClr val="C00000"/>
              </a:buClr>
            </a:pPr>
            <a:r>
              <a:rPr lang="zh-CN" altLang="en-US" sz="2000" dirty="0">
                <a:solidFill>
                  <a:schemeClr val="tx1">
                    <a:lumMod val="95000"/>
                    <a:lumOff val="5000"/>
                  </a:schemeClr>
                </a:solidFill>
                <a:latin typeface="微软雅黑" panose="020B0503020204020204" pitchFamily="34" charset="-122"/>
                <a:ea typeface="微软雅黑" panose="020B0503020204020204" pitchFamily="34" charset="-122"/>
              </a:rPr>
              <a:t>　　习近平新时代中国特色社会主义思想是当代中国马克思主义、二十一世纪马克思主义，是中华文化和中国精神的时代精华，实现了马克思主义中国化时代化新的飞跃。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81741" y="-68810"/>
            <a:ext cx="12565627" cy="7257408"/>
            <a:chOff x="-181741" y="-68810"/>
            <a:chExt cx="12565627" cy="7257408"/>
          </a:xfrm>
        </p:grpSpPr>
        <p:pic>
          <p:nvPicPr>
            <p:cNvPr id="3" name="图片 2"/>
            <p:cNvPicPr>
              <a:picLocks noChangeAspect="1"/>
            </p:cNvPicPr>
            <p:nvPr/>
          </p:nvPicPr>
          <p:blipFill>
            <a:blip r:embed="rId2"/>
            <a:stretch>
              <a:fillRect/>
            </a:stretch>
          </p:blipFill>
          <p:spPr>
            <a:xfrm>
              <a:off x="0" y="0"/>
              <a:ext cx="12192000" cy="6858000"/>
            </a:xfrm>
            <a:prstGeom prst="rect">
              <a:avLst/>
            </a:prstGeom>
            <a:noFill/>
          </p:spPr>
        </p:pic>
        <p:pic>
          <p:nvPicPr>
            <p:cNvPr id="4" name="图片 3"/>
            <p:cNvPicPr>
              <a:picLocks noChangeAspect="1"/>
            </p:cNvPicPr>
            <p:nvPr/>
          </p:nvPicPr>
          <p:blipFill rotWithShape="1">
            <a:blip r:embed="rId3" cstate="screen"/>
            <a:srcRect l="1513" r="1530" b="2866"/>
            <a:stretch>
              <a:fillRect/>
            </a:stretch>
          </p:blipFill>
          <p:spPr>
            <a:xfrm rot="197480">
              <a:off x="-181741" y="-68810"/>
              <a:ext cx="12565627" cy="7257408"/>
            </a:xfrm>
            <a:custGeom>
              <a:avLst/>
              <a:gdLst>
                <a:gd name="connsiteX0" fmla="*/ 0 w 12565627"/>
                <a:gd name="connsiteY0" fmla="*/ 643677 h 7471612"/>
                <a:gd name="connsiteX1" fmla="*/ 11192846 w 12565627"/>
                <a:gd name="connsiteY1" fmla="*/ 0 h 7471612"/>
                <a:gd name="connsiteX2" fmla="*/ 12175127 w 12565627"/>
                <a:gd name="connsiteY2" fmla="*/ 0 h 7471612"/>
                <a:gd name="connsiteX3" fmla="*/ 12565627 w 12565627"/>
                <a:gd name="connsiteY3" fmla="*/ 6790385 h 7471612"/>
                <a:gd name="connsiteX4" fmla="*/ 719827 w 12565627"/>
                <a:gd name="connsiteY4" fmla="*/ 7471612 h 7471612"/>
                <a:gd name="connsiteX5" fmla="*/ 392660 w 12565627"/>
                <a:gd name="connsiteY5" fmla="*/ 7471612 h 7471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65627" h="7471612">
                  <a:moveTo>
                    <a:pt x="0" y="643677"/>
                  </a:moveTo>
                  <a:lnTo>
                    <a:pt x="11192846" y="0"/>
                  </a:lnTo>
                  <a:lnTo>
                    <a:pt x="12175127" y="0"/>
                  </a:lnTo>
                  <a:lnTo>
                    <a:pt x="12565627" y="6790385"/>
                  </a:lnTo>
                  <a:lnTo>
                    <a:pt x="719827" y="7471612"/>
                  </a:lnTo>
                  <a:lnTo>
                    <a:pt x="392660" y="7471612"/>
                  </a:lnTo>
                  <a:close/>
                </a:path>
              </a:pathLst>
            </a:custGeom>
          </p:spPr>
        </p:pic>
        <p:grpSp>
          <p:nvGrpSpPr>
            <p:cNvPr id="5" name="组合 4"/>
            <p:cNvGrpSpPr/>
            <p:nvPr/>
          </p:nvGrpSpPr>
          <p:grpSpPr>
            <a:xfrm>
              <a:off x="9852847" y="633105"/>
              <a:ext cx="1260000" cy="2589582"/>
              <a:chOff x="9852847" y="633105"/>
              <a:chExt cx="1260000" cy="2589582"/>
            </a:xfrm>
          </p:grpSpPr>
          <p:pic>
            <p:nvPicPr>
              <p:cNvPr id="6" name="图片 5"/>
              <p:cNvPicPr>
                <a:picLocks noChangeAspect="1"/>
              </p:cNvPicPr>
              <p:nvPr/>
            </p:nvPicPr>
            <p:blipFill>
              <a:blip r:embed="rId2"/>
              <a:srcRect l="66730" t="94" r="8270"/>
              <a:stretch>
                <a:fillRect/>
              </a:stretch>
            </p:blipFill>
            <p:spPr>
              <a:xfrm flipV="1">
                <a:off x="9852847" y="633106"/>
                <a:ext cx="1152000" cy="2589581"/>
              </a:xfrm>
              <a:prstGeom prst="snip1Rect">
                <a:avLst/>
              </a:prstGeom>
              <a:noFill/>
              <a:effectLst>
                <a:outerShdw blurRad="190500" dist="63500" dir="2700000" algn="tl" rotWithShape="0">
                  <a:prstClr val="black">
                    <a:alpha val="25000"/>
                  </a:prstClr>
                </a:outerShdw>
              </a:effectLst>
            </p:spPr>
          </p:pic>
          <p:sp>
            <p:nvSpPr>
              <p:cNvPr id="7" name="文本框 6"/>
              <p:cNvSpPr txBox="1"/>
              <p:nvPr/>
            </p:nvSpPr>
            <p:spPr>
              <a:xfrm>
                <a:off x="10187140" y="951277"/>
                <a:ext cx="483414" cy="1953238"/>
              </a:xfrm>
              <a:custGeom>
                <a:avLst/>
                <a:gdLst/>
                <a:ahLst/>
                <a:cxnLst/>
                <a:rect l="l" t="t" r="r" b="b"/>
                <a:pathLst>
                  <a:path w="483414" h="1953238">
                    <a:moveTo>
                      <a:pt x="335728" y="1843301"/>
                    </a:moveTo>
                    <a:cubicBezTo>
                      <a:pt x="341973" y="1843630"/>
                      <a:pt x="351011" y="1845109"/>
                      <a:pt x="362843" y="1847738"/>
                    </a:cubicBezTo>
                    <a:cubicBezTo>
                      <a:pt x="378619" y="1850367"/>
                      <a:pt x="393080" y="1855626"/>
                      <a:pt x="406226" y="1863514"/>
                    </a:cubicBezTo>
                    <a:cubicBezTo>
                      <a:pt x="422002" y="1872716"/>
                      <a:pt x="433176" y="1884548"/>
                      <a:pt x="439750" y="1899009"/>
                    </a:cubicBezTo>
                    <a:cubicBezTo>
                      <a:pt x="440407" y="1902953"/>
                      <a:pt x="440571" y="1906733"/>
                      <a:pt x="440243" y="1910348"/>
                    </a:cubicBezTo>
                    <a:cubicBezTo>
                      <a:pt x="439914" y="1913964"/>
                      <a:pt x="439092" y="1917414"/>
                      <a:pt x="437778" y="1920701"/>
                    </a:cubicBezTo>
                    <a:cubicBezTo>
                      <a:pt x="433834" y="1929904"/>
                      <a:pt x="429232" y="1935162"/>
                      <a:pt x="423974" y="1936477"/>
                    </a:cubicBezTo>
                    <a:cubicBezTo>
                      <a:pt x="416086" y="1940421"/>
                      <a:pt x="408855" y="1939106"/>
                      <a:pt x="402282" y="1932533"/>
                    </a:cubicBezTo>
                    <a:cubicBezTo>
                      <a:pt x="399653" y="1929904"/>
                      <a:pt x="396366" y="1925302"/>
                      <a:pt x="392422" y="1918729"/>
                    </a:cubicBezTo>
                    <a:cubicBezTo>
                      <a:pt x="388478" y="1912156"/>
                      <a:pt x="385849" y="1908212"/>
                      <a:pt x="384534" y="1906897"/>
                    </a:cubicBezTo>
                    <a:cubicBezTo>
                      <a:pt x="383220" y="1905582"/>
                      <a:pt x="381905" y="1903611"/>
                      <a:pt x="380590" y="1900981"/>
                    </a:cubicBezTo>
                    <a:cubicBezTo>
                      <a:pt x="379276" y="1898352"/>
                      <a:pt x="377961" y="1896380"/>
                      <a:pt x="376647" y="1895065"/>
                    </a:cubicBezTo>
                    <a:lnTo>
                      <a:pt x="370731" y="1885206"/>
                    </a:lnTo>
                    <a:cubicBezTo>
                      <a:pt x="358899" y="1873374"/>
                      <a:pt x="346410" y="1862857"/>
                      <a:pt x="333263" y="1853654"/>
                    </a:cubicBezTo>
                    <a:cubicBezTo>
                      <a:pt x="333263" y="1853654"/>
                      <a:pt x="332606" y="1852997"/>
                      <a:pt x="331291" y="1851682"/>
                    </a:cubicBezTo>
                    <a:cubicBezTo>
                      <a:pt x="326033" y="1849053"/>
                      <a:pt x="324061" y="1847081"/>
                      <a:pt x="325375" y="1845766"/>
                    </a:cubicBezTo>
                    <a:cubicBezTo>
                      <a:pt x="326033" y="1843794"/>
                      <a:pt x="329484" y="1842972"/>
                      <a:pt x="335728" y="1843301"/>
                    </a:cubicBezTo>
                    <a:close/>
                    <a:moveTo>
                      <a:pt x="191281" y="1735336"/>
                    </a:moveTo>
                    <a:cubicBezTo>
                      <a:pt x="213630" y="1735336"/>
                      <a:pt x="230721" y="1739280"/>
                      <a:pt x="242552" y="1747167"/>
                    </a:cubicBezTo>
                    <a:cubicBezTo>
                      <a:pt x="253070" y="1753741"/>
                      <a:pt x="258986" y="1762286"/>
                      <a:pt x="260300" y="1772803"/>
                    </a:cubicBezTo>
                    <a:cubicBezTo>
                      <a:pt x="260300" y="1775432"/>
                      <a:pt x="259643" y="1779376"/>
                      <a:pt x="258328" y="1784635"/>
                    </a:cubicBezTo>
                    <a:cubicBezTo>
                      <a:pt x="259643" y="1782006"/>
                      <a:pt x="258986" y="1783320"/>
                      <a:pt x="256356" y="1788579"/>
                    </a:cubicBezTo>
                    <a:cubicBezTo>
                      <a:pt x="252412" y="1792523"/>
                      <a:pt x="247811" y="1795152"/>
                      <a:pt x="242552" y="1796467"/>
                    </a:cubicBezTo>
                    <a:cubicBezTo>
                      <a:pt x="237294" y="1799096"/>
                      <a:pt x="231378" y="1798439"/>
                      <a:pt x="224805" y="1794495"/>
                    </a:cubicBezTo>
                    <a:cubicBezTo>
                      <a:pt x="220861" y="1791866"/>
                      <a:pt x="216917" y="1787264"/>
                      <a:pt x="212973" y="1780691"/>
                    </a:cubicBezTo>
                    <a:cubicBezTo>
                      <a:pt x="212973" y="1779376"/>
                      <a:pt x="211658" y="1775432"/>
                      <a:pt x="209029" y="1768859"/>
                    </a:cubicBezTo>
                    <a:cubicBezTo>
                      <a:pt x="207714" y="1766230"/>
                      <a:pt x="206400" y="1764258"/>
                      <a:pt x="205085" y="1762943"/>
                    </a:cubicBezTo>
                    <a:cubicBezTo>
                      <a:pt x="198512" y="1756370"/>
                      <a:pt x="193253" y="1751111"/>
                      <a:pt x="189309" y="1747167"/>
                    </a:cubicBezTo>
                    <a:cubicBezTo>
                      <a:pt x="182736" y="1741909"/>
                      <a:pt x="179449" y="1739280"/>
                      <a:pt x="179449" y="1739280"/>
                    </a:cubicBezTo>
                    <a:cubicBezTo>
                      <a:pt x="179449" y="1736650"/>
                      <a:pt x="183393" y="1735336"/>
                      <a:pt x="191281" y="1735336"/>
                    </a:cubicBezTo>
                    <a:close/>
                    <a:moveTo>
                      <a:pt x="209029" y="1668289"/>
                    </a:moveTo>
                    <a:cubicBezTo>
                      <a:pt x="231378" y="1669603"/>
                      <a:pt x="247811" y="1674204"/>
                      <a:pt x="258328" y="1682092"/>
                    </a:cubicBezTo>
                    <a:cubicBezTo>
                      <a:pt x="268845" y="1688665"/>
                      <a:pt x="274761" y="1697211"/>
                      <a:pt x="276076" y="1707728"/>
                    </a:cubicBezTo>
                    <a:lnTo>
                      <a:pt x="274104" y="1719560"/>
                    </a:lnTo>
                    <a:lnTo>
                      <a:pt x="272132" y="1723504"/>
                    </a:lnTo>
                    <a:cubicBezTo>
                      <a:pt x="268188" y="1727448"/>
                      <a:pt x="263587" y="1730077"/>
                      <a:pt x="258328" y="1731392"/>
                    </a:cubicBezTo>
                    <a:cubicBezTo>
                      <a:pt x="253070" y="1732706"/>
                      <a:pt x="247154" y="1731392"/>
                      <a:pt x="240580" y="1727448"/>
                    </a:cubicBezTo>
                    <a:cubicBezTo>
                      <a:pt x="237951" y="1726133"/>
                      <a:pt x="234665" y="1721532"/>
                      <a:pt x="230721" y="1713644"/>
                    </a:cubicBezTo>
                    <a:cubicBezTo>
                      <a:pt x="230721" y="1712329"/>
                      <a:pt x="230063" y="1711015"/>
                      <a:pt x="228749" y="1709700"/>
                    </a:cubicBezTo>
                    <a:cubicBezTo>
                      <a:pt x="228749" y="1708385"/>
                      <a:pt x="226777" y="1704441"/>
                      <a:pt x="222833" y="1697868"/>
                    </a:cubicBezTo>
                    <a:cubicBezTo>
                      <a:pt x="222833" y="1696553"/>
                      <a:pt x="222175" y="1695239"/>
                      <a:pt x="220861" y="1693924"/>
                    </a:cubicBezTo>
                    <a:cubicBezTo>
                      <a:pt x="216917" y="1688665"/>
                      <a:pt x="212316" y="1684064"/>
                      <a:pt x="207057" y="1680120"/>
                    </a:cubicBezTo>
                    <a:cubicBezTo>
                      <a:pt x="200484" y="1674862"/>
                      <a:pt x="197197" y="1672232"/>
                      <a:pt x="197197" y="1672232"/>
                    </a:cubicBezTo>
                    <a:cubicBezTo>
                      <a:pt x="199826" y="1669603"/>
                      <a:pt x="203770" y="1668289"/>
                      <a:pt x="209029" y="1668289"/>
                    </a:cubicBezTo>
                    <a:close/>
                    <a:moveTo>
                      <a:pt x="299740" y="1660401"/>
                    </a:moveTo>
                    <a:cubicBezTo>
                      <a:pt x="306313" y="1661715"/>
                      <a:pt x="325375" y="1667631"/>
                      <a:pt x="356927" y="1678148"/>
                    </a:cubicBezTo>
                    <a:cubicBezTo>
                      <a:pt x="359556" y="1680778"/>
                      <a:pt x="360871" y="1683407"/>
                      <a:pt x="360871" y="1686036"/>
                    </a:cubicBezTo>
                    <a:cubicBezTo>
                      <a:pt x="362185" y="1687351"/>
                      <a:pt x="360871" y="1690637"/>
                      <a:pt x="356927" y="1695896"/>
                    </a:cubicBezTo>
                    <a:cubicBezTo>
                      <a:pt x="351668" y="1698525"/>
                      <a:pt x="347724" y="1701155"/>
                      <a:pt x="345095" y="1703784"/>
                    </a:cubicBezTo>
                    <a:cubicBezTo>
                      <a:pt x="341151" y="1747167"/>
                      <a:pt x="335235" y="1782006"/>
                      <a:pt x="327347" y="1808299"/>
                    </a:cubicBezTo>
                    <a:lnTo>
                      <a:pt x="382562" y="1804355"/>
                    </a:lnTo>
                    <a:lnTo>
                      <a:pt x="406226" y="1764915"/>
                    </a:lnTo>
                    <a:cubicBezTo>
                      <a:pt x="416743" y="1771488"/>
                      <a:pt x="429890" y="1780691"/>
                      <a:pt x="445666" y="1792523"/>
                    </a:cubicBezTo>
                    <a:cubicBezTo>
                      <a:pt x="453553" y="1799425"/>
                      <a:pt x="457744" y="1804478"/>
                      <a:pt x="458237" y="1807682"/>
                    </a:cubicBezTo>
                    <a:cubicBezTo>
                      <a:pt x="458401" y="1808751"/>
                      <a:pt x="458155" y="1809613"/>
                      <a:pt x="457497" y="1810271"/>
                    </a:cubicBezTo>
                    <a:cubicBezTo>
                      <a:pt x="457497" y="1814215"/>
                      <a:pt x="452239" y="1816186"/>
                      <a:pt x="441722" y="1816186"/>
                    </a:cubicBezTo>
                    <a:cubicBezTo>
                      <a:pt x="437778" y="1816186"/>
                      <a:pt x="431862" y="1816186"/>
                      <a:pt x="423974" y="1816186"/>
                    </a:cubicBezTo>
                    <a:cubicBezTo>
                      <a:pt x="412142" y="1817501"/>
                      <a:pt x="402282" y="1818158"/>
                      <a:pt x="394394" y="1818158"/>
                    </a:cubicBezTo>
                    <a:cubicBezTo>
                      <a:pt x="386506" y="1818158"/>
                      <a:pt x="374675" y="1818816"/>
                      <a:pt x="358899" y="1820130"/>
                    </a:cubicBezTo>
                    <a:cubicBezTo>
                      <a:pt x="341808" y="1820130"/>
                      <a:pt x="329977" y="1820788"/>
                      <a:pt x="323403" y="1822102"/>
                    </a:cubicBezTo>
                    <a:cubicBezTo>
                      <a:pt x="303684" y="1886520"/>
                      <a:pt x="249783" y="1929904"/>
                      <a:pt x="161702" y="1952253"/>
                    </a:cubicBezTo>
                    <a:cubicBezTo>
                      <a:pt x="157758" y="1953567"/>
                      <a:pt x="154471" y="1953567"/>
                      <a:pt x="151842" y="1952253"/>
                    </a:cubicBezTo>
                    <a:cubicBezTo>
                      <a:pt x="150527" y="1952253"/>
                      <a:pt x="149870" y="1952253"/>
                      <a:pt x="149870" y="1952253"/>
                    </a:cubicBezTo>
                    <a:cubicBezTo>
                      <a:pt x="149870" y="1949623"/>
                      <a:pt x="153156" y="1946337"/>
                      <a:pt x="159730" y="1942393"/>
                    </a:cubicBezTo>
                    <a:cubicBezTo>
                      <a:pt x="222833" y="1912156"/>
                      <a:pt x="262929" y="1873374"/>
                      <a:pt x="280020" y="1826046"/>
                    </a:cubicBezTo>
                    <a:cubicBezTo>
                      <a:pt x="276076" y="1826046"/>
                      <a:pt x="266873" y="1826704"/>
                      <a:pt x="252412" y="1828018"/>
                    </a:cubicBezTo>
                    <a:cubicBezTo>
                      <a:pt x="236637" y="1829333"/>
                      <a:pt x="226777" y="1829990"/>
                      <a:pt x="222833" y="1829990"/>
                    </a:cubicBezTo>
                    <a:cubicBezTo>
                      <a:pt x="220203" y="1829990"/>
                      <a:pt x="215602" y="1830648"/>
                      <a:pt x="209029" y="1831962"/>
                    </a:cubicBezTo>
                    <a:cubicBezTo>
                      <a:pt x="195882" y="1834591"/>
                      <a:pt x="185365" y="1836563"/>
                      <a:pt x="177477" y="1837878"/>
                    </a:cubicBezTo>
                    <a:lnTo>
                      <a:pt x="165646" y="1816186"/>
                    </a:lnTo>
                    <a:cubicBezTo>
                      <a:pt x="186680" y="1816186"/>
                      <a:pt x="207714" y="1815529"/>
                      <a:pt x="228749" y="1814215"/>
                    </a:cubicBezTo>
                    <a:lnTo>
                      <a:pt x="283964" y="1810271"/>
                    </a:lnTo>
                    <a:cubicBezTo>
                      <a:pt x="290537" y="1789236"/>
                      <a:pt x="294481" y="1762943"/>
                      <a:pt x="295796" y="1731392"/>
                    </a:cubicBezTo>
                    <a:cubicBezTo>
                      <a:pt x="295796" y="1730077"/>
                      <a:pt x="295796" y="1728105"/>
                      <a:pt x="295796" y="1725476"/>
                    </a:cubicBezTo>
                    <a:cubicBezTo>
                      <a:pt x="298425" y="1703127"/>
                      <a:pt x="299740" y="1681435"/>
                      <a:pt x="299740" y="1660401"/>
                    </a:cubicBezTo>
                    <a:close/>
                    <a:moveTo>
                      <a:pt x="98598" y="1658429"/>
                    </a:moveTo>
                    <a:cubicBezTo>
                      <a:pt x="99913" y="1658429"/>
                      <a:pt x="101885" y="1659743"/>
                      <a:pt x="104514" y="1662373"/>
                    </a:cubicBezTo>
                    <a:cubicBezTo>
                      <a:pt x="115032" y="1668946"/>
                      <a:pt x="123577" y="1674862"/>
                      <a:pt x="130150" y="1680120"/>
                    </a:cubicBezTo>
                    <a:cubicBezTo>
                      <a:pt x="139353" y="1688008"/>
                      <a:pt x="143954" y="1693924"/>
                      <a:pt x="143954" y="1697868"/>
                    </a:cubicBezTo>
                    <a:cubicBezTo>
                      <a:pt x="143954" y="1703127"/>
                      <a:pt x="138038" y="1708385"/>
                      <a:pt x="126206" y="1713644"/>
                    </a:cubicBezTo>
                    <a:lnTo>
                      <a:pt x="124234" y="1824074"/>
                    </a:lnTo>
                    <a:cubicBezTo>
                      <a:pt x="129493" y="1820130"/>
                      <a:pt x="136723" y="1814215"/>
                      <a:pt x="145926" y="1806327"/>
                    </a:cubicBezTo>
                    <a:cubicBezTo>
                      <a:pt x="159072" y="1795810"/>
                      <a:pt x="167617" y="1788579"/>
                      <a:pt x="171561" y="1784635"/>
                    </a:cubicBezTo>
                    <a:cubicBezTo>
                      <a:pt x="179449" y="1778062"/>
                      <a:pt x="184051" y="1776090"/>
                      <a:pt x="185365" y="1778719"/>
                    </a:cubicBezTo>
                    <a:cubicBezTo>
                      <a:pt x="186351" y="1779705"/>
                      <a:pt x="187009" y="1780773"/>
                      <a:pt x="187337" y="1781923"/>
                    </a:cubicBezTo>
                    <a:cubicBezTo>
                      <a:pt x="188323" y="1785374"/>
                      <a:pt x="186351" y="1789565"/>
                      <a:pt x="181421" y="1794495"/>
                    </a:cubicBezTo>
                    <a:cubicBezTo>
                      <a:pt x="149870" y="1833934"/>
                      <a:pt x="124891" y="1868115"/>
                      <a:pt x="106486" y="1897037"/>
                    </a:cubicBezTo>
                    <a:cubicBezTo>
                      <a:pt x="103857" y="1903611"/>
                      <a:pt x="100570" y="1907554"/>
                      <a:pt x="96626" y="1908869"/>
                    </a:cubicBezTo>
                    <a:cubicBezTo>
                      <a:pt x="91368" y="1911498"/>
                      <a:pt x="84795" y="1908869"/>
                      <a:pt x="76907" y="1900981"/>
                    </a:cubicBezTo>
                    <a:cubicBezTo>
                      <a:pt x="75592" y="1898352"/>
                      <a:pt x="70333" y="1891779"/>
                      <a:pt x="61131" y="1881262"/>
                    </a:cubicBezTo>
                    <a:cubicBezTo>
                      <a:pt x="57187" y="1876003"/>
                      <a:pt x="53900" y="1872059"/>
                      <a:pt x="51271" y="1869430"/>
                    </a:cubicBezTo>
                    <a:cubicBezTo>
                      <a:pt x="72305" y="1857598"/>
                      <a:pt x="82165" y="1842479"/>
                      <a:pt x="80851" y="1824074"/>
                    </a:cubicBezTo>
                    <a:lnTo>
                      <a:pt x="82823" y="1695896"/>
                    </a:lnTo>
                    <a:cubicBezTo>
                      <a:pt x="60474" y="1697211"/>
                      <a:pt x="41411" y="1700497"/>
                      <a:pt x="25635" y="1705756"/>
                    </a:cubicBezTo>
                    <a:cubicBezTo>
                      <a:pt x="25635" y="1704441"/>
                      <a:pt x="24321" y="1701812"/>
                      <a:pt x="21691" y="1697868"/>
                    </a:cubicBezTo>
                    <a:cubicBezTo>
                      <a:pt x="17748" y="1692609"/>
                      <a:pt x="15118" y="1688008"/>
                      <a:pt x="13804" y="1684064"/>
                    </a:cubicBezTo>
                    <a:cubicBezTo>
                      <a:pt x="40097" y="1684064"/>
                      <a:pt x="62446" y="1682750"/>
                      <a:pt x="80851" y="1680120"/>
                    </a:cubicBezTo>
                    <a:close/>
                    <a:moveTo>
                      <a:pt x="76907" y="1538138"/>
                    </a:moveTo>
                    <a:cubicBezTo>
                      <a:pt x="78221" y="1538138"/>
                      <a:pt x="80851" y="1538138"/>
                      <a:pt x="84795" y="1538138"/>
                    </a:cubicBezTo>
                    <a:cubicBezTo>
                      <a:pt x="90053" y="1539453"/>
                      <a:pt x="93997" y="1540110"/>
                      <a:pt x="96626" y="1540110"/>
                    </a:cubicBezTo>
                    <a:cubicBezTo>
                      <a:pt x="99256" y="1541425"/>
                      <a:pt x="103200" y="1542740"/>
                      <a:pt x="108458" y="1544054"/>
                    </a:cubicBezTo>
                    <a:cubicBezTo>
                      <a:pt x="116346" y="1546683"/>
                      <a:pt x="121605" y="1548655"/>
                      <a:pt x="124234" y="1549970"/>
                    </a:cubicBezTo>
                    <a:cubicBezTo>
                      <a:pt x="140010" y="1561802"/>
                      <a:pt x="147898" y="1574291"/>
                      <a:pt x="147898" y="1587438"/>
                    </a:cubicBezTo>
                    <a:cubicBezTo>
                      <a:pt x="149212" y="1596640"/>
                      <a:pt x="146583" y="1604528"/>
                      <a:pt x="140010" y="1611101"/>
                    </a:cubicBezTo>
                    <a:cubicBezTo>
                      <a:pt x="132122" y="1618989"/>
                      <a:pt x="124891" y="1622933"/>
                      <a:pt x="118318" y="1622933"/>
                    </a:cubicBezTo>
                    <a:cubicBezTo>
                      <a:pt x="107801" y="1622933"/>
                      <a:pt x="100570" y="1620304"/>
                      <a:pt x="96626" y="1615045"/>
                    </a:cubicBezTo>
                    <a:cubicBezTo>
                      <a:pt x="92683" y="1609787"/>
                      <a:pt x="90053" y="1601241"/>
                      <a:pt x="88739" y="1589410"/>
                    </a:cubicBezTo>
                    <a:cubicBezTo>
                      <a:pt x="87424" y="1577578"/>
                      <a:pt x="84137" y="1567718"/>
                      <a:pt x="78879" y="1559830"/>
                    </a:cubicBezTo>
                    <a:cubicBezTo>
                      <a:pt x="74935" y="1553257"/>
                      <a:pt x="71648" y="1549970"/>
                      <a:pt x="69019" y="1549970"/>
                    </a:cubicBezTo>
                    <a:cubicBezTo>
                      <a:pt x="69019" y="1549970"/>
                      <a:pt x="68361" y="1549313"/>
                      <a:pt x="67047" y="1547998"/>
                    </a:cubicBezTo>
                    <a:cubicBezTo>
                      <a:pt x="64418" y="1544054"/>
                      <a:pt x="63760" y="1541425"/>
                      <a:pt x="65075" y="1540110"/>
                    </a:cubicBezTo>
                    <a:cubicBezTo>
                      <a:pt x="65075" y="1538796"/>
                      <a:pt x="69019" y="1538138"/>
                      <a:pt x="76907" y="1538138"/>
                    </a:cubicBezTo>
                    <a:close/>
                    <a:moveTo>
                      <a:pt x="274104" y="1496727"/>
                    </a:moveTo>
                    <a:cubicBezTo>
                      <a:pt x="287250" y="1499356"/>
                      <a:pt x="299740" y="1502643"/>
                      <a:pt x="311571" y="1506587"/>
                    </a:cubicBezTo>
                    <a:cubicBezTo>
                      <a:pt x="327347" y="1510531"/>
                      <a:pt x="335235" y="1515132"/>
                      <a:pt x="335235" y="1520391"/>
                    </a:cubicBezTo>
                    <a:cubicBezTo>
                      <a:pt x="335235" y="1524335"/>
                      <a:pt x="329977" y="1528936"/>
                      <a:pt x="319459" y="1534194"/>
                    </a:cubicBezTo>
                    <a:lnTo>
                      <a:pt x="319459" y="1569690"/>
                    </a:lnTo>
                    <a:lnTo>
                      <a:pt x="352983" y="1567718"/>
                    </a:lnTo>
                    <a:cubicBezTo>
                      <a:pt x="355612" y="1561145"/>
                      <a:pt x="362843" y="1549970"/>
                      <a:pt x="374675" y="1534194"/>
                    </a:cubicBezTo>
                    <a:cubicBezTo>
                      <a:pt x="375989" y="1535509"/>
                      <a:pt x="378619" y="1537481"/>
                      <a:pt x="382562" y="1540110"/>
                    </a:cubicBezTo>
                    <a:cubicBezTo>
                      <a:pt x="385192" y="1541425"/>
                      <a:pt x="395709" y="1549313"/>
                      <a:pt x="414114" y="1563774"/>
                    </a:cubicBezTo>
                    <a:cubicBezTo>
                      <a:pt x="420687" y="1569033"/>
                      <a:pt x="423317" y="1573634"/>
                      <a:pt x="422002" y="1577578"/>
                    </a:cubicBezTo>
                    <a:cubicBezTo>
                      <a:pt x="422002" y="1580207"/>
                      <a:pt x="416743" y="1581522"/>
                      <a:pt x="406226" y="1581522"/>
                    </a:cubicBezTo>
                    <a:cubicBezTo>
                      <a:pt x="381248" y="1581522"/>
                      <a:pt x="364157" y="1582179"/>
                      <a:pt x="354955" y="1583494"/>
                    </a:cubicBezTo>
                    <a:cubicBezTo>
                      <a:pt x="341808" y="1583494"/>
                      <a:pt x="329977" y="1584151"/>
                      <a:pt x="319459" y="1585466"/>
                    </a:cubicBezTo>
                    <a:lnTo>
                      <a:pt x="321431" y="1628849"/>
                    </a:lnTo>
                    <a:lnTo>
                      <a:pt x="390450" y="1624905"/>
                    </a:lnTo>
                    <a:cubicBezTo>
                      <a:pt x="391765" y="1622276"/>
                      <a:pt x="395709" y="1617674"/>
                      <a:pt x="402282" y="1611101"/>
                    </a:cubicBezTo>
                    <a:cubicBezTo>
                      <a:pt x="407541" y="1605843"/>
                      <a:pt x="411485" y="1601241"/>
                      <a:pt x="414114" y="1597298"/>
                    </a:cubicBezTo>
                    <a:cubicBezTo>
                      <a:pt x="416743" y="1599927"/>
                      <a:pt x="420687" y="1603213"/>
                      <a:pt x="425946" y="1607157"/>
                    </a:cubicBezTo>
                    <a:cubicBezTo>
                      <a:pt x="436463" y="1617674"/>
                      <a:pt x="445008" y="1626220"/>
                      <a:pt x="451581" y="1632793"/>
                    </a:cubicBezTo>
                    <a:cubicBezTo>
                      <a:pt x="459469" y="1640681"/>
                      <a:pt x="463413" y="1647254"/>
                      <a:pt x="463413" y="1652513"/>
                    </a:cubicBezTo>
                    <a:cubicBezTo>
                      <a:pt x="463413" y="1657771"/>
                      <a:pt x="460127" y="1660401"/>
                      <a:pt x="453553" y="1660401"/>
                    </a:cubicBezTo>
                    <a:cubicBezTo>
                      <a:pt x="451581" y="1660401"/>
                      <a:pt x="448624" y="1660565"/>
                      <a:pt x="444680" y="1660894"/>
                    </a:cubicBezTo>
                    <a:lnTo>
                      <a:pt x="434017" y="1661960"/>
                    </a:lnTo>
                    <a:lnTo>
                      <a:pt x="430999" y="1662742"/>
                    </a:lnTo>
                    <a:cubicBezTo>
                      <a:pt x="429274" y="1663153"/>
                      <a:pt x="426932" y="1663687"/>
                      <a:pt x="423974" y="1664345"/>
                    </a:cubicBezTo>
                    <a:cubicBezTo>
                      <a:pt x="414771" y="1666974"/>
                      <a:pt x="400968" y="1675519"/>
                      <a:pt x="382562" y="1689980"/>
                    </a:cubicBezTo>
                    <a:cubicBezTo>
                      <a:pt x="377304" y="1695239"/>
                      <a:pt x="373360" y="1696553"/>
                      <a:pt x="370731" y="1693924"/>
                    </a:cubicBezTo>
                    <a:cubicBezTo>
                      <a:pt x="370731" y="1693924"/>
                      <a:pt x="371388" y="1690637"/>
                      <a:pt x="372703" y="1684064"/>
                    </a:cubicBezTo>
                    <a:cubicBezTo>
                      <a:pt x="374017" y="1681435"/>
                      <a:pt x="375332" y="1678148"/>
                      <a:pt x="376647" y="1674204"/>
                    </a:cubicBezTo>
                    <a:cubicBezTo>
                      <a:pt x="379276" y="1668946"/>
                      <a:pt x="381248" y="1665002"/>
                      <a:pt x="382562" y="1662373"/>
                    </a:cubicBezTo>
                    <a:cubicBezTo>
                      <a:pt x="383877" y="1659743"/>
                      <a:pt x="385849" y="1656457"/>
                      <a:pt x="388478" y="1652513"/>
                    </a:cubicBezTo>
                    <a:cubicBezTo>
                      <a:pt x="391108" y="1647254"/>
                      <a:pt x="393080" y="1643310"/>
                      <a:pt x="394394" y="1640681"/>
                    </a:cubicBezTo>
                    <a:cubicBezTo>
                      <a:pt x="377304" y="1641996"/>
                      <a:pt x="354298" y="1643310"/>
                      <a:pt x="325375" y="1644625"/>
                    </a:cubicBezTo>
                    <a:cubicBezTo>
                      <a:pt x="278048" y="1647254"/>
                      <a:pt x="241895" y="1649226"/>
                      <a:pt x="216917" y="1650541"/>
                    </a:cubicBezTo>
                    <a:cubicBezTo>
                      <a:pt x="193253" y="1653170"/>
                      <a:pt x="177477" y="1655799"/>
                      <a:pt x="169589" y="1658429"/>
                    </a:cubicBezTo>
                    <a:cubicBezTo>
                      <a:pt x="165646" y="1649226"/>
                      <a:pt x="162359" y="1641338"/>
                      <a:pt x="159730" y="1634765"/>
                    </a:cubicBezTo>
                    <a:cubicBezTo>
                      <a:pt x="175505" y="1636080"/>
                      <a:pt x="193910" y="1636080"/>
                      <a:pt x="214945" y="1634765"/>
                    </a:cubicBezTo>
                    <a:lnTo>
                      <a:pt x="274104" y="1632793"/>
                    </a:lnTo>
                    <a:cubicBezTo>
                      <a:pt x="274104" y="1620961"/>
                      <a:pt x="274104" y="1605843"/>
                      <a:pt x="274104" y="1587438"/>
                    </a:cubicBezTo>
                    <a:lnTo>
                      <a:pt x="238608" y="1591382"/>
                    </a:lnTo>
                    <a:cubicBezTo>
                      <a:pt x="228091" y="1591382"/>
                      <a:pt x="212973" y="1593354"/>
                      <a:pt x="193253" y="1597298"/>
                    </a:cubicBezTo>
                    <a:cubicBezTo>
                      <a:pt x="190624" y="1589410"/>
                      <a:pt x="187337" y="1581522"/>
                      <a:pt x="183393" y="1573634"/>
                    </a:cubicBezTo>
                    <a:cubicBezTo>
                      <a:pt x="203113" y="1573634"/>
                      <a:pt x="220861" y="1573634"/>
                      <a:pt x="236637" y="1573634"/>
                    </a:cubicBezTo>
                    <a:cubicBezTo>
                      <a:pt x="247154" y="1573634"/>
                      <a:pt x="259643" y="1572977"/>
                      <a:pt x="274104" y="1571662"/>
                    </a:cubicBezTo>
                    <a:cubicBezTo>
                      <a:pt x="276733" y="1557201"/>
                      <a:pt x="276733" y="1547341"/>
                      <a:pt x="274104" y="1542082"/>
                    </a:cubicBezTo>
                    <a:cubicBezTo>
                      <a:pt x="274104" y="1526307"/>
                      <a:pt x="274104" y="1511188"/>
                      <a:pt x="274104" y="1496727"/>
                    </a:cubicBezTo>
                    <a:close/>
                    <a:moveTo>
                      <a:pt x="195225" y="1258118"/>
                    </a:moveTo>
                    <a:cubicBezTo>
                      <a:pt x="197854" y="1259433"/>
                      <a:pt x="203113" y="1262719"/>
                      <a:pt x="211001" y="1267978"/>
                    </a:cubicBezTo>
                    <a:cubicBezTo>
                      <a:pt x="216259" y="1273237"/>
                      <a:pt x="220861" y="1277181"/>
                      <a:pt x="224805" y="1279810"/>
                    </a:cubicBezTo>
                    <a:cubicBezTo>
                      <a:pt x="232693" y="1286383"/>
                      <a:pt x="236637" y="1291642"/>
                      <a:pt x="236637" y="1295586"/>
                    </a:cubicBezTo>
                    <a:cubicBezTo>
                      <a:pt x="235322" y="1299530"/>
                      <a:pt x="230721" y="1303474"/>
                      <a:pt x="222833" y="1307418"/>
                    </a:cubicBezTo>
                    <a:cubicBezTo>
                      <a:pt x="211001" y="1324508"/>
                      <a:pt x="198512" y="1338312"/>
                      <a:pt x="185365" y="1348829"/>
                    </a:cubicBezTo>
                    <a:cubicBezTo>
                      <a:pt x="168275" y="1363290"/>
                      <a:pt x="148555" y="1374465"/>
                      <a:pt x="126206" y="1382353"/>
                    </a:cubicBezTo>
                    <a:cubicBezTo>
                      <a:pt x="120947" y="1383667"/>
                      <a:pt x="117003" y="1383667"/>
                      <a:pt x="114374" y="1382353"/>
                    </a:cubicBezTo>
                    <a:cubicBezTo>
                      <a:pt x="113060" y="1381038"/>
                      <a:pt x="115689" y="1377094"/>
                      <a:pt x="122262" y="1370521"/>
                    </a:cubicBezTo>
                    <a:cubicBezTo>
                      <a:pt x="145926" y="1352116"/>
                      <a:pt x="164988" y="1330424"/>
                      <a:pt x="179449" y="1305446"/>
                    </a:cubicBezTo>
                    <a:cubicBezTo>
                      <a:pt x="187337" y="1289670"/>
                      <a:pt x="192596" y="1273894"/>
                      <a:pt x="195225" y="1258118"/>
                    </a:cubicBezTo>
                    <a:close/>
                    <a:moveTo>
                      <a:pt x="283964" y="1183183"/>
                    </a:moveTo>
                    <a:lnTo>
                      <a:pt x="189309" y="1191071"/>
                    </a:lnTo>
                    <a:cubicBezTo>
                      <a:pt x="190624" y="1196330"/>
                      <a:pt x="191281" y="1204218"/>
                      <a:pt x="191281" y="1214735"/>
                    </a:cubicBezTo>
                    <a:cubicBezTo>
                      <a:pt x="192596" y="1225252"/>
                      <a:pt x="193253" y="1233140"/>
                      <a:pt x="193253" y="1238398"/>
                    </a:cubicBezTo>
                    <a:cubicBezTo>
                      <a:pt x="211658" y="1235769"/>
                      <a:pt x="239266" y="1233797"/>
                      <a:pt x="276076" y="1232483"/>
                    </a:cubicBezTo>
                    <a:cubicBezTo>
                      <a:pt x="276076" y="1229853"/>
                      <a:pt x="276733" y="1224595"/>
                      <a:pt x="278048" y="1216707"/>
                    </a:cubicBezTo>
                    <a:cubicBezTo>
                      <a:pt x="280677" y="1202246"/>
                      <a:pt x="282649" y="1191071"/>
                      <a:pt x="283964" y="1183183"/>
                    </a:cubicBezTo>
                    <a:close/>
                    <a:moveTo>
                      <a:pt x="167617" y="1096416"/>
                    </a:moveTo>
                    <a:cubicBezTo>
                      <a:pt x="170247" y="1095102"/>
                      <a:pt x="174191" y="1095102"/>
                      <a:pt x="179449" y="1096416"/>
                    </a:cubicBezTo>
                    <a:cubicBezTo>
                      <a:pt x="209686" y="1097731"/>
                      <a:pt x="226777" y="1109563"/>
                      <a:pt x="230721" y="1131912"/>
                    </a:cubicBezTo>
                    <a:cubicBezTo>
                      <a:pt x="230721" y="1137171"/>
                      <a:pt x="228749" y="1143744"/>
                      <a:pt x="224805" y="1151632"/>
                    </a:cubicBezTo>
                    <a:cubicBezTo>
                      <a:pt x="218231" y="1155576"/>
                      <a:pt x="212973" y="1158205"/>
                      <a:pt x="209029" y="1159520"/>
                    </a:cubicBezTo>
                    <a:cubicBezTo>
                      <a:pt x="197197" y="1159520"/>
                      <a:pt x="189309" y="1152946"/>
                      <a:pt x="185365" y="1139800"/>
                    </a:cubicBezTo>
                    <a:cubicBezTo>
                      <a:pt x="184051" y="1125339"/>
                      <a:pt x="179449" y="1113507"/>
                      <a:pt x="171561" y="1104304"/>
                    </a:cubicBezTo>
                    <a:cubicBezTo>
                      <a:pt x="167617" y="1101675"/>
                      <a:pt x="166303" y="1099046"/>
                      <a:pt x="167617" y="1096416"/>
                    </a:cubicBezTo>
                    <a:close/>
                    <a:moveTo>
                      <a:pt x="266216" y="1082613"/>
                    </a:moveTo>
                    <a:cubicBezTo>
                      <a:pt x="272789" y="1085242"/>
                      <a:pt x="280677" y="1089843"/>
                      <a:pt x="289880" y="1096416"/>
                    </a:cubicBezTo>
                    <a:cubicBezTo>
                      <a:pt x="293824" y="1099046"/>
                      <a:pt x="297110" y="1101018"/>
                      <a:pt x="299740" y="1102332"/>
                    </a:cubicBezTo>
                    <a:cubicBezTo>
                      <a:pt x="301054" y="1102332"/>
                      <a:pt x="302369" y="1102990"/>
                      <a:pt x="303684" y="1104304"/>
                    </a:cubicBezTo>
                    <a:cubicBezTo>
                      <a:pt x="311571" y="1109563"/>
                      <a:pt x="314858" y="1114164"/>
                      <a:pt x="313543" y="1118108"/>
                    </a:cubicBezTo>
                    <a:cubicBezTo>
                      <a:pt x="312229" y="1123367"/>
                      <a:pt x="306313" y="1126653"/>
                      <a:pt x="295796" y="1127968"/>
                    </a:cubicBezTo>
                    <a:cubicBezTo>
                      <a:pt x="294481" y="1129283"/>
                      <a:pt x="291852" y="1131912"/>
                      <a:pt x="287908" y="1135856"/>
                    </a:cubicBezTo>
                    <a:cubicBezTo>
                      <a:pt x="273447" y="1154261"/>
                      <a:pt x="262929" y="1166093"/>
                      <a:pt x="256356" y="1171351"/>
                    </a:cubicBezTo>
                    <a:lnTo>
                      <a:pt x="285936" y="1169379"/>
                    </a:lnTo>
                    <a:lnTo>
                      <a:pt x="301712" y="1151632"/>
                    </a:lnTo>
                    <a:cubicBezTo>
                      <a:pt x="309599" y="1155576"/>
                      <a:pt x="316830" y="1160834"/>
                      <a:pt x="323403" y="1167407"/>
                    </a:cubicBezTo>
                    <a:cubicBezTo>
                      <a:pt x="323403" y="1167407"/>
                      <a:pt x="324061" y="1168065"/>
                      <a:pt x="325375" y="1169379"/>
                    </a:cubicBezTo>
                    <a:cubicBezTo>
                      <a:pt x="335892" y="1175953"/>
                      <a:pt x="340494" y="1181869"/>
                      <a:pt x="339179" y="1187127"/>
                    </a:cubicBezTo>
                    <a:cubicBezTo>
                      <a:pt x="337864" y="1189756"/>
                      <a:pt x="333263" y="1193043"/>
                      <a:pt x="325375" y="1196987"/>
                    </a:cubicBezTo>
                    <a:cubicBezTo>
                      <a:pt x="325375" y="1196987"/>
                      <a:pt x="324718" y="1198959"/>
                      <a:pt x="323403" y="1202903"/>
                    </a:cubicBezTo>
                    <a:cubicBezTo>
                      <a:pt x="322089" y="1212106"/>
                      <a:pt x="321431" y="1218022"/>
                      <a:pt x="321431" y="1220651"/>
                    </a:cubicBezTo>
                    <a:lnTo>
                      <a:pt x="325375" y="1224595"/>
                    </a:lnTo>
                    <a:cubicBezTo>
                      <a:pt x="331949" y="1231168"/>
                      <a:pt x="335235" y="1236427"/>
                      <a:pt x="335235" y="1240370"/>
                    </a:cubicBezTo>
                    <a:cubicBezTo>
                      <a:pt x="335235" y="1244314"/>
                      <a:pt x="329319" y="1246286"/>
                      <a:pt x="317487" y="1246286"/>
                    </a:cubicBezTo>
                    <a:cubicBezTo>
                      <a:pt x="316173" y="1246286"/>
                      <a:pt x="304998" y="1246944"/>
                      <a:pt x="283964" y="1248258"/>
                    </a:cubicBezTo>
                    <a:lnTo>
                      <a:pt x="260300" y="1250230"/>
                    </a:lnTo>
                    <a:cubicBezTo>
                      <a:pt x="268188" y="1251545"/>
                      <a:pt x="274761" y="1254174"/>
                      <a:pt x="280020" y="1258118"/>
                    </a:cubicBezTo>
                    <a:cubicBezTo>
                      <a:pt x="289222" y="1262062"/>
                      <a:pt x="293824" y="1266006"/>
                      <a:pt x="293824" y="1269950"/>
                    </a:cubicBezTo>
                    <a:cubicBezTo>
                      <a:pt x="293824" y="1273894"/>
                      <a:pt x="290537" y="1278495"/>
                      <a:pt x="283964" y="1283754"/>
                    </a:cubicBezTo>
                    <a:cubicBezTo>
                      <a:pt x="283964" y="1290327"/>
                      <a:pt x="283964" y="1301502"/>
                      <a:pt x="283964" y="1317277"/>
                    </a:cubicBezTo>
                    <a:cubicBezTo>
                      <a:pt x="283964" y="1321221"/>
                      <a:pt x="283964" y="1323851"/>
                      <a:pt x="283964" y="1325165"/>
                    </a:cubicBezTo>
                    <a:cubicBezTo>
                      <a:pt x="285278" y="1327794"/>
                      <a:pt x="288565" y="1329109"/>
                      <a:pt x="293824" y="1329109"/>
                    </a:cubicBezTo>
                    <a:cubicBezTo>
                      <a:pt x="301712" y="1329109"/>
                      <a:pt x="307627" y="1327137"/>
                      <a:pt x="311571" y="1323193"/>
                    </a:cubicBezTo>
                    <a:cubicBezTo>
                      <a:pt x="315515" y="1320564"/>
                      <a:pt x="319459" y="1314648"/>
                      <a:pt x="323403" y="1305446"/>
                    </a:cubicBezTo>
                    <a:cubicBezTo>
                      <a:pt x="324718" y="1302816"/>
                      <a:pt x="326690" y="1298872"/>
                      <a:pt x="329319" y="1293614"/>
                    </a:cubicBezTo>
                    <a:cubicBezTo>
                      <a:pt x="331949" y="1288355"/>
                      <a:pt x="333920" y="1283754"/>
                      <a:pt x="335235" y="1279810"/>
                    </a:cubicBezTo>
                    <a:cubicBezTo>
                      <a:pt x="337864" y="1269293"/>
                      <a:pt x="340494" y="1265349"/>
                      <a:pt x="343123" y="1267978"/>
                    </a:cubicBezTo>
                    <a:cubicBezTo>
                      <a:pt x="345752" y="1267978"/>
                      <a:pt x="346410" y="1273894"/>
                      <a:pt x="345095" y="1285726"/>
                    </a:cubicBezTo>
                    <a:cubicBezTo>
                      <a:pt x="343780" y="1296243"/>
                      <a:pt x="343123" y="1305446"/>
                      <a:pt x="343123" y="1313333"/>
                    </a:cubicBezTo>
                    <a:cubicBezTo>
                      <a:pt x="343123" y="1317277"/>
                      <a:pt x="344438" y="1321221"/>
                      <a:pt x="347067" y="1325165"/>
                    </a:cubicBezTo>
                    <a:cubicBezTo>
                      <a:pt x="348382" y="1326480"/>
                      <a:pt x="349696" y="1327794"/>
                      <a:pt x="351011" y="1329109"/>
                    </a:cubicBezTo>
                    <a:cubicBezTo>
                      <a:pt x="352326" y="1331738"/>
                      <a:pt x="352983" y="1333710"/>
                      <a:pt x="352983" y="1335025"/>
                    </a:cubicBezTo>
                    <a:cubicBezTo>
                      <a:pt x="353969" y="1336997"/>
                      <a:pt x="354544" y="1338969"/>
                      <a:pt x="354708" y="1340941"/>
                    </a:cubicBezTo>
                    <a:cubicBezTo>
                      <a:pt x="355201" y="1346857"/>
                      <a:pt x="351997" y="1352773"/>
                      <a:pt x="345095" y="1358689"/>
                    </a:cubicBezTo>
                    <a:cubicBezTo>
                      <a:pt x="337207" y="1362633"/>
                      <a:pt x="331291" y="1364605"/>
                      <a:pt x="327347" y="1364605"/>
                    </a:cubicBezTo>
                    <a:cubicBezTo>
                      <a:pt x="320774" y="1365919"/>
                      <a:pt x="310914" y="1367234"/>
                      <a:pt x="297768" y="1368549"/>
                    </a:cubicBezTo>
                    <a:cubicBezTo>
                      <a:pt x="291194" y="1369863"/>
                      <a:pt x="286593" y="1370521"/>
                      <a:pt x="283964" y="1370521"/>
                    </a:cubicBezTo>
                    <a:cubicBezTo>
                      <a:pt x="281335" y="1370521"/>
                      <a:pt x="276733" y="1369863"/>
                      <a:pt x="270160" y="1368549"/>
                    </a:cubicBezTo>
                    <a:cubicBezTo>
                      <a:pt x="267531" y="1368549"/>
                      <a:pt x="265559" y="1368549"/>
                      <a:pt x="264244" y="1368549"/>
                    </a:cubicBezTo>
                    <a:cubicBezTo>
                      <a:pt x="257671" y="1367234"/>
                      <a:pt x="252412" y="1364605"/>
                      <a:pt x="248468" y="1360661"/>
                    </a:cubicBezTo>
                    <a:cubicBezTo>
                      <a:pt x="245839" y="1356717"/>
                      <a:pt x="244524" y="1344885"/>
                      <a:pt x="244524" y="1325165"/>
                    </a:cubicBezTo>
                    <a:cubicBezTo>
                      <a:pt x="244524" y="1321221"/>
                      <a:pt x="245182" y="1312676"/>
                      <a:pt x="246496" y="1299530"/>
                    </a:cubicBezTo>
                    <a:cubicBezTo>
                      <a:pt x="246496" y="1285069"/>
                      <a:pt x="246496" y="1275209"/>
                      <a:pt x="246496" y="1269950"/>
                    </a:cubicBezTo>
                    <a:cubicBezTo>
                      <a:pt x="246496" y="1264691"/>
                      <a:pt x="246496" y="1258118"/>
                      <a:pt x="246496" y="1250230"/>
                    </a:cubicBezTo>
                    <a:cubicBezTo>
                      <a:pt x="239923" y="1250230"/>
                      <a:pt x="230721" y="1250888"/>
                      <a:pt x="218889" y="1252202"/>
                    </a:cubicBezTo>
                    <a:cubicBezTo>
                      <a:pt x="205742" y="1252202"/>
                      <a:pt x="196540" y="1252860"/>
                      <a:pt x="191281" y="1254174"/>
                    </a:cubicBezTo>
                    <a:cubicBezTo>
                      <a:pt x="187337" y="1263377"/>
                      <a:pt x="181421" y="1269950"/>
                      <a:pt x="173533" y="1273894"/>
                    </a:cubicBezTo>
                    <a:cubicBezTo>
                      <a:pt x="172219" y="1273894"/>
                      <a:pt x="170904" y="1274551"/>
                      <a:pt x="169589" y="1275866"/>
                    </a:cubicBezTo>
                    <a:cubicBezTo>
                      <a:pt x="163016" y="1279810"/>
                      <a:pt x="158415" y="1281125"/>
                      <a:pt x="155786" y="1279810"/>
                    </a:cubicBezTo>
                    <a:cubicBezTo>
                      <a:pt x="153156" y="1277181"/>
                      <a:pt x="151842" y="1273237"/>
                      <a:pt x="151842" y="1267978"/>
                    </a:cubicBezTo>
                    <a:lnTo>
                      <a:pt x="151842" y="1236427"/>
                    </a:lnTo>
                    <a:cubicBezTo>
                      <a:pt x="151842" y="1229853"/>
                      <a:pt x="151842" y="1220651"/>
                      <a:pt x="151842" y="1208819"/>
                    </a:cubicBezTo>
                    <a:cubicBezTo>
                      <a:pt x="150527" y="1195672"/>
                      <a:pt x="149870" y="1186470"/>
                      <a:pt x="149870" y="1181211"/>
                    </a:cubicBezTo>
                    <a:cubicBezTo>
                      <a:pt x="149870" y="1177267"/>
                      <a:pt x="149212" y="1170037"/>
                      <a:pt x="147898" y="1159520"/>
                    </a:cubicBezTo>
                    <a:cubicBezTo>
                      <a:pt x="146583" y="1152946"/>
                      <a:pt x="145926" y="1147688"/>
                      <a:pt x="145926" y="1143744"/>
                    </a:cubicBezTo>
                    <a:cubicBezTo>
                      <a:pt x="163016" y="1152946"/>
                      <a:pt x="172219" y="1157548"/>
                      <a:pt x="173533" y="1157548"/>
                    </a:cubicBezTo>
                    <a:cubicBezTo>
                      <a:pt x="185365" y="1165436"/>
                      <a:pt x="193253" y="1171351"/>
                      <a:pt x="197197" y="1175295"/>
                    </a:cubicBezTo>
                    <a:lnTo>
                      <a:pt x="238608" y="1171351"/>
                    </a:lnTo>
                    <a:cubicBezTo>
                      <a:pt x="243867" y="1159520"/>
                      <a:pt x="251098" y="1135856"/>
                      <a:pt x="260300" y="1100360"/>
                    </a:cubicBezTo>
                    <a:cubicBezTo>
                      <a:pt x="262929" y="1092473"/>
                      <a:pt x="264901" y="1086557"/>
                      <a:pt x="266216" y="1082613"/>
                    </a:cubicBezTo>
                    <a:close/>
                    <a:moveTo>
                      <a:pt x="61131" y="1074725"/>
                    </a:moveTo>
                    <a:cubicBezTo>
                      <a:pt x="67704" y="1077354"/>
                      <a:pt x="77564" y="1081298"/>
                      <a:pt x="90711" y="1086557"/>
                    </a:cubicBezTo>
                    <a:cubicBezTo>
                      <a:pt x="94654" y="1087871"/>
                      <a:pt x="97941" y="1089186"/>
                      <a:pt x="100570" y="1090501"/>
                    </a:cubicBezTo>
                    <a:cubicBezTo>
                      <a:pt x="108458" y="1091815"/>
                      <a:pt x="113717" y="1093787"/>
                      <a:pt x="116346" y="1096416"/>
                    </a:cubicBezTo>
                    <a:cubicBezTo>
                      <a:pt x="120290" y="1097731"/>
                      <a:pt x="122262" y="1100360"/>
                      <a:pt x="122262" y="1104304"/>
                    </a:cubicBezTo>
                    <a:cubicBezTo>
                      <a:pt x="123577" y="1106934"/>
                      <a:pt x="122262" y="1110220"/>
                      <a:pt x="118318" y="1114164"/>
                    </a:cubicBezTo>
                    <a:cubicBezTo>
                      <a:pt x="117003" y="1115479"/>
                      <a:pt x="116346" y="1116793"/>
                      <a:pt x="116346" y="1118108"/>
                    </a:cubicBezTo>
                    <a:cubicBezTo>
                      <a:pt x="113717" y="1120737"/>
                      <a:pt x="111745" y="1123367"/>
                      <a:pt x="110430" y="1125996"/>
                    </a:cubicBezTo>
                    <a:lnTo>
                      <a:pt x="110430" y="1218679"/>
                    </a:lnTo>
                    <a:cubicBezTo>
                      <a:pt x="110430" y="1247601"/>
                      <a:pt x="111088" y="1294271"/>
                      <a:pt x="112402" y="1358689"/>
                    </a:cubicBezTo>
                    <a:cubicBezTo>
                      <a:pt x="112402" y="1381038"/>
                      <a:pt x="111745" y="1392870"/>
                      <a:pt x="110430" y="1394184"/>
                    </a:cubicBezTo>
                    <a:cubicBezTo>
                      <a:pt x="109116" y="1408645"/>
                      <a:pt x="100570" y="1419820"/>
                      <a:pt x="84795" y="1427708"/>
                    </a:cubicBezTo>
                    <a:cubicBezTo>
                      <a:pt x="72963" y="1434281"/>
                      <a:pt x="65075" y="1436253"/>
                      <a:pt x="61131" y="1433624"/>
                    </a:cubicBezTo>
                    <a:cubicBezTo>
                      <a:pt x="58502" y="1432309"/>
                      <a:pt x="57844" y="1429680"/>
                      <a:pt x="59159" y="1425736"/>
                    </a:cubicBezTo>
                    <a:cubicBezTo>
                      <a:pt x="59159" y="1421792"/>
                      <a:pt x="59816" y="1415219"/>
                      <a:pt x="61131" y="1406016"/>
                    </a:cubicBezTo>
                    <a:cubicBezTo>
                      <a:pt x="61131" y="1396814"/>
                      <a:pt x="61131" y="1390240"/>
                      <a:pt x="61131" y="1386296"/>
                    </a:cubicBezTo>
                    <a:cubicBezTo>
                      <a:pt x="63760" y="1350801"/>
                      <a:pt x="65075" y="1302159"/>
                      <a:pt x="65075" y="1240370"/>
                    </a:cubicBezTo>
                    <a:cubicBezTo>
                      <a:pt x="65075" y="1206190"/>
                      <a:pt x="65075" y="1179239"/>
                      <a:pt x="65075" y="1159520"/>
                    </a:cubicBezTo>
                    <a:cubicBezTo>
                      <a:pt x="65075" y="1146373"/>
                      <a:pt x="64418" y="1123367"/>
                      <a:pt x="63103" y="1090501"/>
                    </a:cubicBezTo>
                    <a:cubicBezTo>
                      <a:pt x="61788" y="1083927"/>
                      <a:pt x="61131" y="1078669"/>
                      <a:pt x="61131" y="1074725"/>
                    </a:cubicBezTo>
                    <a:close/>
                    <a:moveTo>
                      <a:pt x="378619" y="1017537"/>
                    </a:moveTo>
                    <a:cubicBezTo>
                      <a:pt x="381248" y="1020167"/>
                      <a:pt x="387164" y="1024111"/>
                      <a:pt x="396366" y="1029369"/>
                    </a:cubicBezTo>
                    <a:cubicBezTo>
                      <a:pt x="405569" y="1034628"/>
                      <a:pt x="412799" y="1039229"/>
                      <a:pt x="418058" y="1043173"/>
                    </a:cubicBezTo>
                    <a:cubicBezTo>
                      <a:pt x="427261" y="1051061"/>
                      <a:pt x="431862" y="1056977"/>
                      <a:pt x="431862" y="1060921"/>
                    </a:cubicBezTo>
                    <a:cubicBezTo>
                      <a:pt x="433176" y="1064865"/>
                      <a:pt x="429890" y="1069466"/>
                      <a:pt x="422002" y="1074725"/>
                    </a:cubicBezTo>
                    <a:cubicBezTo>
                      <a:pt x="418058" y="1076039"/>
                      <a:pt x="414114" y="1078011"/>
                      <a:pt x="410170" y="1080641"/>
                    </a:cubicBezTo>
                    <a:cubicBezTo>
                      <a:pt x="412799" y="1127968"/>
                      <a:pt x="415429" y="1204218"/>
                      <a:pt x="418058" y="1309390"/>
                    </a:cubicBezTo>
                    <a:cubicBezTo>
                      <a:pt x="419373" y="1340941"/>
                      <a:pt x="420030" y="1365919"/>
                      <a:pt x="420030" y="1384324"/>
                    </a:cubicBezTo>
                    <a:cubicBezTo>
                      <a:pt x="420030" y="1410617"/>
                      <a:pt x="411485" y="1429680"/>
                      <a:pt x="394394" y="1441512"/>
                    </a:cubicBezTo>
                    <a:cubicBezTo>
                      <a:pt x="387821" y="1442826"/>
                      <a:pt x="382562" y="1445456"/>
                      <a:pt x="378619" y="1449400"/>
                    </a:cubicBezTo>
                    <a:cubicBezTo>
                      <a:pt x="373360" y="1452029"/>
                      <a:pt x="368759" y="1452029"/>
                      <a:pt x="364815" y="1449400"/>
                    </a:cubicBezTo>
                    <a:cubicBezTo>
                      <a:pt x="363500" y="1449400"/>
                      <a:pt x="361528" y="1446770"/>
                      <a:pt x="358899" y="1441512"/>
                    </a:cubicBezTo>
                    <a:cubicBezTo>
                      <a:pt x="358899" y="1440197"/>
                      <a:pt x="358241" y="1438225"/>
                      <a:pt x="356927" y="1435596"/>
                    </a:cubicBezTo>
                    <a:cubicBezTo>
                      <a:pt x="355612" y="1432967"/>
                      <a:pt x="354955" y="1430995"/>
                      <a:pt x="354955" y="1429680"/>
                    </a:cubicBezTo>
                    <a:cubicBezTo>
                      <a:pt x="351011" y="1419163"/>
                      <a:pt x="344438" y="1409960"/>
                      <a:pt x="335235" y="1402072"/>
                    </a:cubicBezTo>
                    <a:cubicBezTo>
                      <a:pt x="333920" y="1399443"/>
                      <a:pt x="329319" y="1396156"/>
                      <a:pt x="321431" y="1392212"/>
                    </a:cubicBezTo>
                    <a:cubicBezTo>
                      <a:pt x="320117" y="1392212"/>
                      <a:pt x="318802" y="1391555"/>
                      <a:pt x="317487" y="1390240"/>
                    </a:cubicBezTo>
                    <a:cubicBezTo>
                      <a:pt x="313543" y="1387611"/>
                      <a:pt x="311571" y="1385639"/>
                      <a:pt x="311571" y="1384324"/>
                    </a:cubicBezTo>
                    <a:cubicBezTo>
                      <a:pt x="312886" y="1380381"/>
                      <a:pt x="317487" y="1379066"/>
                      <a:pt x="325375" y="1380381"/>
                    </a:cubicBezTo>
                    <a:cubicBezTo>
                      <a:pt x="331949" y="1381695"/>
                      <a:pt x="337864" y="1382353"/>
                      <a:pt x="343123" y="1382353"/>
                    </a:cubicBezTo>
                    <a:cubicBezTo>
                      <a:pt x="352326" y="1382353"/>
                      <a:pt x="359556" y="1381038"/>
                      <a:pt x="364815" y="1378409"/>
                    </a:cubicBezTo>
                    <a:cubicBezTo>
                      <a:pt x="368759" y="1377094"/>
                      <a:pt x="370731" y="1370521"/>
                      <a:pt x="370731" y="1358689"/>
                    </a:cubicBezTo>
                    <a:cubicBezTo>
                      <a:pt x="370731" y="1286383"/>
                      <a:pt x="369416" y="1218679"/>
                      <a:pt x="366787" y="1155576"/>
                    </a:cubicBezTo>
                    <a:cubicBezTo>
                      <a:pt x="366787" y="1133227"/>
                      <a:pt x="366129" y="1102332"/>
                      <a:pt x="364815" y="1062893"/>
                    </a:cubicBezTo>
                    <a:lnTo>
                      <a:pt x="283964" y="1066837"/>
                    </a:lnTo>
                    <a:cubicBezTo>
                      <a:pt x="262929" y="1068152"/>
                      <a:pt x="244524" y="1070781"/>
                      <a:pt x="228749" y="1074725"/>
                    </a:cubicBezTo>
                    <a:cubicBezTo>
                      <a:pt x="228749" y="1073410"/>
                      <a:pt x="228091" y="1072095"/>
                      <a:pt x="226777" y="1070781"/>
                    </a:cubicBezTo>
                    <a:cubicBezTo>
                      <a:pt x="222833" y="1062893"/>
                      <a:pt x="219546" y="1056320"/>
                      <a:pt x="216917" y="1051061"/>
                    </a:cubicBezTo>
                    <a:cubicBezTo>
                      <a:pt x="240580" y="1051061"/>
                      <a:pt x="257671" y="1051061"/>
                      <a:pt x="268188" y="1051061"/>
                    </a:cubicBezTo>
                    <a:lnTo>
                      <a:pt x="354955" y="1047117"/>
                    </a:lnTo>
                    <a:cubicBezTo>
                      <a:pt x="357584" y="1043173"/>
                      <a:pt x="365472" y="1033313"/>
                      <a:pt x="378619" y="1017537"/>
                    </a:cubicBezTo>
                    <a:close/>
                    <a:moveTo>
                      <a:pt x="104514" y="1003734"/>
                    </a:moveTo>
                    <a:cubicBezTo>
                      <a:pt x="105829" y="1001104"/>
                      <a:pt x="110430" y="1001104"/>
                      <a:pt x="118318" y="1003734"/>
                    </a:cubicBezTo>
                    <a:cubicBezTo>
                      <a:pt x="126206" y="1003734"/>
                      <a:pt x="134751" y="1005706"/>
                      <a:pt x="143954" y="1009650"/>
                    </a:cubicBezTo>
                    <a:cubicBezTo>
                      <a:pt x="154471" y="1012279"/>
                      <a:pt x="163674" y="1017537"/>
                      <a:pt x="171561" y="1025425"/>
                    </a:cubicBezTo>
                    <a:cubicBezTo>
                      <a:pt x="180764" y="1033313"/>
                      <a:pt x="186023" y="1041858"/>
                      <a:pt x="187337" y="1051061"/>
                    </a:cubicBezTo>
                    <a:cubicBezTo>
                      <a:pt x="188652" y="1070781"/>
                      <a:pt x="180107" y="1082613"/>
                      <a:pt x="161702" y="1086557"/>
                    </a:cubicBezTo>
                    <a:cubicBezTo>
                      <a:pt x="145926" y="1087871"/>
                      <a:pt x="136723" y="1078011"/>
                      <a:pt x="134094" y="1056977"/>
                    </a:cubicBezTo>
                    <a:cubicBezTo>
                      <a:pt x="131465" y="1042516"/>
                      <a:pt x="123577" y="1028055"/>
                      <a:pt x="110430" y="1013593"/>
                    </a:cubicBezTo>
                    <a:cubicBezTo>
                      <a:pt x="106486" y="1009650"/>
                      <a:pt x="104514" y="1006363"/>
                      <a:pt x="104514" y="1003734"/>
                    </a:cubicBezTo>
                    <a:close/>
                    <a:moveTo>
                      <a:pt x="360871" y="763153"/>
                    </a:moveTo>
                    <a:cubicBezTo>
                      <a:pt x="367444" y="771041"/>
                      <a:pt x="377304" y="781558"/>
                      <a:pt x="390450" y="794705"/>
                    </a:cubicBezTo>
                    <a:cubicBezTo>
                      <a:pt x="395709" y="799963"/>
                      <a:pt x="398338" y="803907"/>
                      <a:pt x="398338" y="806536"/>
                    </a:cubicBezTo>
                    <a:cubicBezTo>
                      <a:pt x="398338" y="810480"/>
                      <a:pt x="397024" y="812452"/>
                      <a:pt x="394394" y="812452"/>
                    </a:cubicBezTo>
                    <a:cubicBezTo>
                      <a:pt x="390450" y="813767"/>
                      <a:pt x="384534" y="813767"/>
                      <a:pt x="376647" y="812452"/>
                    </a:cubicBezTo>
                    <a:cubicBezTo>
                      <a:pt x="368759" y="817711"/>
                      <a:pt x="354298" y="825599"/>
                      <a:pt x="333263" y="836116"/>
                    </a:cubicBezTo>
                    <a:cubicBezTo>
                      <a:pt x="356927" y="850577"/>
                      <a:pt x="386506" y="861752"/>
                      <a:pt x="422002" y="869640"/>
                    </a:cubicBezTo>
                    <a:cubicBezTo>
                      <a:pt x="424631" y="869640"/>
                      <a:pt x="430547" y="870297"/>
                      <a:pt x="439750" y="871611"/>
                    </a:cubicBezTo>
                    <a:cubicBezTo>
                      <a:pt x="452896" y="874241"/>
                      <a:pt x="464071" y="876213"/>
                      <a:pt x="473273" y="877527"/>
                    </a:cubicBezTo>
                    <a:cubicBezTo>
                      <a:pt x="474588" y="877527"/>
                      <a:pt x="475902" y="878185"/>
                      <a:pt x="477217" y="879499"/>
                    </a:cubicBezTo>
                    <a:cubicBezTo>
                      <a:pt x="481161" y="879499"/>
                      <a:pt x="483133" y="880814"/>
                      <a:pt x="483133" y="883443"/>
                    </a:cubicBezTo>
                    <a:cubicBezTo>
                      <a:pt x="484448" y="884758"/>
                      <a:pt x="481161" y="886730"/>
                      <a:pt x="473273" y="889359"/>
                    </a:cubicBezTo>
                    <a:cubicBezTo>
                      <a:pt x="454868" y="897247"/>
                      <a:pt x="441722" y="905135"/>
                      <a:pt x="433834" y="913023"/>
                    </a:cubicBezTo>
                    <a:lnTo>
                      <a:pt x="422002" y="924855"/>
                    </a:lnTo>
                    <a:cubicBezTo>
                      <a:pt x="420687" y="927484"/>
                      <a:pt x="416743" y="930771"/>
                      <a:pt x="410170" y="934715"/>
                    </a:cubicBezTo>
                    <a:cubicBezTo>
                      <a:pt x="406226" y="934715"/>
                      <a:pt x="397681" y="931428"/>
                      <a:pt x="384534" y="924855"/>
                    </a:cubicBezTo>
                    <a:cubicBezTo>
                      <a:pt x="351668" y="909079"/>
                      <a:pt x="318145" y="878842"/>
                      <a:pt x="283964" y="834144"/>
                    </a:cubicBezTo>
                    <a:cubicBezTo>
                      <a:pt x="282649" y="831515"/>
                      <a:pt x="280677" y="828228"/>
                      <a:pt x="278048" y="824284"/>
                    </a:cubicBezTo>
                    <a:cubicBezTo>
                      <a:pt x="271475" y="815082"/>
                      <a:pt x="264901" y="803250"/>
                      <a:pt x="258328" y="788789"/>
                    </a:cubicBezTo>
                    <a:cubicBezTo>
                      <a:pt x="254384" y="780901"/>
                      <a:pt x="253727" y="776300"/>
                      <a:pt x="256356" y="774985"/>
                    </a:cubicBezTo>
                    <a:cubicBezTo>
                      <a:pt x="258986" y="774985"/>
                      <a:pt x="262929" y="777614"/>
                      <a:pt x="268188" y="782873"/>
                    </a:cubicBezTo>
                    <a:cubicBezTo>
                      <a:pt x="286593" y="799963"/>
                      <a:pt x="302369" y="813767"/>
                      <a:pt x="315515" y="824284"/>
                    </a:cubicBezTo>
                    <a:cubicBezTo>
                      <a:pt x="326033" y="816396"/>
                      <a:pt x="333920" y="807194"/>
                      <a:pt x="339179" y="796677"/>
                    </a:cubicBezTo>
                    <a:cubicBezTo>
                      <a:pt x="340494" y="795362"/>
                      <a:pt x="343780" y="790761"/>
                      <a:pt x="349039" y="782873"/>
                    </a:cubicBezTo>
                    <a:cubicBezTo>
                      <a:pt x="352983" y="774985"/>
                      <a:pt x="356927" y="768412"/>
                      <a:pt x="360871" y="763153"/>
                    </a:cubicBezTo>
                    <a:close/>
                    <a:moveTo>
                      <a:pt x="287908" y="696106"/>
                    </a:moveTo>
                    <a:lnTo>
                      <a:pt x="242552" y="698078"/>
                    </a:lnTo>
                    <a:lnTo>
                      <a:pt x="244524" y="749349"/>
                    </a:lnTo>
                    <a:lnTo>
                      <a:pt x="285936" y="749349"/>
                    </a:lnTo>
                    <a:cubicBezTo>
                      <a:pt x="285936" y="737517"/>
                      <a:pt x="286593" y="719770"/>
                      <a:pt x="287908" y="696106"/>
                    </a:cubicBezTo>
                    <a:close/>
                    <a:moveTo>
                      <a:pt x="197197" y="619199"/>
                    </a:moveTo>
                    <a:lnTo>
                      <a:pt x="149870" y="621171"/>
                    </a:lnTo>
                    <a:cubicBezTo>
                      <a:pt x="148555" y="651408"/>
                      <a:pt x="145926" y="676386"/>
                      <a:pt x="141982" y="696106"/>
                    </a:cubicBezTo>
                    <a:cubicBezTo>
                      <a:pt x="139353" y="717140"/>
                      <a:pt x="135409" y="736860"/>
                      <a:pt x="130150" y="755265"/>
                    </a:cubicBezTo>
                    <a:lnTo>
                      <a:pt x="167617" y="755265"/>
                    </a:lnTo>
                    <a:cubicBezTo>
                      <a:pt x="175505" y="753950"/>
                      <a:pt x="187337" y="753293"/>
                      <a:pt x="203113" y="753293"/>
                    </a:cubicBezTo>
                    <a:cubicBezTo>
                      <a:pt x="203113" y="749349"/>
                      <a:pt x="203113" y="742119"/>
                      <a:pt x="203113" y="731602"/>
                    </a:cubicBezTo>
                    <a:cubicBezTo>
                      <a:pt x="201798" y="718455"/>
                      <a:pt x="201141" y="707938"/>
                      <a:pt x="201141" y="700050"/>
                    </a:cubicBezTo>
                    <a:cubicBezTo>
                      <a:pt x="185365" y="700050"/>
                      <a:pt x="169589" y="701364"/>
                      <a:pt x="153814" y="703994"/>
                    </a:cubicBezTo>
                    <a:lnTo>
                      <a:pt x="145926" y="682302"/>
                    </a:lnTo>
                    <a:cubicBezTo>
                      <a:pt x="149870" y="682302"/>
                      <a:pt x="159730" y="682960"/>
                      <a:pt x="175505" y="684274"/>
                    </a:cubicBezTo>
                    <a:cubicBezTo>
                      <a:pt x="189966" y="684274"/>
                      <a:pt x="198512" y="684274"/>
                      <a:pt x="201141" y="684274"/>
                    </a:cubicBezTo>
                    <a:cubicBezTo>
                      <a:pt x="199826" y="675072"/>
                      <a:pt x="199169" y="664554"/>
                      <a:pt x="199169" y="652723"/>
                    </a:cubicBezTo>
                    <a:close/>
                    <a:moveTo>
                      <a:pt x="287908" y="615255"/>
                    </a:moveTo>
                    <a:lnTo>
                      <a:pt x="207057" y="617227"/>
                    </a:lnTo>
                    <a:cubicBezTo>
                      <a:pt x="212316" y="618542"/>
                      <a:pt x="219546" y="621171"/>
                      <a:pt x="228749" y="625115"/>
                    </a:cubicBezTo>
                    <a:cubicBezTo>
                      <a:pt x="243210" y="629059"/>
                      <a:pt x="250440" y="633003"/>
                      <a:pt x="250440" y="636947"/>
                    </a:cubicBezTo>
                    <a:cubicBezTo>
                      <a:pt x="251755" y="640891"/>
                      <a:pt x="248468" y="645492"/>
                      <a:pt x="240580" y="650751"/>
                    </a:cubicBezTo>
                    <a:lnTo>
                      <a:pt x="242552" y="682302"/>
                    </a:lnTo>
                    <a:cubicBezTo>
                      <a:pt x="249126" y="680988"/>
                      <a:pt x="264244" y="680330"/>
                      <a:pt x="287908" y="680330"/>
                    </a:cubicBezTo>
                    <a:cubicBezTo>
                      <a:pt x="289222" y="665869"/>
                      <a:pt x="289880" y="654037"/>
                      <a:pt x="289880" y="644835"/>
                    </a:cubicBezTo>
                    <a:cubicBezTo>
                      <a:pt x="289880" y="642205"/>
                      <a:pt x="289880" y="638261"/>
                      <a:pt x="289880" y="633003"/>
                    </a:cubicBezTo>
                    <a:cubicBezTo>
                      <a:pt x="288565" y="625115"/>
                      <a:pt x="287908" y="619199"/>
                      <a:pt x="287908" y="615255"/>
                    </a:cubicBezTo>
                    <a:close/>
                    <a:moveTo>
                      <a:pt x="335235" y="542292"/>
                    </a:moveTo>
                    <a:cubicBezTo>
                      <a:pt x="328662" y="542292"/>
                      <a:pt x="318145" y="542949"/>
                      <a:pt x="303684" y="544264"/>
                    </a:cubicBezTo>
                    <a:cubicBezTo>
                      <a:pt x="285278" y="544264"/>
                      <a:pt x="234665" y="546893"/>
                      <a:pt x="151842" y="552152"/>
                    </a:cubicBezTo>
                    <a:cubicBezTo>
                      <a:pt x="151842" y="563984"/>
                      <a:pt x="151184" y="582389"/>
                      <a:pt x="149870" y="607367"/>
                    </a:cubicBezTo>
                    <a:lnTo>
                      <a:pt x="329319" y="599479"/>
                    </a:lnTo>
                    <a:cubicBezTo>
                      <a:pt x="330634" y="590277"/>
                      <a:pt x="331949" y="577788"/>
                      <a:pt x="333263" y="562012"/>
                    </a:cubicBezTo>
                    <a:cubicBezTo>
                      <a:pt x="334578" y="552809"/>
                      <a:pt x="335235" y="546236"/>
                      <a:pt x="335235" y="542292"/>
                    </a:cubicBezTo>
                    <a:close/>
                    <a:moveTo>
                      <a:pt x="352983" y="498909"/>
                    </a:moveTo>
                    <a:cubicBezTo>
                      <a:pt x="355612" y="500223"/>
                      <a:pt x="359556" y="503510"/>
                      <a:pt x="364815" y="508769"/>
                    </a:cubicBezTo>
                    <a:cubicBezTo>
                      <a:pt x="375332" y="515342"/>
                      <a:pt x="383877" y="521258"/>
                      <a:pt x="390450" y="526516"/>
                    </a:cubicBezTo>
                    <a:cubicBezTo>
                      <a:pt x="393080" y="527831"/>
                      <a:pt x="395052" y="529803"/>
                      <a:pt x="396366" y="532432"/>
                    </a:cubicBezTo>
                    <a:cubicBezTo>
                      <a:pt x="398996" y="533747"/>
                      <a:pt x="400310" y="534404"/>
                      <a:pt x="400310" y="534404"/>
                    </a:cubicBezTo>
                    <a:cubicBezTo>
                      <a:pt x="400310" y="535719"/>
                      <a:pt x="400968" y="537034"/>
                      <a:pt x="402282" y="538348"/>
                    </a:cubicBezTo>
                    <a:cubicBezTo>
                      <a:pt x="403597" y="539663"/>
                      <a:pt x="404254" y="540977"/>
                      <a:pt x="404254" y="542292"/>
                    </a:cubicBezTo>
                    <a:cubicBezTo>
                      <a:pt x="404254" y="547551"/>
                      <a:pt x="401625" y="552152"/>
                      <a:pt x="396366" y="556096"/>
                    </a:cubicBezTo>
                    <a:cubicBezTo>
                      <a:pt x="392422" y="557411"/>
                      <a:pt x="387821" y="559383"/>
                      <a:pt x="382562" y="562012"/>
                    </a:cubicBezTo>
                    <a:cubicBezTo>
                      <a:pt x="382562" y="567270"/>
                      <a:pt x="381905" y="575816"/>
                      <a:pt x="380590" y="587647"/>
                    </a:cubicBezTo>
                    <a:cubicBezTo>
                      <a:pt x="381905" y="588962"/>
                      <a:pt x="383220" y="589619"/>
                      <a:pt x="384534" y="589619"/>
                    </a:cubicBezTo>
                    <a:cubicBezTo>
                      <a:pt x="387164" y="590934"/>
                      <a:pt x="390450" y="593563"/>
                      <a:pt x="394394" y="597507"/>
                    </a:cubicBezTo>
                    <a:cubicBezTo>
                      <a:pt x="398338" y="600137"/>
                      <a:pt x="399653" y="603423"/>
                      <a:pt x="398338" y="607367"/>
                    </a:cubicBezTo>
                    <a:cubicBezTo>
                      <a:pt x="397024" y="609997"/>
                      <a:pt x="391108" y="611311"/>
                      <a:pt x="380590" y="611311"/>
                    </a:cubicBezTo>
                    <a:cubicBezTo>
                      <a:pt x="364815" y="611311"/>
                      <a:pt x="336550" y="611968"/>
                      <a:pt x="295796" y="613283"/>
                    </a:cubicBezTo>
                    <a:cubicBezTo>
                      <a:pt x="297110" y="613283"/>
                      <a:pt x="299082" y="613940"/>
                      <a:pt x="301712" y="615255"/>
                    </a:cubicBezTo>
                    <a:cubicBezTo>
                      <a:pt x="309599" y="619199"/>
                      <a:pt x="316830" y="621828"/>
                      <a:pt x="323403" y="623143"/>
                    </a:cubicBezTo>
                    <a:cubicBezTo>
                      <a:pt x="331291" y="627087"/>
                      <a:pt x="336550" y="629059"/>
                      <a:pt x="339179" y="629059"/>
                    </a:cubicBezTo>
                    <a:cubicBezTo>
                      <a:pt x="343123" y="633003"/>
                      <a:pt x="345095" y="635632"/>
                      <a:pt x="345095" y="636947"/>
                    </a:cubicBezTo>
                    <a:cubicBezTo>
                      <a:pt x="345095" y="642205"/>
                      <a:pt x="340494" y="646807"/>
                      <a:pt x="331291" y="650751"/>
                    </a:cubicBezTo>
                    <a:lnTo>
                      <a:pt x="329319" y="678358"/>
                    </a:lnTo>
                    <a:lnTo>
                      <a:pt x="345095" y="678358"/>
                    </a:lnTo>
                    <a:cubicBezTo>
                      <a:pt x="347724" y="674414"/>
                      <a:pt x="353640" y="665869"/>
                      <a:pt x="362843" y="652723"/>
                    </a:cubicBezTo>
                    <a:cubicBezTo>
                      <a:pt x="356269" y="661925"/>
                      <a:pt x="357584" y="659296"/>
                      <a:pt x="366787" y="644835"/>
                    </a:cubicBezTo>
                    <a:cubicBezTo>
                      <a:pt x="374675" y="650093"/>
                      <a:pt x="384534" y="658639"/>
                      <a:pt x="396366" y="670470"/>
                    </a:cubicBezTo>
                    <a:cubicBezTo>
                      <a:pt x="406883" y="675729"/>
                      <a:pt x="410827" y="681645"/>
                      <a:pt x="408198" y="688218"/>
                    </a:cubicBezTo>
                    <a:cubicBezTo>
                      <a:pt x="406883" y="690847"/>
                      <a:pt x="400968" y="692162"/>
                      <a:pt x="390450" y="692162"/>
                    </a:cubicBezTo>
                    <a:cubicBezTo>
                      <a:pt x="377304" y="692162"/>
                      <a:pt x="362843" y="692162"/>
                      <a:pt x="347067" y="692162"/>
                    </a:cubicBezTo>
                    <a:lnTo>
                      <a:pt x="329319" y="694134"/>
                    </a:lnTo>
                    <a:cubicBezTo>
                      <a:pt x="328005" y="716483"/>
                      <a:pt x="327347" y="733573"/>
                      <a:pt x="327347" y="745405"/>
                    </a:cubicBezTo>
                    <a:lnTo>
                      <a:pt x="364815" y="743433"/>
                    </a:lnTo>
                    <a:cubicBezTo>
                      <a:pt x="368759" y="736860"/>
                      <a:pt x="376647" y="725028"/>
                      <a:pt x="388478" y="707938"/>
                    </a:cubicBezTo>
                    <a:cubicBezTo>
                      <a:pt x="391108" y="709252"/>
                      <a:pt x="395052" y="712539"/>
                      <a:pt x="400310" y="717798"/>
                    </a:cubicBezTo>
                    <a:cubicBezTo>
                      <a:pt x="409513" y="724371"/>
                      <a:pt x="417401" y="730287"/>
                      <a:pt x="423974" y="735545"/>
                    </a:cubicBezTo>
                    <a:cubicBezTo>
                      <a:pt x="434491" y="744748"/>
                      <a:pt x="439092" y="751321"/>
                      <a:pt x="437778" y="755265"/>
                    </a:cubicBezTo>
                    <a:cubicBezTo>
                      <a:pt x="437778" y="757894"/>
                      <a:pt x="431862" y="759209"/>
                      <a:pt x="420030" y="759209"/>
                    </a:cubicBezTo>
                    <a:cubicBezTo>
                      <a:pt x="352983" y="759209"/>
                      <a:pt x="285936" y="761838"/>
                      <a:pt x="218889" y="767097"/>
                    </a:cubicBezTo>
                    <a:lnTo>
                      <a:pt x="218889" y="877527"/>
                    </a:lnTo>
                    <a:cubicBezTo>
                      <a:pt x="222833" y="876213"/>
                      <a:pt x="231378" y="873583"/>
                      <a:pt x="244524" y="869640"/>
                    </a:cubicBezTo>
                    <a:cubicBezTo>
                      <a:pt x="261615" y="865696"/>
                      <a:pt x="273447" y="862409"/>
                      <a:pt x="280020" y="859780"/>
                    </a:cubicBezTo>
                    <a:cubicBezTo>
                      <a:pt x="287908" y="858465"/>
                      <a:pt x="291852" y="859122"/>
                      <a:pt x="291852" y="861752"/>
                    </a:cubicBezTo>
                    <a:cubicBezTo>
                      <a:pt x="293166" y="864381"/>
                      <a:pt x="290537" y="867668"/>
                      <a:pt x="283964" y="871611"/>
                    </a:cubicBezTo>
                    <a:cubicBezTo>
                      <a:pt x="261615" y="883443"/>
                      <a:pt x="233350" y="903820"/>
                      <a:pt x="199169" y="932743"/>
                    </a:cubicBezTo>
                    <a:cubicBezTo>
                      <a:pt x="197854" y="935372"/>
                      <a:pt x="193910" y="937344"/>
                      <a:pt x="187337" y="938659"/>
                    </a:cubicBezTo>
                    <a:cubicBezTo>
                      <a:pt x="184708" y="939973"/>
                      <a:pt x="179449" y="934715"/>
                      <a:pt x="171561" y="922883"/>
                    </a:cubicBezTo>
                    <a:cubicBezTo>
                      <a:pt x="170247" y="921568"/>
                      <a:pt x="167617" y="918282"/>
                      <a:pt x="163674" y="913023"/>
                    </a:cubicBezTo>
                    <a:cubicBezTo>
                      <a:pt x="159730" y="906450"/>
                      <a:pt x="156443" y="901191"/>
                      <a:pt x="153814" y="897247"/>
                    </a:cubicBezTo>
                    <a:cubicBezTo>
                      <a:pt x="168275" y="891989"/>
                      <a:pt x="175505" y="879499"/>
                      <a:pt x="175505" y="859780"/>
                    </a:cubicBezTo>
                    <a:lnTo>
                      <a:pt x="175505" y="771041"/>
                    </a:lnTo>
                    <a:cubicBezTo>
                      <a:pt x="170247" y="771041"/>
                      <a:pt x="164988" y="771041"/>
                      <a:pt x="159730" y="771041"/>
                    </a:cubicBezTo>
                    <a:cubicBezTo>
                      <a:pt x="159730" y="771041"/>
                      <a:pt x="151184" y="771698"/>
                      <a:pt x="134094" y="773013"/>
                    </a:cubicBezTo>
                    <a:cubicBezTo>
                      <a:pt x="132779" y="771698"/>
                      <a:pt x="131465" y="769069"/>
                      <a:pt x="130150" y="765125"/>
                    </a:cubicBezTo>
                    <a:cubicBezTo>
                      <a:pt x="128835" y="763810"/>
                      <a:pt x="128178" y="762496"/>
                      <a:pt x="128178" y="761181"/>
                    </a:cubicBezTo>
                    <a:cubicBezTo>
                      <a:pt x="116346" y="799306"/>
                      <a:pt x="96626" y="834144"/>
                      <a:pt x="69019" y="865696"/>
                    </a:cubicBezTo>
                    <a:cubicBezTo>
                      <a:pt x="50614" y="884101"/>
                      <a:pt x="31551" y="898562"/>
                      <a:pt x="11832" y="909079"/>
                    </a:cubicBezTo>
                    <a:cubicBezTo>
                      <a:pt x="6573" y="913023"/>
                      <a:pt x="2629" y="913680"/>
                      <a:pt x="0" y="911051"/>
                    </a:cubicBezTo>
                    <a:cubicBezTo>
                      <a:pt x="0" y="911051"/>
                      <a:pt x="1972" y="907764"/>
                      <a:pt x="5916" y="901191"/>
                    </a:cubicBezTo>
                    <a:cubicBezTo>
                      <a:pt x="28265" y="878842"/>
                      <a:pt x="44040" y="859780"/>
                      <a:pt x="53243" y="844004"/>
                    </a:cubicBezTo>
                    <a:cubicBezTo>
                      <a:pt x="66390" y="824284"/>
                      <a:pt x="76907" y="801935"/>
                      <a:pt x="84795" y="776957"/>
                    </a:cubicBezTo>
                    <a:cubicBezTo>
                      <a:pt x="101885" y="729629"/>
                      <a:pt x="109116" y="669156"/>
                      <a:pt x="106486" y="595535"/>
                    </a:cubicBezTo>
                    <a:cubicBezTo>
                      <a:pt x="106486" y="573186"/>
                      <a:pt x="105829" y="543607"/>
                      <a:pt x="104514" y="506797"/>
                    </a:cubicBezTo>
                    <a:cubicBezTo>
                      <a:pt x="112402" y="510740"/>
                      <a:pt x="122262" y="515342"/>
                      <a:pt x="134094" y="520600"/>
                    </a:cubicBezTo>
                    <a:cubicBezTo>
                      <a:pt x="149870" y="527174"/>
                      <a:pt x="160387" y="531775"/>
                      <a:pt x="165646" y="534404"/>
                    </a:cubicBezTo>
                    <a:cubicBezTo>
                      <a:pt x="194568" y="533090"/>
                      <a:pt x="232035" y="531118"/>
                      <a:pt x="278048" y="528488"/>
                    </a:cubicBezTo>
                    <a:cubicBezTo>
                      <a:pt x="303026" y="527174"/>
                      <a:pt x="320774" y="526516"/>
                      <a:pt x="331291" y="526516"/>
                    </a:cubicBezTo>
                    <a:close/>
                    <a:moveTo>
                      <a:pt x="368759" y="218889"/>
                    </a:moveTo>
                    <a:cubicBezTo>
                      <a:pt x="351668" y="218889"/>
                      <a:pt x="323403" y="220860"/>
                      <a:pt x="283964" y="224804"/>
                    </a:cubicBezTo>
                    <a:cubicBezTo>
                      <a:pt x="286593" y="253727"/>
                      <a:pt x="287908" y="297767"/>
                      <a:pt x="287908" y="356927"/>
                    </a:cubicBezTo>
                    <a:lnTo>
                      <a:pt x="364815" y="352983"/>
                    </a:lnTo>
                    <a:cubicBezTo>
                      <a:pt x="367444" y="305655"/>
                      <a:pt x="367444" y="301711"/>
                      <a:pt x="364815" y="341151"/>
                    </a:cubicBezTo>
                    <a:cubicBezTo>
                      <a:pt x="367444" y="301711"/>
                      <a:pt x="368759" y="260957"/>
                      <a:pt x="368759" y="218889"/>
                    </a:cubicBezTo>
                    <a:close/>
                    <a:moveTo>
                      <a:pt x="414114" y="17747"/>
                    </a:moveTo>
                    <a:cubicBezTo>
                      <a:pt x="418058" y="20377"/>
                      <a:pt x="424631" y="24978"/>
                      <a:pt x="433834" y="31551"/>
                    </a:cubicBezTo>
                    <a:cubicBezTo>
                      <a:pt x="443036" y="39439"/>
                      <a:pt x="450924" y="45355"/>
                      <a:pt x="457497" y="49299"/>
                    </a:cubicBezTo>
                    <a:cubicBezTo>
                      <a:pt x="465385" y="55215"/>
                      <a:pt x="469576" y="60021"/>
                      <a:pt x="470069" y="63719"/>
                    </a:cubicBezTo>
                    <a:cubicBezTo>
                      <a:pt x="470233" y="64951"/>
                      <a:pt x="469987" y="66061"/>
                      <a:pt x="469329" y="67047"/>
                    </a:cubicBezTo>
                    <a:cubicBezTo>
                      <a:pt x="469329" y="69676"/>
                      <a:pt x="463413" y="70991"/>
                      <a:pt x="451581" y="70991"/>
                    </a:cubicBezTo>
                    <a:cubicBezTo>
                      <a:pt x="434491" y="72305"/>
                      <a:pt x="410170" y="73620"/>
                      <a:pt x="378619" y="74935"/>
                    </a:cubicBezTo>
                    <a:cubicBezTo>
                      <a:pt x="333920" y="77564"/>
                      <a:pt x="302369" y="79536"/>
                      <a:pt x="283964" y="80850"/>
                    </a:cubicBezTo>
                    <a:cubicBezTo>
                      <a:pt x="290537" y="83480"/>
                      <a:pt x="299740" y="88738"/>
                      <a:pt x="311571" y="96626"/>
                    </a:cubicBezTo>
                    <a:cubicBezTo>
                      <a:pt x="318145" y="100570"/>
                      <a:pt x="322089" y="103857"/>
                      <a:pt x="323403" y="106486"/>
                    </a:cubicBezTo>
                    <a:cubicBezTo>
                      <a:pt x="327347" y="107801"/>
                      <a:pt x="328662" y="109773"/>
                      <a:pt x="327347" y="112402"/>
                    </a:cubicBezTo>
                    <a:cubicBezTo>
                      <a:pt x="327347" y="117661"/>
                      <a:pt x="320117" y="122262"/>
                      <a:pt x="305656" y="126206"/>
                    </a:cubicBezTo>
                    <a:cubicBezTo>
                      <a:pt x="299082" y="145926"/>
                      <a:pt x="289222" y="171561"/>
                      <a:pt x="276076" y="203113"/>
                    </a:cubicBezTo>
                    <a:cubicBezTo>
                      <a:pt x="274761" y="205742"/>
                      <a:pt x="274104" y="207714"/>
                      <a:pt x="274104" y="209029"/>
                    </a:cubicBezTo>
                    <a:lnTo>
                      <a:pt x="366787" y="203113"/>
                    </a:lnTo>
                    <a:lnTo>
                      <a:pt x="384534" y="171561"/>
                    </a:lnTo>
                    <a:cubicBezTo>
                      <a:pt x="388478" y="174190"/>
                      <a:pt x="395709" y="178792"/>
                      <a:pt x="406226" y="185365"/>
                    </a:cubicBezTo>
                    <a:cubicBezTo>
                      <a:pt x="411485" y="189309"/>
                      <a:pt x="415429" y="192596"/>
                      <a:pt x="418058" y="195225"/>
                    </a:cubicBezTo>
                    <a:cubicBezTo>
                      <a:pt x="419373" y="196539"/>
                      <a:pt x="421345" y="198511"/>
                      <a:pt x="423974" y="201141"/>
                    </a:cubicBezTo>
                    <a:cubicBezTo>
                      <a:pt x="427918" y="203770"/>
                      <a:pt x="430547" y="205085"/>
                      <a:pt x="431862" y="205085"/>
                    </a:cubicBezTo>
                    <a:cubicBezTo>
                      <a:pt x="431862" y="206399"/>
                      <a:pt x="432519" y="207057"/>
                      <a:pt x="433834" y="207057"/>
                    </a:cubicBezTo>
                    <a:cubicBezTo>
                      <a:pt x="435148" y="208371"/>
                      <a:pt x="435806" y="211001"/>
                      <a:pt x="435806" y="214945"/>
                    </a:cubicBezTo>
                    <a:cubicBezTo>
                      <a:pt x="435806" y="220203"/>
                      <a:pt x="429890" y="226776"/>
                      <a:pt x="418058" y="234664"/>
                    </a:cubicBezTo>
                    <a:cubicBezTo>
                      <a:pt x="418058" y="241238"/>
                      <a:pt x="417401" y="253069"/>
                      <a:pt x="416086" y="270160"/>
                    </a:cubicBezTo>
                    <a:cubicBezTo>
                      <a:pt x="414771" y="297767"/>
                      <a:pt x="413457" y="320774"/>
                      <a:pt x="412142" y="339179"/>
                    </a:cubicBezTo>
                    <a:cubicBezTo>
                      <a:pt x="414771" y="339179"/>
                      <a:pt x="418058" y="341808"/>
                      <a:pt x="422002" y="347067"/>
                    </a:cubicBezTo>
                    <a:cubicBezTo>
                      <a:pt x="427261" y="353640"/>
                      <a:pt x="429890" y="358899"/>
                      <a:pt x="429890" y="362843"/>
                    </a:cubicBezTo>
                    <a:cubicBezTo>
                      <a:pt x="428575" y="366786"/>
                      <a:pt x="422002" y="368758"/>
                      <a:pt x="410170" y="368758"/>
                    </a:cubicBezTo>
                    <a:cubicBezTo>
                      <a:pt x="400968" y="368758"/>
                      <a:pt x="385192" y="368758"/>
                      <a:pt x="362843" y="368758"/>
                    </a:cubicBezTo>
                    <a:cubicBezTo>
                      <a:pt x="356269" y="368758"/>
                      <a:pt x="341151" y="369416"/>
                      <a:pt x="317487" y="370730"/>
                    </a:cubicBezTo>
                    <a:cubicBezTo>
                      <a:pt x="305656" y="372045"/>
                      <a:pt x="296453" y="372702"/>
                      <a:pt x="289880" y="372702"/>
                    </a:cubicBezTo>
                    <a:cubicBezTo>
                      <a:pt x="289880" y="376646"/>
                      <a:pt x="289222" y="381248"/>
                      <a:pt x="287908" y="386506"/>
                    </a:cubicBezTo>
                    <a:cubicBezTo>
                      <a:pt x="287908" y="393079"/>
                      <a:pt x="287250" y="397681"/>
                      <a:pt x="285936" y="400310"/>
                    </a:cubicBezTo>
                    <a:cubicBezTo>
                      <a:pt x="280677" y="410827"/>
                      <a:pt x="271475" y="418715"/>
                      <a:pt x="258328" y="423974"/>
                    </a:cubicBezTo>
                    <a:cubicBezTo>
                      <a:pt x="253070" y="425288"/>
                      <a:pt x="249126" y="425946"/>
                      <a:pt x="246496" y="425946"/>
                    </a:cubicBezTo>
                    <a:cubicBezTo>
                      <a:pt x="243867" y="424631"/>
                      <a:pt x="242552" y="421344"/>
                      <a:pt x="242552" y="416086"/>
                    </a:cubicBezTo>
                    <a:cubicBezTo>
                      <a:pt x="242552" y="413457"/>
                      <a:pt x="242552" y="408855"/>
                      <a:pt x="242552" y="402282"/>
                    </a:cubicBezTo>
                    <a:cubicBezTo>
                      <a:pt x="243867" y="378618"/>
                      <a:pt x="244524" y="362843"/>
                      <a:pt x="244524" y="354955"/>
                    </a:cubicBezTo>
                    <a:cubicBezTo>
                      <a:pt x="244524" y="335235"/>
                      <a:pt x="243867" y="304998"/>
                      <a:pt x="242552" y="264244"/>
                    </a:cubicBezTo>
                    <a:cubicBezTo>
                      <a:pt x="222833" y="295795"/>
                      <a:pt x="199169" y="322746"/>
                      <a:pt x="171561" y="345095"/>
                    </a:cubicBezTo>
                    <a:cubicBezTo>
                      <a:pt x="163674" y="350353"/>
                      <a:pt x="159072" y="351668"/>
                      <a:pt x="157758" y="349039"/>
                    </a:cubicBezTo>
                    <a:cubicBezTo>
                      <a:pt x="156443" y="347724"/>
                      <a:pt x="157758" y="343780"/>
                      <a:pt x="161702" y="337207"/>
                    </a:cubicBezTo>
                    <a:cubicBezTo>
                      <a:pt x="202456" y="280677"/>
                      <a:pt x="233350" y="215602"/>
                      <a:pt x="254384" y="141982"/>
                    </a:cubicBezTo>
                    <a:cubicBezTo>
                      <a:pt x="258328" y="132779"/>
                      <a:pt x="262929" y="112402"/>
                      <a:pt x="268188" y="80850"/>
                    </a:cubicBezTo>
                    <a:cubicBezTo>
                      <a:pt x="264244" y="80850"/>
                      <a:pt x="259643" y="81508"/>
                      <a:pt x="254384" y="82822"/>
                    </a:cubicBezTo>
                    <a:cubicBezTo>
                      <a:pt x="249126" y="82822"/>
                      <a:pt x="245839" y="82822"/>
                      <a:pt x="244524" y="82822"/>
                    </a:cubicBezTo>
                    <a:cubicBezTo>
                      <a:pt x="240580" y="82822"/>
                      <a:pt x="234665" y="83480"/>
                      <a:pt x="226777" y="84794"/>
                    </a:cubicBezTo>
                    <a:cubicBezTo>
                      <a:pt x="217574" y="84794"/>
                      <a:pt x="211001" y="85452"/>
                      <a:pt x="207057" y="86766"/>
                    </a:cubicBezTo>
                    <a:lnTo>
                      <a:pt x="197197" y="67047"/>
                    </a:lnTo>
                    <a:cubicBezTo>
                      <a:pt x="211658" y="67047"/>
                      <a:pt x="231378" y="66389"/>
                      <a:pt x="256356" y="65075"/>
                    </a:cubicBezTo>
                    <a:lnTo>
                      <a:pt x="390450" y="57187"/>
                    </a:lnTo>
                    <a:close/>
                    <a:moveTo>
                      <a:pt x="104514" y="0"/>
                    </a:moveTo>
                    <a:cubicBezTo>
                      <a:pt x="107144" y="2629"/>
                      <a:pt x="116346" y="5915"/>
                      <a:pt x="132122" y="9859"/>
                    </a:cubicBezTo>
                    <a:cubicBezTo>
                      <a:pt x="136066" y="11174"/>
                      <a:pt x="139353" y="12489"/>
                      <a:pt x="141982" y="13803"/>
                    </a:cubicBezTo>
                    <a:cubicBezTo>
                      <a:pt x="157758" y="19062"/>
                      <a:pt x="165646" y="24321"/>
                      <a:pt x="165646" y="29579"/>
                    </a:cubicBezTo>
                    <a:cubicBezTo>
                      <a:pt x="165646" y="33523"/>
                      <a:pt x="159730" y="39439"/>
                      <a:pt x="147898" y="47327"/>
                    </a:cubicBezTo>
                    <a:cubicBezTo>
                      <a:pt x="147898" y="64417"/>
                      <a:pt x="147898" y="86109"/>
                      <a:pt x="147898" y="112402"/>
                    </a:cubicBezTo>
                    <a:lnTo>
                      <a:pt x="155786" y="112402"/>
                    </a:lnTo>
                    <a:lnTo>
                      <a:pt x="171561" y="80850"/>
                    </a:lnTo>
                    <a:cubicBezTo>
                      <a:pt x="174191" y="83480"/>
                      <a:pt x="180107" y="88081"/>
                      <a:pt x="189309" y="94654"/>
                    </a:cubicBezTo>
                    <a:cubicBezTo>
                      <a:pt x="194568" y="97284"/>
                      <a:pt x="198512" y="99913"/>
                      <a:pt x="201141" y="102542"/>
                    </a:cubicBezTo>
                    <a:cubicBezTo>
                      <a:pt x="209029" y="109115"/>
                      <a:pt x="212973" y="113717"/>
                      <a:pt x="212973" y="116346"/>
                    </a:cubicBezTo>
                    <a:cubicBezTo>
                      <a:pt x="212973" y="120290"/>
                      <a:pt x="207714" y="122919"/>
                      <a:pt x="197197" y="124234"/>
                    </a:cubicBezTo>
                    <a:cubicBezTo>
                      <a:pt x="194568" y="124234"/>
                      <a:pt x="187337" y="124891"/>
                      <a:pt x="175505" y="126206"/>
                    </a:cubicBezTo>
                    <a:cubicBezTo>
                      <a:pt x="163674" y="127520"/>
                      <a:pt x="154471" y="128178"/>
                      <a:pt x="147898" y="128178"/>
                    </a:cubicBezTo>
                    <a:lnTo>
                      <a:pt x="147898" y="197197"/>
                    </a:lnTo>
                    <a:cubicBezTo>
                      <a:pt x="149212" y="195882"/>
                      <a:pt x="152499" y="193910"/>
                      <a:pt x="157758" y="191281"/>
                    </a:cubicBezTo>
                    <a:cubicBezTo>
                      <a:pt x="164331" y="186022"/>
                      <a:pt x="170247" y="182078"/>
                      <a:pt x="175505" y="179449"/>
                    </a:cubicBezTo>
                    <a:cubicBezTo>
                      <a:pt x="179449" y="176820"/>
                      <a:pt x="184708" y="173533"/>
                      <a:pt x="191281" y="169589"/>
                    </a:cubicBezTo>
                    <a:cubicBezTo>
                      <a:pt x="197854" y="165645"/>
                      <a:pt x="202456" y="163016"/>
                      <a:pt x="205085" y="161701"/>
                    </a:cubicBezTo>
                    <a:cubicBezTo>
                      <a:pt x="211658" y="157757"/>
                      <a:pt x="215602" y="157100"/>
                      <a:pt x="216917" y="159729"/>
                    </a:cubicBezTo>
                    <a:cubicBezTo>
                      <a:pt x="218231" y="160387"/>
                      <a:pt x="218396" y="161701"/>
                      <a:pt x="217410" y="163673"/>
                    </a:cubicBezTo>
                    <a:cubicBezTo>
                      <a:pt x="216424" y="165645"/>
                      <a:pt x="214287" y="168275"/>
                      <a:pt x="211001" y="171561"/>
                    </a:cubicBezTo>
                    <a:cubicBezTo>
                      <a:pt x="207057" y="175505"/>
                      <a:pt x="198512" y="184050"/>
                      <a:pt x="185365" y="197197"/>
                    </a:cubicBezTo>
                    <a:cubicBezTo>
                      <a:pt x="176163" y="202455"/>
                      <a:pt x="163674" y="212315"/>
                      <a:pt x="147898" y="226776"/>
                    </a:cubicBezTo>
                    <a:cubicBezTo>
                      <a:pt x="147898" y="271474"/>
                      <a:pt x="148555" y="311571"/>
                      <a:pt x="149870" y="347067"/>
                    </a:cubicBezTo>
                    <a:cubicBezTo>
                      <a:pt x="149870" y="351011"/>
                      <a:pt x="149870" y="353640"/>
                      <a:pt x="149870" y="354955"/>
                    </a:cubicBezTo>
                    <a:cubicBezTo>
                      <a:pt x="149870" y="362843"/>
                      <a:pt x="148555" y="370730"/>
                      <a:pt x="145926" y="378618"/>
                    </a:cubicBezTo>
                    <a:cubicBezTo>
                      <a:pt x="144611" y="385192"/>
                      <a:pt x="140010" y="391765"/>
                      <a:pt x="132122" y="398338"/>
                    </a:cubicBezTo>
                    <a:cubicBezTo>
                      <a:pt x="116346" y="414114"/>
                      <a:pt x="103200" y="421344"/>
                      <a:pt x="92683" y="420030"/>
                    </a:cubicBezTo>
                    <a:cubicBezTo>
                      <a:pt x="87424" y="420030"/>
                      <a:pt x="84137" y="416743"/>
                      <a:pt x="82823" y="410170"/>
                    </a:cubicBezTo>
                    <a:cubicBezTo>
                      <a:pt x="82823" y="408855"/>
                      <a:pt x="82165" y="406883"/>
                      <a:pt x="80851" y="404254"/>
                    </a:cubicBezTo>
                    <a:cubicBezTo>
                      <a:pt x="80851" y="400310"/>
                      <a:pt x="80193" y="397681"/>
                      <a:pt x="78879" y="396366"/>
                    </a:cubicBezTo>
                    <a:cubicBezTo>
                      <a:pt x="77564" y="393737"/>
                      <a:pt x="75592" y="389793"/>
                      <a:pt x="72963" y="384534"/>
                    </a:cubicBezTo>
                    <a:cubicBezTo>
                      <a:pt x="71648" y="383220"/>
                      <a:pt x="70991" y="381905"/>
                      <a:pt x="70991" y="380590"/>
                    </a:cubicBezTo>
                    <a:cubicBezTo>
                      <a:pt x="69676" y="379276"/>
                      <a:pt x="67704" y="377304"/>
                      <a:pt x="65075" y="374674"/>
                    </a:cubicBezTo>
                    <a:cubicBezTo>
                      <a:pt x="62446" y="372045"/>
                      <a:pt x="60474" y="370073"/>
                      <a:pt x="59159" y="368758"/>
                    </a:cubicBezTo>
                    <a:cubicBezTo>
                      <a:pt x="55215" y="362185"/>
                      <a:pt x="53243" y="358899"/>
                      <a:pt x="53243" y="358899"/>
                    </a:cubicBezTo>
                    <a:cubicBezTo>
                      <a:pt x="54558" y="356269"/>
                      <a:pt x="59159" y="355612"/>
                      <a:pt x="67047" y="356927"/>
                    </a:cubicBezTo>
                    <a:cubicBezTo>
                      <a:pt x="78879" y="356927"/>
                      <a:pt x="86767" y="356927"/>
                      <a:pt x="90711" y="356927"/>
                    </a:cubicBezTo>
                    <a:cubicBezTo>
                      <a:pt x="94654" y="356927"/>
                      <a:pt x="97941" y="356269"/>
                      <a:pt x="100570" y="354955"/>
                    </a:cubicBezTo>
                    <a:cubicBezTo>
                      <a:pt x="103200" y="353640"/>
                      <a:pt x="104514" y="350353"/>
                      <a:pt x="104514" y="345095"/>
                    </a:cubicBezTo>
                    <a:cubicBezTo>
                      <a:pt x="104514" y="333263"/>
                      <a:pt x="105172" y="314858"/>
                      <a:pt x="106486" y="289880"/>
                    </a:cubicBezTo>
                    <a:cubicBezTo>
                      <a:pt x="106486" y="280677"/>
                      <a:pt x="106486" y="270817"/>
                      <a:pt x="106486" y="260300"/>
                    </a:cubicBezTo>
                    <a:cubicBezTo>
                      <a:pt x="101228" y="265559"/>
                      <a:pt x="95969" y="270817"/>
                      <a:pt x="90711" y="276076"/>
                    </a:cubicBezTo>
                    <a:cubicBezTo>
                      <a:pt x="88081" y="277390"/>
                      <a:pt x="83480" y="281334"/>
                      <a:pt x="76907" y="287908"/>
                    </a:cubicBezTo>
                    <a:cubicBezTo>
                      <a:pt x="70333" y="294481"/>
                      <a:pt x="65075" y="299082"/>
                      <a:pt x="61131" y="301711"/>
                    </a:cubicBezTo>
                    <a:cubicBezTo>
                      <a:pt x="59816" y="305655"/>
                      <a:pt x="53900" y="310257"/>
                      <a:pt x="43383" y="315515"/>
                    </a:cubicBezTo>
                    <a:cubicBezTo>
                      <a:pt x="42069" y="315515"/>
                      <a:pt x="34181" y="310257"/>
                      <a:pt x="19720" y="299739"/>
                    </a:cubicBezTo>
                    <a:cubicBezTo>
                      <a:pt x="18405" y="297110"/>
                      <a:pt x="15118" y="293166"/>
                      <a:pt x="9860" y="287908"/>
                    </a:cubicBezTo>
                    <a:cubicBezTo>
                      <a:pt x="5916" y="283964"/>
                      <a:pt x="2629" y="280677"/>
                      <a:pt x="0" y="278048"/>
                    </a:cubicBezTo>
                    <a:cubicBezTo>
                      <a:pt x="7888" y="274104"/>
                      <a:pt x="28265" y="263587"/>
                      <a:pt x="61131" y="246496"/>
                    </a:cubicBezTo>
                    <a:cubicBezTo>
                      <a:pt x="34838" y="260957"/>
                      <a:pt x="38782" y="258985"/>
                      <a:pt x="72963" y="240580"/>
                    </a:cubicBezTo>
                    <a:lnTo>
                      <a:pt x="106486" y="220860"/>
                    </a:lnTo>
                    <a:lnTo>
                      <a:pt x="106486" y="132122"/>
                    </a:lnTo>
                    <a:cubicBezTo>
                      <a:pt x="95969" y="133436"/>
                      <a:pt x="83480" y="135408"/>
                      <a:pt x="69019" y="138038"/>
                    </a:cubicBezTo>
                    <a:cubicBezTo>
                      <a:pt x="61131" y="138038"/>
                      <a:pt x="46670" y="140010"/>
                      <a:pt x="25635" y="143954"/>
                    </a:cubicBezTo>
                    <a:lnTo>
                      <a:pt x="13804" y="124234"/>
                    </a:lnTo>
                    <a:cubicBezTo>
                      <a:pt x="17748" y="122919"/>
                      <a:pt x="25635" y="122262"/>
                      <a:pt x="37467" y="122262"/>
                    </a:cubicBezTo>
                    <a:cubicBezTo>
                      <a:pt x="49299" y="120947"/>
                      <a:pt x="57844" y="120290"/>
                      <a:pt x="63103" y="120290"/>
                    </a:cubicBezTo>
                    <a:lnTo>
                      <a:pt x="106486" y="116346"/>
                    </a:lnTo>
                    <a:lnTo>
                      <a:pt x="106486" y="63103"/>
                    </a:lnTo>
                    <a:cubicBezTo>
                      <a:pt x="106486" y="51271"/>
                      <a:pt x="105829" y="30236"/>
                      <a:pt x="10451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
            <p:nvSpPr>
              <p:cNvPr id="8" name="直角三角形 7"/>
              <p:cNvSpPr/>
              <p:nvPr/>
            </p:nvSpPr>
            <p:spPr>
              <a:xfrm>
                <a:off x="11004847" y="633105"/>
                <a:ext cx="108000" cy="180000"/>
              </a:xfrm>
              <a:prstGeom prst="rtTriangle">
                <a:avLst/>
              </a:prstGeom>
              <a:solidFill>
                <a:srgbClr val="61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图文框 8"/>
              <p:cNvSpPr/>
              <p:nvPr/>
            </p:nvSpPr>
            <p:spPr>
              <a:xfrm>
                <a:off x="9991962" y="775896"/>
                <a:ext cx="864000" cy="2304000"/>
              </a:xfrm>
              <a:prstGeom prst="frame">
                <a:avLst>
                  <a:gd name="adj1" fmla="val 6790"/>
                </a:avLst>
              </a:prstGeom>
              <a:noFill/>
              <a:ln w="635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sp>
        <p:nvSpPr>
          <p:cNvPr id="10" name="矩形 9"/>
          <p:cNvSpPr/>
          <p:nvPr/>
        </p:nvSpPr>
        <p:spPr>
          <a:xfrm>
            <a:off x="1223999" y="1224000"/>
            <a:ext cx="8280000" cy="4962384"/>
          </a:xfrm>
          <a:prstGeom prst="rect">
            <a:avLst/>
          </a:prstGeom>
        </p:spPr>
        <p:txBody>
          <a:bodyPr wrap="square">
            <a:spAutoFit/>
          </a:bodyPr>
          <a:lstStyle/>
          <a:p>
            <a:pPr marL="342900" indent="-342900" algn="just">
              <a:lnSpc>
                <a:spcPct val="150000"/>
              </a:lnSpc>
              <a:spcAft>
                <a:spcPts val="2000"/>
              </a:spcAft>
              <a:buFont typeface="+mj-lt"/>
              <a:buAutoNum type="arabicPeriod"/>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高举中国特色社会主义伟大旗帜 为全面建设社会主义现代化国家而团结奋斗</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在中国共产党第二十次全国代表大会上的报告</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，人民出版社</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2022</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年版。</a:t>
            </a:r>
          </a:p>
          <a:p>
            <a:pPr marL="342900" indent="-342900" algn="just">
              <a:lnSpc>
                <a:spcPct val="150000"/>
              </a:lnSpc>
              <a:spcAft>
                <a:spcPts val="2000"/>
              </a:spcAft>
              <a:buFont typeface="+mj-lt"/>
              <a:buAutoNum type="arabicPeriod"/>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中共中央关于党的百年奋斗重大成就和历史经验的决议</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，人民出版社</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2021</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年版。</a:t>
            </a:r>
          </a:p>
          <a:p>
            <a:pPr marL="342900" indent="-342900" algn="just">
              <a:lnSpc>
                <a:spcPct val="150000"/>
              </a:lnSpc>
              <a:spcAft>
                <a:spcPts val="2000"/>
              </a:spcAft>
              <a:buFont typeface="+mj-lt"/>
              <a:buAutoNum type="arabicPeriod"/>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在庆祝中国共产党成立</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100</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周年大会上的讲话</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，人民出版社</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2021</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年版。</a:t>
            </a:r>
          </a:p>
          <a:p>
            <a:pPr marL="342900" indent="-342900" algn="just">
              <a:lnSpc>
                <a:spcPct val="150000"/>
              </a:lnSpc>
              <a:spcAft>
                <a:spcPts val="2000"/>
              </a:spcAft>
              <a:buFont typeface="+mj-lt"/>
              <a:buAutoNum type="arabicPeriod"/>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坚持历史唯物主义 不断开辟当代中国马克思主义发展新境界</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求是</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》2020</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年第</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期。</a:t>
            </a:r>
          </a:p>
        </p:txBody>
      </p:sp>
      <p:cxnSp>
        <p:nvCxnSpPr>
          <p:cNvPr id="18" name="直接连接符 17"/>
          <p:cNvCxnSpPr/>
          <p:nvPr/>
        </p:nvCxnSpPr>
        <p:spPr>
          <a:xfrm>
            <a:off x="1152000" y="3924000"/>
            <a:ext cx="8496000" cy="0"/>
          </a:xfrm>
          <a:prstGeom prst="line">
            <a:avLst/>
          </a:prstGeom>
          <a:ln>
            <a:solidFill>
              <a:schemeClr val="bg2">
                <a:lumMod val="75000"/>
              </a:schemeClr>
            </a:solidFill>
          </a:ln>
        </p:spPr>
        <p:style>
          <a:lnRef idx="1">
            <a:schemeClr val="accent3"/>
          </a:lnRef>
          <a:fillRef idx="0">
            <a:schemeClr val="accent3"/>
          </a:fillRef>
          <a:effectRef idx="0">
            <a:schemeClr val="accent3"/>
          </a:effectRef>
          <a:fontRef idx="minor">
            <a:schemeClr val="tx1"/>
          </a:fontRef>
        </p:style>
      </p:cxnSp>
      <p:cxnSp>
        <p:nvCxnSpPr>
          <p:cNvPr id="19" name="直接连接符 18"/>
          <p:cNvCxnSpPr/>
          <p:nvPr/>
        </p:nvCxnSpPr>
        <p:spPr>
          <a:xfrm>
            <a:off x="1152000" y="2772000"/>
            <a:ext cx="8496000" cy="0"/>
          </a:xfrm>
          <a:prstGeom prst="line">
            <a:avLst/>
          </a:prstGeom>
          <a:ln>
            <a:solidFill>
              <a:schemeClr val="bg2">
                <a:lumMod val="75000"/>
              </a:schemeClr>
            </a:solidFill>
          </a:ln>
        </p:spPr>
        <p:style>
          <a:lnRef idx="1">
            <a:schemeClr val="accent3"/>
          </a:lnRef>
          <a:fillRef idx="0">
            <a:schemeClr val="accent3"/>
          </a:fillRef>
          <a:effectRef idx="0">
            <a:schemeClr val="accent3"/>
          </a:effectRef>
          <a:fontRef idx="minor">
            <a:schemeClr val="tx1"/>
          </a:fontRef>
        </p:style>
      </p:cxnSp>
      <p:cxnSp>
        <p:nvCxnSpPr>
          <p:cNvPr id="20" name="直接连接符 19"/>
          <p:cNvCxnSpPr/>
          <p:nvPr/>
        </p:nvCxnSpPr>
        <p:spPr>
          <a:xfrm>
            <a:off x="1152000" y="5112000"/>
            <a:ext cx="8496000" cy="0"/>
          </a:xfrm>
          <a:prstGeom prst="line">
            <a:avLst/>
          </a:prstGeom>
          <a:ln>
            <a:solidFill>
              <a:schemeClr val="bg2">
                <a:lumMod val="75000"/>
              </a:schemeClr>
            </a:solidFill>
          </a:ln>
        </p:spPr>
        <p:style>
          <a:lnRef idx="1">
            <a:schemeClr val="accent3"/>
          </a:lnRef>
          <a:fillRef idx="0">
            <a:schemeClr val="accent3"/>
          </a:fillRef>
          <a:effectRef idx="0">
            <a:schemeClr val="accent3"/>
          </a:effectRef>
          <a:fontRef idx="minor">
            <a:schemeClr val="tx1"/>
          </a:fontRef>
        </p:style>
      </p:cxnSp>
      <p:cxnSp>
        <p:nvCxnSpPr>
          <p:cNvPr id="30" name="直接连接符 29"/>
          <p:cNvCxnSpPr/>
          <p:nvPr/>
        </p:nvCxnSpPr>
        <p:spPr>
          <a:xfrm>
            <a:off x="1152000" y="6300000"/>
            <a:ext cx="8496000" cy="0"/>
          </a:xfrm>
          <a:prstGeom prst="line">
            <a:avLst/>
          </a:prstGeom>
          <a:ln>
            <a:solidFill>
              <a:schemeClr val="bg2">
                <a:lumMod val="75000"/>
              </a:schemeClr>
            </a:solidFill>
          </a:ln>
        </p:spPr>
        <p:style>
          <a:lnRef idx="1">
            <a:schemeClr val="accent3"/>
          </a:lnRef>
          <a:fillRef idx="0">
            <a:schemeClr val="accent3"/>
          </a:fillRef>
          <a:effectRef idx="0">
            <a:schemeClr val="accent3"/>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KSO_WPP_MARK_KEY" val="efe9fad4-de23-4550-8988-68540495ac10"/>
  <p:tag name="COMMONDATA" val="eyJoZGlkIjoiYzBiM2E4NTYwYWRlMTQ2NmU5ZTQ5NDQ0MTM1YWU0Y2MifQ=="/>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9947.557480314961,&quot;width&quot;:11115.110236220473}"/>
</p:tagLst>
</file>

<file path=ppt/tags/tag5.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7370.077165354331,&quot;width&quot;:9638.866141732284}"/>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PA" val="v5.2.2"/>
  <p:tag name="KSO_WM_UNIT_PLACING_PICTURE_USER_VIEWPORT" val="{&quot;height&quot;:5669.291338582677,&quot;width&quot;:6236.220472440945}"/>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5159.629921259842,&quot;width&quot;:19200}"/>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xml><?xml version="1.0" encoding="utf-8"?>
<p:tagLst xmlns:a="http://schemas.openxmlformats.org/drawingml/2006/main" xmlns:r="http://schemas.openxmlformats.org/officeDocument/2006/relationships" xmlns:p="http://schemas.openxmlformats.org/presentationml/2006/main">
  <p:tag name="ISLIDE.ICON" val="#149932;"/>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xml><?xml version="1.0" encoding="utf-8"?>
<p:tagLst xmlns:a="http://schemas.openxmlformats.org/drawingml/2006/main" xmlns:r="http://schemas.openxmlformats.org/officeDocument/2006/relationships" xmlns:p="http://schemas.openxmlformats.org/presentationml/2006/main">
  <p:tag name="ISLIDE.ICON" val="#149932;"/>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a:spAutoFit/>
      </a:bodyPr>
      <a:lstStyle>
        <a:defPPr algn="just">
          <a:defRPr sz="2000" dirty="0">
            <a:solidFill>
              <a:schemeClr val="tx1">
                <a:lumMod val="85000"/>
                <a:lumOff val="15000"/>
              </a:schemeClr>
            </a:solidFill>
            <a:latin typeface="微软雅黑" panose="020B0503020204020204" pitchFamily="34" charset="-122"/>
            <a:ea typeface="微软雅黑" panose="020B0503020204020204" pitchFamily="34" charset="-122"/>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4353</Words>
  <PresentationFormat>宽屏</PresentationFormat>
  <Paragraphs>351</Paragraphs>
  <Slides>86</Slides>
  <Notes>24</Notes>
  <HiddenSlides>0</HiddenSlides>
  <MMClips>4</MMClips>
  <ScaleCrop>false</ScaleCrop>
  <HeadingPairs>
    <vt:vector size="6" baseType="variant">
      <vt:variant>
        <vt:lpstr>已用的字体</vt:lpstr>
      </vt:variant>
      <vt:variant>
        <vt:i4>18</vt:i4>
      </vt:variant>
      <vt:variant>
        <vt:lpstr>主题</vt:lpstr>
      </vt:variant>
      <vt:variant>
        <vt:i4>1</vt:i4>
      </vt:variant>
      <vt:variant>
        <vt:lpstr>幻灯片标题</vt:lpstr>
      </vt:variant>
      <vt:variant>
        <vt:i4>86</vt:i4>
      </vt:variant>
    </vt:vector>
  </HeadingPairs>
  <TitlesOfParts>
    <vt:vector size="105" baseType="lpstr">
      <vt:lpstr>Cordia New</vt:lpstr>
      <vt:lpstr>等线</vt:lpstr>
      <vt:lpstr>方正榜书楷简体</vt:lpstr>
      <vt:lpstr>方正粗金陵简体</vt:lpstr>
      <vt:lpstr>方正粗楷简体</vt:lpstr>
      <vt:lpstr>方正大标宋简体</vt:lpstr>
      <vt:lpstr>方正特雅宋简体</vt:lpstr>
      <vt:lpstr>华文新魏</vt:lpstr>
      <vt:lpstr>华文行楷</vt:lpstr>
      <vt:lpstr>华文中宋</vt:lpstr>
      <vt:lpstr>楷体</vt:lpstr>
      <vt:lpstr>迷你简启体</vt:lpstr>
      <vt:lpstr>微软雅黑</vt:lpstr>
      <vt:lpstr>Agency FB</vt:lpstr>
      <vt:lpstr>Arial</vt:lpstr>
      <vt:lpstr>Calibri</vt:lpstr>
      <vt:lpstr>Helvetica</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2023-01-01T02:51:00Z</dcterms:created>
  <dcterms:modified xsi:type="dcterms:W3CDTF">2023-08-30T02:41:44Z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2052-11.1.0.14309</vt:lpwstr>
  </property>
  <property fmtid="{D5CDD505-2E9C-101B-9397-08002B2CF9AE}" pid="3" name="ICV">
    <vt:lpwstr>2801659A794F4E109F454B7BE8404C15_13</vt:lpwstr>
  </property>
</Properties>
</file>