
<file path=[Content_Types].xml><?xml version="1.0" encoding="utf-8"?>
<Types xmlns="http://schemas.openxmlformats.org/package/2006/content-types">
  <Default Extension="jpeg" ContentType="image/jpeg"/>
  <Default Extension="JPG" ContentType="image/.jpg"/>
  <Default Extension="vml" ContentType="application/vnd.openxmlformats-officedocument.vmlDrawing"/>
  <Default Extension="bin" ContentType="application/vnd.openxmlformats-officedocument.oleObject"/>
  <Default Extension="png" ContentType="image/png"/>
  <Default Extension="wmf" ContentType="image/x-wmf"/>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2.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4"/>
  </p:notesMasterIdLst>
  <p:sldIdLst>
    <p:sldId id="256" r:id="rId3"/>
    <p:sldId id="369" r:id="rId5"/>
    <p:sldId id="320" r:id="rId6"/>
    <p:sldId id="371" r:id="rId7"/>
    <p:sldId id="374" r:id="rId8"/>
    <p:sldId id="350" r:id="rId9"/>
    <p:sldId id="372" r:id="rId10"/>
    <p:sldId id="373" r:id="rId11"/>
    <p:sldId id="376" r:id="rId12"/>
    <p:sldId id="375" r:id="rId13"/>
    <p:sldId id="377" r:id="rId14"/>
    <p:sldId id="378" r:id="rId15"/>
    <p:sldId id="379" r:id="rId16"/>
    <p:sldId id="380" r:id="rId17"/>
  </p:sldIdLst>
  <p:sldSz cx="12192000" cy="6858000"/>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0066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6447" autoAdjust="0"/>
  </p:normalViewPr>
  <p:slideViewPr>
    <p:cSldViewPr snapToGrid="0">
      <p:cViewPr varScale="1">
        <p:scale>
          <a:sx n="97" d="100"/>
          <a:sy n="97" d="100"/>
        </p:scale>
        <p:origin x="468"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6.xml"/><Relationship Id="rId8" Type="http://schemas.openxmlformats.org/officeDocument/2006/relationships/slide" Target="slides/slide5.xml"/><Relationship Id="rId7" Type="http://schemas.openxmlformats.org/officeDocument/2006/relationships/slide" Target="slides/slide4.xml"/><Relationship Id="rId6" Type="http://schemas.openxmlformats.org/officeDocument/2006/relationships/slide" Target="slides/slide3.xml"/><Relationship Id="rId5" Type="http://schemas.openxmlformats.org/officeDocument/2006/relationships/slide" Target="slides/slide2.xml"/><Relationship Id="rId4" Type="http://schemas.openxmlformats.org/officeDocument/2006/relationships/notesMaster" Target="notesMasters/notesMaster1.xml"/><Relationship Id="rId3" Type="http://schemas.openxmlformats.org/officeDocument/2006/relationships/slide" Target="slides/slide1.xml"/><Relationship Id="rId20" Type="http://schemas.openxmlformats.org/officeDocument/2006/relationships/tableStyles" Target="tableStyles.xml"/><Relationship Id="rId2" Type="http://schemas.openxmlformats.org/officeDocument/2006/relationships/theme" Target="theme/theme1.xml"/><Relationship Id="rId19" Type="http://schemas.openxmlformats.org/officeDocument/2006/relationships/viewProps" Target="viewProps.xml"/><Relationship Id="rId18" Type="http://schemas.openxmlformats.org/officeDocument/2006/relationships/presProps" Target="presProps.xml"/><Relationship Id="rId17" Type="http://schemas.openxmlformats.org/officeDocument/2006/relationships/slide" Target="slides/slide14.xml"/><Relationship Id="rId16" Type="http://schemas.openxmlformats.org/officeDocument/2006/relationships/slide" Target="slides/slide13.xml"/><Relationship Id="rId15" Type="http://schemas.openxmlformats.org/officeDocument/2006/relationships/slide" Target="slides/slide12.xml"/><Relationship Id="rId14" Type="http://schemas.openxmlformats.org/officeDocument/2006/relationships/slide" Target="slides/slide11.xml"/><Relationship Id="rId13" Type="http://schemas.openxmlformats.org/officeDocument/2006/relationships/slide" Target="slides/slide10.xml"/><Relationship Id="rId12" Type="http://schemas.openxmlformats.org/officeDocument/2006/relationships/slide" Target="slides/slide9.xml"/><Relationship Id="rId11" Type="http://schemas.openxmlformats.org/officeDocument/2006/relationships/slide" Target="slides/slide8.xml"/><Relationship Id="rId10" Type="http://schemas.openxmlformats.org/officeDocument/2006/relationships/slide" Target="slides/slide7.xml"/><Relationship Id="rId1" Type="http://schemas.openxmlformats.org/officeDocument/2006/relationships/slideMaster" Target="slideMasters/slideMaster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4.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80F8068-2B0A-4E89-BDBC-A53076134B44}" type="datetimeFigureOut">
              <a:rPr lang="zh-CN" altLang="en-US" smtClean="0"/>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zh-CN" altLang="en-US"/>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8989500-7B95-4046-BB03-4F180CD4BD80}" type="slidenum">
              <a:rPr lang="zh-CN" altLang="en-US" smtClean="0"/>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6.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5"/>
          </p:nvPr>
        </p:nvSpPr>
        <p:spPr/>
        <p:txBody>
          <a:bodyPr/>
          <a:lstStyle/>
          <a:p>
            <a:fld id="{D8989500-7B95-4046-BB03-4F180CD4BD80}" type="slidenum">
              <a:rPr lang="zh-CN" altLang="en-US" smtClean="0"/>
            </a:fld>
            <a:endParaRPr lang="zh-CN"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5"/>
          </p:nvPr>
        </p:nvSpPr>
        <p:spPr/>
        <p:txBody>
          <a:bodyPr/>
          <a:lstStyle/>
          <a:p>
            <a:fld id="{D8989500-7B95-4046-BB03-4F180CD4BD80}" type="slidenum">
              <a:rPr lang="zh-CN" altLang="en-US" smtClean="0"/>
            </a:fld>
            <a:endParaRPr lang="zh-CN"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524038" y="1122363"/>
            <a:ext cx="9144224" cy="2387600"/>
          </a:xfrm>
          <a:prstGeom prst="rect">
            <a:avLst/>
          </a:prstGeom>
        </p:spPr>
        <p:txBody>
          <a:bodyPr anchor="b"/>
          <a:lstStyle>
            <a:lvl1pPr algn="ctr">
              <a:defRPr sz="6000"/>
            </a:lvl1pPr>
          </a:lstStyle>
          <a:p>
            <a:r>
              <a:rPr lang="zh-CN" altLang="en-US" noProof="1" smtClean="0"/>
              <a:t>单击此处编辑母版标题样式</a:t>
            </a:r>
            <a:endParaRPr lang="zh-CN" altLang="en-US" noProof="1"/>
          </a:p>
        </p:txBody>
      </p:sp>
      <p:sp>
        <p:nvSpPr>
          <p:cNvPr id="3" name="副标题 2"/>
          <p:cNvSpPr>
            <a:spLocks noGrp="1"/>
          </p:cNvSpPr>
          <p:nvPr>
            <p:ph type="subTitle" idx="1"/>
          </p:nvPr>
        </p:nvSpPr>
        <p:spPr>
          <a:xfrm>
            <a:off x="1524038" y="3602038"/>
            <a:ext cx="9144224" cy="1655762"/>
          </a:xfrm>
          <a:prstGeom prst="rect">
            <a:avLst/>
          </a:prstGeom>
        </p:spPr>
        <p:txBody>
          <a:bodyPr/>
          <a:lstStyle>
            <a:lvl1pPr marL="0" indent="0" algn="ctr">
              <a:buNone/>
              <a:defRPr sz="24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noProof="1" smtClean="0"/>
              <a:t>单击此处编辑母版副标题样式</a:t>
            </a:r>
            <a:endParaRPr lang="zh-CN" altLang="en-US" noProof="1"/>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a:xfrm>
            <a:off x="430042" y="261862"/>
            <a:ext cx="7740763" cy="1088571"/>
          </a:xfrm>
          <a:prstGeom prst="rect">
            <a:avLst/>
          </a:prstGeom>
        </p:spPr>
        <p:txBody>
          <a:bodyPr/>
          <a:lstStyle/>
          <a:p>
            <a:r>
              <a:rPr lang="zh-CN" altLang="en-US" noProof="1" smtClean="0"/>
              <a:t>单击此处编辑母版标题样式</a:t>
            </a:r>
            <a:endParaRPr lang="zh-CN" altLang="en-US" noProof="1"/>
          </a:p>
        </p:txBody>
      </p:sp>
      <p:sp>
        <p:nvSpPr>
          <p:cNvPr id="3" name="竖排文字占位符 2"/>
          <p:cNvSpPr>
            <a:spLocks noGrp="1"/>
          </p:cNvSpPr>
          <p:nvPr>
            <p:ph type="body" orient="vert" idx="1"/>
          </p:nvPr>
        </p:nvSpPr>
        <p:spPr>
          <a:xfrm>
            <a:off x="430042" y="1524000"/>
            <a:ext cx="7740763" cy="4310743"/>
          </a:xfrm>
          <a:prstGeom prst="rect">
            <a:avLst/>
          </a:prstGeom>
        </p:spPr>
        <p:txBody>
          <a:bodyPr vert="eaVert"/>
          <a:lstStyle/>
          <a:p>
            <a:pPr lvl="0"/>
            <a:r>
              <a:rPr lang="zh-CN" altLang="en-US" noProof="1" smtClean="0"/>
              <a:t>单击此处编辑母版文本样式</a:t>
            </a:r>
            <a:endParaRPr lang="zh-CN" altLang="en-US" noProof="1" smtClean="0"/>
          </a:p>
          <a:p>
            <a:pPr lvl="1"/>
            <a:r>
              <a:rPr lang="zh-CN" altLang="en-US" noProof="1" smtClean="0"/>
              <a:t>第二级</a:t>
            </a:r>
            <a:endParaRPr lang="zh-CN" altLang="en-US" noProof="1" smtClean="0"/>
          </a:p>
          <a:p>
            <a:pPr lvl="2"/>
            <a:r>
              <a:rPr lang="zh-CN" altLang="en-US" noProof="1" smtClean="0"/>
              <a:t>第三级</a:t>
            </a:r>
            <a:endParaRPr lang="zh-CN" altLang="en-US" noProof="1" smtClean="0"/>
          </a:p>
          <a:p>
            <a:pPr lvl="3"/>
            <a:r>
              <a:rPr lang="zh-CN" altLang="en-US" noProof="1" smtClean="0"/>
              <a:t>第四级</a:t>
            </a:r>
            <a:endParaRPr lang="zh-CN" altLang="en-US" noProof="1" smtClean="0"/>
          </a:p>
          <a:p>
            <a:pPr lvl="4"/>
            <a:r>
              <a:rPr lang="zh-CN" altLang="en-US" noProof="1" smtClean="0"/>
              <a:t>第五级</a:t>
            </a:r>
            <a:endParaRPr lang="zh-CN" altLang="en-US" noProof="1"/>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竖版">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8725113" y="365125"/>
            <a:ext cx="2628964" cy="5811838"/>
          </a:xfrm>
          <a:prstGeom prst="rect">
            <a:avLst/>
          </a:prstGeom>
        </p:spPr>
        <p:txBody>
          <a:bodyPr vert="eaVert"/>
          <a:lstStyle/>
          <a:p>
            <a:r>
              <a:rPr lang="zh-CN" altLang="en-US" noProof="1" smtClean="0"/>
              <a:t>单击此处编辑母版标题样式</a:t>
            </a:r>
            <a:endParaRPr lang="zh-CN" altLang="en-US" noProof="1"/>
          </a:p>
        </p:txBody>
      </p:sp>
      <p:sp>
        <p:nvSpPr>
          <p:cNvPr id="3" name="竖排文字占位符 2"/>
          <p:cNvSpPr>
            <a:spLocks noGrp="1"/>
          </p:cNvSpPr>
          <p:nvPr>
            <p:ph type="body" orient="vert" idx="1"/>
          </p:nvPr>
        </p:nvSpPr>
        <p:spPr>
          <a:xfrm>
            <a:off x="838221" y="365125"/>
            <a:ext cx="7734490" cy="5811838"/>
          </a:xfrm>
          <a:prstGeom prst="rect">
            <a:avLst/>
          </a:prstGeom>
        </p:spPr>
        <p:txBody>
          <a:bodyPr vert="eaVert"/>
          <a:lstStyle/>
          <a:p>
            <a:pPr lvl="0"/>
            <a:r>
              <a:rPr lang="zh-CN" altLang="en-US" noProof="1" smtClean="0"/>
              <a:t>单击此处编辑母版文本样式</a:t>
            </a:r>
            <a:endParaRPr lang="zh-CN" altLang="en-US" noProof="1" smtClean="0"/>
          </a:p>
          <a:p>
            <a:pPr lvl="1"/>
            <a:r>
              <a:rPr lang="zh-CN" altLang="en-US" noProof="1" smtClean="0"/>
              <a:t>第二级</a:t>
            </a:r>
            <a:endParaRPr lang="zh-CN" altLang="en-US" noProof="1" smtClean="0"/>
          </a:p>
          <a:p>
            <a:pPr lvl="2"/>
            <a:r>
              <a:rPr lang="zh-CN" altLang="en-US" noProof="1" smtClean="0"/>
              <a:t>第三级</a:t>
            </a:r>
            <a:endParaRPr lang="zh-CN" altLang="en-US" noProof="1" smtClean="0"/>
          </a:p>
          <a:p>
            <a:pPr lvl="3"/>
            <a:r>
              <a:rPr lang="zh-CN" altLang="en-US" noProof="1" smtClean="0"/>
              <a:t>第四级</a:t>
            </a:r>
            <a:endParaRPr lang="zh-CN" altLang="en-US" noProof="1" smtClean="0"/>
          </a:p>
          <a:p>
            <a:pPr lvl="4"/>
            <a:r>
              <a:rPr lang="zh-CN" altLang="en-US" noProof="1" smtClean="0"/>
              <a:t>第五级</a:t>
            </a:r>
            <a:endParaRPr lang="zh-CN" altLang="en-US" noProof="1"/>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cSld name="17_标题和内容">
    <p:spTree>
      <p:nvGrpSpPr>
        <p:cNvPr id="1" name=""/>
        <p:cNvGrpSpPr/>
        <p:nvPr/>
      </p:nvGrpSpPr>
      <p:grpSpPr>
        <a:xfrm>
          <a:off x="0" y="0"/>
          <a:ext cx="0" cy="0"/>
          <a:chOff x="0" y="0"/>
          <a:chExt cx="0" cy="0"/>
        </a:xfrm>
      </p:grpSpPr>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cSld name="13_标题和内容">
    <p:spTree>
      <p:nvGrpSpPr>
        <p:cNvPr id="1" name=""/>
        <p:cNvGrpSpPr/>
        <p:nvPr/>
      </p:nvGrpSpPr>
      <p:grpSpPr>
        <a:xfrm>
          <a:off x="0" y="0"/>
          <a:ext cx="0" cy="0"/>
          <a:chOff x="0" y="0"/>
          <a:chExt cx="0" cy="0"/>
        </a:xfrm>
      </p:grpSpPr>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cSld name="14_标题和内容">
    <p:spTree>
      <p:nvGrpSpPr>
        <p:cNvPr id="1" name=""/>
        <p:cNvGrpSpPr/>
        <p:nvPr/>
      </p:nvGrpSpPr>
      <p:grpSpPr>
        <a:xfrm>
          <a:off x="0" y="0"/>
          <a:ext cx="0" cy="0"/>
          <a:chOff x="0" y="0"/>
          <a:chExt cx="0" cy="0"/>
        </a:xfrm>
      </p:grpSpPr>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cSld name="15_标题和内容">
    <p:spTree>
      <p:nvGrpSpPr>
        <p:cNvPr id="1" name=""/>
        <p:cNvGrpSpPr/>
        <p:nvPr/>
      </p:nvGrpSpPr>
      <p:grpSpPr>
        <a:xfrm>
          <a:off x="0" y="0"/>
          <a:ext cx="0" cy="0"/>
          <a:chOff x="0" y="0"/>
          <a:chExt cx="0" cy="0"/>
        </a:xfrm>
      </p:grpSpPr>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cSld name="16_标题和内容">
    <p:spTree>
      <p:nvGrpSpPr>
        <p:cNvPr id="1" name=""/>
        <p:cNvGrpSpPr/>
        <p:nvPr/>
      </p:nvGrpSpPr>
      <p:grpSpPr>
        <a:xfrm>
          <a:off x="0" y="0"/>
          <a:ext cx="0" cy="0"/>
          <a:chOff x="0" y="0"/>
          <a:chExt cx="0" cy="0"/>
        </a:xfrm>
      </p:grpSpPr>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cSld name="21_标题和内容">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a:xfrm>
            <a:off x="2598469" y="68626"/>
            <a:ext cx="7740763" cy="470410"/>
          </a:xfrm>
          <a:prstGeom prst="rect">
            <a:avLst/>
          </a:prstGeom>
        </p:spPr>
        <p:txBody>
          <a:bodyPr/>
          <a:lstStyle>
            <a:lvl1pPr>
              <a:defRPr sz="3050">
                <a:solidFill>
                  <a:schemeClr val="bg1"/>
                </a:solidFill>
                <a:latin typeface="华文隶书" panose="02010800040101010101" pitchFamily="2" charset="-122"/>
                <a:ea typeface="华文隶书" panose="02010800040101010101" pitchFamily="2" charset="-122"/>
              </a:defRPr>
            </a:lvl1pPr>
          </a:lstStyle>
          <a:p>
            <a:r>
              <a:rPr lang="zh-CN" altLang="en-US" noProof="1" smtClean="0"/>
              <a:t>单击此处编辑母版标题样式</a:t>
            </a:r>
            <a:endParaRPr lang="zh-CN" altLang="en-US" noProof="1"/>
          </a:p>
        </p:txBody>
      </p:sp>
      <p:sp>
        <p:nvSpPr>
          <p:cNvPr id="3" name="内容占位符 2"/>
          <p:cNvSpPr>
            <a:spLocks noGrp="1"/>
          </p:cNvSpPr>
          <p:nvPr>
            <p:ph idx="1"/>
          </p:nvPr>
        </p:nvSpPr>
        <p:spPr>
          <a:xfrm>
            <a:off x="266781" y="891575"/>
            <a:ext cx="11632335" cy="5349166"/>
          </a:xfrm>
          <a:prstGeom prst="rect">
            <a:avLst/>
          </a:prstGeom>
        </p:spPr>
        <p:txBody>
          <a:bodyPr/>
          <a:lstStyle>
            <a:lvl1pPr>
              <a:defRPr>
                <a:latin typeface="黑体" panose="02010609060101010101" pitchFamily="49" charset="-122"/>
                <a:ea typeface="黑体" panose="02010609060101010101" pitchFamily="49" charset="-122"/>
              </a:defRPr>
            </a:lvl1pPr>
            <a:lvl2pPr>
              <a:defRPr>
                <a:latin typeface="微软雅黑" panose="020B0503020204020204" pitchFamily="34" charset="-122"/>
                <a:ea typeface="微软雅黑" panose="020B0503020204020204" pitchFamily="34" charset="-122"/>
              </a:defRPr>
            </a:lvl2pPr>
            <a:lvl3pPr>
              <a:defRPr>
                <a:latin typeface="新宋体" panose="02010609030101010101" pitchFamily="49" charset="-122"/>
                <a:ea typeface="新宋体" panose="02010609030101010101" pitchFamily="49" charset="-122"/>
              </a:defRPr>
            </a:lvl3pPr>
          </a:lstStyle>
          <a:p>
            <a:pPr lvl="0"/>
            <a:r>
              <a:rPr lang="zh-CN" altLang="en-US" noProof="1" smtClean="0"/>
              <a:t>单击此处编辑母版文本样式</a:t>
            </a:r>
            <a:endParaRPr lang="zh-CN" altLang="en-US" noProof="1" smtClean="0"/>
          </a:p>
          <a:p>
            <a:pPr lvl="1"/>
            <a:r>
              <a:rPr lang="zh-CN" altLang="en-US" noProof="1" smtClean="0"/>
              <a:t>第二级</a:t>
            </a:r>
            <a:endParaRPr lang="zh-CN" altLang="en-US" noProof="1" smtClean="0"/>
          </a:p>
          <a:p>
            <a:pPr lvl="2"/>
            <a:r>
              <a:rPr lang="zh-CN" altLang="en-US" noProof="1" smtClean="0"/>
              <a:t>第三级</a:t>
            </a:r>
            <a:endParaRPr lang="zh-CN" altLang="en-US" noProof="1" smtClean="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831872" y="1709738"/>
            <a:ext cx="10515857" cy="2852737"/>
          </a:xfrm>
          <a:prstGeom prst="rect">
            <a:avLst/>
          </a:prstGeom>
        </p:spPr>
        <p:txBody>
          <a:bodyPr anchor="b"/>
          <a:lstStyle>
            <a:lvl1pPr algn="l">
              <a:defRPr sz="6000"/>
            </a:lvl1pPr>
          </a:lstStyle>
          <a:p>
            <a:r>
              <a:rPr lang="zh-CN" altLang="en-US" noProof="1" smtClean="0"/>
              <a:t>单击此处编辑母版标题样式</a:t>
            </a:r>
            <a:endParaRPr lang="zh-CN" altLang="en-US" noProof="1"/>
          </a:p>
        </p:txBody>
      </p:sp>
      <p:sp>
        <p:nvSpPr>
          <p:cNvPr id="3" name="文本占位符 2"/>
          <p:cNvSpPr>
            <a:spLocks noGrp="1"/>
          </p:cNvSpPr>
          <p:nvPr>
            <p:ph type="body" idx="1"/>
          </p:nvPr>
        </p:nvSpPr>
        <p:spPr>
          <a:xfrm>
            <a:off x="831872" y="4589463"/>
            <a:ext cx="10515857" cy="1500187"/>
          </a:xfrm>
          <a:prstGeom prst="rect">
            <a:avLst/>
          </a:prstGeom>
        </p:spPr>
        <p:txBody>
          <a:bodyPr/>
          <a:lstStyle>
            <a:lvl1pPr marL="0" indent="0" algn="l">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noProof="1" smtClean="0"/>
              <a:t>单击此处编辑母版文本样式</a:t>
            </a:r>
            <a:endParaRPr lang="zh-CN" altLang="en-US" noProof="1" smtClean="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a:xfrm>
            <a:off x="430042" y="261862"/>
            <a:ext cx="7740763" cy="1088571"/>
          </a:xfrm>
          <a:prstGeom prst="rect">
            <a:avLst/>
          </a:prstGeom>
        </p:spPr>
        <p:txBody>
          <a:bodyPr/>
          <a:lstStyle/>
          <a:p>
            <a:r>
              <a:rPr lang="zh-CN" altLang="en-US" noProof="1" smtClean="0"/>
              <a:t>单击此处编辑母版标题样式</a:t>
            </a:r>
            <a:endParaRPr lang="zh-CN" altLang="en-US" noProof="1"/>
          </a:p>
        </p:txBody>
      </p:sp>
      <p:sp>
        <p:nvSpPr>
          <p:cNvPr id="3" name="内容占位符 2"/>
          <p:cNvSpPr>
            <a:spLocks noGrp="1"/>
          </p:cNvSpPr>
          <p:nvPr>
            <p:ph sz="half" idx="1"/>
          </p:nvPr>
        </p:nvSpPr>
        <p:spPr>
          <a:xfrm>
            <a:off x="838220" y="1825626"/>
            <a:ext cx="5181727" cy="4351338"/>
          </a:xfrm>
          <a:prstGeom prst="rect">
            <a:avLst/>
          </a:prstGeom>
        </p:spPr>
        <p:txBody>
          <a:bodyPr/>
          <a:lstStyle/>
          <a:p>
            <a:pPr lvl="0"/>
            <a:r>
              <a:rPr lang="zh-CN" altLang="en-US" noProof="1" smtClean="0"/>
              <a:t>单击此处编辑母版文本样式</a:t>
            </a:r>
            <a:endParaRPr lang="zh-CN" altLang="en-US" noProof="1" smtClean="0"/>
          </a:p>
          <a:p>
            <a:pPr lvl="1"/>
            <a:r>
              <a:rPr lang="zh-CN" altLang="en-US" noProof="1" smtClean="0"/>
              <a:t>第二级</a:t>
            </a:r>
            <a:endParaRPr lang="zh-CN" altLang="en-US" noProof="1" smtClean="0"/>
          </a:p>
          <a:p>
            <a:pPr lvl="2"/>
            <a:r>
              <a:rPr lang="zh-CN" altLang="en-US" noProof="1" smtClean="0"/>
              <a:t>第三级</a:t>
            </a:r>
            <a:endParaRPr lang="zh-CN" altLang="en-US" noProof="1" smtClean="0"/>
          </a:p>
          <a:p>
            <a:pPr lvl="3"/>
            <a:r>
              <a:rPr lang="zh-CN" altLang="en-US" noProof="1" smtClean="0"/>
              <a:t>第四级</a:t>
            </a:r>
            <a:endParaRPr lang="zh-CN" altLang="en-US" noProof="1" smtClean="0"/>
          </a:p>
          <a:p>
            <a:pPr lvl="4"/>
            <a:r>
              <a:rPr lang="zh-CN" altLang="en-US" noProof="1" smtClean="0"/>
              <a:t>第五级</a:t>
            </a:r>
            <a:endParaRPr lang="zh-CN" altLang="en-US" noProof="1"/>
          </a:p>
        </p:txBody>
      </p:sp>
      <p:sp>
        <p:nvSpPr>
          <p:cNvPr id="4" name="内容占位符 3"/>
          <p:cNvSpPr>
            <a:spLocks noGrp="1"/>
          </p:cNvSpPr>
          <p:nvPr>
            <p:ph sz="half" idx="2"/>
          </p:nvPr>
        </p:nvSpPr>
        <p:spPr>
          <a:xfrm>
            <a:off x="6172352" y="1825626"/>
            <a:ext cx="5181727" cy="4351338"/>
          </a:xfrm>
          <a:prstGeom prst="rect">
            <a:avLst/>
          </a:prstGeom>
        </p:spPr>
        <p:txBody>
          <a:bodyPr/>
          <a:lstStyle/>
          <a:p>
            <a:pPr lvl="0"/>
            <a:r>
              <a:rPr lang="zh-CN" altLang="en-US" noProof="1" smtClean="0"/>
              <a:t>单击此处编辑母版文本样式</a:t>
            </a:r>
            <a:endParaRPr lang="zh-CN" altLang="en-US" noProof="1" smtClean="0"/>
          </a:p>
          <a:p>
            <a:pPr lvl="1"/>
            <a:r>
              <a:rPr lang="zh-CN" altLang="en-US" noProof="1" smtClean="0"/>
              <a:t>第二级</a:t>
            </a:r>
            <a:endParaRPr lang="zh-CN" altLang="en-US" noProof="1" smtClean="0"/>
          </a:p>
          <a:p>
            <a:pPr lvl="2"/>
            <a:r>
              <a:rPr lang="zh-CN" altLang="en-US" noProof="1" smtClean="0"/>
              <a:t>第三级</a:t>
            </a:r>
            <a:endParaRPr lang="zh-CN" altLang="en-US" noProof="1" smtClean="0"/>
          </a:p>
          <a:p>
            <a:pPr lvl="3"/>
            <a:r>
              <a:rPr lang="zh-CN" altLang="en-US" noProof="1" smtClean="0"/>
              <a:t>第四级</a:t>
            </a:r>
            <a:endParaRPr lang="zh-CN" altLang="en-US" noProof="1" smtClean="0"/>
          </a:p>
          <a:p>
            <a:pPr lvl="4"/>
            <a:r>
              <a:rPr lang="zh-CN" altLang="en-US" noProof="1" smtClean="0"/>
              <a:t>第五级</a:t>
            </a:r>
            <a:endParaRPr lang="zh-CN" altLang="en-US" noProof="1"/>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839809" y="365127"/>
            <a:ext cx="10515857" cy="970222"/>
          </a:xfrm>
          <a:prstGeom prst="rect">
            <a:avLst/>
          </a:prstGeom>
        </p:spPr>
        <p:txBody>
          <a:bodyPr/>
          <a:lstStyle>
            <a:lvl1pPr algn="ctr">
              <a:defRPr/>
            </a:lvl1pPr>
          </a:lstStyle>
          <a:p>
            <a:r>
              <a:rPr lang="zh-CN" altLang="en-US" noProof="1" smtClean="0"/>
              <a:t>单击此处编辑母版标题样式</a:t>
            </a:r>
            <a:endParaRPr lang="zh-CN" altLang="en-US" noProof="1"/>
          </a:p>
        </p:txBody>
      </p:sp>
      <p:sp>
        <p:nvSpPr>
          <p:cNvPr id="3" name="文本占位符 2"/>
          <p:cNvSpPr>
            <a:spLocks noGrp="1"/>
          </p:cNvSpPr>
          <p:nvPr>
            <p:ph type="body" idx="1"/>
          </p:nvPr>
        </p:nvSpPr>
        <p:spPr>
          <a:xfrm>
            <a:off x="1259756" y="1567346"/>
            <a:ext cx="4701955" cy="710095"/>
          </a:xfrm>
          <a:prstGeom prst="rect">
            <a:avLst/>
          </a:prstGeom>
        </p:spPr>
        <p:txBody>
          <a:bodyPr anchor="ctr" anchorCtr="0">
            <a:normAutofit/>
          </a:bodyPr>
          <a:lstStyle>
            <a:lvl1pPr marL="0" indent="0">
              <a:buNone/>
              <a:defRPr sz="28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noProof="1" smtClean="0"/>
              <a:t>单击此处编辑母版文本样式</a:t>
            </a:r>
            <a:endParaRPr lang="zh-CN" altLang="en-US" noProof="1" smtClean="0"/>
          </a:p>
        </p:txBody>
      </p:sp>
      <p:sp>
        <p:nvSpPr>
          <p:cNvPr id="4" name="内容占位符 3"/>
          <p:cNvSpPr>
            <a:spLocks noGrp="1"/>
          </p:cNvSpPr>
          <p:nvPr>
            <p:ph sz="half" idx="2"/>
          </p:nvPr>
        </p:nvSpPr>
        <p:spPr>
          <a:xfrm>
            <a:off x="1259756" y="2338388"/>
            <a:ext cx="4701955" cy="3785964"/>
          </a:xfrm>
          <a:prstGeom prst="rect">
            <a:avLst/>
          </a:prstGeom>
        </p:spPr>
        <p:txBody>
          <a:bodyPr>
            <a:normAutofit/>
          </a:bodyPr>
          <a:lstStyle>
            <a:lvl1pPr>
              <a:defRPr sz="2400"/>
            </a:lvl1pPr>
            <a:lvl2pPr>
              <a:defRPr sz="2000"/>
            </a:lvl2pPr>
            <a:lvl3pPr>
              <a:defRPr sz="1800"/>
            </a:lvl3pPr>
            <a:lvl4pPr>
              <a:defRPr sz="1600"/>
            </a:lvl4pPr>
            <a:lvl5pPr>
              <a:defRPr sz="1600"/>
            </a:lvl5pPr>
          </a:lstStyle>
          <a:p>
            <a:pPr lvl="0"/>
            <a:r>
              <a:rPr lang="zh-CN" altLang="en-US" noProof="1" smtClean="0"/>
              <a:t>单击此处编辑母版文本样式</a:t>
            </a:r>
            <a:endParaRPr lang="zh-CN" altLang="en-US" noProof="1" smtClean="0"/>
          </a:p>
          <a:p>
            <a:pPr lvl="1"/>
            <a:r>
              <a:rPr lang="zh-CN" altLang="en-US" noProof="1" smtClean="0"/>
              <a:t>第二级</a:t>
            </a:r>
            <a:endParaRPr lang="zh-CN" altLang="en-US" noProof="1" smtClean="0"/>
          </a:p>
          <a:p>
            <a:pPr lvl="2"/>
            <a:r>
              <a:rPr lang="zh-CN" altLang="en-US" noProof="1" smtClean="0"/>
              <a:t>第三级</a:t>
            </a:r>
            <a:endParaRPr lang="zh-CN" altLang="en-US" noProof="1" smtClean="0"/>
          </a:p>
          <a:p>
            <a:pPr lvl="3"/>
            <a:r>
              <a:rPr lang="zh-CN" altLang="en-US" noProof="1" smtClean="0"/>
              <a:t>第四级</a:t>
            </a:r>
            <a:endParaRPr lang="zh-CN" altLang="en-US" noProof="1" smtClean="0"/>
          </a:p>
          <a:p>
            <a:pPr lvl="4"/>
            <a:r>
              <a:rPr lang="zh-CN" altLang="en-US" noProof="1" smtClean="0"/>
              <a:t>第五级</a:t>
            </a:r>
            <a:endParaRPr lang="zh-CN" altLang="en-US" noProof="1"/>
          </a:p>
        </p:txBody>
      </p:sp>
      <p:sp>
        <p:nvSpPr>
          <p:cNvPr id="5" name="文本占位符 4"/>
          <p:cNvSpPr>
            <a:spLocks noGrp="1"/>
          </p:cNvSpPr>
          <p:nvPr>
            <p:ph type="body" sz="quarter" idx="3"/>
          </p:nvPr>
        </p:nvSpPr>
        <p:spPr>
          <a:xfrm>
            <a:off x="6289771" y="1567346"/>
            <a:ext cx="4701956" cy="710095"/>
          </a:xfrm>
          <a:prstGeom prst="rect">
            <a:avLst/>
          </a:prstGeom>
        </p:spPr>
        <p:txBody>
          <a:bodyPr vert="horz" lIns="91440" tIns="45720" rIns="91440" bIns="45720" rtlCol="0" anchor="ctr" anchorCtr="0">
            <a:normAutofit/>
          </a:bodyPr>
          <a:lstStyle>
            <a:lvl1pPr marL="228600" indent="-228600">
              <a:buNone/>
              <a:defRPr lang="zh-CN" altLang="en-US" b="0" smtClean="0"/>
            </a:lvl1pPr>
          </a:lstStyle>
          <a:p>
            <a:pPr lvl="0"/>
            <a:r>
              <a:rPr lang="zh-CN" altLang="en-US" noProof="1" smtClean="0"/>
              <a:t>单击此处编辑母版文本样式</a:t>
            </a:r>
            <a:endParaRPr lang="zh-CN" altLang="en-US" noProof="1" smtClean="0"/>
          </a:p>
        </p:txBody>
      </p:sp>
      <p:sp>
        <p:nvSpPr>
          <p:cNvPr id="6" name="内容占位符 5"/>
          <p:cNvSpPr>
            <a:spLocks noGrp="1"/>
          </p:cNvSpPr>
          <p:nvPr>
            <p:ph sz="quarter" idx="4"/>
          </p:nvPr>
        </p:nvSpPr>
        <p:spPr>
          <a:xfrm>
            <a:off x="6289771" y="2357462"/>
            <a:ext cx="4701956" cy="3766892"/>
          </a:xfrm>
          <a:prstGeom prst="rect">
            <a:avLst/>
          </a:prstGeom>
        </p:spPr>
        <p:txBody>
          <a:bodyPr>
            <a:normAutofit/>
          </a:bodyPr>
          <a:lstStyle>
            <a:lvl1pPr>
              <a:defRPr sz="2400"/>
            </a:lvl1pPr>
            <a:lvl2pPr>
              <a:defRPr sz="2000"/>
            </a:lvl2pPr>
            <a:lvl3pPr>
              <a:defRPr sz="1800"/>
            </a:lvl3pPr>
            <a:lvl4pPr>
              <a:defRPr sz="1600"/>
            </a:lvl4pPr>
            <a:lvl5pPr>
              <a:defRPr sz="1600"/>
            </a:lvl5pPr>
          </a:lstStyle>
          <a:p>
            <a:pPr lvl="0"/>
            <a:r>
              <a:rPr lang="zh-CN" altLang="en-US" noProof="1" smtClean="0"/>
              <a:t>单击此处编辑母版文本样式</a:t>
            </a:r>
            <a:endParaRPr lang="zh-CN" altLang="en-US" noProof="1" smtClean="0"/>
          </a:p>
          <a:p>
            <a:pPr lvl="1"/>
            <a:r>
              <a:rPr lang="zh-CN" altLang="en-US" noProof="1" smtClean="0"/>
              <a:t>第二级</a:t>
            </a:r>
            <a:endParaRPr lang="zh-CN" altLang="en-US" noProof="1" smtClean="0"/>
          </a:p>
          <a:p>
            <a:pPr lvl="2"/>
            <a:r>
              <a:rPr lang="zh-CN" altLang="en-US" noProof="1" smtClean="0"/>
              <a:t>第三级</a:t>
            </a:r>
            <a:endParaRPr lang="zh-CN" altLang="en-US" noProof="1" smtClean="0"/>
          </a:p>
          <a:p>
            <a:pPr lvl="3"/>
            <a:r>
              <a:rPr lang="zh-CN" altLang="en-US" noProof="1" smtClean="0"/>
              <a:t>第四级</a:t>
            </a:r>
            <a:endParaRPr lang="zh-CN" altLang="en-US" noProof="1" smtClean="0"/>
          </a:p>
          <a:p>
            <a:pPr lvl="4"/>
            <a:r>
              <a:rPr lang="zh-CN" altLang="en-US" noProof="1" smtClean="0"/>
              <a:t>第五级</a:t>
            </a:r>
            <a:endParaRPr lang="zh-CN" altLang="en-US" noProof="1"/>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a:xfrm>
            <a:off x="430042" y="261862"/>
            <a:ext cx="7740763" cy="1088571"/>
          </a:xfrm>
          <a:prstGeom prst="rect">
            <a:avLst/>
          </a:prstGeom>
        </p:spPr>
        <p:txBody>
          <a:bodyPr/>
          <a:lstStyle/>
          <a:p>
            <a:r>
              <a:rPr lang="zh-CN" altLang="en-US" noProof="1" smtClean="0"/>
              <a:t>单击此处编辑母版标题样式</a:t>
            </a:r>
            <a:endParaRPr lang="zh-CN" altLang="en-US" noProof="1"/>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808" y="457200"/>
            <a:ext cx="3932333" cy="1600200"/>
          </a:xfrm>
          <a:prstGeom prst="rect">
            <a:avLst/>
          </a:prstGeom>
        </p:spPr>
        <p:txBody>
          <a:bodyPr anchor="b"/>
          <a:lstStyle>
            <a:lvl1pPr>
              <a:defRPr sz="3200"/>
            </a:lvl1pPr>
          </a:lstStyle>
          <a:p>
            <a:r>
              <a:rPr lang="zh-CN" altLang="en-US" noProof="1" smtClean="0"/>
              <a:t>单击此处编辑母版标题样式</a:t>
            </a:r>
            <a:endParaRPr lang="zh-CN" altLang="en-US" noProof="1"/>
          </a:p>
        </p:txBody>
      </p:sp>
      <p:sp>
        <p:nvSpPr>
          <p:cNvPr id="3" name="内容占位符 2"/>
          <p:cNvSpPr>
            <a:spLocks noGrp="1"/>
          </p:cNvSpPr>
          <p:nvPr>
            <p:ph idx="1"/>
          </p:nvPr>
        </p:nvSpPr>
        <p:spPr>
          <a:xfrm>
            <a:off x="5183316" y="987425"/>
            <a:ext cx="6172351" cy="4873625"/>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noProof="1" smtClean="0"/>
              <a:t>单击此处编辑母版文本样式</a:t>
            </a:r>
            <a:endParaRPr lang="zh-CN" altLang="en-US" noProof="1" smtClean="0"/>
          </a:p>
          <a:p>
            <a:pPr lvl="1"/>
            <a:r>
              <a:rPr lang="zh-CN" altLang="en-US" noProof="1" smtClean="0"/>
              <a:t>第二级</a:t>
            </a:r>
            <a:endParaRPr lang="zh-CN" altLang="en-US" noProof="1" smtClean="0"/>
          </a:p>
          <a:p>
            <a:pPr lvl="2"/>
            <a:r>
              <a:rPr lang="zh-CN" altLang="en-US" noProof="1" smtClean="0"/>
              <a:t>第三级</a:t>
            </a:r>
            <a:endParaRPr lang="zh-CN" altLang="en-US" noProof="1" smtClean="0"/>
          </a:p>
          <a:p>
            <a:pPr lvl="3"/>
            <a:r>
              <a:rPr lang="zh-CN" altLang="en-US" noProof="1" smtClean="0"/>
              <a:t>第四级</a:t>
            </a:r>
            <a:endParaRPr lang="zh-CN" altLang="en-US" noProof="1" smtClean="0"/>
          </a:p>
          <a:p>
            <a:pPr lvl="4"/>
            <a:r>
              <a:rPr lang="zh-CN" altLang="en-US" noProof="1" smtClean="0"/>
              <a:t>第五级</a:t>
            </a:r>
            <a:endParaRPr lang="zh-CN" altLang="en-US" noProof="1"/>
          </a:p>
        </p:txBody>
      </p:sp>
      <p:sp>
        <p:nvSpPr>
          <p:cNvPr id="4" name="文本占位符 3"/>
          <p:cNvSpPr>
            <a:spLocks noGrp="1"/>
          </p:cNvSpPr>
          <p:nvPr>
            <p:ph type="body" sz="half" idx="2"/>
          </p:nvPr>
        </p:nvSpPr>
        <p:spPr>
          <a:xfrm>
            <a:off x="839808" y="2057400"/>
            <a:ext cx="3932333"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noProof="1" smtClean="0"/>
              <a:t>单击此处编辑母版文本样式</a:t>
            </a:r>
            <a:endParaRPr lang="zh-CN" altLang="en-US" noProof="1" smtClean="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809" y="457200"/>
            <a:ext cx="4260954" cy="1600200"/>
          </a:xfrm>
          <a:prstGeom prst="rect">
            <a:avLst/>
          </a:prstGeom>
        </p:spPr>
        <p:txBody>
          <a:bodyPr anchor="t" anchorCtr="0">
            <a:normAutofit/>
          </a:bodyPr>
          <a:lstStyle>
            <a:lvl1pPr>
              <a:defRPr sz="4000"/>
            </a:lvl1pPr>
          </a:lstStyle>
          <a:p>
            <a:r>
              <a:rPr lang="zh-CN" altLang="en-US" noProof="1" smtClean="0"/>
              <a:t>单击此处编辑母版标题样式</a:t>
            </a:r>
            <a:endParaRPr lang="zh-CN" altLang="en-US" noProof="1"/>
          </a:p>
        </p:txBody>
      </p:sp>
      <p:sp>
        <p:nvSpPr>
          <p:cNvPr id="3" name="图片占位符 2"/>
          <p:cNvSpPr>
            <a:spLocks noGrp="1"/>
          </p:cNvSpPr>
          <p:nvPr>
            <p:ph type="pic" idx="1"/>
          </p:nvPr>
        </p:nvSpPr>
        <p:spPr>
          <a:xfrm>
            <a:off x="5384933" y="457203"/>
            <a:ext cx="5970733" cy="540385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zh-CN" altLang="en-US" noProof="1" smtClean="0"/>
              <a:t>单击图标添加图片</a:t>
            </a:r>
            <a:endParaRPr lang="zh-CN" altLang="en-US" noProof="1"/>
          </a:p>
        </p:txBody>
      </p:sp>
      <p:sp>
        <p:nvSpPr>
          <p:cNvPr id="4" name="文本占位符 3"/>
          <p:cNvSpPr>
            <a:spLocks noGrp="1"/>
          </p:cNvSpPr>
          <p:nvPr>
            <p:ph type="body" sz="half" idx="2"/>
          </p:nvPr>
        </p:nvSpPr>
        <p:spPr>
          <a:xfrm>
            <a:off x="839809" y="2057400"/>
            <a:ext cx="4260954" cy="3811588"/>
          </a:xfrm>
          <a:prstGeom prst="rect">
            <a:avLst/>
          </a:prstGeom>
        </p:spPr>
        <p:txBody>
          <a:bodyPr>
            <a:normAutofit/>
          </a:bodyPr>
          <a:lstStyle>
            <a:lvl1pPr marL="0" indent="0">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noProof="1" smtClean="0"/>
              <a:t>单击此处编辑母版文本样式</a:t>
            </a:r>
            <a:endParaRPr lang="zh-CN" altLang="en-US" noProof="1" smtClean="0"/>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9" Type="http://schemas.openxmlformats.org/officeDocument/2006/relationships/theme" Target="../theme/theme1.xml"/><Relationship Id="rId18" Type="http://schemas.openxmlformats.org/officeDocument/2006/relationships/image" Target="../media/image1.jpeg"/><Relationship Id="rId17" Type="http://schemas.openxmlformats.org/officeDocument/2006/relationships/slideLayout" Target="../slideLayouts/slideLayout17.xml"/><Relationship Id="rId16" Type="http://schemas.openxmlformats.org/officeDocument/2006/relationships/slideLayout" Target="../slideLayouts/slideLayout16.xml"/><Relationship Id="rId15" Type="http://schemas.openxmlformats.org/officeDocument/2006/relationships/slideLayout" Target="../slideLayouts/slideLayout15.xml"/><Relationship Id="rId14" Type="http://schemas.openxmlformats.org/officeDocument/2006/relationships/slideLayout" Target="../slideLayouts/slideLayout14.xml"/><Relationship Id="rId13" Type="http://schemas.openxmlformats.org/officeDocument/2006/relationships/slideLayout" Target="../slideLayouts/slideLayout13.xml"/><Relationship Id="rId12" Type="http://schemas.openxmlformats.org/officeDocument/2006/relationships/slideLayout" Target="../slideLayouts/slideLayout12.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bwMode="auto">
      <p:bgPr>
        <a:solidFill>
          <a:schemeClr val="bg1"/>
        </a:solidFill>
        <a:effectLst/>
      </p:bgPr>
    </p:bg>
    <p:spTree>
      <p:nvGrpSpPr>
        <p:cNvPr id="1" name=""/>
        <p:cNvGrpSpPr/>
        <p:nvPr/>
      </p:nvGrpSpPr>
      <p:grpSpPr>
        <a:xfrm>
          <a:off x="0" y="0"/>
          <a:ext cx="0" cy="0"/>
          <a:chOff x="0" y="0"/>
          <a:chExt cx="0" cy="0"/>
        </a:xfrm>
      </p:grpSpPr>
      <p:pic>
        <p:nvPicPr>
          <p:cNvPr id="1026" name="图片 2" descr="02"/>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1" y="0"/>
            <a:ext cx="12202452" cy="68655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标题 1"/>
          <p:cNvSpPr txBox="1"/>
          <p:nvPr/>
        </p:nvSpPr>
        <p:spPr>
          <a:xfrm>
            <a:off x="2804206" y="68627"/>
            <a:ext cx="7740763" cy="492555"/>
          </a:xfrm>
          <a:prstGeom prst="rect">
            <a:avLst/>
          </a:prstGeom>
        </p:spPr>
        <p:txBody>
          <a:bodyPr/>
          <a:lstStyle>
            <a:lvl1pPr algn="ctr" rtl="0" eaLnBrk="1" fontAlgn="base" hangingPunct="1">
              <a:spcBef>
                <a:spcPct val="0"/>
              </a:spcBef>
              <a:spcAft>
                <a:spcPct val="0"/>
              </a:spcAft>
              <a:defRPr sz="4400" kern="1200">
                <a:solidFill>
                  <a:schemeClr val="tx2"/>
                </a:solidFill>
                <a:latin typeface="+mj-lt"/>
                <a:ea typeface="+mj-ea"/>
                <a:cs typeface="+mj-cs"/>
              </a:defRPr>
            </a:lvl1pPr>
            <a:lvl2pPr algn="ctr" rtl="0" eaLnBrk="1" fontAlgn="base" hangingPunct="1">
              <a:spcBef>
                <a:spcPct val="0"/>
              </a:spcBef>
              <a:spcAft>
                <a:spcPct val="0"/>
              </a:spcAft>
              <a:defRPr sz="4400">
                <a:solidFill>
                  <a:schemeClr val="tx2"/>
                </a:solidFill>
                <a:latin typeface="Arial" panose="020B0604020202020204" pitchFamily="34" charset="0"/>
                <a:ea typeface="宋体" pitchFamily="2" charset="-122"/>
              </a:defRPr>
            </a:lvl2pPr>
            <a:lvl3pPr algn="ctr" rtl="0" eaLnBrk="1" fontAlgn="base" hangingPunct="1">
              <a:spcBef>
                <a:spcPct val="0"/>
              </a:spcBef>
              <a:spcAft>
                <a:spcPct val="0"/>
              </a:spcAft>
              <a:defRPr sz="4400">
                <a:solidFill>
                  <a:schemeClr val="tx2"/>
                </a:solidFill>
                <a:latin typeface="Arial" panose="020B0604020202020204" pitchFamily="34" charset="0"/>
                <a:ea typeface="宋体" pitchFamily="2" charset="-122"/>
              </a:defRPr>
            </a:lvl3pPr>
            <a:lvl4pPr algn="ctr" rtl="0" eaLnBrk="1" fontAlgn="base" hangingPunct="1">
              <a:spcBef>
                <a:spcPct val="0"/>
              </a:spcBef>
              <a:spcAft>
                <a:spcPct val="0"/>
              </a:spcAft>
              <a:defRPr sz="4400">
                <a:solidFill>
                  <a:schemeClr val="tx2"/>
                </a:solidFill>
                <a:latin typeface="Arial" panose="020B0604020202020204" pitchFamily="34" charset="0"/>
                <a:ea typeface="宋体" pitchFamily="2" charset="-122"/>
              </a:defRPr>
            </a:lvl4pPr>
            <a:lvl5pPr algn="ctr" rtl="0" eaLnBrk="1" fontAlgn="base" hangingPunct="1">
              <a:spcBef>
                <a:spcPct val="0"/>
              </a:spcBef>
              <a:spcAft>
                <a:spcPct val="0"/>
              </a:spcAft>
              <a:defRPr sz="4400">
                <a:solidFill>
                  <a:schemeClr val="tx2"/>
                </a:solidFill>
                <a:latin typeface="Arial" panose="020B0604020202020204" pitchFamily="34" charset="0"/>
                <a:ea typeface="宋体" pitchFamily="2" charset="-122"/>
              </a:defRPr>
            </a:lvl5pPr>
            <a:lvl6pPr marL="457200" algn="ctr" rtl="0" eaLnBrk="1" fontAlgn="base" hangingPunct="1">
              <a:spcBef>
                <a:spcPct val="0"/>
              </a:spcBef>
              <a:spcAft>
                <a:spcPct val="0"/>
              </a:spcAft>
              <a:defRPr sz="4400">
                <a:solidFill>
                  <a:schemeClr val="tx2"/>
                </a:solidFill>
                <a:latin typeface="Arial" panose="020B0604020202020204" pitchFamily="34" charset="0"/>
                <a:ea typeface="宋体" pitchFamily="2" charset="-122"/>
              </a:defRPr>
            </a:lvl6pPr>
            <a:lvl7pPr marL="914400" algn="ctr" rtl="0" eaLnBrk="1" fontAlgn="base" hangingPunct="1">
              <a:spcBef>
                <a:spcPct val="0"/>
              </a:spcBef>
              <a:spcAft>
                <a:spcPct val="0"/>
              </a:spcAft>
              <a:defRPr sz="4400">
                <a:solidFill>
                  <a:schemeClr val="tx2"/>
                </a:solidFill>
                <a:latin typeface="Arial" panose="020B0604020202020204" pitchFamily="34" charset="0"/>
                <a:ea typeface="宋体" pitchFamily="2" charset="-122"/>
              </a:defRPr>
            </a:lvl7pPr>
            <a:lvl8pPr marL="1371600" algn="ctr" rtl="0" eaLnBrk="1" fontAlgn="base" hangingPunct="1">
              <a:spcBef>
                <a:spcPct val="0"/>
              </a:spcBef>
              <a:spcAft>
                <a:spcPct val="0"/>
              </a:spcAft>
              <a:defRPr sz="4400">
                <a:solidFill>
                  <a:schemeClr val="tx2"/>
                </a:solidFill>
                <a:latin typeface="Arial" panose="020B0604020202020204" pitchFamily="34" charset="0"/>
                <a:ea typeface="宋体" pitchFamily="2" charset="-122"/>
              </a:defRPr>
            </a:lvl8pPr>
            <a:lvl9pPr marL="1828800" algn="ctr" rtl="0" eaLnBrk="1" fontAlgn="base" hangingPunct="1">
              <a:spcBef>
                <a:spcPct val="0"/>
              </a:spcBef>
              <a:spcAft>
                <a:spcPct val="0"/>
              </a:spcAft>
              <a:defRPr sz="4400">
                <a:solidFill>
                  <a:schemeClr val="tx2"/>
                </a:solidFill>
                <a:latin typeface="Arial" panose="020B0604020202020204" pitchFamily="34" charset="0"/>
                <a:ea typeface="宋体" pitchFamily="2" charset="-122"/>
              </a:defRPr>
            </a:lvl9pPr>
          </a:lstStyle>
          <a:p>
            <a:endParaRPr lang="zh-CN" altLang="en-US" sz="3050" noProof="1">
              <a:solidFill>
                <a:schemeClr val="bg1"/>
              </a:solidFill>
              <a:latin typeface="华文隶书" panose="02010800040101010101" pitchFamily="2" charset="-122"/>
              <a:ea typeface="华文隶书" panose="02010800040101010101" pitchFamily="2" charset="-122"/>
            </a:endParaRPr>
          </a:p>
        </p:txBody>
      </p:sp>
      <p:sp>
        <p:nvSpPr>
          <p:cNvPr id="5" name="内容占位符 2"/>
          <p:cNvSpPr txBox="1"/>
          <p:nvPr/>
        </p:nvSpPr>
        <p:spPr>
          <a:xfrm>
            <a:off x="430042" y="960154"/>
            <a:ext cx="11495177" cy="5143429"/>
          </a:xfrm>
          <a:prstGeom prst="rect">
            <a:avLst/>
          </a:prstGeom>
        </p:spPr>
        <p:txBody>
          <a:bodyPr/>
          <a:lstStyle>
            <a:lvl1pPr marL="342900" indent="-342900" algn="l" rtl="0" eaLnBrk="1" fontAlgn="base" hangingPunct="1">
              <a:spcBef>
                <a:spcPct val="20000"/>
              </a:spcBef>
              <a:spcAft>
                <a:spcPct val="0"/>
              </a:spcAft>
              <a:buChar char="•"/>
              <a:defRPr sz="3200" kern="1200">
                <a:solidFill>
                  <a:schemeClr val="tx1"/>
                </a:solidFill>
                <a:latin typeface="+mn-lt"/>
                <a:ea typeface="+mn-ea"/>
                <a:cs typeface="+mn-cs"/>
              </a:defRPr>
            </a:lvl1pPr>
            <a:lvl2pPr marL="742950" lvl="1" indent="-285750" algn="l" rtl="0" eaLnBrk="1" fontAlgn="base" hangingPunct="1">
              <a:spcBef>
                <a:spcPct val="20000"/>
              </a:spcBef>
              <a:spcAft>
                <a:spcPct val="0"/>
              </a:spcAft>
              <a:buChar char="–"/>
              <a:defRPr sz="2800" kern="1200">
                <a:solidFill>
                  <a:schemeClr val="tx1"/>
                </a:solidFill>
                <a:latin typeface="+mn-lt"/>
                <a:ea typeface="+mn-ea"/>
                <a:cs typeface="+mn-cs"/>
              </a:defRPr>
            </a:lvl2pPr>
            <a:lvl3pPr marL="1143000" lvl="2" indent="-228600" algn="l" rtl="0" eaLnBrk="1" fontAlgn="base" hangingPunct="1">
              <a:spcBef>
                <a:spcPct val="20000"/>
              </a:spcBef>
              <a:spcAft>
                <a:spcPct val="0"/>
              </a:spcAft>
              <a:buChar char="•"/>
              <a:defRPr sz="2400" kern="1200">
                <a:solidFill>
                  <a:schemeClr val="tx1"/>
                </a:solidFill>
                <a:latin typeface="+mn-lt"/>
                <a:ea typeface="+mn-ea"/>
                <a:cs typeface="+mn-cs"/>
              </a:defRPr>
            </a:lvl3pPr>
            <a:lvl4pPr marL="1600200" lvl="3" indent="-228600" algn="l" rtl="0" eaLnBrk="1" fontAlgn="base" hangingPunct="1">
              <a:spcBef>
                <a:spcPct val="20000"/>
              </a:spcBef>
              <a:spcAft>
                <a:spcPct val="0"/>
              </a:spcAft>
              <a:buChar char="–"/>
              <a:defRPr sz="2000" kern="1200">
                <a:solidFill>
                  <a:schemeClr val="tx1"/>
                </a:solidFill>
                <a:latin typeface="+mn-lt"/>
                <a:ea typeface="+mn-ea"/>
                <a:cs typeface="+mn-cs"/>
              </a:defRPr>
            </a:lvl4pPr>
            <a:lvl5pPr marL="2057400" lvl="4" indent="-228600" algn="l" rtl="0" eaLnBrk="1" fontAlgn="base" hangingPunct="1">
              <a:spcBef>
                <a:spcPct val="20000"/>
              </a:spcBef>
              <a:spcAft>
                <a:spcPct val="0"/>
              </a:spcAft>
              <a:buChar char="»"/>
              <a:defRPr sz="2000" kern="1200">
                <a:solidFill>
                  <a:schemeClr val="tx1"/>
                </a:solidFill>
                <a:latin typeface="+mn-lt"/>
                <a:ea typeface="+mn-ea"/>
                <a:cs typeface="+mn-cs"/>
              </a:defRPr>
            </a:lvl5pPr>
            <a:lvl6pPr marL="2514600" lvl="5" indent="-228600" algn="l" defTabSz="914400" eaLnBrk="1" fontAlgn="base" latinLnBrk="0" hangingPunct="1">
              <a:spcBef>
                <a:spcPct val="20000"/>
              </a:spcBef>
              <a:spcAft>
                <a:spcPct val="0"/>
              </a:spcAft>
              <a:buChar char="»"/>
              <a:defRPr sz="2000" b="0" i="0" u="none" kern="1200" baseline="0">
                <a:solidFill>
                  <a:schemeClr val="tx1"/>
                </a:solidFill>
                <a:latin typeface="+mn-lt"/>
                <a:ea typeface="+mn-ea"/>
                <a:cs typeface="+mn-cs"/>
              </a:defRPr>
            </a:lvl6pPr>
            <a:lvl7pPr marL="2971800" lvl="6" indent="-228600" algn="l" defTabSz="914400" eaLnBrk="1" fontAlgn="base" latinLnBrk="0" hangingPunct="1">
              <a:spcBef>
                <a:spcPct val="20000"/>
              </a:spcBef>
              <a:spcAft>
                <a:spcPct val="0"/>
              </a:spcAft>
              <a:buChar char="»"/>
              <a:defRPr sz="2000" b="0" i="0" u="none" kern="1200" baseline="0">
                <a:solidFill>
                  <a:schemeClr val="tx1"/>
                </a:solidFill>
                <a:latin typeface="+mn-lt"/>
                <a:ea typeface="+mn-ea"/>
                <a:cs typeface="+mn-cs"/>
              </a:defRPr>
            </a:lvl7pPr>
            <a:lvl8pPr marL="3429000" lvl="7" indent="-228600" algn="l" defTabSz="914400" eaLnBrk="1" fontAlgn="base" latinLnBrk="0" hangingPunct="1">
              <a:spcBef>
                <a:spcPct val="20000"/>
              </a:spcBef>
              <a:spcAft>
                <a:spcPct val="0"/>
              </a:spcAft>
              <a:buChar char="»"/>
              <a:defRPr sz="2000" b="0" i="0" u="none" kern="1200" baseline="0">
                <a:solidFill>
                  <a:schemeClr val="tx1"/>
                </a:solidFill>
                <a:latin typeface="+mn-lt"/>
                <a:ea typeface="+mn-ea"/>
                <a:cs typeface="+mn-cs"/>
              </a:defRPr>
            </a:lvl8pPr>
            <a:lvl9pPr marL="3886200" lvl="8" indent="-228600" algn="l" defTabSz="914400" eaLnBrk="1" fontAlgn="base" latinLnBrk="0" hangingPunct="1">
              <a:spcBef>
                <a:spcPct val="20000"/>
              </a:spcBef>
              <a:spcAft>
                <a:spcPct val="0"/>
              </a:spcAft>
              <a:buChar char="»"/>
              <a:defRPr sz="2000" b="0" i="0" u="none" kern="1200" baseline="0">
                <a:solidFill>
                  <a:schemeClr val="tx1"/>
                </a:solidFill>
                <a:latin typeface="+mn-lt"/>
                <a:ea typeface="+mn-ea"/>
                <a:cs typeface="+mn-cs"/>
              </a:defRPr>
            </a:lvl9pPr>
          </a:lstStyle>
          <a:p>
            <a:pPr marL="326390" indent="-326390">
              <a:buFont typeface="Wingdings" panose="05000000000000000000" pitchFamily="2" charset="2"/>
              <a:buChar char="u"/>
            </a:pPr>
            <a:endParaRPr lang="zh-CN" altLang="en-US" sz="3050" noProof="1" smtClean="0">
              <a:latin typeface="新宋体" panose="02010609030101010101" pitchFamily="49" charset="-122"/>
              <a:ea typeface="新宋体" panose="02010609030101010101" pitchFamily="49" charset="-122"/>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 id="2147483664" r:id="rId16"/>
    <p:sldLayoutId id="2147483665" r:id="rId17"/>
  </p:sldLayoutIdLst>
  <p:txStyles>
    <p:titleStyle>
      <a:lvl1pPr algn="ctr" rtl="0" eaLnBrk="1" fontAlgn="base" hangingPunct="1">
        <a:spcBef>
          <a:spcPct val="0"/>
        </a:spcBef>
        <a:spcAft>
          <a:spcPct val="0"/>
        </a:spcAft>
        <a:defRPr sz="4190" kern="1200">
          <a:solidFill>
            <a:schemeClr val="tx2"/>
          </a:solidFill>
          <a:latin typeface="+mj-lt"/>
          <a:ea typeface="+mj-ea"/>
          <a:cs typeface="+mj-cs"/>
        </a:defRPr>
      </a:lvl1pPr>
      <a:lvl2pPr algn="ctr" rtl="0" eaLnBrk="1" fontAlgn="base" hangingPunct="1">
        <a:spcBef>
          <a:spcPct val="0"/>
        </a:spcBef>
        <a:spcAft>
          <a:spcPct val="0"/>
        </a:spcAft>
        <a:defRPr sz="4190">
          <a:solidFill>
            <a:schemeClr val="tx2"/>
          </a:solidFill>
          <a:latin typeface="Arial" panose="020B0604020202020204" pitchFamily="34" charset="0"/>
          <a:ea typeface="宋体" pitchFamily="2" charset="-122"/>
        </a:defRPr>
      </a:lvl2pPr>
      <a:lvl3pPr algn="ctr" rtl="0" eaLnBrk="1" fontAlgn="base" hangingPunct="1">
        <a:spcBef>
          <a:spcPct val="0"/>
        </a:spcBef>
        <a:spcAft>
          <a:spcPct val="0"/>
        </a:spcAft>
        <a:defRPr sz="4190">
          <a:solidFill>
            <a:schemeClr val="tx2"/>
          </a:solidFill>
          <a:latin typeface="Arial" panose="020B0604020202020204" pitchFamily="34" charset="0"/>
          <a:ea typeface="宋体" pitchFamily="2" charset="-122"/>
        </a:defRPr>
      </a:lvl3pPr>
      <a:lvl4pPr algn="ctr" rtl="0" eaLnBrk="1" fontAlgn="base" hangingPunct="1">
        <a:spcBef>
          <a:spcPct val="0"/>
        </a:spcBef>
        <a:spcAft>
          <a:spcPct val="0"/>
        </a:spcAft>
        <a:defRPr sz="4190">
          <a:solidFill>
            <a:schemeClr val="tx2"/>
          </a:solidFill>
          <a:latin typeface="Arial" panose="020B0604020202020204" pitchFamily="34" charset="0"/>
          <a:ea typeface="宋体" pitchFamily="2" charset="-122"/>
        </a:defRPr>
      </a:lvl4pPr>
      <a:lvl5pPr algn="ctr" rtl="0" eaLnBrk="1" fontAlgn="base" hangingPunct="1">
        <a:spcBef>
          <a:spcPct val="0"/>
        </a:spcBef>
        <a:spcAft>
          <a:spcPct val="0"/>
        </a:spcAft>
        <a:defRPr sz="4190">
          <a:solidFill>
            <a:schemeClr val="tx2"/>
          </a:solidFill>
          <a:latin typeface="Arial" panose="020B0604020202020204" pitchFamily="34" charset="0"/>
          <a:ea typeface="宋体" pitchFamily="2" charset="-122"/>
        </a:defRPr>
      </a:lvl5pPr>
      <a:lvl6pPr marL="435610" algn="ctr" rtl="0" eaLnBrk="1" fontAlgn="base" hangingPunct="1">
        <a:spcBef>
          <a:spcPct val="0"/>
        </a:spcBef>
        <a:spcAft>
          <a:spcPct val="0"/>
        </a:spcAft>
        <a:defRPr sz="4190">
          <a:solidFill>
            <a:schemeClr val="tx2"/>
          </a:solidFill>
          <a:latin typeface="Arial" panose="020B0604020202020204" pitchFamily="34" charset="0"/>
          <a:ea typeface="宋体" pitchFamily="2" charset="-122"/>
        </a:defRPr>
      </a:lvl6pPr>
      <a:lvl7pPr marL="870585" algn="ctr" rtl="0" eaLnBrk="1" fontAlgn="base" hangingPunct="1">
        <a:spcBef>
          <a:spcPct val="0"/>
        </a:spcBef>
        <a:spcAft>
          <a:spcPct val="0"/>
        </a:spcAft>
        <a:defRPr sz="4190">
          <a:solidFill>
            <a:schemeClr val="tx2"/>
          </a:solidFill>
          <a:latin typeface="Arial" panose="020B0604020202020204" pitchFamily="34" charset="0"/>
          <a:ea typeface="宋体" pitchFamily="2" charset="-122"/>
        </a:defRPr>
      </a:lvl7pPr>
      <a:lvl8pPr marL="1306195" algn="ctr" rtl="0" eaLnBrk="1" fontAlgn="base" hangingPunct="1">
        <a:spcBef>
          <a:spcPct val="0"/>
        </a:spcBef>
        <a:spcAft>
          <a:spcPct val="0"/>
        </a:spcAft>
        <a:defRPr sz="4190">
          <a:solidFill>
            <a:schemeClr val="tx2"/>
          </a:solidFill>
          <a:latin typeface="Arial" panose="020B0604020202020204" pitchFamily="34" charset="0"/>
          <a:ea typeface="宋体" pitchFamily="2" charset="-122"/>
        </a:defRPr>
      </a:lvl8pPr>
      <a:lvl9pPr marL="1741805" algn="ctr" rtl="0" eaLnBrk="1" fontAlgn="base" hangingPunct="1">
        <a:spcBef>
          <a:spcPct val="0"/>
        </a:spcBef>
        <a:spcAft>
          <a:spcPct val="0"/>
        </a:spcAft>
        <a:defRPr sz="4190">
          <a:solidFill>
            <a:schemeClr val="tx2"/>
          </a:solidFill>
          <a:latin typeface="Arial" panose="020B0604020202020204" pitchFamily="34" charset="0"/>
          <a:ea typeface="宋体" pitchFamily="2" charset="-122"/>
        </a:defRPr>
      </a:lvl9pPr>
    </p:titleStyle>
    <p:bodyStyle>
      <a:lvl1pPr marL="326390" indent="-326390" algn="l" rtl="0" eaLnBrk="1" fontAlgn="base" hangingPunct="1">
        <a:spcBef>
          <a:spcPct val="20000"/>
        </a:spcBef>
        <a:spcAft>
          <a:spcPct val="0"/>
        </a:spcAft>
        <a:buChar char="•"/>
        <a:defRPr sz="3050" kern="1200">
          <a:solidFill>
            <a:schemeClr val="tx1"/>
          </a:solidFill>
          <a:latin typeface="+mn-lt"/>
          <a:ea typeface="+mn-ea"/>
          <a:cs typeface="+mn-cs"/>
        </a:defRPr>
      </a:lvl1pPr>
      <a:lvl2pPr marL="707390" lvl="1" indent="-272415" algn="l" rtl="0" eaLnBrk="1" fontAlgn="base" hangingPunct="1">
        <a:spcBef>
          <a:spcPct val="20000"/>
        </a:spcBef>
        <a:spcAft>
          <a:spcPct val="0"/>
        </a:spcAft>
        <a:buChar char="–"/>
        <a:defRPr sz="2665" kern="1200">
          <a:solidFill>
            <a:schemeClr val="tx1"/>
          </a:solidFill>
          <a:latin typeface="+mn-lt"/>
          <a:ea typeface="+mn-ea"/>
          <a:cs typeface="+mn-cs"/>
        </a:defRPr>
      </a:lvl2pPr>
      <a:lvl3pPr marL="1088390" lvl="2" indent="-217805" algn="l" rtl="0" eaLnBrk="1" fontAlgn="base" hangingPunct="1">
        <a:spcBef>
          <a:spcPct val="20000"/>
        </a:spcBef>
        <a:spcAft>
          <a:spcPct val="0"/>
        </a:spcAft>
        <a:buChar char="•"/>
        <a:defRPr sz="2285" kern="1200">
          <a:solidFill>
            <a:schemeClr val="tx1"/>
          </a:solidFill>
          <a:latin typeface="+mn-lt"/>
          <a:ea typeface="+mn-ea"/>
          <a:cs typeface="+mn-cs"/>
        </a:defRPr>
      </a:lvl3pPr>
      <a:lvl4pPr marL="1524000" lvl="3" indent="-217805" algn="l" rtl="0" eaLnBrk="1" fontAlgn="base" hangingPunct="1">
        <a:spcBef>
          <a:spcPct val="20000"/>
        </a:spcBef>
        <a:spcAft>
          <a:spcPct val="0"/>
        </a:spcAft>
        <a:buChar char="–"/>
        <a:defRPr sz="1905" kern="1200">
          <a:solidFill>
            <a:schemeClr val="tx1"/>
          </a:solidFill>
          <a:latin typeface="+mn-lt"/>
          <a:ea typeface="+mn-ea"/>
          <a:cs typeface="+mn-cs"/>
        </a:defRPr>
      </a:lvl4pPr>
      <a:lvl5pPr marL="1959610" lvl="4" indent="-217805" algn="l" rtl="0" eaLnBrk="1" fontAlgn="base" hangingPunct="1">
        <a:spcBef>
          <a:spcPct val="20000"/>
        </a:spcBef>
        <a:spcAft>
          <a:spcPct val="0"/>
        </a:spcAft>
        <a:buChar char="»"/>
        <a:defRPr sz="1905" kern="1200">
          <a:solidFill>
            <a:schemeClr val="tx1"/>
          </a:solidFill>
          <a:latin typeface="+mn-lt"/>
          <a:ea typeface="+mn-ea"/>
          <a:cs typeface="+mn-cs"/>
        </a:defRPr>
      </a:lvl5pPr>
      <a:lvl6pPr marL="2395220" lvl="5" indent="-217805" algn="l" defTabSz="870585" eaLnBrk="1" fontAlgn="base" latinLnBrk="0" hangingPunct="1">
        <a:spcBef>
          <a:spcPct val="20000"/>
        </a:spcBef>
        <a:spcAft>
          <a:spcPct val="0"/>
        </a:spcAft>
        <a:buChar char="»"/>
        <a:defRPr sz="1905" b="0" i="0" u="none" kern="1200" baseline="0">
          <a:solidFill>
            <a:schemeClr val="tx1"/>
          </a:solidFill>
          <a:latin typeface="+mn-lt"/>
          <a:ea typeface="+mn-ea"/>
          <a:cs typeface="+mn-cs"/>
        </a:defRPr>
      </a:lvl6pPr>
      <a:lvl7pPr marL="2830195" lvl="6" indent="-217805" algn="l" defTabSz="870585" eaLnBrk="1" fontAlgn="base" latinLnBrk="0" hangingPunct="1">
        <a:spcBef>
          <a:spcPct val="20000"/>
        </a:spcBef>
        <a:spcAft>
          <a:spcPct val="0"/>
        </a:spcAft>
        <a:buChar char="»"/>
        <a:defRPr sz="1905" b="0" i="0" u="none" kern="1200" baseline="0">
          <a:solidFill>
            <a:schemeClr val="tx1"/>
          </a:solidFill>
          <a:latin typeface="+mn-lt"/>
          <a:ea typeface="+mn-ea"/>
          <a:cs typeface="+mn-cs"/>
        </a:defRPr>
      </a:lvl7pPr>
      <a:lvl8pPr marL="3265805" lvl="7" indent="-217805" algn="l" defTabSz="870585" eaLnBrk="1" fontAlgn="base" latinLnBrk="0" hangingPunct="1">
        <a:spcBef>
          <a:spcPct val="20000"/>
        </a:spcBef>
        <a:spcAft>
          <a:spcPct val="0"/>
        </a:spcAft>
        <a:buChar char="»"/>
        <a:defRPr sz="1905" b="0" i="0" u="none" kern="1200" baseline="0">
          <a:solidFill>
            <a:schemeClr val="tx1"/>
          </a:solidFill>
          <a:latin typeface="+mn-lt"/>
          <a:ea typeface="+mn-ea"/>
          <a:cs typeface="+mn-cs"/>
        </a:defRPr>
      </a:lvl8pPr>
      <a:lvl9pPr marL="3701415" lvl="8" indent="-217805" algn="l" defTabSz="870585" eaLnBrk="1" fontAlgn="base" latinLnBrk="0" hangingPunct="1">
        <a:spcBef>
          <a:spcPct val="20000"/>
        </a:spcBef>
        <a:spcAft>
          <a:spcPct val="0"/>
        </a:spcAft>
        <a:buChar char="»"/>
        <a:defRPr sz="1905" b="0" i="0" u="none" kern="1200" baseline="0">
          <a:solidFill>
            <a:schemeClr val="tx1"/>
          </a:solidFill>
          <a:latin typeface="+mn-lt"/>
          <a:ea typeface="+mn-ea"/>
          <a:cs typeface="+mn-cs"/>
        </a:defRPr>
      </a:lvl9pPr>
    </p:bodyStyle>
    <p:otherStyle>
      <a:lvl1pPr marL="0" lvl="0" indent="0" algn="l" defTabSz="870585" eaLnBrk="1" fontAlgn="base" latinLnBrk="0" hangingPunct="1">
        <a:spcBef>
          <a:spcPct val="0"/>
        </a:spcBef>
        <a:spcAft>
          <a:spcPct val="0"/>
        </a:spcAft>
        <a:buFont typeface="Arial" panose="020B0604020202020204" pitchFamily="34" charset="0"/>
        <a:buNone/>
        <a:defRPr sz="1715" b="0" i="0" u="none" kern="1200" baseline="0">
          <a:solidFill>
            <a:schemeClr val="tx1"/>
          </a:solidFill>
          <a:latin typeface="+mn-lt"/>
          <a:ea typeface="+mn-ea"/>
          <a:cs typeface="+mn-cs"/>
        </a:defRPr>
      </a:lvl1pPr>
      <a:lvl2pPr marL="435610" lvl="1" indent="0" algn="l" defTabSz="870585" eaLnBrk="1" fontAlgn="base" latinLnBrk="0" hangingPunct="1">
        <a:spcBef>
          <a:spcPct val="0"/>
        </a:spcBef>
        <a:spcAft>
          <a:spcPct val="0"/>
        </a:spcAft>
        <a:buFont typeface="Arial" panose="020B0604020202020204" pitchFamily="34" charset="0"/>
        <a:buNone/>
        <a:defRPr sz="1905" b="0" i="0" u="none" kern="1200" baseline="0">
          <a:solidFill>
            <a:schemeClr val="tx1"/>
          </a:solidFill>
          <a:latin typeface="+mn-lt"/>
          <a:ea typeface="+mn-ea"/>
          <a:cs typeface="+mn-cs"/>
        </a:defRPr>
      </a:lvl2pPr>
      <a:lvl3pPr marL="870585" lvl="2" indent="0" algn="l" defTabSz="870585" eaLnBrk="1" fontAlgn="base" latinLnBrk="0" hangingPunct="1">
        <a:spcBef>
          <a:spcPct val="0"/>
        </a:spcBef>
        <a:spcAft>
          <a:spcPct val="0"/>
        </a:spcAft>
        <a:buFont typeface="Arial" panose="020B0604020202020204" pitchFamily="34" charset="0"/>
        <a:buNone/>
        <a:defRPr sz="1905" b="0" i="0" u="none" kern="1200" baseline="0">
          <a:solidFill>
            <a:schemeClr val="tx1"/>
          </a:solidFill>
          <a:latin typeface="+mn-lt"/>
          <a:ea typeface="+mn-ea"/>
          <a:cs typeface="+mn-cs"/>
        </a:defRPr>
      </a:lvl3pPr>
      <a:lvl4pPr marL="1306195" lvl="3" indent="0" algn="l" defTabSz="870585" eaLnBrk="1" fontAlgn="base" latinLnBrk="0" hangingPunct="1">
        <a:spcBef>
          <a:spcPct val="0"/>
        </a:spcBef>
        <a:spcAft>
          <a:spcPct val="0"/>
        </a:spcAft>
        <a:buFont typeface="Arial" panose="020B0604020202020204" pitchFamily="34" charset="0"/>
        <a:buNone/>
        <a:defRPr sz="1905" b="0" i="0" u="none" kern="1200" baseline="0">
          <a:solidFill>
            <a:schemeClr val="tx1"/>
          </a:solidFill>
          <a:latin typeface="+mn-lt"/>
          <a:ea typeface="+mn-ea"/>
          <a:cs typeface="+mn-cs"/>
        </a:defRPr>
      </a:lvl4pPr>
      <a:lvl5pPr marL="1741805" lvl="4" indent="0" algn="l" defTabSz="870585" eaLnBrk="1" fontAlgn="base" latinLnBrk="0" hangingPunct="1">
        <a:spcBef>
          <a:spcPct val="0"/>
        </a:spcBef>
        <a:spcAft>
          <a:spcPct val="0"/>
        </a:spcAft>
        <a:buFont typeface="Arial" panose="020B0604020202020204" pitchFamily="34" charset="0"/>
        <a:buNone/>
        <a:defRPr sz="1905" b="0" i="0" u="none" kern="1200" baseline="0">
          <a:solidFill>
            <a:schemeClr val="tx1"/>
          </a:solidFill>
          <a:latin typeface="+mn-lt"/>
          <a:ea typeface="+mn-ea"/>
          <a:cs typeface="+mn-cs"/>
        </a:defRPr>
      </a:lvl5pPr>
      <a:lvl6pPr marL="2177415" lvl="5" indent="0" algn="l" defTabSz="870585" eaLnBrk="1" fontAlgn="base" latinLnBrk="0" hangingPunct="1">
        <a:spcBef>
          <a:spcPct val="0"/>
        </a:spcBef>
        <a:spcAft>
          <a:spcPct val="0"/>
        </a:spcAft>
        <a:buFont typeface="Arial" panose="020B0604020202020204" pitchFamily="34" charset="0"/>
        <a:buNone/>
        <a:defRPr sz="1905" b="0" i="0" u="none" kern="1200" baseline="0">
          <a:solidFill>
            <a:schemeClr val="tx1"/>
          </a:solidFill>
          <a:latin typeface="+mn-lt"/>
          <a:ea typeface="+mn-ea"/>
          <a:cs typeface="+mn-cs"/>
        </a:defRPr>
      </a:lvl6pPr>
      <a:lvl7pPr marL="2612390" lvl="6" indent="0" algn="l" defTabSz="870585" eaLnBrk="1" fontAlgn="base" latinLnBrk="0" hangingPunct="1">
        <a:spcBef>
          <a:spcPct val="0"/>
        </a:spcBef>
        <a:spcAft>
          <a:spcPct val="0"/>
        </a:spcAft>
        <a:buFont typeface="Arial" panose="020B0604020202020204" pitchFamily="34" charset="0"/>
        <a:buNone/>
        <a:defRPr sz="1905" b="0" i="0" u="none" kern="1200" baseline="0">
          <a:solidFill>
            <a:schemeClr val="tx1"/>
          </a:solidFill>
          <a:latin typeface="+mn-lt"/>
          <a:ea typeface="+mn-ea"/>
          <a:cs typeface="+mn-cs"/>
        </a:defRPr>
      </a:lvl7pPr>
      <a:lvl8pPr marL="3048000" lvl="7" indent="0" algn="l" defTabSz="870585" eaLnBrk="1" fontAlgn="base" latinLnBrk="0" hangingPunct="1">
        <a:spcBef>
          <a:spcPct val="0"/>
        </a:spcBef>
        <a:spcAft>
          <a:spcPct val="0"/>
        </a:spcAft>
        <a:buFont typeface="Arial" panose="020B0604020202020204" pitchFamily="34" charset="0"/>
        <a:buNone/>
        <a:defRPr sz="1905" b="0" i="0" u="none" kern="1200" baseline="0">
          <a:solidFill>
            <a:schemeClr val="tx1"/>
          </a:solidFill>
          <a:latin typeface="+mn-lt"/>
          <a:ea typeface="+mn-ea"/>
          <a:cs typeface="+mn-cs"/>
        </a:defRPr>
      </a:lvl8pPr>
      <a:lvl9pPr marL="3483610" lvl="8" indent="0" algn="l" defTabSz="870585" eaLnBrk="1" fontAlgn="base" latinLnBrk="0" hangingPunct="1">
        <a:spcBef>
          <a:spcPct val="0"/>
        </a:spcBef>
        <a:spcAft>
          <a:spcPct val="0"/>
        </a:spcAft>
        <a:buFont typeface="Arial" panose="020B0604020202020204" pitchFamily="34" charset="0"/>
        <a:buNone/>
        <a:defRPr sz="1905" b="0" i="0" u="none" kern="1200" baseline="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4" Type="http://schemas.openxmlformats.org/officeDocument/2006/relationships/vmlDrawing" Target="../drawings/vmlDrawing1.vml"/><Relationship Id="rId3" Type="http://schemas.openxmlformats.org/officeDocument/2006/relationships/slideLayout" Target="../slideLayouts/slideLayout2.xml"/><Relationship Id="rId2" Type="http://schemas.openxmlformats.org/officeDocument/2006/relationships/image" Target="../media/image4.wmf"/><Relationship Id="rId1" Type="http://schemas.openxmlformats.org/officeDocument/2006/relationships/oleObject" Target="../embeddings/oleObject1.bin"/></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image" Target="../media/image3.png"/><Relationship Id="rId1" Type="http://schemas.openxmlformats.org/officeDocument/2006/relationships/image" Target="../media/image2.png"/></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p:txBody>
          <a:bodyPr anchor="ctr">
            <a:normAutofit/>
          </a:bodyPr>
          <a:lstStyle/>
          <a:p>
            <a:r>
              <a:rPr lang="zh-CN" altLang="en-US" sz="8000" b="1" dirty="0" smtClean="0">
                <a:latin typeface="黑体" panose="02010609060101010101" pitchFamily="49" charset="-122"/>
                <a:ea typeface="黑体" panose="02010609060101010101" pitchFamily="49" charset="-122"/>
              </a:rPr>
              <a:t>动态规划</a:t>
            </a:r>
            <a:endParaRPr lang="zh-CN" altLang="en-US" sz="8000" b="1" dirty="0">
              <a:latin typeface="黑体" panose="02010609060101010101" pitchFamily="49" charset="-122"/>
              <a:ea typeface="黑体" panose="02010609060101010101" pitchFamily="49" charset="-122"/>
            </a:endParaRPr>
          </a:p>
        </p:txBody>
      </p:sp>
    </p:spTree>
  </p:cSld>
  <p:clrMapOvr>
    <a:masterClrMapping/>
  </p:clrMapOvr>
  <mc:AlternateContent xmlns:mc="http://schemas.openxmlformats.org/markup-compatibility/2006">
    <mc:Choice xmlns:p14="http://schemas.microsoft.com/office/powerpoint/2010/main" Requires="p14">
      <p:transition spd="slow" p14:dur="2000" advTm="3335"/>
    </mc:Choice>
    <mc:Fallback>
      <p:transition spd="slow" advTm="3335"/>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a:t>最长公共子序列的结构</a:t>
            </a:r>
            <a:endParaRPr lang="zh-CN" altLang="en-US" dirty="0"/>
          </a:p>
        </p:txBody>
      </p:sp>
      <p:sp>
        <p:nvSpPr>
          <p:cNvPr id="3" name="内容占位符 2"/>
          <p:cNvSpPr>
            <a:spLocks noGrp="1"/>
          </p:cNvSpPr>
          <p:nvPr>
            <p:ph idx="1"/>
          </p:nvPr>
        </p:nvSpPr>
        <p:spPr/>
        <p:txBody>
          <a:bodyPr/>
          <a:lstStyle/>
          <a:p>
            <a:pPr marL="0" indent="0">
              <a:lnSpc>
                <a:spcPct val="150000"/>
              </a:lnSpc>
              <a:buNone/>
            </a:pPr>
            <a:r>
              <a:rPr lang="zh-CN" altLang="en-US" b="1" dirty="0" smtClean="0"/>
              <a:t>二、子问题的递归结构</a:t>
            </a:r>
            <a:endParaRPr lang="en-US" altLang="zh-CN" b="1" dirty="0" smtClean="0"/>
          </a:p>
          <a:p>
            <a:pPr marL="0" indent="0" algn="just">
              <a:lnSpc>
                <a:spcPct val="150000"/>
              </a:lnSpc>
              <a:buNone/>
            </a:pPr>
            <a:r>
              <a:rPr lang="zh-CN" altLang="en-US" sz="3200" dirty="0">
                <a:latin typeface="Times New Roman" panose="02020603050405020304" pitchFamily="18" charset="0"/>
                <a:cs typeface="Times New Roman" panose="02020603050405020304" pitchFamily="18" charset="0"/>
              </a:rPr>
              <a:t>由最长公共子序列问题的最优子结构性质建立子问题最优值的递归关系。用</a:t>
            </a:r>
            <a:r>
              <a:rPr lang="en-US" altLang="zh-CN" sz="3200" dirty="0">
                <a:latin typeface="Times New Roman" panose="02020603050405020304" pitchFamily="18" charset="0"/>
                <a:cs typeface="Times New Roman" panose="02020603050405020304" pitchFamily="18" charset="0"/>
              </a:rPr>
              <a:t>c[</a:t>
            </a:r>
            <a:r>
              <a:rPr lang="en-US" altLang="zh-CN" sz="3200" dirty="0" err="1">
                <a:latin typeface="Times New Roman" panose="02020603050405020304" pitchFamily="18" charset="0"/>
                <a:cs typeface="Times New Roman" panose="02020603050405020304" pitchFamily="18" charset="0"/>
              </a:rPr>
              <a:t>i</a:t>
            </a:r>
            <a:r>
              <a:rPr lang="en-US" altLang="zh-CN" sz="3200" dirty="0">
                <a:latin typeface="Times New Roman" panose="02020603050405020304" pitchFamily="18" charset="0"/>
                <a:cs typeface="Times New Roman" panose="02020603050405020304" pitchFamily="18" charset="0"/>
              </a:rPr>
              <a:t>][j]</a:t>
            </a:r>
            <a:r>
              <a:rPr lang="zh-CN" altLang="en-US" sz="3200" dirty="0">
                <a:latin typeface="Times New Roman" panose="02020603050405020304" pitchFamily="18" charset="0"/>
                <a:cs typeface="Times New Roman" panose="02020603050405020304" pitchFamily="18" charset="0"/>
              </a:rPr>
              <a:t>记录序列和的最长公共子序列的长度。其中， </a:t>
            </a:r>
            <a:r>
              <a:rPr lang="en-US" altLang="zh-CN" sz="3200" dirty="0">
                <a:latin typeface="Times New Roman" panose="02020603050405020304" pitchFamily="18" charset="0"/>
                <a:cs typeface="Times New Roman" panose="02020603050405020304" pitchFamily="18" charset="0"/>
              </a:rPr>
              <a:t>X</a:t>
            </a:r>
            <a:r>
              <a:rPr lang="en-US" altLang="zh-CN" sz="3200" baseline="-25000" dirty="0">
                <a:latin typeface="Times New Roman" panose="02020603050405020304" pitchFamily="18" charset="0"/>
                <a:cs typeface="Times New Roman" panose="02020603050405020304" pitchFamily="18" charset="0"/>
              </a:rPr>
              <a:t>i</a:t>
            </a:r>
            <a:r>
              <a:rPr lang="en-US" altLang="zh-CN" sz="3200" dirty="0">
                <a:latin typeface="Times New Roman" panose="02020603050405020304" pitchFamily="18" charset="0"/>
                <a:cs typeface="Times New Roman" panose="02020603050405020304" pitchFamily="18" charset="0"/>
              </a:rPr>
              <a:t>={x</a:t>
            </a:r>
            <a:r>
              <a:rPr lang="en-US" altLang="zh-CN" sz="3200" baseline="-25000" dirty="0">
                <a:latin typeface="Times New Roman" panose="02020603050405020304" pitchFamily="18" charset="0"/>
                <a:cs typeface="Times New Roman" panose="02020603050405020304" pitchFamily="18" charset="0"/>
              </a:rPr>
              <a:t>1</a:t>
            </a:r>
            <a:r>
              <a:rPr lang="en-US" altLang="zh-CN" sz="3200" dirty="0">
                <a:latin typeface="Times New Roman" panose="02020603050405020304" pitchFamily="18" charset="0"/>
                <a:cs typeface="Times New Roman" panose="02020603050405020304" pitchFamily="18" charset="0"/>
              </a:rPr>
              <a:t>,x</a:t>
            </a:r>
            <a:r>
              <a:rPr lang="en-US" altLang="zh-CN" sz="3200" baseline="-25000" dirty="0">
                <a:latin typeface="Times New Roman" panose="02020603050405020304" pitchFamily="18" charset="0"/>
                <a:cs typeface="Times New Roman" panose="02020603050405020304" pitchFamily="18" charset="0"/>
              </a:rPr>
              <a:t>2</a:t>
            </a:r>
            <a:r>
              <a:rPr lang="en-US" altLang="zh-CN" sz="3200" dirty="0">
                <a:latin typeface="Times New Roman" panose="02020603050405020304" pitchFamily="18" charset="0"/>
                <a:cs typeface="Times New Roman" panose="02020603050405020304" pitchFamily="18" charset="0"/>
              </a:rPr>
              <a:t>,…,x</a:t>
            </a:r>
            <a:r>
              <a:rPr lang="en-US" altLang="zh-CN" sz="3200" baseline="-25000" dirty="0">
                <a:latin typeface="Times New Roman" panose="02020603050405020304" pitchFamily="18" charset="0"/>
                <a:cs typeface="Times New Roman" panose="02020603050405020304" pitchFamily="18" charset="0"/>
              </a:rPr>
              <a:t>i</a:t>
            </a:r>
            <a:r>
              <a:rPr lang="en-US" altLang="zh-CN" sz="3200" dirty="0">
                <a:latin typeface="Times New Roman" panose="02020603050405020304" pitchFamily="18" charset="0"/>
                <a:cs typeface="Times New Roman" panose="02020603050405020304" pitchFamily="18" charset="0"/>
              </a:rPr>
              <a:t>}</a:t>
            </a:r>
            <a:r>
              <a:rPr lang="zh-CN" altLang="en-US" sz="3200" dirty="0">
                <a:latin typeface="Times New Roman" panose="02020603050405020304" pitchFamily="18" charset="0"/>
                <a:cs typeface="Times New Roman" panose="02020603050405020304" pitchFamily="18" charset="0"/>
              </a:rPr>
              <a:t>；</a:t>
            </a:r>
            <a:r>
              <a:rPr lang="en-US" altLang="zh-CN" sz="3200" dirty="0" err="1">
                <a:latin typeface="Times New Roman" panose="02020603050405020304" pitchFamily="18" charset="0"/>
                <a:cs typeface="Times New Roman" panose="02020603050405020304" pitchFamily="18" charset="0"/>
              </a:rPr>
              <a:t>Y</a:t>
            </a:r>
            <a:r>
              <a:rPr lang="en-US" altLang="zh-CN" sz="3200" baseline="-25000" dirty="0" err="1">
                <a:latin typeface="Times New Roman" panose="02020603050405020304" pitchFamily="18" charset="0"/>
                <a:cs typeface="Times New Roman" panose="02020603050405020304" pitchFamily="18" charset="0"/>
              </a:rPr>
              <a:t>j</a:t>
            </a:r>
            <a:r>
              <a:rPr lang="en-US" altLang="zh-CN" sz="3200" dirty="0">
                <a:latin typeface="Times New Roman" panose="02020603050405020304" pitchFamily="18" charset="0"/>
                <a:cs typeface="Times New Roman" panose="02020603050405020304" pitchFamily="18" charset="0"/>
              </a:rPr>
              <a:t>={y</a:t>
            </a:r>
            <a:r>
              <a:rPr lang="en-US" altLang="zh-CN" sz="3200" baseline="-25000" dirty="0">
                <a:latin typeface="Times New Roman" panose="02020603050405020304" pitchFamily="18" charset="0"/>
                <a:cs typeface="Times New Roman" panose="02020603050405020304" pitchFamily="18" charset="0"/>
              </a:rPr>
              <a:t>1</a:t>
            </a:r>
            <a:r>
              <a:rPr lang="en-US" altLang="zh-CN" sz="3200" dirty="0">
                <a:latin typeface="Times New Roman" panose="02020603050405020304" pitchFamily="18" charset="0"/>
                <a:cs typeface="Times New Roman" panose="02020603050405020304" pitchFamily="18" charset="0"/>
              </a:rPr>
              <a:t>,y</a:t>
            </a:r>
            <a:r>
              <a:rPr lang="en-US" altLang="zh-CN" sz="3200" baseline="-25000" dirty="0">
                <a:latin typeface="Times New Roman" panose="02020603050405020304" pitchFamily="18" charset="0"/>
                <a:cs typeface="Times New Roman" panose="02020603050405020304" pitchFamily="18" charset="0"/>
              </a:rPr>
              <a:t>2</a:t>
            </a:r>
            <a:r>
              <a:rPr lang="en-US" altLang="zh-CN" sz="3200" dirty="0">
                <a:latin typeface="Times New Roman" panose="02020603050405020304" pitchFamily="18" charset="0"/>
                <a:cs typeface="Times New Roman" panose="02020603050405020304" pitchFamily="18" charset="0"/>
              </a:rPr>
              <a:t>,…,</a:t>
            </a:r>
            <a:r>
              <a:rPr lang="en-US" altLang="zh-CN" sz="3200" dirty="0" err="1">
                <a:latin typeface="Times New Roman" panose="02020603050405020304" pitchFamily="18" charset="0"/>
                <a:cs typeface="Times New Roman" panose="02020603050405020304" pitchFamily="18" charset="0"/>
              </a:rPr>
              <a:t>y</a:t>
            </a:r>
            <a:r>
              <a:rPr lang="en-US" altLang="zh-CN" sz="3200" baseline="-25000" dirty="0" err="1">
                <a:latin typeface="Times New Roman" panose="02020603050405020304" pitchFamily="18" charset="0"/>
                <a:cs typeface="Times New Roman" panose="02020603050405020304" pitchFamily="18" charset="0"/>
              </a:rPr>
              <a:t>j</a:t>
            </a:r>
            <a:r>
              <a:rPr lang="en-US" altLang="zh-CN" sz="3200" dirty="0">
                <a:latin typeface="Times New Roman" panose="02020603050405020304" pitchFamily="18" charset="0"/>
                <a:cs typeface="Times New Roman" panose="02020603050405020304" pitchFamily="18" charset="0"/>
              </a:rPr>
              <a:t>}</a:t>
            </a:r>
            <a:r>
              <a:rPr lang="zh-CN" altLang="en-US" sz="3200" dirty="0">
                <a:latin typeface="Times New Roman" panose="02020603050405020304" pitchFamily="18" charset="0"/>
                <a:cs typeface="Times New Roman" panose="02020603050405020304" pitchFamily="18" charset="0"/>
              </a:rPr>
              <a:t>。当</a:t>
            </a:r>
            <a:r>
              <a:rPr lang="en-US" altLang="zh-CN" sz="3200" dirty="0" err="1">
                <a:latin typeface="Times New Roman" panose="02020603050405020304" pitchFamily="18" charset="0"/>
                <a:cs typeface="Times New Roman" panose="02020603050405020304" pitchFamily="18" charset="0"/>
              </a:rPr>
              <a:t>i</a:t>
            </a:r>
            <a:r>
              <a:rPr lang="en-US" altLang="zh-CN" sz="3200" dirty="0">
                <a:latin typeface="Times New Roman" panose="02020603050405020304" pitchFamily="18" charset="0"/>
                <a:cs typeface="Times New Roman" panose="02020603050405020304" pitchFamily="18" charset="0"/>
              </a:rPr>
              <a:t>=0</a:t>
            </a:r>
            <a:r>
              <a:rPr lang="zh-CN" altLang="en-US" sz="3200" dirty="0">
                <a:latin typeface="Times New Roman" panose="02020603050405020304" pitchFamily="18" charset="0"/>
                <a:cs typeface="Times New Roman" panose="02020603050405020304" pitchFamily="18" charset="0"/>
              </a:rPr>
              <a:t>或</a:t>
            </a:r>
            <a:r>
              <a:rPr lang="en-US" altLang="zh-CN" sz="3200" dirty="0">
                <a:latin typeface="Times New Roman" panose="02020603050405020304" pitchFamily="18" charset="0"/>
                <a:cs typeface="Times New Roman" panose="02020603050405020304" pitchFamily="18" charset="0"/>
              </a:rPr>
              <a:t>j=0</a:t>
            </a:r>
            <a:r>
              <a:rPr lang="zh-CN" altLang="en-US" sz="3200" dirty="0">
                <a:latin typeface="Times New Roman" panose="02020603050405020304" pitchFamily="18" charset="0"/>
                <a:cs typeface="Times New Roman" panose="02020603050405020304" pitchFamily="18" charset="0"/>
              </a:rPr>
              <a:t>时，空序列是</a:t>
            </a:r>
            <a:r>
              <a:rPr lang="en-US" altLang="zh-CN" sz="3200" dirty="0">
                <a:latin typeface="Times New Roman" panose="02020603050405020304" pitchFamily="18" charset="0"/>
                <a:cs typeface="Times New Roman" panose="02020603050405020304" pitchFamily="18" charset="0"/>
              </a:rPr>
              <a:t>X</a:t>
            </a:r>
            <a:r>
              <a:rPr lang="en-US" altLang="zh-CN" sz="3200" baseline="-25000" dirty="0">
                <a:latin typeface="Times New Roman" panose="02020603050405020304" pitchFamily="18" charset="0"/>
                <a:cs typeface="Times New Roman" panose="02020603050405020304" pitchFamily="18" charset="0"/>
              </a:rPr>
              <a:t>i</a:t>
            </a:r>
            <a:r>
              <a:rPr lang="zh-CN" altLang="en-US" sz="3200" dirty="0">
                <a:latin typeface="Times New Roman" panose="02020603050405020304" pitchFamily="18" charset="0"/>
                <a:cs typeface="Times New Roman" panose="02020603050405020304" pitchFamily="18" charset="0"/>
              </a:rPr>
              <a:t>和</a:t>
            </a:r>
            <a:r>
              <a:rPr lang="en-US" altLang="zh-CN" sz="3200" dirty="0" err="1">
                <a:latin typeface="Times New Roman" panose="02020603050405020304" pitchFamily="18" charset="0"/>
                <a:cs typeface="Times New Roman" panose="02020603050405020304" pitchFamily="18" charset="0"/>
              </a:rPr>
              <a:t>Y</a:t>
            </a:r>
            <a:r>
              <a:rPr lang="en-US" altLang="zh-CN" sz="3200" baseline="-25000" dirty="0" err="1">
                <a:latin typeface="Times New Roman" panose="02020603050405020304" pitchFamily="18" charset="0"/>
                <a:cs typeface="Times New Roman" panose="02020603050405020304" pitchFamily="18" charset="0"/>
              </a:rPr>
              <a:t>j</a:t>
            </a:r>
            <a:r>
              <a:rPr lang="zh-CN" altLang="en-US" sz="3200" dirty="0">
                <a:latin typeface="Times New Roman" panose="02020603050405020304" pitchFamily="18" charset="0"/>
                <a:cs typeface="Times New Roman" panose="02020603050405020304" pitchFamily="18" charset="0"/>
              </a:rPr>
              <a:t>的最长公共子序列。故此时</a:t>
            </a:r>
            <a:r>
              <a:rPr lang="en-US" altLang="zh-CN" sz="3200" dirty="0">
                <a:latin typeface="Times New Roman" panose="02020603050405020304" pitchFamily="18" charset="0"/>
                <a:cs typeface="Times New Roman" panose="02020603050405020304" pitchFamily="18" charset="0"/>
              </a:rPr>
              <a:t>C[</a:t>
            </a:r>
            <a:r>
              <a:rPr lang="en-US" altLang="zh-CN" sz="3200" dirty="0" err="1">
                <a:latin typeface="Times New Roman" panose="02020603050405020304" pitchFamily="18" charset="0"/>
                <a:cs typeface="Times New Roman" panose="02020603050405020304" pitchFamily="18" charset="0"/>
              </a:rPr>
              <a:t>i</a:t>
            </a:r>
            <a:r>
              <a:rPr lang="en-US" altLang="zh-CN" sz="3200" dirty="0">
                <a:latin typeface="Times New Roman" panose="02020603050405020304" pitchFamily="18" charset="0"/>
                <a:cs typeface="Times New Roman" panose="02020603050405020304" pitchFamily="18" charset="0"/>
              </a:rPr>
              <a:t>][j]=0</a:t>
            </a:r>
            <a:r>
              <a:rPr lang="zh-CN" altLang="en-US" sz="3200" dirty="0">
                <a:latin typeface="Times New Roman" panose="02020603050405020304" pitchFamily="18" charset="0"/>
                <a:cs typeface="Times New Roman" panose="02020603050405020304" pitchFamily="18" charset="0"/>
              </a:rPr>
              <a:t>。其它情况下，由最优子结构性质可建立递归关系如下：</a:t>
            </a:r>
            <a:endParaRPr lang="zh-CN" altLang="en-US" sz="3200" dirty="0">
              <a:latin typeface="Times New Roman" panose="02020603050405020304" pitchFamily="18" charset="0"/>
              <a:cs typeface="Times New Roman" panose="02020603050405020304" pitchFamily="18" charset="0"/>
            </a:endParaRPr>
          </a:p>
          <a:p>
            <a:pPr marL="0" indent="0">
              <a:lnSpc>
                <a:spcPct val="150000"/>
              </a:lnSpc>
              <a:buNone/>
            </a:pPr>
            <a:endParaRPr lang="zh-CN" alt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a:t>最长公共子序列的结构</a:t>
            </a:r>
            <a:endParaRPr lang="zh-CN" altLang="en-US" dirty="0"/>
          </a:p>
        </p:txBody>
      </p:sp>
      <p:sp>
        <p:nvSpPr>
          <p:cNvPr id="3" name="内容占位符 2"/>
          <p:cNvSpPr>
            <a:spLocks noGrp="1"/>
          </p:cNvSpPr>
          <p:nvPr>
            <p:ph idx="1"/>
          </p:nvPr>
        </p:nvSpPr>
        <p:spPr/>
        <p:txBody>
          <a:bodyPr/>
          <a:lstStyle/>
          <a:p>
            <a:pPr marL="0" indent="0">
              <a:lnSpc>
                <a:spcPct val="150000"/>
              </a:lnSpc>
              <a:buNone/>
            </a:pPr>
            <a:r>
              <a:rPr lang="zh-CN" altLang="en-US" b="1" dirty="0" smtClean="0"/>
              <a:t>二、子问题的递归结构</a:t>
            </a:r>
            <a:endParaRPr lang="en-US" altLang="zh-CN" b="1" dirty="0" smtClean="0"/>
          </a:p>
          <a:p>
            <a:pPr marL="0" indent="0">
              <a:lnSpc>
                <a:spcPct val="150000"/>
              </a:lnSpc>
              <a:buNone/>
            </a:pPr>
            <a:endParaRPr lang="zh-CN" altLang="en-US" dirty="0"/>
          </a:p>
        </p:txBody>
      </p:sp>
      <p:graphicFrame>
        <p:nvGraphicFramePr>
          <p:cNvPr id="4" name="Object 5"/>
          <p:cNvGraphicFramePr>
            <a:graphicFrameLocks noChangeAspect="1"/>
          </p:cNvGraphicFramePr>
          <p:nvPr/>
        </p:nvGraphicFramePr>
        <p:xfrm>
          <a:off x="1860294" y="2094016"/>
          <a:ext cx="8027987" cy="1736725"/>
        </p:xfrm>
        <a:graphic>
          <a:graphicData uri="http://schemas.openxmlformats.org/presentationml/2006/ole">
            <mc:AlternateContent xmlns:mc="http://schemas.openxmlformats.org/markup-compatibility/2006">
              <mc:Choice xmlns:v="urn:schemas-microsoft-com:vml" Requires="v">
                <p:oleObj spid="_x0000_s1072" name="公式" r:id="rId1" imgW="3390900" imgH="736600" progId="Equation.3">
                  <p:embed/>
                </p:oleObj>
              </mc:Choice>
              <mc:Fallback>
                <p:oleObj name="公式" r:id="rId1" imgW="3390900" imgH="736600" progId="Equation.3">
                  <p:embed/>
                  <p:pic>
                    <p:nvPicPr>
                      <p:cNvPr id="0" name="Picture 107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860294" y="2094016"/>
                        <a:ext cx="8027987" cy="1736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a:t>最长公共子序列的结构</a:t>
            </a:r>
            <a:endParaRPr lang="zh-CN" altLang="en-US" dirty="0"/>
          </a:p>
        </p:txBody>
      </p:sp>
      <p:sp>
        <p:nvSpPr>
          <p:cNvPr id="3" name="内容占位符 2"/>
          <p:cNvSpPr>
            <a:spLocks noGrp="1"/>
          </p:cNvSpPr>
          <p:nvPr>
            <p:ph idx="1"/>
          </p:nvPr>
        </p:nvSpPr>
        <p:spPr/>
        <p:txBody>
          <a:bodyPr/>
          <a:lstStyle/>
          <a:p>
            <a:pPr marL="0" indent="0" algn="just">
              <a:lnSpc>
                <a:spcPct val="150000"/>
              </a:lnSpc>
              <a:buNone/>
            </a:pPr>
            <a:r>
              <a:rPr lang="zh-CN" altLang="en-US" dirty="0" smtClean="0">
                <a:latin typeface="Times New Roman" panose="02020603050405020304" pitchFamily="18" charset="0"/>
                <a:cs typeface="Times New Roman" panose="02020603050405020304" pitchFamily="18" charset="0"/>
              </a:rPr>
              <a:t>三、计算</a:t>
            </a:r>
            <a:r>
              <a:rPr lang="zh-CN" altLang="en-US" dirty="0">
                <a:latin typeface="Times New Roman" panose="02020603050405020304" pitchFamily="18" charset="0"/>
                <a:cs typeface="Times New Roman" panose="02020603050405020304" pitchFamily="18" charset="0"/>
              </a:rPr>
              <a:t>最优值</a:t>
            </a:r>
            <a:r>
              <a:rPr lang="zh-CN" altLang="en-US" dirty="0" smtClean="0">
                <a:latin typeface="Times New Roman" panose="02020603050405020304" pitchFamily="18" charset="0"/>
                <a:cs typeface="Times New Roman" panose="02020603050405020304" pitchFamily="18" charset="0"/>
              </a:rPr>
              <a:t>：所</a:t>
            </a:r>
            <a:r>
              <a:rPr lang="zh-CN" altLang="en-US" dirty="0">
                <a:latin typeface="Times New Roman" panose="02020603050405020304" pitchFamily="18" charset="0"/>
                <a:cs typeface="Times New Roman" panose="02020603050405020304" pitchFamily="18" charset="0"/>
              </a:rPr>
              <a:t>考虑的子问题空间中，总共有</a:t>
            </a:r>
            <a:r>
              <a:rPr lang="en-US" altLang="zh-CN" dirty="0">
                <a:latin typeface="Times New Roman" panose="02020603050405020304" pitchFamily="18" charset="0"/>
                <a:cs typeface="Times New Roman" panose="02020603050405020304" pitchFamily="18" charset="0"/>
              </a:rPr>
              <a:t>θ(</a:t>
            </a:r>
            <a:r>
              <a:rPr lang="en-US" altLang="zh-CN" dirty="0" err="1">
                <a:latin typeface="Times New Roman" panose="02020603050405020304" pitchFamily="18" charset="0"/>
                <a:cs typeface="Times New Roman" panose="02020603050405020304" pitchFamily="18" charset="0"/>
              </a:rPr>
              <a:t>mn</a:t>
            </a:r>
            <a:r>
              <a:rPr lang="en-US" altLang="zh-CN" dirty="0">
                <a:latin typeface="Times New Roman" panose="02020603050405020304" pitchFamily="18" charset="0"/>
                <a:cs typeface="Times New Roman" panose="02020603050405020304" pitchFamily="18" charset="0"/>
              </a:rPr>
              <a:t>)</a:t>
            </a:r>
            <a:r>
              <a:rPr lang="zh-CN" altLang="en-US" dirty="0">
                <a:latin typeface="Times New Roman" panose="02020603050405020304" pitchFamily="18" charset="0"/>
                <a:cs typeface="Times New Roman" panose="02020603050405020304" pitchFamily="18" charset="0"/>
              </a:rPr>
              <a:t>个不同的子问题</a:t>
            </a:r>
            <a:r>
              <a:rPr lang="zh-CN" altLang="en-US" dirty="0" smtClean="0">
                <a:latin typeface="Times New Roman" panose="02020603050405020304" pitchFamily="18" charset="0"/>
                <a:cs typeface="Times New Roman" panose="02020603050405020304" pitchFamily="18" charset="0"/>
              </a:rPr>
              <a:t>，用</a:t>
            </a:r>
            <a:r>
              <a:rPr lang="zh-CN" altLang="en-US" dirty="0">
                <a:latin typeface="Times New Roman" panose="02020603050405020304" pitchFamily="18" charset="0"/>
                <a:cs typeface="Times New Roman" panose="02020603050405020304" pitchFamily="18" charset="0"/>
              </a:rPr>
              <a:t>动态规划算法自底向上地计算最优值能提高算法的效率</a:t>
            </a:r>
            <a:r>
              <a:rPr lang="zh-CN" altLang="en-US" dirty="0" smtClean="0">
                <a:latin typeface="Times New Roman" panose="02020603050405020304" pitchFamily="18" charset="0"/>
                <a:cs typeface="Times New Roman" panose="02020603050405020304" pitchFamily="18" charset="0"/>
              </a:rPr>
              <a:t>。</a:t>
            </a:r>
            <a:endParaRPr lang="zh-CN" altLang="en-US" dirty="0">
              <a:latin typeface="Times New Roman" panose="02020603050405020304" pitchFamily="18" charset="0"/>
              <a:cs typeface="Times New Roman" panose="02020603050405020304" pitchFamily="18" charset="0"/>
            </a:endParaRPr>
          </a:p>
        </p:txBody>
      </p:sp>
      <p:sp>
        <p:nvSpPr>
          <p:cNvPr id="4" name="Rectangle 4"/>
          <p:cNvSpPr>
            <a:spLocks noChangeArrowheads="1"/>
          </p:cNvSpPr>
          <p:nvPr/>
        </p:nvSpPr>
        <p:spPr bwMode="auto">
          <a:xfrm>
            <a:off x="769394" y="2481541"/>
            <a:ext cx="3816350" cy="3759200"/>
          </a:xfrm>
          <a:prstGeom prst="rect">
            <a:avLst/>
          </a:prstGeom>
          <a:noFill/>
          <a:ln>
            <a:noFill/>
          </a:ln>
          <a:effectLst/>
          <a:extLst>
            <a:ext uri="{909E8E84-426E-40DD-AFC4-6F175D3DCCD1}">
              <a14:hiddenFill xmlns:a14="http://schemas.microsoft.com/office/drawing/2010/main">
                <a:solidFill>
                  <a:srgbClr val="FFCC00"/>
                </a:solidFill>
              </a14:hiddenFill>
            </a:ext>
            <a:ext uri="{91240B29-F687-4F45-9708-019B960494DF}">
              <a14:hiddenLine xmlns:a14="http://schemas.microsoft.com/office/drawing/2010/main" w="6350">
                <a:solidFill>
                  <a:srgbClr val="00FFFF"/>
                </a:solidFill>
                <a:miter lim="800000"/>
                <a:headEnd/>
                <a:tailEnd/>
              </a14:hiddenLine>
            </a:ext>
            <a:ext uri="{AF507438-7753-43E0-B8FC-AC1667EBCBE1}">
              <a14:hiddenEffects xmlns:a14="http://schemas.microsoft.com/office/drawing/2010/main">
                <a:effectLst>
                  <a:outerShdw dist="107763" dir="18900000" algn="ctr" rotWithShape="0">
                    <a:schemeClr val="bg2"/>
                  </a:outerShdw>
                </a:effectLst>
              </a14:hiddenEffects>
            </a:ext>
          </a:extLst>
        </p:spPr>
        <p:txBody>
          <a:bodyPr anchor="ctr">
            <a:spAutoFit/>
          </a:bodyPr>
          <a:lstStyle>
            <a:lvl1pPr>
              <a:defRPr>
                <a:solidFill>
                  <a:schemeClr val="tx1"/>
                </a:solidFill>
                <a:latin typeface="Arial" panose="020B0604020202020204" pitchFamily="34" charset="0"/>
                <a:ea typeface="宋体" pitchFamily="2" charset="-122"/>
              </a:defRPr>
            </a:lvl1pPr>
            <a:lvl2pPr marL="742950" indent="-285750">
              <a:defRPr>
                <a:solidFill>
                  <a:schemeClr val="tx1"/>
                </a:solidFill>
                <a:latin typeface="Arial" panose="020B0604020202020204" pitchFamily="34" charset="0"/>
                <a:ea typeface="宋体" pitchFamily="2" charset="-122"/>
              </a:defRPr>
            </a:lvl2pPr>
            <a:lvl3pPr marL="1143000" indent="-228600">
              <a:defRPr>
                <a:solidFill>
                  <a:schemeClr val="tx1"/>
                </a:solidFill>
                <a:latin typeface="Arial" panose="020B0604020202020204" pitchFamily="34" charset="0"/>
                <a:ea typeface="宋体" pitchFamily="2" charset="-122"/>
              </a:defRPr>
            </a:lvl3pPr>
            <a:lvl4pPr marL="1600200" indent="-228600">
              <a:defRPr>
                <a:solidFill>
                  <a:schemeClr val="tx1"/>
                </a:solidFill>
                <a:latin typeface="Arial" panose="020B0604020202020204" pitchFamily="34" charset="0"/>
                <a:ea typeface="宋体" pitchFamily="2" charset="-122"/>
              </a:defRPr>
            </a:lvl4pPr>
            <a:lvl5pPr marL="2057400" indent="-228600">
              <a:defRPr>
                <a:solidFill>
                  <a:schemeClr val="tx1"/>
                </a:solidFill>
                <a:latin typeface="Arial" panose="020B0604020202020204" pitchFamily="34" charset="0"/>
                <a:ea typeface="宋体"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itchFamily="2" charset="-122"/>
              </a:defRPr>
            </a:lvl9pPr>
          </a:lstStyle>
          <a:p>
            <a:pPr eaLnBrk="1" hangingPunct="1"/>
            <a:r>
              <a:rPr kumimoji="1" lang="en-US" altLang="zh-CN" sz="1600" dirty="0"/>
              <a:t>void </a:t>
            </a:r>
            <a:r>
              <a:rPr kumimoji="1" lang="en-US" altLang="zh-CN" sz="1600" b="1" dirty="0" err="1"/>
              <a:t>LCSLength</a:t>
            </a:r>
            <a:r>
              <a:rPr kumimoji="1" lang="en-US" altLang="zh-CN" sz="1600" dirty="0"/>
              <a:t>(</a:t>
            </a:r>
            <a:r>
              <a:rPr kumimoji="1" lang="en-US" altLang="zh-CN" sz="1600" dirty="0" err="1"/>
              <a:t>int</a:t>
            </a:r>
            <a:r>
              <a:rPr kumimoji="1" lang="en-US" altLang="zh-CN" sz="1600" dirty="0"/>
              <a:t> m</a:t>
            </a:r>
            <a:r>
              <a:rPr kumimoji="1" lang="zh-CN" altLang="en-US" sz="1600" dirty="0"/>
              <a:t>，</a:t>
            </a:r>
            <a:r>
              <a:rPr kumimoji="1" lang="en-US" altLang="zh-CN" sz="1600" dirty="0" err="1"/>
              <a:t>int</a:t>
            </a:r>
            <a:r>
              <a:rPr kumimoji="1" lang="en-US" altLang="zh-CN" sz="1600" dirty="0"/>
              <a:t> n</a:t>
            </a:r>
            <a:r>
              <a:rPr kumimoji="1" lang="zh-CN" altLang="en-US" sz="1600" dirty="0"/>
              <a:t>，</a:t>
            </a:r>
            <a:r>
              <a:rPr kumimoji="1" lang="en-US" altLang="zh-CN" sz="1600" dirty="0"/>
              <a:t>char *x</a:t>
            </a:r>
            <a:r>
              <a:rPr kumimoji="1" lang="zh-CN" altLang="en-US" sz="1600" dirty="0"/>
              <a:t>，</a:t>
            </a:r>
            <a:r>
              <a:rPr kumimoji="1" lang="en-US" altLang="zh-CN" sz="1600" dirty="0"/>
              <a:t>char *y</a:t>
            </a:r>
            <a:r>
              <a:rPr kumimoji="1" lang="zh-CN" altLang="en-US" sz="1600" dirty="0"/>
              <a:t>，</a:t>
            </a:r>
            <a:r>
              <a:rPr kumimoji="1" lang="en-US" altLang="zh-CN" sz="1600" dirty="0" err="1"/>
              <a:t>int</a:t>
            </a:r>
            <a:r>
              <a:rPr kumimoji="1" lang="en-US" altLang="zh-CN" sz="1600" dirty="0"/>
              <a:t> **c</a:t>
            </a:r>
            <a:r>
              <a:rPr kumimoji="1" lang="zh-CN" altLang="en-US" sz="1600" dirty="0"/>
              <a:t>，</a:t>
            </a:r>
            <a:r>
              <a:rPr kumimoji="1" lang="en-US" altLang="zh-CN" sz="1600" dirty="0" err="1"/>
              <a:t>int</a:t>
            </a:r>
            <a:r>
              <a:rPr kumimoji="1" lang="en-US" altLang="zh-CN" sz="1600" dirty="0"/>
              <a:t> **b)</a:t>
            </a:r>
            <a:endParaRPr kumimoji="1" lang="en-US" altLang="zh-CN" sz="1600" dirty="0"/>
          </a:p>
          <a:p>
            <a:pPr eaLnBrk="1" hangingPunct="1"/>
            <a:r>
              <a:rPr kumimoji="1" lang="en-US" altLang="zh-CN" sz="1600" dirty="0"/>
              <a:t>{  </a:t>
            </a:r>
            <a:endParaRPr kumimoji="1" lang="en-US" altLang="zh-CN" sz="1600" dirty="0"/>
          </a:p>
          <a:p>
            <a:pPr eaLnBrk="1" hangingPunct="1"/>
            <a:r>
              <a:rPr kumimoji="1" lang="en-US" altLang="zh-CN" sz="1600" dirty="0"/>
              <a:t>       </a:t>
            </a:r>
            <a:r>
              <a:rPr kumimoji="1" lang="en-US" altLang="zh-CN" sz="1600" dirty="0" err="1"/>
              <a:t>int</a:t>
            </a:r>
            <a:r>
              <a:rPr kumimoji="1" lang="en-US" altLang="zh-CN" sz="1600" dirty="0"/>
              <a:t> </a:t>
            </a:r>
            <a:r>
              <a:rPr kumimoji="1" lang="en-US" altLang="zh-CN" sz="1600" dirty="0" err="1"/>
              <a:t>i</a:t>
            </a:r>
            <a:r>
              <a:rPr kumimoji="1" lang="zh-CN" altLang="en-US" sz="1600" dirty="0"/>
              <a:t>，</a:t>
            </a:r>
            <a:r>
              <a:rPr kumimoji="1" lang="en-US" altLang="zh-CN" sz="1600" dirty="0"/>
              <a:t>j;</a:t>
            </a:r>
            <a:endParaRPr kumimoji="1" lang="en-US" altLang="zh-CN" sz="1600" dirty="0"/>
          </a:p>
          <a:p>
            <a:pPr eaLnBrk="1" hangingPunct="1"/>
            <a:r>
              <a:rPr kumimoji="1" lang="en-US" altLang="zh-CN" sz="1600" dirty="0"/>
              <a:t>       for (</a:t>
            </a:r>
            <a:r>
              <a:rPr kumimoji="1" lang="en-US" altLang="zh-CN" sz="1600" dirty="0" err="1"/>
              <a:t>i</a:t>
            </a:r>
            <a:r>
              <a:rPr kumimoji="1" lang="en-US" altLang="zh-CN" sz="1600" dirty="0"/>
              <a:t> = 1; </a:t>
            </a:r>
            <a:r>
              <a:rPr kumimoji="1" lang="en-US" altLang="zh-CN" sz="1600" dirty="0" err="1"/>
              <a:t>i</a:t>
            </a:r>
            <a:r>
              <a:rPr kumimoji="1" lang="en-US" altLang="zh-CN" sz="1600" dirty="0"/>
              <a:t> &lt;= m; </a:t>
            </a:r>
            <a:r>
              <a:rPr kumimoji="1" lang="en-US" altLang="zh-CN" sz="1600" dirty="0" err="1"/>
              <a:t>i</a:t>
            </a:r>
            <a:r>
              <a:rPr kumimoji="1" lang="en-US" altLang="zh-CN" sz="1600" dirty="0"/>
              <a:t>++) c[</a:t>
            </a:r>
            <a:r>
              <a:rPr kumimoji="1" lang="en-US" altLang="zh-CN" sz="1600" dirty="0" err="1"/>
              <a:t>i</a:t>
            </a:r>
            <a:r>
              <a:rPr kumimoji="1" lang="en-US" altLang="zh-CN" sz="1600" dirty="0"/>
              <a:t>][0] = 0;</a:t>
            </a:r>
            <a:endParaRPr kumimoji="1" lang="en-US" altLang="zh-CN" sz="1600" dirty="0"/>
          </a:p>
          <a:p>
            <a:pPr eaLnBrk="1" hangingPunct="1"/>
            <a:r>
              <a:rPr kumimoji="1" lang="en-US" altLang="zh-CN" sz="1600" dirty="0"/>
              <a:t>       for (</a:t>
            </a:r>
            <a:r>
              <a:rPr kumimoji="1" lang="en-US" altLang="zh-CN" sz="1600" dirty="0" err="1"/>
              <a:t>i</a:t>
            </a:r>
            <a:r>
              <a:rPr kumimoji="1" lang="en-US" altLang="zh-CN" sz="1600" dirty="0"/>
              <a:t> = 1; </a:t>
            </a:r>
            <a:r>
              <a:rPr kumimoji="1" lang="en-US" altLang="zh-CN" sz="1600" dirty="0" err="1"/>
              <a:t>i</a:t>
            </a:r>
            <a:r>
              <a:rPr kumimoji="1" lang="en-US" altLang="zh-CN" sz="1600" dirty="0"/>
              <a:t> &lt;= n; </a:t>
            </a:r>
            <a:r>
              <a:rPr kumimoji="1" lang="en-US" altLang="zh-CN" sz="1600" dirty="0" err="1"/>
              <a:t>i</a:t>
            </a:r>
            <a:r>
              <a:rPr kumimoji="1" lang="en-US" altLang="zh-CN" sz="1600" dirty="0"/>
              <a:t>++) c[0][</a:t>
            </a:r>
            <a:r>
              <a:rPr kumimoji="1" lang="en-US" altLang="zh-CN" sz="1600" dirty="0" err="1"/>
              <a:t>i</a:t>
            </a:r>
            <a:r>
              <a:rPr kumimoji="1" lang="en-US" altLang="zh-CN" sz="1600" dirty="0"/>
              <a:t>] = 0;</a:t>
            </a:r>
            <a:endParaRPr kumimoji="1" lang="en-US" altLang="zh-CN" sz="1600" dirty="0"/>
          </a:p>
          <a:p>
            <a:pPr eaLnBrk="1" hangingPunct="1"/>
            <a:r>
              <a:rPr kumimoji="1" lang="en-US" altLang="zh-CN" sz="1600" dirty="0"/>
              <a:t>       for (</a:t>
            </a:r>
            <a:r>
              <a:rPr kumimoji="1" lang="en-US" altLang="zh-CN" sz="1600" dirty="0" err="1"/>
              <a:t>i</a:t>
            </a:r>
            <a:r>
              <a:rPr kumimoji="1" lang="en-US" altLang="zh-CN" sz="1600" dirty="0"/>
              <a:t> = 1; </a:t>
            </a:r>
            <a:r>
              <a:rPr kumimoji="1" lang="en-US" altLang="zh-CN" sz="1600" dirty="0" err="1"/>
              <a:t>i</a:t>
            </a:r>
            <a:r>
              <a:rPr kumimoji="1" lang="en-US" altLang="zh-CN" sz="1600" dirty="0"/>
              <a:t> &lt;= m; </a:t>
            </a:r>
            <a:r>
              <a:rPr kumimoji="1" lang="en-US" altLang="zh-CN" sz="1600" dirty="0" err="1"/>
              <a:t>i</a:t>
            </a:r>
            <a:r>
              <a:rPr kumimoji="1" lang="en-US" altLang="zh-CN" sz="1600" dirty="0"/>
              <a:t>++)</a:t>
            </a:r>
            <a:endParaRPr kumimoji="1" lang="en-US" altLang="zh-CN" sz="1600" dirty="0"/>
          </a:p>
          <a:p>
            <a:pPr eaLnBrk="1" hangingPunct="1"/>
            <a:r>
              <a:rPr kumimoji="1" lang="en-US" altLang="zh-CN" sz="1600" dirty="0"/>
              <a:t>          for (j = 1; j &lt;= n; </a:t>
            </a:r>
            <a:r>
              <a:rPr kumimoji="1" lang="en-US" altLang="zh-CN" sz="1600" dirty="0" err="1"/>
              <a:t>j++</a:t>
            </a:r>
            <a:r>
              <a:rPr kumimoji="1" lang="en-US" altLang="zh-CN" sz="1600" dirty="0"/>
              <a:t>) {</a:t>
            </a:r>
            <a:endParaRPr kumimoji="1" lang="en-US" altLang="zh-CN" sz="1600" dirty="0"/>
          </a:p>
          <a:p>
            <a:pPr eaLnBrk="1" hangingPunct="1"/>
            <a:r>
              <a:rPr kumimoji="1" lang="en-US" altLang="zh-CN" sz="1600" dirty="0"/>
              <a:t>             if (x[</a:t>
            </a:r>
            <a:r>
              <a:rPr kumimoji="1" lang="en-US" altLang="zh-CN" sz="1600" dirty="0" err="1"/>
              <a:t>i</a:t>
            </a:r>
            <a:r>
              <a:rPr kumimoji="1" lang="en-US" altLang="zh-CN" sz="1600" dirty="0"/>
              <a:t>]==y[j]) { </a:t>
            </a:r>
            <a:endParaRPr kumimoji="1" lang="en-US" altLang="zh-CN" sz="1600" dirty="0"/>
          </a:p>
          <a:p>
            <a:pPr eaLnBrk="1" hangingPunct="1"/>
            <a:r>
              <a:rPr kumimoji="1" lang="en-US" altLang="zh-CN" sz="1600" dirty="0"/>
              <a:t>                  c[</a:t>
            </a:r>
            <a:r>
              <a:rPr kumimoji="1" lang="en-US" altLang="zh-CN" sz="1600" dirty="0" err="1"/>
              <a:t>i</a:t>
            </a:r>
            <a:r>
              <a:rPr kumimoji="1" lang="en-US" altLang="zh-CN" sz="1600" dirty="0"/>
              <a:t>][j]=c[i-1][j-1]+1; b[</a:t>
            </a:r>
            <a:r>
              <a:rPr kumimoji="1" lang="en-US" altLang="zh-CN" sz="1600" dirty="0" err="1"/>
              <a:t>i</a:t>
            </a:r>
            <a:r>
              <a:rPr kumimoji="1" lang="en-US" altLang="zh-CN" sz="1600" dirty="0"/>
              <a:t>][j]=1;}</a:t>
            </a:r>
            <a:endParaRPr kumimoji="1" lang="en-US" altLang="zh-CN" sz="1600" dirty="0"/>
          </a:p>
          <a:p>
            <a:pPr eaLnBrk="1" hangingPunct="1"/>
            <a:r>
              <a:rPr kumimoji="1" lang="en-US" altLang="zh-CN" sz="1600" dirty="0"/>
              <a:t>             else if (c[i-1][j]&gt;=c[</a:t>
            </a:r>
            <a:r>
              <a:rPr kumimoji="1" lang="en-US" altLang="zh-CN" sz="1600" dirty="0" err="1"/>
              <a:t>i</a:t>
            </a:r>
            <a:r>
              <a:rPr kumimoji="1" lang="en-US" altLang="zh-CN" sz="1600" dirty="0"/>
              <a:t>][j-1]) {</a:t>
            </a:r>
            <a:endParaRPr kumimoji="1" lang="en-US" altLang="zh-CN" sz="1600" dirty="0"/>
          </a:p>
          <a:p>
            <a:pPr eaLnBrk="1" hangingPunct="1"/>
            <a:r>
              <a:rPr kumimoji="1" lang="en-US" altLang="zh-CN" sz="1600" dirty="0"/>
              <a:t>                  c[</a:t>
            </a:r>
            <a:r>
              <a:rPr kumimoji="1" lang="en-US" altLang="zh-CN" sz="1600" dirty="0" err="1"/>
              <a:t>i</a:t>
            </a:r>
            <a:r>
              <a:rPr kumimoji="1" lang="en-US" altLang="zh-CN" sz="1600" dirty="0"/>
              <a:t>][j]=c[i-1][j]; b[</a:t>
            </a:r>
            <a:r>
              <a:rPr kumimoji="1" lang="en-US" altLang="zh-CN" sz="1600" dirty="0" err="1"/>
              <a:t>i</a:t>
            </a:r>
            <a:r>
              <a:rPr kumimoji="1" lang="en-US" altLang="zh-CN" sz="1600" dirty="0"/>
              <a:t>][j]=2;}</a:t>
            </a:r>
            <a:endParaRPr kumimoji="1" lang="en-US" altLang="zh-CN" sz="1600" dirty="0"/>
          </a:p>
          <a:p>
            <a:pPr eaLnBrk="1" hangingPunct="1"/>
            <a:r>
              <a:rPr kumimoji="1" lang="en-US" altLang="zh-CN" sz="1600" dirty="0"/>
              <a:t>             else { c[</a:t>
            </a:r>
            <a:r>
              <a:rPr kumimoji="1" lang="en-US" altLang="zh-CN" sz="1600" dirty="0" err="1"/>
              <a:t>i</a:t>
            </a:r>
            <a:r>
              <a:rPr kumimoji="1" lang="en-US" altLang="zh-CN" sz="1600" dirty="0"/>
              <a:t>][j]=c[</a:t>
            </a:r>
            <a:r>
              <a:rPr kumimoji="1" lang="en-US" altLang="zh-CN" sz="1600" dirty="0" err="1"/>
              <a:t>i</a:t>
            </a:r>
            <a:r>
              <a:rPr kumimoji="1" lang="en-US" altLang="zh-CN" sz="1600" dirty="0"/>
              <a:t>][j-1]; b[</a:t>
            </a:r>
            <a:r>
              <a:rPr kumimoji="1" lang="en-US" altLang="zh-CN" sz="1600" dirty="0" err="1"/>
              <a:t>i</a:t>
            </a:r>
            <a:r>
              <a:rPr kumimoji="1" lang="en-US" altLang="zh-CN" sz="1600" dirty="0"/>
              <a:t>][j]=3; }</a:t>
            </a:r>
            <a:endParaRPr kumimoji="1" lang="en-US" altLang="zh-CN" sz="1600" dirty="0"/>
          </a:p>
          <a:p>
            <a:pPr eaLnBrk="1" hangingPunct="1"/>
            <a:r>
              <a:rPr kumimoji="1" lang="en-US" altLang="zh-CN" sz="1600" dirty="0"/>
              <a:t>             }</a:t>
            </a:r>
            <a:endParaRPr kumimoji="1" lang="en-US" altLang="zh-CN" sz="1600" dirty="0"/>
          </a:p>
          <a:p>
            <a:pPr eaLnBrk="1" hangingPunct="1"/>
            <a:r>
              <a:rPr kumimoji="1" lang="en-US" altLang="zh-CN" sz="1600" dirty="0"/>
              <a:t>}</a:t>
            </a:r>
            <a:endParaRPr kumimoji="1" lang="en-US" altLang="zh-CN" sz="1600" dirty="0"/>
          </a:p>
        </p:txBody>
      </p:sp>
      <p:sp>
        <p:nvSpPr>
          <p:cNvPr id="6" name="Text Box 5"/>
          <p:cNvSpPr txBox="1">
            <a:spLocks noChangeArrowheads="1"/>
          </p:cNvSpPr>
          <p:nvPr/>
        </p:nvSpPr>
        <p:spPr bwMode="auto">
          <a:xfrm>
            <a:off x="5764283" y="2962026"/>
            <a:ext cx="4956294" cy="223657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6350">
                <a:solidFill>
                  <a:srgbClr val="00FFFF"/>
                </a:solidFill>
                <a:miter lim="800000"/>
                <a:headEnd/>
                <a:tailEnd/>
              </a14:hiddenLine>
            </a:ext>
            <a:ext uri="{AF507438-7753-43E0-B8FC-AC1667EBCBE1}">
              <a14:hiddenEffects xmlns:a14="http://schemas.microsoft.com/office/drawing/2010/main">
                <a:effectLst>
                  <a:outerShdw dist="107763" dir="18900000" algn="ctr" rotWithShape="0">
                    <a:schemeClr val="bg2"/>
                  </a:outerShdw>
                </a:effectLst>
              </a14:hiddenEffects>
            </a:ext>
          </a:extLst>
        </p:spPr>
        <p:txBody>
          <a:bodyPr wrap="square">
            <a:spAutoFit/>
          </a:bodyPr>
          <a:lstStyle>
            <a:lvl1pPr>
              <a:defRPr>
                <a:solidFill>
                  <a:schemeClr val="tx1"/>
                </a:solidFill>
                <a:latin typeface="Arial" panose="020B0604020202020204" pitchFamily="34" charset="0"/>
                <a:ea typeface="宋体" pitchFamily="2" charset="-122"/>
              </a:defRPr>
            </a:lvl1pPr>
            <a:lvl2pPr marL="742950" indent="-285750">
              <a:defRPr>
                <a:solidFill>
                  <a:schemeClr val="tx1"/>
                </a:solidFill>
                <a:latin typeface="Arial" panose="020B0604020202020204" pitchFamily="34" charset="0"/>
                <a:ea typeface="宋体" pitchFamily="2" charset="-122"/>
              </a:defRPr>
            </a:lvl2pPr>
            <a:lvl3pPr marL="1143000" indent="-228600">
              <a:defRPr>
                <a:solidFill>
                  <a:schemeClr val="tx1"/>
                </a:solidFill>
                <a:latin typeface="Arial" panose="020B0604020202020204" pitchFamily="34" charset="0"/>
                <a:ea typeface="宋体" pitchFamily="2" charset="-122"/>
              </a:defRPr>
            </a:lvl3pPr>
            <a:lvl4pPr marL="1600200" indent="-228600">
              <a:defRPr>
                <a:solidFill>
                  <a:schemeClr val="tx1"/>
                </a:solidFill>
                <a:latin typeface="Arial" panose="020B0604020202020204" pitchFamily="34" charset="0"/>
                <a:ea typeface="宋体" pitchFamily="2" charset="-122"/>
              </a:defRPr>
            </a:lvl4pPr>
            <a:lvl5pPr marL="2057400" indent="-228600">
              <a:defRPr>
                <a:solidFill>
                  <a:schemeClr val="tx1"/>
                </a:solidFill>
                <a:latin typeface="Arial" panose="020B0604020202020204" pitchFamily="34" charset="0"/>
                <a:ea typeface="宋体"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itchFamily="2" charset="-122"/>
              </a:defRPr>
            </a:lvl9pPr>
          </a:lstStyle>
          <a:p>
            <a:pPr eaLnBrk="1" hangingPunct="1">
              <a:lnSpc>
                <a:spcPct val="150000"/>
              </a:lnSpc>
            </a:pPr>
            <a:r>
              <a:rPr lang="en-US" altLang="zh-CN" sz="2400" b="1" dirty="0" smtClean="0">
                <a:ea typeface="黑体" panose="02010609060101010101" pitchFamily="49" charset="-122"/>
              </a:rPr>
              <a:t>C[</a:t>
            </a:r>
            <a:r>
              <a:rPr lang="en-US" altLang="zh-CN" sz="2400" b="1" dirty="0" err="1" smtClean="0">
                <a:ea typeface="黑体" panose="02010609060101010101" pitchFamily="49" charset="-122"/>
              </a:rPr>
              <a:t>i</a:t>
            </a:r>
            <a:r>
              <a:rPr lang="en-US" altLang="zh-CN" sz="2400" b="1" dirty="0" smtClean="0">
                <a:ea typeface="黑体" panose="02010609060101010101" pitchFamily="49" charset="-122"/>
              </a:rPr>
              <a:t>][j]</a:t>
            </a:r>
            <a:r>
              <a:rPr lang="zh-CN" altLang="en-US" sz="2400" b="1" dirty="0" smtClean="0">
                <a:ea typeface="黑体" panose="02010609060101010101" pitchFamily="49" charset="-122"/>
              </a:rPr>
              <a:t>数组存储</a:t>
            </a:r>
            <a:r>
              <a:rPr lang="en-US" altLang="zh-CN" sz="2400" b="1" dirty="0" smtClean="0">
                <a:ea typeface="黑体" panose="02010609060101010101" pitchFamily="49" charset="-122"/>
              </a:rPr>
              <a:t>X</a:t>
            </a:r>
            <a:r>
              <a:rPr lang="zh-CN" altLang="en-US" sz="2400" b="1" dirty="0" smtClean="0">
                <a:ea typeface="黑体" panose="02010609060101010101" pitchFamily="49" charset="-122"/>
              </a:rPr>
              <a:t>和</a:t>
            </a:r>
            <a:r>
              <a:rPr lang="en-US" altLang="zh-CN" sz="2400" b="1" dirty="0" smtClean="0">
                <a:ea typeface="黑体" panose="02010609060101010101" pitchFamily="49" charset="-122"/>
              </a:rPr>
              <a:t>Y</a:t>
            </a:r>
            <a:r>
              <a:rPr lang="zh-CN" altLang="en-US" sz="2400" b="1" dirty="0" smtClean="0">
                <a:ea typeface="黑体" panose="02010609060101010101" pitchFamily="49" charset="-122"/>
              </a:rPr>
              <a:t>的最长公共子序列的长度</a:t>
            </a:r>
            <a:r>
              <a:rPr lang="en-US" altLang="zh-CN" sz="2400" b="1" dirty="0" smtClean="0">
                <a:ea typeface="黑体" panose="02010609060101010101" pitchFamily="49" charset="-122"/>
              </a:rPr>
              <a:t>;</a:t>
            </a:r>
            <a:endParaRPr lang="en-US" altLang="zh-CN" sz="2400" b="1" dirty="0" smtClean="0">
              <a:ea typeface="黑体" panose="02010609060101010101" pitchFamily="49" charset="-122"/>
            </a:endParaRPr>
          </a:p>
          <a:p>
            <a:pPr>
              <a:lnSpc>
                <a:spcPct val="150000"/>
              </a:lnSpc>
            </a:pPr>
            <a:r>
              <a:rPr lang="en-US" altLang="zh-CN" sz="2400" b="1" dirty="0" smtClean="0">
                <a:ea typeface="黑体" panose="02010609060101010101" pitchFamily="49" charset="-122"/>
              </a:rPr>
              <a:t>b[</a:t>
            </a:r>
            <a:r>
              <a:rPr lang="en-US" altLang="zh-CN" sz="2400" b="1" dirty="0" err="1" smtClean="0">
                <a:ea typeface="黑体" panose="02010609060101010101" pitchFamily="49" charset="-122"/>
              </a:rPr>
              <a:t>i</a:t>
            </a:r>
            <a:r>
              <a:rPr lang="en-US" altLang="zh-CN" sz="2400" b="1" dirty="0" smtClean="0">
                <a:ea typeface="黑体" panose="02010609060101010101" pitchFamily="49" charset="-122"/>
              </a:rPr>
              <a:t>][j]</a:t>
            </a:r>
            <a:r>
              <a:rPr lang="zh-CN" altLang="en-US" sz="2400" b="1" dirty="0" smtClean="0">
                <a:ea typeface="黑体" panose="02010609060101010101" pitchFamily="49" charset="-122"/>
              </a:rPr>
              <a:t>记录</a:t>
            </a:r>
            <a:r>
              <a:rPr lang="en-US" altLang="zh-CN" sz="2400" b="1" dirty="0">
                <a:ea typeface="黑体" panose="02010609060101010101" pitchFamily="49" charset="-122"/>
              </a:rPr>
              <a:t>C[</a:t>
            </a:r>
            <a:r>
              <a:rPr lang="en-US" altLang="zh-CN" sz="2400" b="1" dirty="0" err="1">
                <a:ea typeface="黑体" panose="02010609060101010101" pitchFamily="49" charset="-122"/>
              </a:rPr>
              <a:t>i</a:t>
            </a:r>
            <a:r>
              <a:rPr lang="en-US" altLang="zh-CN" sz="2400" b="1" dirty="0">
                <a:ea typeface="黑体" panose="02010609060101010101" pitchFamily="49" charset="-122"/>
              </a:rPr>
              <a:t>][j]</a:t>
            </a:r>
            <a:r>
              <a:rPr lang="zh-CN" altLang="en-US" sz="2400" b="1" dirty="0" smtClean="0">
                <a:ea typeface="黑体" panose="02010609060101010101" pitchFamily="49" charset="-122"/>
              </a:rPr>
              <a:t>的值，是从那个子问题的解得到的</a:t>
            </a:r>
            <a:endParaRPr kumimoji="1" lang="en-US" altLang="zh-CN" sz="2400"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a:t>最长公共子序列的结构</a:t>
            </a:r>
            <a:endParaRPr lang="zh-CN" altLang="en-US" dirty="0"/>
          </a:p>
        </p:txBody>
      </p:sp>
      <p:sp>
        <p:nvSpPr>
          <p:cNvPr id="3" name="内容占位符 2"/>
          <p:cNvSpPr>
            <a:spLocks noGrp="1"/>
          </p:cNvSpPr>
          <p:nvPr>
            <p:ph idx="1"/>
          </p:nvPr>
        </p:nvSpPr>
        <p:spPr/>
        <p:txBody>
          <a:bodyPr/>
          <a:lstStyle/>
          <a:p>
            <a:pPr marL="0" indent="0" algn="just">
              <a:lnSpc>
                <a:spcPct val="150000"/>
              </a:lnSpc>
              <a:buNone/>
            </a:pPr>
            <a:r>
              <a:rPr lang="zh-CN" altLang="en-US" dirty="0" smtClean="0">
                <a:latin typeface="Times New Roman" panose="02020603050405020304" pitchFamily="18" charset="0"/>
                <a:cs typeface="Times New Roman" panose="02020603050405020304" pitchFamily="18" charset="0"/>
              </a:rPr>
              <a:t>四、构造最长公共子序列</a:t>
            </a:r>
            <a:endParaRPr lang="zh-CN" altLang="en-US" dirty="0">
              <a:latin typeface="Times New Roman" panose="02020603050405020304" pitchFamily="18" charset="0"/>
              <a:cs typeface="Times New Roman" panose="02020603050405020304" pitchFamily="18" charset="0"/>
            </a:endParaRPr>
          </a:p>
        </p:txBody>
      </p:sp>
      <p:sp>
        <p:nvSpPr>
          <p:cNvPr id="5" name="Text Box 5"/>
          <p:cNvSpPr txBox="1">
            <a:spLocks noChangeArrowheads="1"/>
          </p:cNvSpPr>
          <p:nvPr/>
        </p:nvSpPr>
        <p:spPr bwMode="auto">
          <a:xfrm>
            <a:off x="1947040" y="1725466"/>
            <a:ext cx="8271816" cy="401340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6350">
                <a:solidFill>
                  <a:srgbClr val="00FFFF"/>
                </a:solidFill>
                <a:miter lim="800000"/>
                <a:headEnd/>
                <a:tailEnd/>
              </a14:hiddenLine>
            </a:ext>
            <a:ext uri="{AF507438-7753-43E0-B8FC-AC1667EBCBE1}">
              <a14:hiddenEffects xmlns:a14="http://schemas.microsoft.com/office/drawing/2010/main">
                <a:effectLst>
                  <a:outerShdw dist="107763" dir="18900000" algn="ctr" rotWithShape="0">
                    <a:schemeClr val="bg2"/>
                  </a:outerShdw>
                </a:effectLst>
              </a14:hiddenEffects>
            </a:ext>
          </a:extLst>
        </p:spPr>
        <p:txBody>
          <a:bodyPr wrap="none">
            <a:spAutoFit/>
          </a:bodyPr>
          <a:lstStyle>
            <a:lvl1pPr>
              <a:defRPr>
                <a:solidFill>
                  <a:schemeClr val="tx1"/>
                </a:solidFill>
                <a:latin typeface="Arial" panose="020B0604020202020204" pitchFamily="34" charset="0"/>
                <a:ea typeface="宋体" pitchFamily="2" charset="-122"/>
              </a:defRPr>
            </a:lvl1pPr>
            <a:lvl2pPr marL="742950" indent="-285750">
              <a:defRPr>
                <a:solidFill>
                  <a:schemeClr val="tx1"/>
                </a:solidFill>
                <a:latin typeface="Arial" panose="020B0604020202020204" pitchFamily="34" charset="0"/>
                <a:ea typeface="宋体" pitchFamily="2" charset="-122"/>
              </a:defRPr>
            </a:lvl2pPr>
            <a:lvl3pPr marL="1143000" indent="-228600">
              <a:defRPr>
                <a:solidFill>
                  <a:schemeClr val="tx1"/>
                </a:solidFill>
                <a:latin typeface="Arial" panose="020B0604020202020204" pitchFamily="34" charset="0"/>
                <a:ea typeface="宋体" pitchFamily="2" charset="-122"/>
              </a:defRPr>
            </a:lvl3pPr>
            <a:lvl4pPr marL="1600200" indent="-228600">
              <a:defRPr>
                <a:solidFill>
                  <a:schemeClr val="tx1"/>
                </a:solidFill>
                <a:latin typeface="Arial" panose="020B0604020202020204" pitchFamily="34" charset="0"/>
                <a:ea typeface="宋体" pitchFamily="2" charset="-122"/>
              </a:defRPr>
            </a:lvl4pPr>
            <a:lvl5pPr marL="2057400" indent="-228600">
              <a:defRPr>
                <a:solidFill>
                  <a:schemeClr val="tx1"/>
                </a:solidFill>
                <a:latin typeface="Arial" panose="020B0604020202020204" pitchFamily="34" charset="0"/>
                <a:ea typeface="宋体"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itchFamily="2" charset="-122"/>
              </a:defRPr>
            </a:lvl9pPr>
          </a:lstStyle>
          <a:p>
            <a:pPr eaLnBrk="1" hangingPunct="1">
              <a:lnSpc>
                <a:spcPct val="130000"/>
              </a:lnSpc>
            </a:pPr>
            <a:r>
              <a:rPr kumimoji="1" lang="en-US" altLang="zh-CN" sz="2800" dirty="0" smtClean="0"/>
              <a:t>void </a:t>
            </a:r>
            <a:r>
              <a:rPr kumimoji="1" lang="en-US" altLang="zh-CN" sz="2800" b="1" dirty="0"/>
              <a:t>LCS</a:t>
            </a:r>
            <a:r>
              <a:rPr kumimoji="1" lang="en-US" altLang="zh-CN" sz="2800" dirty="0"/>
              <a:t>(</a:t>
            </a:r>
            <a:r>
              <a:rPr kumimoji="1" lang="en-US" altLang="zh-CN" sz="2800" dirty="0" err="1"/>
              <a:t>int</a:t>
            </a:r>
            <a:r>
              <a:rPr kumimoji="1" lang="en-US" altLang="zh-CN" sz="2800" dirty="0"/>
              <a:t> </a:t>
            </a:r>
            <a:r>
              <a:rPr kumimoji="1" lang="en-US" altLang="zh-CN" sz="2800" dirty="0" err="1"/>
              <a:t>i</a:t>
            </a:r>
            <a:r>
              <a:rPr kumimoji="1" lang="zh-CN" altLang="en-US" sz="2800" dirty="0"/>
              <a:t>，</a:t>
            </a:r>
            <a:r>
              <a:rPr kumimoji="1" lang="en-US" altLang="zh-CN" sz="2800" dirty="0" err="1"/>
              <a:t>int</a:t>
            </a:r>
            <a:r>
              <a:rPr kumimoji="1" lang="en-US" altLang="zh-CN" sz="2800" dirty="0"/>
              <a:t> j</a:t>
            </a:r>
            <a:r>
              <a:rPr kumimoji="1" lang="zh-CN" altLang="en-US" sz="2800" dirty="0"/>
              <a:t>，</a:t>
            </a:r>
            <a:r>
              <a:rPr kumimoji="1" lang="en-US" altLang="zh-CN" sz="2800" dirty="0"/>
              <a:t>char *x</a:t>
            </a:r>
            <a:r>
              <a:rPr kumimoji="1" lang="zh-CN" altLang="en-US" sz="2800" dirty="0"/>
              <a:t>，</a:t>
            </a:r>
            <a:r>
              <a:rPr kumimoji="1" lang="en-US" altLang="zh-CN" sz="2800" dirty="0" err="1"/>
              <a:t>int</a:t>
            </a:r>
            <a:r>
              <a:rPr kumimoji="1" lang="en-US" altLang="zh-CN" sz="2800" dirty="0"/>
              <a:t> **b)</a:t>
            </a:r>
            <a:endParaRPr kumimoji="1" lang="en-US" altLang="zh-CN" sz="2800" dirty="0"/>
          </a:p>
          <a:p>
            <a:pPr eaLnBrk="1" hangingPunct="1">
              <a:lnSpc>
                <a:spcPct val="130000"/>
              </a:lnSpc>
            </a:pPr>
            <a:r>
              <a:rPr kumimoji="1" lang="en-US" altLang="zh-CN" sz="2800" dirty="0"/>
              <a:t>{</a:t>
            </a:r>
            <a:endParaRPr kumimoji="1" lang="en-US" altLang="zh-CN" sz="2800" dirty="0"/>
          </a:p>
          <a:p>
            <a:pPr eaLnBrk="1" hangingPunct="1">
              <a:lnSpc>
                <a:spcPct val="130000"/>
              </a:lnSpc>
            </a:pPr>
            <a:r>
              <a:rPr kumimoji="1" lang="en-US" altLang="zh-CN" sz="2800" dirty="0"/>
              <a:t>      if (</a:t>
            </a:r>
            <a:r>
              <a:rPr kumimoji="1" lang="en-US" altLang="zh-CN" sz="2800" dirty="0" err="1"/>
              <a:t>i</a:t>
            </a:r>
            <a:r>
              <a:rPr kumimoji="1" lang="en-US" altLang="zh-CN" sz="2800" dirty="0"/>
              <a:t> ==0 || j==0) return;</a:t>
            </a:r>
            <a:endParaRPr kumimoji="1" lang="en-US" altLang="zh-CN" sz="2800" dirty="0"/>
          </a:p>
          <a:p>
            <a:pPr eaLnBrk="1" hangingPunct="1">
              <a:lnSpc>
                <a:spcPct val="130000"/>
              </a:lnSpc>
            </a:pPr>
            <a:r>
              <a:rPr kumimoji="1" lang="en-US" altLang="zh-CN" sz="2800" dirty="0"/>
              <a:t>      if (b[</a:t>
            </a:r>
            <a:r>
              <a:rPr kumimoji="1" lang="en-US" altLang="zh-CN" sz="2800" dirty="0" err="1"/>
              <a:t>i</a:t>
            </a:r>
            <a:r>
              <a:rPr kumimoji="1" lang="en-US" altLang="zh-CN" sz="2800" dirty="0"/>
              <a:t>][j]== 1){ LCS(i-1</a:t>
            </a:r>
            <a:r>
              <a:rPr kumimoji="1" lang="zh-CN" altLang="en-US" sz="2800" dirty="0"/>
              <a:t>，</a:t>
            </a:r>
            <a:r>
              <a:rPr kumimoji="1" lang="en-US" altLang="zh-CN" sz="2800" dirty="0"/>
              <a:t>j-1</a:t>
            </a:r>
            <a:r>
              <a:rPr kumimoji="1" lang="zh-CN" altLang="en-US" sz="2800" dirty="0"/>
              <a:t>，</a:t>
            </a:r>
            <a:r>
              <a:rPr kumimoji="1" lang="en-US" altLang="zh-CN" sz="2800" dirty="0"/>
              <a:t>x</a:t>
            </a:r>
            <a:r>
              <a:rPr kumimoji="1" lang="zh-CN" altLang="en-US" sz="2800" dirty="0"/>
              <a:t>，</a:t>
            </a:r>
            <a:r>
              <a:rPr kumimoji="1" lang="en-US" altLang="zh-CN" sz="2800" dirty="0"/>
              <a:t>b); </a:t>
            </a:r>
            <a:r>
              <a:rPr kumimoji="1" lang="en-US" altLang="zh-CN" sz="2800" dirty="0" err="1"/>
              <a:t>cout</a:t>
            </a:r>
            <a:r>
              <a:rPr kumimoji="1" lang="en-US" altLang="zh-CN" sz="2800" dirty="0"/>
              <a:t>&lt;&lt;x[</a:t>
            </a:r>
            <a:r>
              <a:rPr kumimoji="1" lang="en-US" altLang="zh-CN" sz="2800" dirty="0" err="1"/>
              <a:t>i</a:t>
            </a:r>
            <a:r>
              <a:rPr kumimoji="1" lang="en-US" altLang="zh-CN" sz="2800" dirty="0"/>
              <a:t>]; }</a:t>
            </a:r>
            <a:endParaRPr kumimoji="1" lang="en-US" altLang="zh-CN" sz="2800" dirty="0"/>
          </a:p>
          <a:p>
            <a:pPr eaLnBrk="1" hangingPunct="1">
              <a:lnSpc>
                <a:spcPct val="130000"/>
              </a:lnSpc>
            </a:pPr>
            <a:r>
              <a:rPr kumimoji="1" lang="en-US" altLang="zh-CN" sz="2800" dirty="0"/>
              <a:t>      else if (b[</a:t>
            </a:r>
            <a:r>
              <a:rPr kumimoji="1" lang="en-US" altLang="zh-CN" sz="2800" dirty="0" err="1"/>
              <a:t>i</a:t>
            </a:r>
            <a:r>
              <a:rPr kumimoji="1" lang="en-US" altLang="zh-CN" sz="2800" dirty="0"/>
              <a:t>][j]== 2) LCS(i-1</a:t>
            </a:r>
            <a:r>
              <a:rPr kumimoji="1" lang="zh-CN" altLang="en-US" sz="2800" dirty="0"/>
              <a:t>，</a:t>
            </a:r>
            <a:r>
              <a:rPr kumimoji="1" lang="en-US" altLang="zh-CN" sz="2800" dirty="0"/>
              <a:t>j</a:t>
            </a:r>
            <a:r>
              <a:rPr kumimoji="1" lang="zh-CN" altLang="en-US" sz="2800" dirty="0"/>
              <a:t>，</a:t>
            </a:r>
            <a:r>
              <a:rPr kumimoji="1" lang="en-US" altLang="zh-CN" sz="2800" dirty="0"/>
              <a:t>x</a:t>
            </a:r>
            <a:r>
              <a:rPr kumimoji="1" lang="zh-CN" altLang="en-US" sz="2800" dirty="0"/>
              <a:t>，</a:t>
            </a:r>
            <a:r>
              <a:rPr kumimoji="1" lang="en-US" altLang="zh-CN" sz="2800" dirty="0"/>
              <a:t>b);</a:t>
            </a:r>
            <a:endParaRPr kumimoji="1" lang="en-US" altLang="zh-CN" sz="2800" dirty="0"/>
          </a:p>
          <a:p>
            <a:pPr eaLnBrk="1" hangingPunct="1">
              <a:lnSpc>
                <a:spcPct val="130000"/>
              </a:lnSpc>
            </a:pPr>
            <a:r>
              <a:rPr kumimoji="1" lang="en-US" altLang="zh-CN" sz="2800" dirty="0"/>
              <a:t>      else LCS(</a:t>
            </a:r>
            <a:r>
              <a:rPr kumimoji="1" lang="en-US" altLang="zh-CN" sz="2800" dirty="0" err="1"/>
              <a:t>i</a:t>
            </a:r>
            <a:r>
              <a:rPr kumimoji="1" lang="zh-CN" altLang="en-US" sz="2800" dirty="0"/>
              <a:t>，</a:t>
            </a:r>
            <a:r>
              <a:rPr kumimoji="1" lang="en-US" altLang="zh-CN" sz="2800" dirty="0"/>
              <a:t>j-1</a:t>
            </a:r>
            <a:r>
              <a:rPr kumimoji="1" lang="zh-CN" altLang="en-US" sz="2800" dirty="0"/>
              <a:t>，</a:t>
            </a:r>
            <a:r>
              <a:rPr kumimoji="1" lang="en-US" altLang="zh-CN" sz="2800" dirty="0"/>
              <a:t>x</a:t>
            </a:r>
            <a:r>
              <a:rPr kumimoji="1" lang="zh-CN" altLang="en-US" sz="2800" dirty="0"/>
              <a:t>，</a:t>
            </a:r>
            <a:r>
              <a:rPr kumimoji="1" lang="en-US" altLang="zh-CN" sz="2800" dirty="0"/>
              <a:t>b);</a:t>
            </a:r>
            <a:endParaRPr kumimoji="1" lang="en-US" altLang="zh-CN" sz="2800" dirty="0"/>
          </a:p>
          <a:p>
            <a:pPr eaLnBrk="1" hangingPunct="1">
              <a:lnSpc>
                <a:spcPct val="130000"/>
              </a:lnSpc>
            </a:pPr>
            <a:r>
              <a:rPr kumimoji="1" lang="en-US" altLang="zh-CN" sz="2800" dirty="0"/>
              <a:t>}</a:t>
            </a:r>
            <a:endParaRPr kumimoji="1" lang="en-US" altLang="zh-CN" sz="2800"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a:t>最长公共子序列的结构</a:t>
            </a:r>
            <a:endParaRPr lang="zh-CN" altLang="en-US" dirty="0"/>
          </a:p>
        </p:txBody>
      </p:sp>
      <p:sp>
        <p:nvSpPr>
          <p:cNvPr id="3" name="内容占位符 2"/>
          <p:cNvSpPr>
            <a:spLocks noGrp="1"/>
          </p:cNvSpPr>
          <p:nvPr>
            <p:ph idx="1"/>
          </p:nvPr>
        </p:nvSpPr>
        <p:spPr/>
        <p:txBody>
          <a:bodyPr/>
          <a:lstStyle/>
          <a:p>
            <a:pPr algn="just">
              <a:lnSpc>
                <a:spcPct val="150000"/>
              </a:lnSpc>
              <a:buFont typeface="Wingdings" panose="05000000000000000000" pitchFamily="2" charset="2"/>
              <a:buChar char="Ø"/>
            </a:pPr>
            <a:r>
              <a:rPr lang="zh-CN" altLang="en-US" sz="2800" dirty="0">
                <a:latin typeface="Times New Roman" panose="02020603050405020304" pitchFamily="18" charset="0"/>
                <a:cs typeface="Times New Roman" panose="02020603050405020304" pitchFamily="18" charset="0"/>
              </a:rPr>
              <a:t>在算法</a:t>
            </a:r>
            <a:r>
              <a:rPr lang="en-US" altLang="zh-CN" sz="2800" b="1" dirty="0" err="1">
                <a:latin typeface="Times New Roman" panose="02020603050405020304" pitchFamily="18" charset="0"/>
                <a:cs typeface="Times New Roman" panose="02020603050405020304" pitchFamily="18" charset="0"/>
              </a:rPr>
              <a:t>lcsLength</a:t>
            </a:r>
            <a:r>
              <a:rPr lang="zh-CN" altLang="en-US" sz="2800" dirty="0">
                <a:latin typeface="Times New Roman" panose="02020603050405020304" pitchFamily="18" charset="0"/>
                <a:cs typeface="Times New Roman" panose="02020603050405020304" pitchFamily="18" charset="0"/>
              </a:rPr>
              <a:t>和</a:t>
            </a:r>
            <a:r>
              <a:rPr lang="en-US" altLang="zh-CN" sz="2800" b="1" dirty="0" err="1">
                <a:latin typeface="Times New Roman" panose="02020603050405020304" pitchFamily="18" charset="0"/>
                <a:cs typeface="Times New Roman" panose="02020603050405020304" pitchFamily="18" charset="0"/>
              </a:rPr>
              <a:t>lcs</a:t>
            </a:r>
            <a:r>
              <a:rPr lang="zh-CN" altLang="en-US" sz="2800" dirty="0">
                <a:latin typeface="Times New Roman" panose="02020603050405020304" pitchFamily="18" charset="0"/>
                <a:cs typeface="Times New Roman" panose="02020603050405020304" pitchFamily="18" charset="0"/>
              </a:rPr>
              <a:t>中，可进一步将数组</a:t>
            </a:r>
            <a:r>
              <a:rPr lang="en-US" altLang="zh-CN" sz="2800" dirty="0">
                <a:latin typeface="Times New Roman" panose="02020603050405020304" pitchFamily="18" charset="0"/>
                <a:cs typeface="Times New Roman" panose="02020603050405020304" pitchFamily="18" charset="0"/>
              </a:rPr>
              <a:t>b</a:t>
            </a:r>
            <a:r>
              <a:rPr lang="zh-CN" altLang="en-US" sz="2800" dirty="0">
                <a:latin typeface="Times New Roman" panose="02020603050405020304" pitchFamily="18" charset="0"/>
                <a:cs typeface="Times New Roman" panose="02020603050405020304" pitchFamily="18" charset="0"/>
              </a:rPr>
              <a:t>省去。事实上，数组元素</a:t>
            </a:r>
            <a:r>
              <a:rPr lang="en-US" altLang="zh-CN" sz="2800" dirty="0">
                <a:latin typeface="Times New Roman" panose="02020603050405020304" pitchFamily="18" charset="0"/>
                <a:cs typeface="Times New Roman" panose="02020603050405020304" pitchFamily="18" charset="0"/>
              </a:rPr>
              <a:t>c[</a:t>
            </a:r>
            <a:r>
              <a:rPr lang="en-US" altLang="zh-CN" sz="2800" dirty="0" err="1">
                <a:latin typeface="Times New Roman" panose="02020603050405020304" pitchFamily="18" charset="0"/>
                <a:cs typeface="Times New Roman" panose="02020603050405020304" pitchFamily="18" charset="0"/>
              </a:rPr>
              <a:t>i</a:t>
            </a:r>
            <a:r>
              <a:rPr lang="en-US" altLang="zh-CN" sz="2800" dirty="0">
                <a:latin typeface="Times New Roman" panose="02020603050405020304" pitchFamily="18" charset="0"/>
                <a:cs typeface="Times New Roman" panose="02020603050405020304" pitchFamily="18" charset="0"/>
              </a:rPr>
              <a:t>][j]</a:t>
            </a:r>
            <a:r>
              <a:rPr lang="zh-CN" altLang="en-US" sz="2800" dirty="0">
                <a:latin typeface="Times New Roman" panose="02020603050405020304" pitchFamily="18" charset="0"/>
                <a:cs typeface="Times New Roman" panose="02020603050405020304" pitchFamily="18" charset="0"/>
              </a:rPr>
              <a:t>的值仅由</a:t>
            </a:r>
            <a:r>
              <a:rPr lang="en-US" altLang="zh-CN" sz="2800" dirty="0">
                <a:latin typeface="Times New Roman" panose="02020603050405020304" pitchFamily="18" charset="0"/>
                <a:cs typeface="Times New Roman" panose="02020603050405020304" pitchFamily="18" charset="0"/>
              </a:rPr>
              <a:t>c[i-1][j-1]</a:t>
            </a:r>
            <a:r>
              <a:rPr lang="zh-CN" altLang="en-US" sz="2800" dirty="0">
                <a:latin typeface="Times New Roman" panose="02020603050405020304" pitchFamily="18" charset="0"/>
                <a:cs typeface="Times New Roman" panose="02020603050405020304" pitchFamily="18" charset="0"/>
              </a:rPr>
              <a:t>，</a:t>
            </a:r>
            <a:r>
              <a:rPr lang="en-US" altLang="zh-CN" sz="2800" dirty="0">
                <a:latin typeface="Times New Roman" panose="02020603050405020304" pitchFamily="18" charset="0"/>
                <a:cs typeface="Times New Roman" panose="02020603050405020304" pitchFamily="18" charset="0"/>
              </a:rPr>
              <a:t>c[i-1][j]</a:t>
            </a:r>
            <a:r>
              <a:rPr lang="zh-CN" altLang="en-US" sz="2800" dirty="0">
                <a:latin typeface="Times New Roman" panose="02020603050405020304" pitchFamily="18" charset="0"/>
                <a:cs typeface="Times New Roman" panose="02020603050405020304" pitchFamily="18" charset="0"/>
              </a:rPr>
              <a:t>和</a:t>
            </a:r>
            <a:r>
              <a:rPr lang="en-US" altLang="zh-CN" sz="2800" dirty="0">
                <a:latin typeface="Times New Roman" panose="02020603050405020304" pitchFamily="18" charset="0"/>
                <a:cs typeface="Times New Roman" panose="02020603050405020304" pitchFamily="18" charset="0"/>
              </a:rPr>
              <a:t>c[</a:t>
            </a:r>
            <a:r>
              <a:rPr lang="en-US" altLang="zh-CN" sz="2800" dirty="0" err="1">
                <a:latin typeface="Times New Roman" panose="02020603050405020304" pitchFamily="18" charset="0"/>
                <a:cs typeface="Times New Roman" panose="02020603050405020304" pitchFamily="18" charset="0"/>
              </a:rPr>
              <a:t>i</a:t>
            </a:r>
            <a:r>
              <a:rPr lang="en-US" altLang="zh-CN" sz="2800" dirty="0">
                <a:latin typeface="Times New Roman" panose="02020603050405020304" pitchFamily="18" charset="0"/>
                <a:cs typeface="Times New Roman" panose="02020603050405020304" pitchFamily="18" charset="0"/>
              </a:rPr>
              <a:t>][j-1]</a:t>
            </a:r>
            <a:r>
              <a:rPr lang="zh-CN" altLang="en-US" sz="2800" dirty="0">
                <a:latin typeface="Times New Roman" panose="02020603050405020304" pitchFamily="18" charset="0"/>
                <a:cs typeface="Times New Roman" panose="02020603050405020304" pitchFamily="18" charset="0"/>
              </a:rPr>
              <a:t>这</a:t>
            </a:r>
            <a:r>
              <a:rPr lang="en-US" altLang="zh-CN" sz="2800" dirty="0">
                <a:latin typeface="Times New Roman" panose="02020603050405020304" pitchFamily="18" charset="0"/>
                <a:cs typeface="Times New Roman" panose="02020603050405020304" pitchFamily="18" charset="0"/>
              </a:rPr>
              <a:t>3</a:t>
            </a:r>
            <a:r>
              <a:rPr lang="zh-CN" altLang="en-US" sz="2800" dirty="0">
                <a:latin typeface="Times New Roman" panose="02020603050405020304" pitchFamily="18" charset="0"/>
                <a:cs typeface="Times New Roman" panose="02020603050405020304" pitchFamily="18" charset="0"/>
              </a:rPr>
              <a:t>个数组元素的值所确定。对于给定的数组元素</a:t>
            </a:r>
            <a:r>
              <a:rPr lang="en-US" altLang="zh-CN" sz="2800" dirty="0">
                <a:latin typeface="Times New Roman" panose="02020603050405020304" pitchFamily="18" charset="0"/>
                <a:cs typeface="Times New Roman" panose="02020603050405020304" pitchFamily="18" charset="0"/>
              </a:rPr>
              <a:t>c[</a:t>
            </a:r>
            <a:r>
              <a:rPr lang="en-US" altLang="zh-CN" sz="2800" dirty="0" err="1">
                <a:latin typeface="Times New Roman" panose="02020603050405020304" pitchFamily="18" charset="0"/>
                <a:cs typeface="Times New Roman" panose="02020603050405020304" pitchFamily="18" charset="0"/>
              </a:rPr>
              <a:t>i</a:t>
            </a:r>
            <a:r>
              <a:rPr lang="en-US" altLang="zh-CN" sz="2800" dirty="0">
                <a:latin typeface="Times New Roman" panose="02020603050405020304" pitchFamily="18" charset="0"/>
                <a:cs typeface="Times New Roman" panose="02020603050405020304" pitchFamily="18" charset="0"/>
              </a:rPr>
              <a:t>][j]</a:t>
            </a:r>
            <a:r>
              <a:rPr lang="zh-CN" altLang="en-US" sz="2800" dirty="0">
                <a:latin typeface="Times New Roman" panose="02020603050405020304" pitchFamily="18" charset="0"/>
                <a:cs typeface="Times New Roman" panose="02020603050405020304" pitchFamily="18" charset="0"/>
              </a:rPr>
              <a:t>，可以不借助于数组</a:t>
            </a:r>
            <a:r>
              <a:rPr lang="en-US" altLang="zh-CN" sz="2800" dirty="0">
                <a:latin typeface="Times New Roman" panose="02020603050405020304" pitchFamily="18" charset="0"/>
                <a:cs typeface="Times New Roman" panose="02020603050405020304" pitchFamily="18" charset="0"/>
              </a:rPr>
              <a:t>b</a:t>
            </a:r>
            <a:r>
              <a:rPr lang="zh-CN" altLang="en-US" sz="2800" dirty="0">
                <a:latin typeface="Times New Roman" panose="02020603050405020304" pitchFamily="18" charset="0"/>
                <a:cs typeface="Times New Roman" panose="02020603050405020304" pitchFamily="18" charset="0"/>
              </a:rPr>
              <a:t>而仅借助于</a:t>
            </a:r>
            <a:r>
              <a:rPr lang="en-US" altLang="zh-CN" sz="2800" dirty="0">
                <a:latin typeface="Times New Roman" panose="02020603050405020304" pitchFamily="18" charset="0"/>
                <a:cs typeface="Times New Roman" panose="02020603050405020304" pitchFamily="18" charset="0"/>
              </a:rPr>
              <a:t>c</a:t>
            </a:r>
            <a:r>
              <a:rPr lang="zh-CN" altLang="en-US" sz="2800" dirty="0">
                <a:latin typeface="Times New Roman" panose="02020603050405020304" pitchFamily="18" charset="0"/>
                <a:cs typeface="Times New Roman" panose="02020603050405020304" pitchFamily="18" charset="0"/>
              </a:rPr>
              <a:t>本身在时间内确定</a:t>
            </a:r>
            <a:r>
              <a:rPr lang="en-US" altLang="zh-CN" sz="2800" dirty="0">
                <a:latin typeface="Times New Roman" panose="02020603050405020304" pitchFamily="18" charset="0"/>
                <a:cs typeface="Times New Roman" panose="02020603050405020304" pitchFamily="18" charset="0"/>
              </a:rPr>
              <a:t>c[</a:t>
            </a:r>
            <a:r>
              <a:rPr lang="en-US" altLang="zh-CN" sz="2800" dirty="0" err="1">
                <a:latin typeface="Times New Roman" panose="02020603050405020304" pitchFamily="18" charset="0"/>
                <a:cs typeface="Times New Roman" panose="02020603050405020304" pitchFamily="18" charset="0"/>
              </a:rPr>
              <a:t>i</a:t>
            </a:r>
            <a:r>
              <a:rPr lang="en-US" altLang="zh-CN" sz="2800" dirty="0">
                <a:latin typeface="Times New Roman" panose="02020603050405020304" pitchFamily="18" charset="0"/>
                <a:cs typeface="Times New Roman" panose="02020603050405020304" pitchFamily="18" charset="0"/>
              </a:rPr>
              <a:t>][j]</a:t>
            </a:r>
            <a:r>
              <a:rPr lang="zh-CN" altLang="en-US" sz="2800" dirty="0">
                <a:latin typeface="Times New Roman" panose="02020603050405020304" pitchFamily="18" charset="0"/>
                <a:cs typeface="Times New Roman" panose="02020603050405020304" pitchFamily="18" charset="0"/>
              </a:rPr>
              <a:t>的值是由</a:t>
            </a:r>
            <a:r>
              <a:rPr lang="en-US" altLang="zh-CN" sz="2800" dirty="0">
                <a:latin typeface="Times New Roman" panose="02020603050405020304" pitchFamily="18" charset="0"/>
                <a:cs typeface="Times New Roman" panose="02020603050405020304" pitchFamily="18" charset="0"/>
              </a:rPr>
              <a:t>c[i-1][j-1]</a:t>
            </a:r>
            <a:r>
              <a:rPr lang="zh-CN" altLang="en-US" sz="2800" dirty="0">
                <a:latin typeface="Times New Roman" panose="02020603050405020304" pitchFamily="18" charset="0"/>
                <a:cs typeface="Times New Roman" panose="02020603050405020304" pitchFamily="18" charset="0"/>
              </a:rPr>
              <a:t>，</a:t>
            </a:r>
            <a:r>
              <a:rPr lang="en-US" altLang="zh-CN" sz="2800" dirty="0">
                <a:latin typeface="Times New Roman" panose="02020603050405020304" pitchFamily="18" charset="0"/>
                <a:cs typeface="Times New Roman" panose="02020603050405020304" pitchFamily="18" charset="0"/>
              </a:rPr>
              <a:t>c[i-1][j]</a:t>
            </a:r>
            <a:r>
              <a:rPr lang="zh-CN" altLang="en-US" sz="2800" dirty="0">
                <a:latin typeface="Times New Roman" panose="02020603050405020304" pitchFamily="18" charset="0"/>
                <a:cs typeface="Times New Roman" panose="02020603050405020304" pitchFamily="18" charset="0"/>
              </a:rPr>
              <a:t>和</a:t>
            </a:r>
            <a:r>
              <a:rPr lang="en-US" altLang="zh-CN" sz="2800" dirty="0">
                <a:latin typeface="Times New Roman" panose="02020603050405020304" pitchFamily="18" charset="0"/>
                <a:cs typeface="Times New Roman" panose="02020603050405020304" pitchFamily="18" charset="0"/>
              </a:rPr>
              <a:t>c[</a:t>
            </a:r>
            <a:r>
              <a:rPr lang="en-US" altLang="zh-CN" sz="2800" dirty="0" err="1">
                <a:latin typeface="Times New Roman" panose="02020603050405020304" pitchFamily="18" charset="0"/>
                <a:cs typeface="Times New Roman" panose="02020603050405020304" pitchFamily="18" charset="0"/>
              </a:rPr>
              <a:t>i</a:t>
            </a:r>
            <a:r>
              <a:rPr lang="en-US" altLang="zh-CN" sz="2800" dirty="0">
                <a:latin typeface="Times New Roman" panose="02020603050405020304" pitchFamily="18" charset="0"/>
                <a:cs typeface="Times New Roman" panose="02020603050405020304" pitchFamily="18" charset="0"/>
              </a:rPr>
              <a:t>][j-1]</a:t>
            </a:r>
            <a:r>
              <a:rPr lang="zh-CN" altLang="en-US" sz="2800" dirty="0">
                <a:latin typeface="Times New Roman" panose="02020603050405020304" pitchFamily="18" charset="0"/>
                <a:cs typeface="Times New Roman" panose="02020603050405020304" pitchFamily="18" charset="0"/>
              </a:rPr>
              <a:t>中哪一个值所确定的。</a:t>
            </a:r>
            <a:endParaRPr lang="zh-CN" altLang="en-US" sz="2800" dirty="0">
              <a:latin typeface="Times New Roman" panose="02020603050405020304" pitchFamily="18" charset="0"/>
              <a:cs typeface="Times New Roman" panose="02020603050405020304" pitchFamily="18" charset="0"/>
            </a:endParaRPr>
          </a:p>
          <a:p>
            <a:pPr algn="just">
              <a:lnSpc>
                <a:spcPct val="150000"/>
              </a:lnSpc>
              <a:buFont typeface="Wingdings" panose="05000000000000000000" pitchFamily="2" charset="2"/>
              <a:buChar char="Ø"/>
            </a:pPr>
            <a:r>
              <a:rPr lang="zh-CN" altLang="en-US" sz="2800" dirty="0">
                <a:latin typeface="Times New Roman" panose="02020603050405020304" pitchFamily="18" charset="0"/>
                <a:cs typeface="Times New Roman" panose="02020603050405020304" pitchFamily="18" charset="0"/>
              </a:rPr>
              <a:t>如果只需要计算最长公共子序列的长度，则算法的空间需求可大大减少。事实上，在计算</a:t>
            </a:r>
            <a:r>
              <a:rPr lang="en-US" altLang="zh-CN" sz="2800" dirty="0">
                <a:latin typeface="Times New Roman" panose="02020603050405020304" pitchFamily="18" charset="0"/>
                <a:cs typeface="Times New Roman" panose="02020603050405020304" pitchFamily="18" charset="0"/>
              </a:rPr>
              <a:t>c[</a:t>
            </a:r>
            <a:r>
              <a:rPr lang="en-US" altLang="zh-CN" sz="2800" dirty="0" err="1">
                <a:latin typeface="Times New Roman" panose="02020603050405020304" pitchFamily="18" charset="0"/>
                <a:cs typeface="Times New Roman" panose="02020603050405020304" pitchFamily="18" charset="0"/>
              </a:rPr>
              <a:t>i</a:t>
            </a:r>
            <a:r>
              <a:rPr lang="en-US" altLang="zh-CN" sz="2800" dirty="0">
                <a:latin typeface="Times New Roman" panose="02020603050405020304" pitchFamily="18" charset="0"/>
                <a:cs typeface="Times New Roman" panose="02020603050405020304" pitchFamily="18" charset="0"/>
              </a:rPr>
              <a:t>][j]</a:t>
            </a:r>
            <a:r>
              <a:rPr lang="zh-CN" altLang="en-US" sz="2800" dirty="0">
                <a:latin typeface="Times New Roman" panose="02020603050405020304" pitchFamily="18" charset="0"/>
                <a:cs typeface="Times New Roman" panose="02020603050405020304" pitchFamily="18" charset="0"/>
              </a:rPr>
              <a:t>时，只用到数组</a:t>
            </a:r>
            <a:r>
              <a:rPr lang="en-US" altLang="zh-CN" sz="2800" dirty="0">
                <a:latin typeface="Times New Roman" panose="02020603050405020304" pitchFamily="18" charset="0"/>
                <a:cs typeface="Times New Roman" panose="02020603050405020304" pitchFamily="18" charset="0"/>
              </a:rPr>
              <a:t>c</a:t>
            </a:r>
            <a:r>
              <a:rPr lang="zh-CN" altLang="en-US" sz="2800" dirty="0">
                <a:latin typeface="Times New Roman" panose="02020603050405020304" pitchFamily="18" charset="0"/>
                <a:cs typeface="Times New Roman" panose="02020603050405020304" pitchFamily="18" charset="0"/>
              </a:rPr>
              <a:t>的第</a:t>
            </a:r>
            <a:r>
              <a:rPr lang="en-US" altLang="zh-CN" sz="2800" dirty="0" err="1">
                <a:latin typeface="Times New Roman" panose="02020603050405020304" pitchFamily="18" charset="0"/>
                <a:cs typeface="Times New Roman" panose="02020603050405020304" pitchFamily="18" charset="0"/>
              </a:rPr>
              <a:t>i</a:t>
            </a:r>
            <a:r>
              <a:rPr lang="zh-CN" altLang="en-US" sz="2800" dirty="0">
                <a:latin typeface="Times New Roman" panose="02020603050405020304" pitchFamily="18" charset="0"/>
                <a:cs typeface="Times New Roman" panose="02020603050405020304" pitchFamily="18" charset="0"/>
              </a:rPr>
              <a:t>行和第</a:t>
            </a:r>
            <a:r>
              <a:rPr lang="en-US" altLang="zh-CN" sz="2800" dirty="0">
                <a:latin typeface="Times New Roman" panose="02020603050405020304" pitchFamily="18" charset="0"/>
                <a:cs typeface="Times New Roman" panose="02020603050405020304" pitchFamily="18" charset="0"/>
              </a:rPr>
              <a:t>i-1</a:t>
            </a:r>
            <a:r>
              <a:rPr lang="zh-CN" altLang="en-US" sz="2800" dirty="0">
                <a:latin typeface="Times New Roman" panose="02020603050405020304" pitchFamily="18" charset="0"/>
                <a:cs typeface="Times New Roman" panose="02020603050405020304" pitchFamily="18" charset="0"/>
              </a:rPr>
              <a:t>行。因此，用</a:t>
            </a:r>
            <a:r>
              <a:rPr lang="en-US" altLang="zh-CN" sz="2800" dirty="0">
                <a:latin typeface="Times New Roman" panose="02020603050405020304" pitchFamily="18" charset="0"/>
                <a:cs typeface="Times New Roman" panose="02020603050405020304" pitchFamily="18" charset="0"/>
              </a:rPr>
              <a:t>2</a:t>
            </a:r>
            <a:r>
              <a:rPr lang="zh-CN" altLang="en-US" sz="2800" dirty="0">
                <a:latin typeface="Times New Roman" panose="02020603050405020304" pitchFamily="18" charset="0"/>
                <a:cs typeface="Times New Roman" panose="02020603050405020304" pitchFamily="18" charset="0"/>
              </a:rPr>
              <a:t>行的数组空间就可以计算出最长公共子序列的长度。进一步的分析还可将空间需求减至</a:t>
            </a:r>
            <a:r>
              <a:rPr lang="en-US" altLang="zh-CN" sz="2800" dirty="0">
                <a:latin typeface="Times New Roman" panose="02020603050405020304" pitchFamily="18" charset="0"/>
                <a:cs typeface="Times New Roman" panose="02020603050405020304" pitchFamily="18" charset="0"/>
              </a:rPr>
              <a:t>O(min(</a:t>
            </a:r>
            <a:r>
              <a:rPr lang="en-US" altLang="zh-CN" sz="2800" dirty="0" err="1">
                <a:latin typeface="Times New Roman" panose="02020603050405020304" pitchFamily="18" charset="0"/>
                <a:cs typeface="Times New Roman" panose="02020603050405020304" pitchFamily="18" charset="0"/>
              </a:rPr>
              <a:t>m,n</a:t>
            </a:r>
            <a:r>
              <a:rPr lang="en-US" altLang="zh-CN" sz="2800" dirty="0">
                <a:latin typeface="Times New Roman" panose="02020603050405020304" pitchFamily="18" charset="0"/>
                <a:cs typeface="Times New Roman" panose="02020603050405020304" pitchFamily="18" charset="0"/>
              </a:rPr>
              <a:t>))</a:t>
            </a:r>
            <a:r>
              <a:rPr lang="zh-CN" altLang="en-US" sz="2800" dirty="0" smtClean="0">
                <a:latin typeface="Times New Roman" panose="02020603050405020304" pitchFamily="18" charset="0"/>
                <a:cs typeface="Times New Roman" panose="02020603050405020304" pitchFamily="18" charset="0"/>
              </a:rPr>
              <a:t>。</a:t>
            </a:r>
            <a:endParaRPr lang="zh-CN" altLang="en-US" sz="2800" dirty="0">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315942" y="1570001"/>
            <a:ext cx="11632335" cy="3414954"/>
          </a:xfrm>
        </p:spPr>
        <p:txBody>
          <a:bodyPr/>
          <a:lstStyle/>
          <a:p>
            <a:pPr>
              <a:lnSpc>
                <a:spcPct val="200000"/>
              </a:lnSpc>
              <a:spcBef>
                <a:spcPts val="0"/>
              </a:spcBef>
              <a:buFont typeface="Wingdings" panose="05000000000000000000" pitchFamily="2" charset="2"/>
              <a:buChar char="Ø"/>
              <a:defRPr/>
            </a:pPr>
            <a:r>
              <a:rPr lang="zh-CN" altLang="en-US" sz="4800" b="1" dirty="0" smtClean="0">
                <a:effectLst>
                  <a:outerShdw blurRad="38100" dist="38100" dir="2700000" algn="tl">
                    <a:srgbClr val="000000">
                      <a:alpha val="43137"/>
                    </a:srgbClr>
                  </a:outerShdw>
                </a:effectLst>
              </a:rPr>
              <a:t>基本要素</a:t>
            </a:r>
            <a:endParaRPr lang="en-US" altLang="zh-CN" sz="4800" b="1" dirty="0" smtClean="0">
              <a:effectLst>
                <a:outerShdw blurRad="38100" dist="38100" dir="2700000" algn="tl">
                  <a:srgbClr val="000000">
                    <a:alpha val="43137"/>
                  </a:srgbClr>
                </a:outerShdw>
              </a:effectLst>
            </a:endParaRPr>
          </a:p>
          <a:p>
            <a:pPr>
              <a:lnSpc>
                <a:spcPct val="200000"/>
              </a:lnSpc>
              <a:spcBef>
                <a:spcPts val="0"/>
              </a:spcBef>
              <a:buFont typeface="Wingdings" panose="05000000000000000000" pitchFamily="2" charset="2"/>
              <a:buChar char="Ø"/>
              <a:defRPr/>
            </a:pPr>
            <a:r>
              <a:rPr lang="zh-CN" altLang="en-US" sz="4800" b="1" dirty="0">
                <a:effectLst>
                  <a:outerShdw blurRad="38100" dist="38100" dir="2700000" algn="tl">
                    <a:srgbClr val="000000">
                      <a:alpha val="43137"/>
                    </a:srgbClr>
                  </a:outerShdw>
                </a:effectLst>
              </a:rPr>
              <a:t>最长</a:t>
            </a:r>
            <a:r>
              <a:rPr lang="zh-CN" altLang="en-US" sz="4800" b="1" dirty="0" smtClean="0">
                <a:effectLst>
                  <a:outerShdw blurRad="38100" dist="38100" dir="2700000" algn="tl">
                    <a:srgbClr val="000000">
                      <a:alpha val="43137"/>
                    </a:srgbClr>
                  </a:outerShdw>
                </a:effectLst>
              </a:rPr>
              <a:t>公共子序列</a:t>
            </a:r>
            <a:endParaRPr lang="zh-CN" altLang="en-US" sz="4800" b="1" dirty="0">
              <a:effectLst>
                <a:outerShdw blurRad="38100" dist="38100" dir="2700000" algn="tl">
                  <a:srgbClr val="000000">
                    <a:alpha val="43137"/>
                  </a:srgbClr>
                </a:outerShdw>
              </a:effectLst>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3168740" y="88291"/>
            <a:ext cx="7740763" cy="470410"/>
          </a:xfrm>
        </p:spPr>
        <p:txBody>
          <a:bodyPr/>
          <a:lstStyle/>
          <a:p>
            <a:r>
              <a:rPr lang="zh-CN" altLang="en-US" dirty="0" smtClean="0"/>
              <a:t>基本要素</a:t>
            </a:r>
            <a:endParaRPr lang="zh-CN" altLang="en-US" dirty="0"/>
          </a:p>
        </p:txBody>
      </p:sp>
      <p:sp>
        <p:nvSpPr>
          <p:cNvPr id="3" name="内容占位符 2"/>
          <p:cNvSpPr>
            <a:spLocks noGrp="1"/>
          </p:cNvSpPr>
          <p:nvPr>
            <p:ph idx="1"/>
          </p:nvPr>
        </p:nvSpPr>
        <p:spPr/>
        <p:txBody>
          <a:bodyPr/>
          <a:lstStyle/>
          <a:p>
            <a:pPr marL="0" indent="0">
              <a:lnSpc>
                <a:spcPct val="150000"/>
              </a:lnSpc>
              <a:spcBef>
                <a:spcPts val="0"/>
              </a:spcBef>
              <a:buNone/>
              <a:defRPr/>
            </a:pPr>
            <a:r>
              <a:rPr lang="zh-CN" altLang="en-US" sz="2800" b="1" dirty="0">
                <a:solidFill>
                  <a:srgbClr val="FF0000"/>
                </a:solidFill>
                <a:effectLst>
                  <a:outerShdw blurRad="38100" dist="38100" dir="2700000" algn="tl">
                    <a:srgbClr val="000000">
                      <a:alpha val="43137"/>
                    </a:srgbClr>
                  </a:outerShdw>
                </a:effectLst>
              </a:rPr>
              <a:t>一、最优</a:t>
            </a:r>
            <a:r>
              <a:rPr lang="zh-CN" altLang="en-US" sz="2800" b="1" dirty="0" smtClean="0">
                <a:solidFill>
                  <a:srgbClr val="FF0000"/>
                </a:solidFill>
                <a:effectLst>
                  <a:outerShdw blurRad="38100" dist="38100" dir="2700000" algn="tl">
                    <a:srgbClr val="000000">
                      <a:alpha val="43137"/>
                    </a:srgbClr>
                  </a:outerShdw>
                </a:effectLst>
              </a:rPr>
              <a:t>子结构</a:t>
            </a:r>
            <a:endParaRPr lang="en-US" altLang="zh-CN" sz="2800" b="1" dirty="0" smtClean="0">
              <a:solidFill>
                <a:srgbClr val="FF0000"/>
              </a:solidFill>
              <a:effectLst>
                <a:outerShdw blurRad="38100" dist="38100" dir="2700000" algn="tl">
                  <a:srgbClr val="000000">
                    <a:alpha val="43137"/>
                  </a:srgbClr>
                </a:outerShdw>
              </a:effectLst>
            </a:endParaRPr>
          </a:p>
          <a:p>
            <a:pPr>
              <a:lnSpc>
                <a:spcPct val="150000"/>
              </a:lnSpc>
              <a:spcBef>
                <a:spcPts val="0"/>
              </a:spcBef>
              <a:buFont typeface="Wingdings" panose="05000000000000000000" pitchFamily="2" charset="2"/>
              <a:buChar char="Ø"/>
              <a:defRPr/>
            </a:pPr>
            <a:r>
              <a:rPr lang="zh-CN" altLang="en-US" sz="2800" b="1" dirty="0" smtClean="0"/>
              <a:t>问题</a:t>
            </a:r>
            <a:r>
              <a:rPr lang="zh-CN" altLang="en-US" sz="2800" b="1" dirty="0"/>
              <a:t>的最优解包含着其子问题的最优解。这种性质称为最优子结构性质。</a:t>
            </a:r>
            <a:endParaRPr lang="zh-CN" altLang="en-US" sz="2800" b="1" dirty="0"/>
          </a:p>
          <a:p>
            <a:pPr>
              <a:lnSpc>
                <a:spcPct val="150000"/>
              </a:lnSpc>
              <a:spcBef>
                <a:spcPts val="0"/>
              </a:spcBef>
              <a:buFont typeface="Wingdings" panose="05000000000000000000" pitchFamily="2" charset="2"/>
              <a:buChar char="Ø"/>
              <a:defRPr/>
            </a:pPr>
            <a:r>
              <a:rPr lang="zh-CN" altLang="en-US" sz="2800" b="1" dirty="0" smtClean="0"/>
              <a:t>在分析问题的最优子结构性质时，所用的方法具有普遍性：首先假设由问题的最优解导出的子问题的解不是最优的，然后再设法说明在这个假设下可构造出比原问题最优解更好的解，从而导致矛盾。</a:t>
            </a:r>
            <a:endParaRPr lang="en-US" altLang="zh-CN" sz="2800" b="1" dirty="0" smtClean="0"/>
          </a:p>
          <a:p>
            <a:pPr>
              <a:lnSpc>
                <a:spcPct val="150000"/>
              </a:lnSpc>
              <a:spcBef>
                <a:spcPts val="0"/>
              </a:spcBef>
              <a:buFont typeface="Wingdings" panose="05000000000000000000" pitchFamily="2" charset="2"/>
              <a:buChar char="Ø"/>
              <a:defRPr/>
            </a:pPr>
            <a:r>
              <a:rPr lang="zh-CN" altLang="en-US" sz="2800" b="1" dirty="0" smtClean="0"/>
              <a:t>利用</a:t>
            </a:r>
            <a:r>
              <a:rPr lang="zh-CN" altLang="en-US" sz="2800" b="1" dirty="0"/>
              <a:t>问题的最优子结构性质，以自底向上的方式递归地从子问题的最优解逐步构造出整个问题的最优解。最优子结构是问题能用动态规划算法求解的前提</a:t>
            </a:r>
            <a:r>
              <a:rPr lang="zh-CN" altLang="en-US" sz="2800" b="1" dirty="0" smtClean="0"/>
              <a:t>。</a:t>
            </a:r>
            <a:endParaRPr lang="zh-CN" altLang="en-US" sz="2800" b="1" dirty="0" smtClean="0"/>
          </a:p>
          <a:p>
            <a:pPr marL="0" indent="0">
              <a:buNone/>
              <a:defRPr/>
            </a:pPr>
            <a:endParaRPr lang="zh-CN" altLang="en-US" sz="2800" b="1" dirty="0">
              <a:effectLst>
                <a:outerShdw blurRad="38100" dist="38100" dir="2700000" algn="tl">
                  <a:srgbClr val="C0C0C0"/>
                </a:outerShdw>
              </a:effectLst>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3168740" y="88291"/>
            <a:ext cx="7740763" cy="470410"/>
          </a:xfrm>
        </p:spPr>
        <p:txBody>
          <a:bodyPr/>
          <a:lstStyle/>
          <a:p>
            <a:r>
              <a:rPr lang="zh-CN" altLang="en-US" dirty="0" smtClean="0"/>
              <a:t>基本要素</a:t>
            </a:r>
            <a:endParaRPr lang="zh-CN" altLang="en-US" dirty="0"/>
          </a:p>
        </p:txBody>
      </p:sp>
      <p:sp>
        <p:nvSpPr>
          <p:cNvPr id="3" name="内容占位符 2"/>
          <p:cNvSpPr>
            <a:spLocks noGrp="1"/>
          </p:cNvSpPr>
          <p:nvPr>
            <p:ph idx="1"/>
          </p:nvPr>
        </p:nvSpPr>
        <p:spPr/>
        <p:txBody>
          <a:bodyPr/>
          <a:lstStyle/>
          <a:p>
            <a:pPr marL="0" indent="0">
              <a:lnSpc>
                <a:spcPct val="150000"/>
              </a:lnSpc>
              <a:spcBef>
                <a:spcPts val="0"/>
              </a:spcBef>
              <a:buNone/>
              <a:defRPr/>
            </a:pPr>
            <a:r>
              <a:rPr lang="zh-CN" altLang="en-US" sz="2800" b="1" dirty="0" smtClean="0">
                <a:solidFill>
                  <a:srgbClr val="FF0000"/>
                </a:solidFill>
                <a:effectLst>
                  <a:outerShdw blurRad="38100" dist="38100" dir="2700000" algn="tl">
                    <a:srgbClr val="000000">
                      <a:alpha val="43137"/>
                    </a:srgbClr>
                  </a:outerShdw>
                </a:effectLst>
              </a:rPr>
              <a:t>二、重叠子问题性质</a:t>
            </a:r>
            <a:endParaRPr lang="en-US" altLang="zh-CN" sz="2800" b="1" dirty="0" smtClean="0">
              <a:solidFill>
                <a:srgbClr val="FF0000"/>
              </a:solidFill>
              <a:effectLst>
                <a:outerShdw blurRad="38100" dist="38100" dir="2700000" algn="tl">
                  <a:srgbClr val="000000">
                    <a:alpha val="43137"/>
                  </a:srgbClr>
                </a:outerShdw>
              </a:effectLst>
            </a:endParaRPr>
          </a:p>
          <a:p>
            <a:pPr>
              <a:lnSpc>
                <a:spcPct val="150000"/>
              </a:lnSpc>
              <a:spcBef>
                <a:spcPts val="0"/>
              </a:spcBef>
              <a:buFont typeface="Wingdings" panose="05000000000000000000" pitchFamily="2" charset="2"/>
              <a:buChar char="Ø"/>
              <a:defRPr/>
            </a:pPr>
            <a:r>
              <a:rPr lang="zh-CN" altLang="en-US" sz="2800" b="1" dirty="0" smtClean="0"/>
              <a:t>递归</a:t>
            </a:r>
            <a:r>
              <a:rPr lang="zh-CN" altLang="en-US" sz="2800" b="1" dirty="0"/>
              <a:t>算法求解问题时，每次产生的子问题并不总是新问题，有些子问题被反复计算多次。这种性质称为子问题的重叠性质。</a:t>
            </a:r>
            <a:endParaRPr lang="zh-CN" altLang="en-US" sz="2800" b="1" dirty="0"/>
          </a:p>
          <a:p>
            <a:pPr>
              <a:lnSpc>
                <a:spcPct val="150000"/>
              </a:lnSpc>
              <a:spcBef>
                <a:spcPts val="0"/>
              </a:spcBef>
              <a:buFont typeface="Wingdings" panose="05000000000000000000" pitchFamily="2" charset="2"/>
              <a:buChar char="Ø"/>
              <a:defRPr/>
            </a:pPr>
            <a:r>
              <a:rPr lang="zh-CN" altLang="en-US" sz="2800" b="1" dirty="0"/>
              <a:t>动态规划算法，对每一个子问题只解一次，而后将其解保存在一个表格中，当再次需要解此子问题时，只是简单地用常数时间查看一下结果。 </a:t>
            </a:r>
            <a:endParaRPr lang="zh-CN" altLang="en-US" sz="2800" b="1" dirty="0"/>
          </a:p>
          <a:p>
            <a:pPr>
              <a:lnSpc>
                <a:spcPct val="150000"/>
              </a:lnSpc>
              <a:spcBef>
                <a:spcPts val="0"/>
              </a:spcBef>
              <a:buFont typeface="Wingdings" panose="05000000000000000000" pitchFamily="2" charset="2"/>
              <a:buChar char="Ø"/>
              <a:defRPr/>
            </a:pPr>
            <a:r>
              <a:rPr lang="zh-CN" altLang="en-US" sz="2800" b="1" dirty="0"/>
              <a:t>通常不同的子问题个数随问题的大小呈多项式增长。因此用动态规划算法只需要多项式时间，从而获得较高的解题效率。 </a:t>
            </a:r>
            <a:endParaRPr lang="zh-CN" altLang="en-US" sz="2800" b="1" dirty="0">
              <a:effectLst>
                <a:outerShdw blurRad="38100" dist="38100" dir="2700000" algn="tl">
                  <a:srgbClr val="C0C0C0"/>
                </a:outerShdw>
              </a:effectLst>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3168740" y="88291"/>
            <a:ext cx="7740763" cy="470410"/>
          </a:xfrm>
        </p:spPr>
        <p:txBody>
          <a:bodyPr/>
          <a:lstStyle/>
          <a:p>
            <a:r>
              <a:rPr lang="zh-CN" altLang="en-US" dirty="0" smtClean="0"/>
              <a:t>基本要素</a:t>
            </a:r>
            <a:endParaRPr lang="zh-CN" altLang="en-US" dirty="0"/>
          </a:p>
        </p:txBody>
      </p:sp>
      <p:pic>
        <p:nvPicPr>
          <p:cNvPr id="5" name="图片 4"/>
          <p:cNvPicPr>
            <a:picLocks noChangeAspect="1"/>
          </p:cNvPicPr>
          <p:nvPr/>
        </p:nvPicPr>
        <p:blipFill>
          <a:blip r:embed="rId1"/>
          <a:stretch>
            <a:fillRect/>
          </a:stretch>
        </p:blipFill>
        <p:spPr>
          <a:xfrm>
            <a:off x="211857" y="992137"/>
            <a:ext cx="5087729" cy="3265231"/>
          </a:xfrm>
          <a:prstGeom prst="rect">
            <a:avLst/>
          </a:prstGeom>
        </p:spPr>
      </p:pic>
      <p:pic>
        <p:nvPicPr>
          <p:cNvPr id="3" name="图片 2"/>
          <p:cNvPicPr>
            <a:picLocks noChangeAspect="1"/>
          </p:cNvPicPr>
          <p:nvPr/>
        </p:nvPicPr>
        <p:blipFill>
          <a:blip r:embed="rId2"/>
          <a:stretch>
            <a:fillRect/>
          </a:stretch>
        </p:blipFill>
        <p:spPr>
          <a:xfrm>
            <a:off x="5590715" y="992137"/>
            <a:ext cx="6229665" cy="5153024"/>
          </a:xfrm>
          <a:prstGeom prst="rect">
            <a:avLst/>
          </a:prstGeom>
        </p:spPr>
      </p:pic>
      <p:sp>
        <p:nvSpPr>
          <p:cNvPr id="4" name="矩形 3"/>
          <p:cNvSpPr/>
          <p:nvPr/>
        </p:nvSpPr>
        <p:spPr>
          <a:xfrm>
            <a:off x="211857" y="4485143"/>
            <a:ext cx="5087729" cy="215493"/>
          </a:xfrm>
          <a:prstGeom prst="rect">
            <a:avLst/>
          </a:prstGeom>
          <a:solidFill>
            <a:srgbClr val="FF0000"/>
          </a:solidFill>
          <a:ln>
            <a:solidFill>
              <a:srgbClr val="FF0000"/>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zh-CN" altLang="en-US"/>
          </a:p>
        </p:txBody>
      </p:sp>
      <p:sp>
        <p:nvSpPr>
          <p:cNvPr id="8" name="矩形 7"/>
          <p:cNvSpPr/>
          <p:nvPr/>
        </p:nvSpPr>
        <p:spPr>
          <a:xfrm>
            <a:off x="205442" y="5021111"/>
            <a:ext cx="1135162" cy="22614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i="1" dirty="0" smtClean="0">
                <a:solidFill>
                  <a:srgbClr val="FF0000"/>
                </a:solidFill>
              </a:rPr>
              <a:t>r</a:t>
            </a:r>
            <a:endParaRPr lang="zh-CN" altLang="en-US" i="1" dirty="0">
              <a:solidFill>
                <a:srgbClr val="FF0000"/>
              </a:solidFill>
            </a:endParaRPr>
          </a:p>
        </p:txBody>
      </p:sp>
      <p:sp>
        <p:nvSpPr>
          <p:cNvPr id="9" name="矩形 8"/>
          <p:cNvSpPr/>
          <p:nvPr/>
        </p:nvSpPr>
        <p:spPr>
          <a:xfrm>
            <a:off x="4164424" y="5302907"/>
            <a:ext cx="1135162" cy="22614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i="1" dirty="0" smtClean="0">
                <a:solidFill>
                  <a:srgbClr val="FF0000"/>
                </a:solidFill>
              </a:rPr>
              <a:t>r</a:t>
            </a:r>
            <a:endParaRPr lang="zh-CN" altLang="en-US" i="1" dirty="0">
              <a:solidFill>
                <a:srgbClr val="FF0000"/>
              </a:solidFill>
            </a:endParaRPr>
          </a:p>
        </p:txBody>
      </p:sp>
      <p:sp>
        <p:nvSpPr>
          <p:cNvPr id="10" name="文本框 9"/>
          <p:cNvSpPr txBox="1"/>
          <p:nvPr/>
        </p:nvSpPr>
        <p:spPr>
          <a:xfrm>
            <a:off x="87464" y="4675222"/>
            <a:ext cx="519694" cy="369332"/>
          </a:xfrm>
          <a:prstGeom prst="rect">
            <a:avLst/>
          </a:prstGeom>
          <a:noFill/>
        </p:spPr>
        <p:txBody>
          <a:bodyPr wrap="none" rtlCol="0">
            <a:spAutoFit/>
          </a:bodyPr>
          <a:lstStyle/>
          <a:p>
            <a:r>
              <a:rPr lang="en-US" altLang="zh-CN" i="1" dirty="0" err="1" smtClean="0">
                <a:latin typeface="Times New Roman" panose="02020603050405020304" pitchFamily="18" charset="0"/>
                <a:cs typeface="Times New Roman" panose="02020603050405020304" pitchFamily="18" charset="0"/>
              </a:rPr>
              <a:t>i</a:t>
            </a:r>
            <a:r>
              <a:rPr lang="en-US" altLang="zh-CN" i="1" dirty="0" smtClean="0">
                <a:latin typeface="Times New Roman" panose="02020603050405020304" pitchFamily="18" charset="0"/>
                <a:cs typeface="Times New Roman" panose="02020603050405020304" pitchFamily="18" charset="0"/>
              </a:rPr>
              <a:t>=</a:t>
            </a:r>
            <a:r>
              <a:rPr lang="en-US" altLang="zh-CN" dirty="0" smtClean="0">
                <a:latin typeface="Times New Roman" panose="02020603050405020304" pitchFamily="18" charset="0"/>
                <a:cs typeface="Times New Roman" panose="02020603050405020304" pitchFamily="18" charset="0"/>
              </a:rPr>
              <a:t>1</a:t>
            </a:r>
            <a:endParaRPr lang="zh-CN" altLang="en-US" dirty="0">
              <a:latin typeface="Times New Roman" panose="02020603050405020304" pitchFamily="18" charset="0"/>
              <a:cs typeface="Times New Roman" panose="02020603050405020304" pitchFamily="18" charset="0"/>
            </a:endParaRPr>
          </a:p>
        </p:txBody>
      </p:sp>
      <p:sp>
        <p:nvSpPr>
          <p:cNvPr id="11" name="文本框 10"/>
          <p:cNvSpPr txBox="1"/>
          <p:nvPr/>
        </p:nvSpPr>
        <p:spPr>
          <a:xfrm>
            <a:off x="1222626" y="4675222"/>
            <a:ext cx="248786" cy="369332"/>
          </a:xfrm>
          <a:prstGeom prst="rect">
            <a:avLst/>
          </a:prstGeom>
          <a:noFill/>
        </p:spPr>
        <p:txBody>
          <a:bodyPr wrap="none" rtlCol="0">
            <a:spAutoFit/>
          </a:bodyPr>
          <a:lstStyle/>
          <a:p>
            <a:r>
              <a:rPr lang="en-US" altLang="zh-CN" i="1" dirty="0" smtClean="0">
                <a:latin typeface="Times New Roman" panose="02020603050405020304" pitchFamily="18" charset="0"/>
                <a:cs typeface="Times New Roman" panose="02020603050405020304" pitchFamily="18" charset="0"/>
              </a:rPr>
              <a:t>j</a:t>
            </a:r>
            <a:endParaRPr lang="zh-CN" altLang="en-US" i="1" dirty="0">
              <a:latin typeface="Times New Roman" panose="02020603050405020304" pitchFamily="18" charset="0"/>
              <a:cs typeface="Times New Roman" panose="02020603050405020304" pitchFamily="18" charset="0"/>
            </a:endParaRPr>
          </a:p>
        </p:txBody>
      </p:sp>
      <p:sp>
        <p:nvSpPr>
          <p:cNvPr id="13" name="左大括号 12"/>
          <p:cNvSpPr/>
          <p:nvPr/>
        </p:nvSpPr>
        <p:spPr>
          <a:xfrm rot="16200000">
            <a:off x="639451" y="4851603"/>
            <a:ext cx="273560" cy="1128751"/>
          </a:xfrm>
          <a:prstGeom prst="leftBrace">
            <a:avLst/>
          </a:prstGeom>
        </p:spPr>
        <p:style>
          <a:lnRef idx="1">
            <a:schemeClr val="dk1"/>
          </a:lnRef>
          <a:fillRef idx="0">
            <a:schemeClr val="dk1"/>
          </a:fillRef>
          <a:effectRef idx="0">
            <a:schemeClr val="dk1"/>
          </a:effectRef>
          <a:fontRef idx="minor">
            <a:schemeClr val="tx1"/>
          </a:fontRef>
        </p:style>
        <p:txBody>
          <a:bodyPr rtlCol="0" anchor="ctr"/>
          <a:lstStyle/>
          <a:p>
            <a:pPr algn="ctr"/>
            <a:endParaRPr lang="zh-CN" altLang="en-US"/>
          </a:p>
        </p:txBody>
      </p:sp>
      <p:sp>
        <p:nvSpPr>
          <p:cNvPr id="14" name="文本框 13"/>
          <p:cNvSpPr txBox="1"/>
          <p:nvPr/>
        </p:nvSpPr>
        <p:spPr>
          <a:xfrm>
            <a:off x="1465518" y="4928411"/>
            <a:ext cx="995785" cy="369332"/>
          </a:xfrm>
          <a:prstGeom prst="rect">
            <a:avLst/>
          </a:prstGeom>
          <a:noFill/>
        </p:spPr>
        <p:txBody>
          <a:bodyPr wrap="none" rtlCol="0">
            <a:spAutoFit/>
          </a:bodyPr>
          <a:lstStyle/>
          <a:p>
            <a:r>
              <a:rPr lang="en-US" altLang="zh-CN" i="1" dirty="0" smtClean="0">
                <a:latin typeface="Times New Roman" panose="02020603050405020304" pitchFamily="18" charset="0"/>
                <a:cs typeface="Times New Roman" panose="02020603050405020304" pitchFamily="18" charset="0"/>
              </a:rPr>
              <a:t>j = i</a:t>
            </a:r>
            <a:r>
              <a:rPr lang="en-US" altLang="zh-CN" dirty="0" smtClean="0">
                <a:latin typeface="Times New Roman" panose="02020603050405020304" pitchFamily="18" charset="0"/>
                <a:cs typeface="Times New Roman" panose="02020603050405020304" pitchFamily="18" charset="0"/>
              </a:rPr>
              <a:t>+</a:t>
            </a:r>
            <a:r>
              <a:rPr lang="en-US" altLang="zh-CN" i="1" dirty="0" smtClean="0">
                <a:latin typeface="Times New Roman" panose="02020603050405020304" pitchFamily="18" charset="0"/>
                <a:cs typeface="Times New Roman" panose="02020603050405020304" pitchFamily="18" charset="0"/>
              </a:rPr>
              <a:t>r</a:t>
            </a:r>
            <a:r>
              <a:rPr lang="en-US" altLang="zh-CN" dirty="0" smtClean="0">
                <a:latin typeface="Times New Roman" panose="02020603050405020304" pitchFamily="18" charset="0"/>
                <a:cs typeface="Times New Roman" panose="02020603050405020304" pitchFamily="18" charset="0"/>
              </a:rPr>
              <a:t>-1</a:t>
            </a:r>
            <a:endParaRPr lang="zh-CN" altLang="en-US" dirty="0">
              <a:latin typeface="Times New Roman" panose="02020603050405020304" pitchFamily="18" charset="0"/>
              <a:cs typeface="Times New Roman" panose="02020603050405020304" pitchFamily="18" charset="0"/>
            </a:endParaRPr>
          </a:p>
        </p:txBody>
      </p:sp>
      <p:sp>
        <p:nvSpPr>
          <p:cNvPr id="15" name="文本框 14"/>
          <p:cNvSpPr txBox="1"/>
          <p:nvPr/>
        </p:nvSpPr>
        <p:spPr>
          <a:xfrm>
            <a:off x="3786064" y="4909866"/>
            <a:ext cx="957313" cy="369332"/>
          </a:xfrm>
          <a:prstGeom prst="rect">
            <a:avLst/>
          </a:prstGeom>
          <a:noFill/>
        </p:spPr>
        <p:txBody>
          <a:bodyPr wrap="none" rtlCol="0">
            <a:spAutoFit/>
          </a:bodyPr>
          <a:lstStyle/>
          <a:p>
            <a:r>
              <a:rPr lang="en-US" altLang="zh-CN" i="1" dirty="0" err="1" smtClean="0">
                <a:latin typeface="Times New Roman" panose="02020603050405020304" pitchFamily="18" charset="0"/>
                <a:cs typeface="Times New Roman" panose="02020603050405020304" pitchFamily="18" charset="0"/>
              </a:rPr>
              <a:t>i</a:t>
            </a:r>
            <a:r>
              <a:rPr lang="en-US" altLang="zh-CN" i="1" dirty="0" smtClean="0">
                <a:latin typeface="Times New Roman" panose="02020603050405020304" pitchFamily="18" charset="0"/>
                <a:cs typeface="Times New Roman" panose="02020603050405020304" pitchFamily="18" charset="0"/>
              </a:rPr>
              <a:t>=n-r+</a:t>
            </a:r>
            <a:r>
              <a:rPr lang="en-US" altLang="zh-CN" dirty="0" smtClean="0">
                <a:latin typeface="Times New Roman" panose="02020603050405020304" pitchFamily="18" charset="0"/>
                <a:cs typeface="Times New Roman" panose="02020603050405020304" pitchFamily="18" charset="0"/>
              </a:rPr>
              <a:t>1</a:t>
            </a:r>
            <a:endParaRPr lang="zh-CN" altLang="en-US" i="1" dirty="0">
              <a:latin typeface="Times New Roman" panose="02020603050405020304" pitchFamily="18" charset="0"/>
              <a:cs typeface="Times New Roman" panose="02020603050405020304" pitchFamily="18" charset="0"/>
            </a:endParaRPr>
          </a:p>
        </p:txBody>
      </p:sp>
      <p:sp>
        <p:nvSpPr>
          <p:cNvPr id="17" name="文本框 16"/>
          <p:cNvSpPr txBox="1"/>
          <p:nvPr/>
        </p:nvSpPr>
        <p:spPr>
          <a:xfrm>
            <a:off x="5011611" y="4881481"/>
            <a:ext cx="519694" cy="369332"/>
          </a:xfrm>
          <a:prstGeom prst="rect">
            <a:avLst/>
          </a:prstGeom>
          <a:noFill/>
        </p:spPr>
        <p:txBody>
          <a:bodyPr wrap="none" rtlCol="0">
            <a:spAutoFit/>
          </a:bodyPr>
          <a:lstStyle/>
          <a:p>
            <a:r>
              <a:rPr lang="en-US" altLang="zh-CN" i="1" dirty="0" smtClean="0">
                <a:latin typeface="Times New Roman" panose="02020603050405020304" pitchFamily="18" charset="0"/>
                <a:cs typeface="Times New Roman" panose="02020603050405020304" pitchFamily="18" charset="0"/>
              </a:rPr>
              <a:t>j=n</a:t>
            </a:r>
            <a:endParaRPr lang="zh-CN" altLang="en-US" i="1" dirty="0">
              <a:latin typeface="Times New Roman" panose="02020603050405020304" pitchFamily="18" charset="0"/>
              <a:cs typeface="Times New Roman" panose="02020603050405020304" pitchFamily="18" charset="0"/>
            </a:endParaRPr>
          </a:p>
        </p:txBody>
      </p:sp>
      <p:sp>
        <p:nvSpPr>
          <p:cNvPr id="18" name="文本框 17"/>
          <p:cNvSpPr txBox="1"/>
          <p:nvPr/>
        </p:nvSpPr>
        <p:spPr>
          <a:xfrm>
            <a:off x="137905" y="4412841"/>
            <a:ext cx="312906" cy="369332"/>
          </a:xfrm>
          <a:prstGeom prst="rect">
            <a:avLst/>
          </a:prstGeom>
          <a:noFill/>
        </p:spPr>
        <p:txBody>
          <a:bodyPr wrap="none" rtlCol="0">
            <a:spAutoFit/>
          </a:bodyPr>
          <a:lstStyle/>
          <a:p>
            <a:r>
              <a:rPr lang="en-US" altLang="zh-CN" dirty="0" smtClean="0"/>
              <a:t>1</a:t>
            </a:r>
            <a:endParaRPr lang="zh-CN" altLang="en-US" dirty="0"/>
          </a:p>
        </p:txBody>
      </p:sp>
      <p:sp>
        <p:nvSpPr>
          <p:cNvPr id="19" name="文本框 18"/>
          <p:cNvSpPr txBox="1"/>
          <p:nvPr/>
        </p:nvSpPr>
        <p:spPr>
          <a:xfrm>
            <a:off x="5065756" y="4414360"/>
            <a:ext cx="297949" cy="367813"/>
          </a:xfrm>
          <a:prstGeom prst="rect">
            <a:avLst/>
          </a:prstGeom>
          <a:noFill/>
        </p:spPr>
        <p:txBody>
          <a:bodyPr wrap="square" rtlCol="0">
            <a:spAutoFit/>
          </a:bodyPr>
          <a:lstStyle/>
          <a:p>
            <a:r>
              <a:rPr lang="en-US" altLang="zh-CN" dirty="0" smtClean="0"/>
              <a:t>n</a:t>
            </a:r>
            <a:endParaRPr lang="zh-CN" altLang="en-US" dirty="0"/>
          </a:p>
        </p:txBody>
      </p:sp>
      <p:sp>
        <p:nvSpPr>
          <p:cNvPr id="20" name="文本框 19"/>
          <p:cNvSpPr txBox="1"/>
          <p:nvPr/>
        </p:nvSpPr>
        <p:spPr>
          <a:xfrm>
            <a:off x="396182" y="5730961"/>
            <a:ext cx="853119" cy="369332"/>
          </a:xfrm>
          <a:prstGeom prst="rect">
            <a:avLst/>
          </a:prstGeom>
          <a:solidFill>
            <a:srgbClr val="FFFF00"/>
          </a:solidFill>
        </p:spPr>
        <p:txBody>
          <a:bodyPr wrap="none" rtlCol="0">
            <a:spAutoFit/>
          </a:bodyPr>
          <a:lstStyle/>
          <a:p>
            <a:r>
              <a:rPr lang="en-US" altLang="zh-CN" i="1" dirty="0" smtClean="0">
                <a:latin typeface="Times New Roman" panose="02020603050405020304" pitchFamily="18" charset="0"/>
                <a:cs typeface="Times New Roman" panose="02020603050405020304" pitchFamily="18" charset="0"/>
              </a:rPr>
              <a:t>r = </a:t>
            </a:r>
            <a:r>
              <a:rPr lang="en-US" altLang="zh-CN" dirty="0" smtClean="0">
                <a:latin typeface="Times New Roman" panose="02020603050405020304" pitchFamily="18" charset="0"/>
                <a:cs typeface="Times New Roman" panose="02020603050405020304" pitchFamily="18" charset="0"/>
              </a:rPr>
              <a:t>2:n</a:t>
            </a:r>
            <a:endParaRPr lang="zh-CN" altLang="en-US" dirty="0">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a:xfrm>
            <a:off x="1524038" y="1171523"/>
            <a:ext cx="9144224" cy="3941250"/>
          </a:xfrm>
        </p:spPr>
        <p:txBody>
          <a:bodyPr anchor="ctr">
            <a:normAutofit/>
          </a:bodyPr>
          <a:lstStyle/>
          <a:p>
            <a:r>
              <a:rPr lang="zh-CN" altLang="en-US" sz="8000" b="1" dirty="0" smtClean="0">
                <a:latin typeface="Times New Roman" panose="02020603050405020304" pitchFamily="18" charset="0"/>
                <a:ea typeface="黑体" panose="02010609060101010101" pitchFamily="49" charset="-122"/>
                <a:cs typeface="Times New Roman" panose="02020603050405020304" pitchFamily="18" charset="0"/>
              </a:rPr>
              <a:t>最长公共子序列</a:t>
            </a:r>
            <a:endParaRPr lang="zh-CN" altLang="en-US" sz="8000" b="1" dirty="0">
              <a:latin typeface="Times New Roman" panose="02020603050405020304" pitchFamily="18" charset="0"/>
              <a:ea typeface="黑体" panose="02010609060101010101" pitchFamily="49" charset="-122"/>
              <a:cs typeface="Times New Roman" panose="02020603050405020304" pitchFamily="18" charset="0"/>
            </a:endParaRPr>
          </a:p>
        </p:txBody>
      </p:sp>
    </p:spTree>
  </p:cSld>
  <p:clrMapOvr>
    <a:masterClrMapping/>
  </p:clrMapOvr>
  <mc:AlternateContent xmlns:mc="http://schemas.openxmlformats.org/markup-compatibility/2006">
    <mc:Choice xmlns:p14="http://schemas.microsoft.com/office/powerpoint/2010/main" Requires="p14">
      <p:transition spd="slow" p14:dur="2000" advTm="3335"/>
    </mc:Choice>
    <mc:Fallback>
      <p:transition spd="slow" advTm="3335"/>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问题描述</a:t>
            </a:r>
            <a:endParaRPr lang="zh-CN" altLang="en-US" dirty="0"/>
          </a:p>
        </p:txBody>
      </p:sp>
      <p:sp>
        <p:nvSpPr>
          <p:cNvPr id="3" name="内容占位符 2"/>
          <p:cNvSpPr>
            <a:spLocks noGrp="1"/>
          </p:cNvSpPr>
          <p:nvPr>
            <p:ph idx="1"/>
          </p:nvPr>
        </p:nvSpPr>
        <p:spPr/>
        <p:txBody>
          <a:bodyPr/>
          <a:lstStyle/>
          <a:p>
            <a:pPr algn="just">
              <a:lnSpc>
                <a:spcPct val="150000"/>
              </a:lnSpc>
              <a:spcBef>
                <a:spcPts val="0"/>
              </a:spcBef>
              <a:buClr>
                <a:schemeClr val="accent2"/>
              </a:buClr>
              <a:buFont typeface="Wingdings" panose="05000000000000000000" pitchFamily="2" charset="2"/>
              <a:buChar char="Ø"/>
            </a:pPr>
            <a:r>
              <a:rPr lang="zh-CN" altLang="en-US" sz="3200" b="1" dirty="0">
                <a:latin typeface="Times New Roman" panose="02020603050405020304" pitchFamily="18" charset="0"/>
                <a:cs typeface="Times New Roman" panose="02020603050405020304" pitchFamily="18" charset="0"/>
              </a:rPr>
              <a:t>若给定序列</a:t>
            </a:r>
            <a:r>
              <a:rPr lang="en-US" altLang="zh-CN" sz="3200" b="1" dirty="0">
                <a:latin typeface="Times New Roman" panose="02020603050405020304" pitchFamily="18" charset="0"/>
                <a:cs typeface="Times New Roman" panose="02020603050405020304" pitchFamily="18" charset="0"/>
              </a:rPr>
              <a:t>X={x</a:t>
            </a:r>
            <a:r>
              <a:rPr lang="en-US" altLang="zh-CN" sz="3200" b="1" baseline="-25000" dirty="0">
                <a:latin typeface="Times New Roman" panose="02020603050405020304" pitchFamily="18" charset="0"/>
                <a:cs typeface="Times New Roman" panose="02020603050405020304" pitchFamily="18" charset="0"/>
              </a:rPr>
              <a:t>1</a:t>
            </a:r>
            <a:r>
              <a:rPr lang="en-US" altLang="zh-CN" sz="3200" b="1" dirty="0">
                <a:latin typeface="Times New Roman" panose="02020603050405020304" pitchFamily="18" charset="0"/>
                <a:cs typeface="Times New Roman" panose="02020603050405020304" pitchFamily="18" charset="0"/>
              </a:rPr>
              <a:t>,x</a:t>
            </a:r>
            <a:r>
              <a:rPr lang="en-US" altLang="zh-CN" sz="3200" b="1" baseline="-25000" dirty="0">
                <a:latin typeface="Times New Roman" panose="02020603050405020304" pitchFamily="18" charset="0"/>
                <a:cs typeface="Times New Roman" panose="02020603050405020304" pitchFamily="18" charset="0"/>
              </a:rPr>
              <a:t>2</a:t>
            </a:r>
            <a:r>
              <a:rPr lang="en-US" altLang="zh-CN" sz="3200" b="1" dirty="0">
                <a:latin typeface="Times New Roman" panose="02020603050405020304" pitchFamily="18" charset="0"/>
                <a:cs typeface="Times New Roman" panose="02020603050405020304" pitchFamily="18" charset="0"/>
              </a:rPr>
              <a:t>,…,</a:t>
            </a:r>
            <a:r>
              <a:rPr lang="en-US" altLang="zh-CN" sz="3200" b="1" dirty="0" err="1">
                <a:latin typeface="Times New Roman" panose="02020603050405020304" pitchFamily="18" charset="0"/>
                <a:cs typeface="Times New Roman" panose="02020603050405020304" pitchFamily="18" charset="0"/>
              </a:rPr>
              <a:t>x</a:t>
            </a:r>
            <a:r>
              <a:rPr lang="en-US" altLang="zh-CN" sz="3200" b="1" baseline="-25000" dirty="0" err="1">
                <a:latin typeface="Times New Roman" panose="02020603050405020304" pitchFamily="18" charset="0"/>
                <a:cs typeface="Times New Roman" panose="02020603050405020304" pitchFamily="18" charset="0"/>
              </a:rPr>
              <a:t>m</a:t>
            </a:r>
            <a:r>
              <a:rPr lang="en-US" altLang="zh-CN" sz="3200" b="1" dirty="0">
                <a:latin typeface="Times New Roman" panose="02020603050405020304" pitchFamily="18" charset="0"/>
                <a:cs typeface="Times New Roman" panose="02020603050405020304" pitchFamily="18" charset="0"/>
              </a:rPr>
              <a:t>}</a:t>
            </a:r>
            <a:r>
              <a:rPr lang="zh-CN" altLang="en-US" sz="3200" b="1" dirty="0">
                <a:latin typeface="Times New Roman" panose="02020603050405020304" pitchFamily="18" charset="0"/>
                <a:cs typeface="Times New Roman" panose="02020603050405020304" pitchFamily="18" charset="0"/>
              </a:rPr>
              <a:t>，则另一序列</a:t>
            </a:r>
            <a:r>
              <a:rPr lang="en-US" altLang="zh-CN" sz="3200" b="1" dirty="0">
                <a:latin typeface="Times New Roman" panose="02020603050405020304" pitchFamily="18" charset="0"/>
                <a:cs typeface="Times New Roman" panose="02020603050405020304" pitchFamily="18" charset="0"/>
              </a:rPr>
              <a:t>Z={z</a:t>
            </a:r>
            <a:r>
              <a:rPr lang="en-US" altLang="zh-CN" sz="3200" b="1" baseline="-25000" dirty="0">
                <a:latin typeface="Times New Roman" panose="02020603050405020304" pitchFamily="18" charset="0"/>
                <a:cs typeface="Times New Roman" panose="02020603050405020304" pitchFamily="18" charset="0"/>
              </a:rPr>
              <a:t>1</a:t>
            </a:r>
            <a:r>
              <a:rPr lang="en-US" altLang="zh-CN" sz="3200" b="1" dirty="0">
                <a:latin typeface="Times New Roman" panose="02020603050405020304" pitchFamily="18" charset="0"/>
                <a:cs typeface="Times New Roman" panose="02020603050405020304" pitchFamily="18" charset="0"/>
              </a:rPr>
              <a:t>,z</a:t>
            </a:r>
            <a:r>
              <a:rPr lang="en-US" altLang="zh-CN" sz="3200" b="1" baseline="-25000" dirty="0">
                <a:latin typeface="Times New Roman" panose="02020603050405020304" pitchFamily="18" charset="0"/>
                <a:cs typeface="Times New Roman" panose="02020603050405020304" pitchFamily="18" charset="0"/>
              </a:rPr>
              <a:t>2</a:t>
            </a:r>
            <a:r>
              <a:rPr lang="en-US" altLang="zh-CN" sz="3200" b="1" dirty="0">
                <a:latin typeface="Times New Roman" panose="02020603050405020304" pitchFamily="18" charset="0"/>
                <a:cs typeface="Times New Roman" panose="02020603050405020304" pitchFamily="18" charset="0"/>
              </a:rPr>
              <a:t>,…,</a:t>
            </a:r>
            <a:r>
              <a:rPr lang="en-US" altLang="zh-CN" sz="3200" b="1" dirty="0" err="1">
                <a:latin typeface="Times New Roman" panose="02020603050405020304" pitchFamily="18" charset="0"/>
                <a:cs typeface="Times New Roman" panose="02020603050405020304" pitchFamily="18" charset="0"/>
              </a:rPr>
              <a:t>z</a:t>
            </a:r>
            <a:r>
              <a:rPr lang="en-US" altLang="zh-CN" sz="3200" b="1" baseline="-25000" dirty="0" err="1">
                <a:latin typeface="Times New Roman" panose="02020603050405020304" pitchFamily="18" charset="0"/>
                <a:cs typeface="Times New Roman" panose="02020603050405020304" pitchFamily="18" charset="0"/>
              </a:rPr>
              <a:t>k</a:t>
            </a:r>
            <a:r>
              <a:rPr lang="en-US" altLang="zh-CN" sz="3200" b="1" dirty="0">
                <a:latin typeface="Times New Roman" panose="02020603050405020304" pitchFamily="18" charset="0"/>
                <a:cs typeface="Times New Roman" panose="02020603050405020304" pitchFamily="18" charset="0"/>
              </a:rPr>
              <a:t>}</a:t>
            </a:r>
            <a:r>
              <a:rPr lang="zh-CN" altLang="en-US" sz="3200" b="1" dirty="0">
                <a:latin typeface="Times New Roman" panose="02020603050405020304" pitchFamily="18" charset="0"/>
                <a:cs typeface="Times New Roman" panose="02020603050405020304" pitchFamily="18" charset="0"/>
              </a:rPr>
              <a:t>，是</a:t>
            </a:r>
            <a:r>
              <a:rPr lang="en-US" altLang="zh-CN" sz="3200" b="1" dirty="0">
                <a:latin typeface="Times New Roman" panose="02020603050405020304" pitchFamily="18" charset="0"/>
                <a:cs typeface="Times New Roman" panose="02020603050405020304" pitchFamily="18" charset="0"/>
              </a:rPr>
              <a:t>X</a:t>
            </a:r>
            <a:r>
              <a:rPr lang="zh-CN" altLang="en-US" sz="3200" b="1" dirty="0">
                <a:latin typeface="Times New Roman" panose="02020603050405020304" pitchFamily="18" charset="0"/>
                <a:cs typeface="Times New Roman" panose="02020603050405020304" pitchFamily="18" charset="0"/>
              </a:rPr>
              <a:t>的子序列是指存在一个严格递增下标序列</a:t>
            </a:r>
            <a:r>
              <a:rPr lang="en-US" altLang="zh-CN" sz="3200" b="1" dirty="0">
                <a:latin typeface="Times New Roman" panose="02020603050405020304" pitchFamily="18" charset="0"/>
                <a:cs typeface="Times New Roman" panose="02020603050405020304" pitchFamily="18" charset="0"/>
              </a:rPr>
              <a:t>{i</a:t>
            </a:r>
            <a:r>
              <a:rPr lang="en-US" altLang="zh-CN" sz="3200" b="1" baseline="-25000" dirty="0">
                <a:latin typeface="Times New Roman" panose="02020603050405020304" pitchFamily="18" charset="0"/>
                <a:cs typeface="Times New Roman" panose="02020603050405020304" pitchFamily="18" charset="0"/>
              </a:rPr>
              <a:t>1</a:t>
            </a:r>
            <a:r>
              <a:rPr lang="en-US" altLang="zh-CN" sz="3200" b="1" dirty="0">
                <a:latin typeface="Times New Roman" panose="02020603050405020304" pitchFamily="18" charset="0"/>
                <a:cs typeface="Times New Roman" panose="02020603050405020304" pitchFamily="18" charset="0"/>
              </a:rPr>
              <a:t>,i</a:t>
            </a:r>
            <a:r>
              <a:rPr lang="en-US" altLang="zh-CN" sz="3200" b="1" baseline="-25000" dirty="0">
                <a:latin typeface="Times New Roman" panose="02020603050405020304" pitchFamily="18" charset="0"/>
                <a:cs typeface="Times New Roman" panose="02020603050405020304" pitchFamily="18" charset="0"/>
              </a:rPr>
              <a:t>2</a:t>
            </a:r>
            <a:r>
              <a:rPr lang="en-US" altLang="zh-CN" sz="3200" b="1" dirty="0">
                <a:latin typeface="Times New Roman" panose="02020603050405020304" pitchFamily="18" charset="0"/>
                <a:cs typeface="Times New Roman" panose="02020603050405020304" pitchFamily="18" charset="0"/>
              </a:rPr>
              <a:t>,…,</a:t>
            </a:r>
            <a:r>
              <a:rPr lang="en-US" altLang="zh-CN" sz="3200" b="1" dirty="0" err="1">
                <a:latin typeface="Times New Roman" panose="02020603050405020304" pitchFamily="18" charset="0"/>
                <a:cs typeface="Times New Roman" panose="02020603050405020304" pitchFamily="18" charset="0"/>
              </a:rPr>
              <a:t>i</a:t>
            </a:r>
            <a:r>
              <a:rPr lang="en-US" altLang="zh-CN" sz="3200" b="1" baseline="-25000" dirty="0" err="1">
                <a:latin typeface="Times New Roman" panose="02020603050405020304" pitchFamily="18" charset="0"/>
                <a:cs typeface="Times New Roman" panose="02020603050405020304" pitchFamily="18" charset="0"/>
              </a:rPr>
              <a:t>k</a:t>
            </a:r>
            <a:r>
              <a:rPr lang="en-US" altLang="zh-CN" sz="3200" b="1" dirty="0">
                <a:latin typeface="Times New Roman" panose="02020603050405020304" pitchFamily="18" charset="0"/>
                <a:cs typeface="Times New Roman" panose="02020603050405020304" pitchFamily="18" charset="0"/>
              </a:rPr>
              <a:t>}</a:t>
            </a:r>
            <a:r>
              <a:rPr lang="zh-CN" altLang="en-US" sz="3200" b="1" dirty="0">
                <a:latin typeface="Times New Roman" panose="02020603050405020304" pitchFamily="18" charset="0"/>
                <a:cs typeface="Times New Roman" panose="02020603050405020304" pitchFamily="18" charset="0"/>
              </a:rPr>
              <a:t>使得对于所有</a:t>
            </a:r>
            <a:r>
              <a:rPr lang="en-US" altLang="zh-CN" sz="3200" b="1" dirty="0">
                <a:latin typeface="Times New Roman" panose="02020603050405020304" pitchFamily="18" charset="0"/>
                <a:cs typeface="Times New Roman" panose="02020603050405020304" pitchFamily="18" charset="0"/>
              </a:rPr>
              <a:t>j=1,2,…,k</a:t>
            </a:r>
            <a:r>
              <a:rPr lang="zh-CN" altLang="en-US" sz="3200" b="1" dirty="0">
                <a:latin typeface="Times New Roman" panose="02020603050405020304" pitchFamily="18" charset="0"/>
                <a:cs typeface="Times New Roman" panose="02020603050405020304" pitchFamily="18" charset="0"/>
              </a:rPr>
              <a:t>有：</a:t>
            </a:r>
            <a:r>
              <a:rPr lang="en-US" altLang="zh-CN" sz="3200" b="1" dirty="0" err="1" smtClean="0">
                <a:latin typeface="Times New Roman" panose="02020603050405020304" pitchFamily="18" charset="0"/>
                <a:cs typeface="Times New Roman" panose="02020603050405020304" pitchFamily="18" charset="0"/>
              </a:rPr>
              <a:t>z</a:t>
            </a:r>
            <a:r>
              <a:rPr lang="en-US" altLang="zh-CN" sz="3200" b="1" baseline="-25000" dirty="0" err="1" smtClean="0">
                <a:latin typeface="Times New Roman" panose="02020603050405020304" pitchFamily="18" charset="0"/>
                <a:cs typeface="Times New Roman" panose="02020603050405020304" pitchFamily="18" charset="0"/>
              </a:rPr>
              <a:t>j</a:t>
            </a:r>
            <a:r>
              <a:rPr lang="en-US" altLang="zh-CN" sz="3200" b="1" dirty="0" smtClean="0">
                <a:latin typeface="Times New Roman" panose="02020603050405020304" pitchFamily="18" charset="0"/>
                <a:cs typeface="Times New Roman" panose="02020603050405020304" pitchFamily="18" charset="0"/>
              </a:rPr>
              <a:t>=</a:t>
            </a:r>
            <a:r>
              <a:rPr lang="en-US" altLang="zh-CN" sz="2800" b="1" dirty="0" err="1">
                <a:solidFill>
                  <a:srgbClr val="000000"/>
                </a:solidFill>
                <a:latin typeface="Times New Roman" panose="02020603050405020304" pitchFamily="18" charset="0"/>
                <a:ea typeface="楷体_GB2312" pitchFamily="49" charset="-122"/>
                <a:cs typeface="Times New Roman" panose="02020603050405020304" pitchFamily="18" charset="0"/>
              </a:rPr>
              <a:t>x</a:t>
            </a:r>
            <a:r>
              <a:rPr lang="en-US" altLang="zh-CN" sz="2800" b="1" baseline="-25000" dirty="0" err="1">
                <a:solidFill>
                  <a:srgbClr val="000000"/>
                </a:solidFill>
                <a:latin typeface="Times New Roman" panose="02020603050405020304" pitchFamily="18" charset="0"/>
                <a:ea typeface="楷体_GB2312" pitchFamily="49" charset="-122"/>
                <a:cs typeface="Times New Roman" panose="02020603050405020304" pitchFamily="18" charset="0"/>
              </a:rPr>
              <a:t>i</a:t>
            </a:r>
            <a:r>
              <a:rPr lang="en-US" altLang="zh-CN" sz="2800" b="1" baseline="-50000" dirty="0" err="1">
                <a:solidFill>
                  <a:srgbClr val="000000"/>
                </a:solidFill>
                <a:latin typeface="Times New Roman" panose="02020603050405020304" pitchFamily="18" charset="0"/>
                <a:ea typeface="楷体_GB2312" pitchFamily="49" charset="-122"/>
                <a:cs typeface="Times New Roman" panose="02020603050405020304" pitchFamily="18" charset="0"/>
              </a:rPr>
              <a:t>j</a:t>
            </a:r>
            <a:r>
              <a:rPr lang="zh-CN" altLang="en-US" sz="3200" b="1" dirty="0" smtClean="0">
                <a:latin typeface="Times New Roman" panose="02020603050405020304" pitchFamily="18" charset="0"/>
                <a:cs typeface="Times New Roman" panose="02020603050405020304" pitchFamily="18" charset="0"/>
              </a:rPr>
              <a:t>。</a:t>
            </a:r>
            <a:r>
              <a:rPr lang="zh-CN" altLang="en-US" sz="3200" b="1" dirty="0">
                <a:latin typeface="Times New Roman" panose="02020603050405020304" pitchFamily="18" charset="0"/>
                <a:cs typeface="Times New Roman" panose="02020603050405020304" pitchFamily="18" charset="0"/>
              </a:rPr>
              <a:t>例如，序列</a:t>
            </a:r>
            <a:r>
              <a:rPr lang="en-US" altLang="zh-CN" sz="3200" b="1" dirty="0">
                <a:latin typeface="Times New Roman" panose="02020603050405020304" pitchFamily="18" charset="0"/>
                <a:cs typeface="Times New Roman" panose="02020603050405020304" pitchFamily="18" charset="0"/>
              </a:rPr>
              <a:t>Z={B</a:t>
            </a:r>
            <a:r>
              <a:rPr lang="zh-CN" altLang="en-US" sz="3200" b="1" dirty="0">
                <a:latin typeface="Times New Roman" panose="02020603050405020304" pitchFamily="18" charset="0"/>
                <a:cs typeface="Times New Roman" panose="02020603050405020304" pitchFamily="18" charset="0"/>
              </a:rPr>
              <a:t>，</a:t>
            </a:r>
            <a:r>
              <a:rPr lang="en-US" altLang="zh-CN" sz="3200" b="1" dirty="0">
                <a:latin typeface="Times New Roman" panose="02020603050405020304" pitchFamily="18" charset="0"/>
                <a:cs typeface="Times New Roman" panose="02020603050405020304" pitchFamily="18" charset="0"/>
              </a:rPr>
              <a:t>C</a:t>
            </a:r>
            <a:r>
              <a:rPr lang="zh-CN" altLang="en-US" sz="3200" b="1" dirty="0">
                <a:latin typeface="Times New Roman" panose="02020603050405020304" pitchFamily="18" charset="0"/>
                <a:cs typeface="Times New Roman" panose="02020603050405020304" pitchFamily="18" charset="0"/>
              </a:rPr>
              <a:t>，</a:t>
            </a:r>
            <a:r>
              <a:rPr lang="en-US" altLang="zh-CN" sz="3200" b="1" dirty="0">
                <a:latin typeface="Times New Roman" panose="02020603050405020304" pitchFamily="18" charset="0"/>
                <a:cs typeface="Times New Roman" panose="02020603050405020304" pitchFamily="18" charset="0"/>
              </a:rPr>
              <a:t>D</a:t>
            </a:r>
            <a:r>
              <a:rPr lang="zh-CN" altLang="en-US" sz="3200" b="1" dirty="0">
                <a:latin typeface="Times New Roman" panose="02020603050405020304" pitchFamily="18" charset="0"/>
                <a:cs typeface="Times New Roman" panose="02020603050405020304" pitchFamily="18" charset="0"/>
              </a:rPr>
              <a:t>，</a:t>
            </a:r>
            <a:r>
              <a:rPr lang="en-US" altLang="zh-CN" sz="3200" b="1" dirty="0">
                <a:latin typeface="Times New Roman" panose="02020603050405020304" pitchFamily="18" charset="0"/>
                <a:cs typeface="Times New Roman" panose="02020603050405020304" pitchFamily="18" charset="0"/>
              </a:rPr>
              <a:t>B}</a:t>
            </a:r>
            <a:r>
              <a:rPr lang="zh-CN" altLang="en-US" sz="3200" b="1" dirty="0">
                <a:latin typeface="Times New Roman" panose="02020603050405020304" pitchFamily="18" charset="0"/>
                <a:cs typeface="Times New Roman" panose="02020603050405020304" pitchFamily="18" charset="0"/>
              </a:rPr>
              <a:t>是序列</a:t>
            </a:r>
            <a:r>
              <a:rPr lang="en-US" altLang="zh-CN" sz="3200" b="1" dirty="0">
                <a:latin typeface="Times New Roman" panose="02020603050405020304" pitchFamily="18" charset="0"/>
                <a:cs typeface="Times New Roman" panose="02020603050405020304" pitchFamily="18" charset="0"/>
              </a:rPr>
              <a:t>X={A</a:t>
            </a:r>
            <a:r>
              <a:rPr lang="zh-CN" altLang="en-US" sz="3200" b="1" dirty="0">
                <a:latin typeface="Times New Roman" panose="02020603050405020304" pitchFamily="18" charset="0"/>
                <a:cs typeface="Times New Roman" panose="02020603050405020304" pitchFamily="18" charset="0"/>
              </a:rPr>
              <a:t>，</a:t>
            </a:r>
            <a:r>
              <a:rPr lang="en-US" altLang="zh-CN" sz="3200" b="1" dirty="0">
                <a:latin typeface="Times New Roman" panose="02020603050405020304" pitchFamily="18" charset="0"/>
                <a:cs typeface="Times New Roman" panose="02020603050405020304" pitchFamily="18" charset="0"/>
              </a:rPr>
              <a:t>B</a:t>
            </a:r>
            <a:r>
              <a:rPr lang="zh-CN" altLang="en-US" sz="3200" b="1" dirty="0" smtClean="0">
                <a:latin typeface="Times New Roman" panose="02020603050405020304" pitchFamily="18" charset="0"/>
                <a:cs typeface="Times New Roman" panose="02020603050405020304" pitchFamily="18" charset="0"/>
              </a:rPr>
              <a:t>，</a:t>
            </a:r>
            <a:r>
              <a:rPr lang="en-US" altLang="zh-CN" sz="3200" b="1" dirty="0" smtClean="0">
                <a:latin typeface="Times New Roman" panose="02020603050405020304" pitchFamily="18" charset="0"/>
                <a:cs typeface="Times New Roman" panose="02020603050405020304" pitchFamily="18" charset="0"/>
              </a:rPr>
              <a:t>C</a:t>
            </a:r>
            <a:r>
              <a:rPr lang="zh-CN" altLang="en-US" sz="3200" b="1" dirty="0" smtClean="0">
                <a:latin typeface="Times New Roman" panose="02020603050405020304" pitchFamily="18" charset="0"/>
                <a:cs typeface="Times New Roman" panose="02020603050405020304" pitchFamily="18" charset="0"/>
              </a:rPr>
              <a:t>，</a:t>
            </a:r>
            <a:r>
              <a:rPr lang="en-US" altLang="zh-CN" sz="3200" b="1" dirty="0">
                <a:latin typeface="Times New Roman" panose="02020603050405020304" pitchFamily="18" charset="0"/>
                <a:cs typeface="Times New Roman" panose="02020603050405020304" pitchFamily="18" charset="0"/>
              </a:rPr>
              <a:t>B</a:t>
            </a:r>
            <a:r>
              <a:rPr lang="zh-CN" altLang="en-US" sz="3200" b="1" dirty="0">
                <a:latin typeface="Times New Roman" panose="02020603050405020304" pitchFamily="18" charset="0"/>
                <a:cs typeface="Times New Roman" panose="02020603050405020304" pitchFamily="18" charset="0"/>
              </a:rPr>
              <a:t>，</a:t>
            </a:r>
            <a:r>
              <a:rPr lang="en-US" altLang="zh-CN" sz="3200" b="1" dirty="0">
                <a:latin typeface="Times New Roman" panose="02020603050405020304" pitchFamily="18" charset="0"/>
                <a:cs typeface="Times New Roman" panose="02020603050405020304" pitchFamily="18" charset="0"/>
              </a:rPr>
              <a:t>D</a:t>
            </a:r>
            <a:r>
              <a:rPr lang="zh-CN" altLang="en-US" sz="3200" b="1" dirty="0">
                <a:latin typeface="Times New Roman" panose="02020603050405020304" pitchFamily="18" charset="0"/>
                <a:cs typeface="Times New Roman" panose="02020603050405020304" pitchFamily="18" charset="0"/>
              </a:rPr>
              <a:t>，</a:t>
            </a:r>
            <a:r>
              <a:rPr lang="en-US" altLang="zh-CN" sz="3200" b="1" dirty="0">
                <a:latin typeface="Times New Roman" panose="02020603050405020304" pitchFamily="18" charset="0"/>
                <a:cs typeface="Times New Roman" panose="02020603050405020304" pitchFamily="18" charset="0"/>
              </a:rPr>
              <a:t>A</a:t>
            </a:r>
            <a:r>
              <a:rPr lang="zh-CN" altLang="en-US" sz="3200" b="1" dirty="0">
                <a:latin typeface="Times New Roman" panose="02020603050405020304" pitchFamily="18" charset="0"/>
                <a:cs typeface="Times New Roman" panose="02020603050405020304" pitchFamily="18" charset="0"/>
              </a:rPr>
              <a:t>，</a:t>
            </a:r>
            <a:r>
              <a:rPr lang="en-US" altLang="zh-CN" sz="3200" b="1" dirty="0">
                <a:latin typeface="Times New Roman" panose="02020603050405020304" pitchFamily="18" charset="0"/>
                <a:cs typeface="Times New Roman" panose="02020603050405020304" pitchFamily="18" charset="0"/>
              </a:rPr>
              <a:t>B}</a:t>
            </a:r>
            <a:r>
              <a:rPr lang="zh-CN" altLang="en-US" sz="3200" b="1" dirty="0">
                <a:latin typeface="Times New Roman" panose="02020603050405020304" pitchFamily="18" charset="0"/>
                <a:cs typeface="Times New Roman" panose="02020603050405020304" pitchFamily="18" charset="0"/>
              </a:rPr>
              <a:t>的子序列，相应的递增下标序列为</a:t>
            </a:r>
            <a:r>
              <a:rPr lang="en-US" altLang="zh-CN" sz="3200" b="1" dirty="0">
                <a:latin typeface="Times New Roman" panose="02020603050405020304" pitchFamily="18" charset="0"/>
                <a:cs typeface="Times New Roman" panose="02020603050405020304" pitchFamily="18" charset="0"/>
              </a:rPr>
              <a:t>{2</a:t>
            </a:r>
            <a:r>
              <a:rPr lang="zh-CN" altLang="en-US" sz="3200" b="1" dirty="0">
                <a:latin typeface="Times New Roman" panose="02020603050405020304" pitchFamily="18" charset="0"/>
                <a:cs typeface="Times New Roman" panose="02020603050405020304" pitchFamily="18" charset="0"/>
              </a:rPr>
              <a:t>，</a:t>
            </a:r>
            <a:r>
              <a:rPr lang="en-US" altLang="zh-CN" sz="3200" b="1" dirty="0">
                <a:latin typeface="Times New Roman" panose="02020603050405020304" pitchFamily="18" charset="0"/>
                <a:cs typeface="Times New Roman" panose="02020603050405020304" pitchFamily="18" charset="0"/>
              </a:rPr>
              <a:t>3</a:t>
            </a:r>
            <a:r>
              <a:rPr lang="zh-CN" altLang="en-US" sz="3200" b="1" dirty="0">
                <a:latin typeface="Times New Roman" panose="02020603050405020304" pitchFamily="18" charset="0"/>
                <a:cs typeface="Times New Roman" panose="02020603050405020304" pitchFamily="18" charset="0"/>
              </a:rPr>
              <a:t>，</a:t>
            </a:r>
            <a:r>
              <a:rPr lang="en-US" altLang="zh-CN" sz="3200" b="1" dirty="0">
                <a:latin typeface="Times New Roman" panose="02020603050405020304" pitchFamily="18" charset="0"/>
                <a:cs typeface="Times New Roman" panose="02020603050405020304" pitchFamily="18" charset="0"/>
              </a:rPr>
              <a:t>5</a:t>
            </a:r>
            <a:r>
              <a:rPr lang="zh-CN" altLang="en-US" sz="3200" b="1" dirty="0">
                <a:latin typeface="Times New Roman" panose="02020603050405020304" pitchFamily="18" charset="0"/>
                <a:cs typeface="Times New Roman" panose="02020603050405020304" pitchFamily="18" charset="0"/>
              </a:rPr>
              <a:t>，</a:t>
            </a:r>
            <a:r>
              <a:rPr lang="en-US" altLang="zh-CN" sz="3200" b="1" dirty="0">
                <a:latin typeface="Times New Roman" panose="02020603050405020304" pitchFamily="18" charset="0"/>
                <a:cs typeface="Times New Roman" panose="02020603050405020304" pitchFamily="18" charset="0"/>
              </a:rPr>
              <a:t>7}</a:t>
            </a:r>
            <a:r>
              <a:rPr lang="zh-CN" altLang="en-US" sz="3200" b="1" dirty="0">
                <a:latin typeface="Times New Roman" panose="02020603050405020304" pitchFamily="18" charset="0"/>
                <a:cs typeface="Times New Roman" panose="02020603050405020304" pitchFamily="18" charset="0"/>
              </a:rPr>
              <a:t>。</a:t>
            </a:r>
            <a:endParaRPr lang="zh-CN" altLang="en-US" sz="3200" b="1" dirty="0">
              <a:latin typeface="Times New Roman" panose="02020603050405020304" pitchFamily="18" charset="0"/>
              <a:cs typeface="Times New Roman" panose="02020603050405020304" pitchFamily="18" charset="0"/>
            </a:endParaRPr>
          </a:p>
          <a:p>
            <a:pPr algn="just">
              <a:lnSpc>
                <a:spcPct val="150000"/>
              </a:lnSpc>
              <a:spcBef>
                <a:spcPts val="0"/>
              </a:spcBef>
              <a:buClr>
                <a:schemeClr val="accent2"/>
              </a:buClr>
              <a:buFont typeface="Wingdings" panose="05000000000000000000" pitchFamily="2" charset="2"/>
              <a:buChar char="Ø"/>
            </a:pPr>
            <a:r>
              <a:rPr lang="zh-CN" altLang="en-US" sz="3200" b="1" dirty="0">
                <a:latin typeface="Times New Roman" panose="02020603050405020304" pitchFamily="18" charset="0"/>
                <a:cs typeface="Times New Roman" panose="02020603050405020304" pitchFamily="18" charset="0"/>
              </a:rPr>
              <a:t>给定</a:t>
            </a:r>
            <a:r>
              <a:rPr lang="en-US" altLang="zh-CN" sz="3200" b="1" dirty="0">
                <a:latin typeface="Times New Roman" panose="02020603050405020304" pitchFamily="18" charset="0"/>
                <a:cs typeface="Times New Roman" panose="02020603050405020304" pitchFamily="18" charset="0"/>
              </a:rPr>
              <a:t>2</a:t>
            </a:r>
            <a:r>
              <a:rPr lang="zh-CN" altLang="en-US" sz="3200" b="1" dirty="0">
                <a:latin typeface="Times New Roman" panose="02020603050405020304" pitchFamily="18" charset="0"/>
                <a:cs typeface="Times New Roman" panose="02020603050405020304" pitchFamily="18" charset="0"/>
              </a:rPr>
              <a:t>个序列</a:t>
            </a:r>
            <a:r>
              <a:rPr lang="en-US" altLang="zh-CN" sz="3200" b="1" dirty="0">
                <a:latin typeface="Times New Roman" panose="02020603050405020304" pitchFamily="18" charset="0"/>
                <a:cs typeface="Times New Roman" panose="02020603050405020304" pitchFamily="18" charset="0"/>
              </a:rPr>
              <a:t>X</a:t>
            </a:r>
            <a:r>
              <a:rPr lang="zh-CN" altLang="en-US" sz="3200" b="1" dirty="0">
                <a:latin typeface="Times New Roman" panose="02020603050405020304" pitchFamily="18" charset="0"/>
                <a:cs typeface="Times New Roman" panose="02020603050405020304" pitchFamily="18" charset="0"/>
              </a:rPr>
              <a:t>和</a:t>
            </a:r>
            <a:r>
              <a:rPr lang="en-US" altLang="zh-CN" sz="3200" b="1" dirty="0">
                <a:latin typeface="Times New Roman" panose="02020603050405020304" pitchFamily="18" charset="0"/>
                <a:cs typeface="Times New Roman" panose="02020603050405020304" pitchFamily="18" charset="0"/>
              </a:rPr>
              <a:t>Y</a:t>
            </a:r>
            <a:r>
              <a:rPr lang="zh-CN" altLang="en-US" sz="3200" b="1" dirty="0">
                <a:latin typeface="Times New Roman" panose="02020603050405020304" pitchFamily="18" charset="0"/>
                <a:cs typeface="Times New Roman" panose="02020603050405020304" pitchFamily="18" charset="0"/>
              </a:rPr>
              <a:t>，当另一序列</a:t>
            </a:r>
            <a:r>
              <a:rPr lang="en-US" altLang="zh-CN" sz="3200" b="1" dirty="0">
                <a:latin typeface="Times New Roman" panose="02020603050405020304" pitchFamily="18" charset="0"/>
                <a:cs typeface="Times New Roman" panose="02020603050405020304" pitchFamily="18" charset="0"/>
              </a:rPr>
              <a:t>Z</a:t>
            </a:r>
            <a:r>
              <a:rPr lang="zh-CN" altLang="en-US" sz="3200" b="1" dirty="0">
                <a:latin typeface="Times New Roman" panose="02020603050405020304" pitchFamily="18" charset="0"/>
                <a:cs typeface="Times New Roman" panose="02020603050405020304" pitchFamily="18" charset="0"/>
              </a:rPr>
              <a:t>既是</a:t>
            </a:r>
            <a:r>
              <a:rPr lang="en-US" altLang="zh-CN" sz="3200" b="1" dirty="0">
                <a:latin typeface="Times New Roman" panose="02020603050405020304" pitchFamily="18" charset="0"/>
                <a:cs typeface="Times New Roman" panose="02020603050405020304" pitchFamily="18" charset="0"/>
              </a:rPr>
              <a:t>X</a:t>
            </a:r>
            <a:r>
              <a:rPr lang="zh-CN" altLang="en-US" sz="3200" b="1" dirty="0">
                <a:latin typeface="Times New Roman" panose="02020603050405020304" pitchFamily="18" charset="0"/>
                <a:cs typeface="Times New Roman" panose="02020603050405020304" pitchFamily="18" charset="0"/>
              </a:rPr>
              <a:t>的子序列又是</a:t>
            </a:r>
            <a:r>
              <a:rPr lang="en-US" altLang="zh-CN" sz="3200" b="1" dirty="0">
                <a:latin typeface="Times New Roman" panose="02020603050405020304" pitchFamily="18" charset="0"/>
                <a:cs typeface="Times New Roman" panose="02020603050405020304" pitchFamily="18" charset="0"/>
              </a:rPr>
              <a:t>Y</a:t>
            </a:r>
            <a:r>
              <a:rPr lang="zh-CN" altLang="en-US" sz="3200" b="1" dirty="0">
                <a:latin typeface="Times New Roman" panose="02020603050405020304" pitchFamily="18" charset="0"/>
                <a:cs typeface="Times New Roman" panose="02020603050405020304" pitchFamily="18" charset="0"/>
              </a:rPr>
              <a:t>的子序列时，称</a:t>
            </a:r>
            <a:r>
              <a:rPr lang="en-US" altLang="zh-CN" sz="3200" b="1" dirty="0">
                <a:solidFill>
                  <a:srgbClr val="FF0000"/>
                </a:solidFill>
                <a:latin typeface="Times New Roman" panose="02020603050405020304" pitchFamily="18" charset="0"/>
                <a:cs typeface="Times New Roman" panose="02020603050405020304" pitchFamily="18" charset="0"/>
              </a:rPr>
              <a:t>Z</a:t>
            </a:r>
            <a:r>
              <a:rPr lang="zh-CN" altLang="en-US" sz="3200" b="1" dirty="0">
                <a:solidFill>
                  <a:srgbClr val="FF0000"/>
                </a:solidFill>
                <a:latin typeface="Times New Roman" panose="02020603050405020304" pitchFamily="18" charset="0"/>
                <a:cs typeface="Times New Roman" panose="02020603050405020304" pitchFamily="18" charset="0"/>
              </a:rPr>
              <a:t>是序列</a:t>
            </a:r>
            <a:r>
              <a:rPr lang="en-US" altLang="zh-CN" sz="3200" b="1" dirty="0">
                <a:solidFill>
                  <a:srgbClr val="FF0000"/>
                </a:solidFill>
                <a:latin typeface="Times New Roman" panose="02020603050405020304" pitchFamily="18" charset="0"/>
                <a:cs typeface="Times New Roman" panose="02020603050405020304" pitchFamily="18" charset="0"/>
              </a:rPr>
              <a:t>X</a:t>
            </a:r>
            <a:r>
              <a:rPr lang="zh-CN" altLang="en-US" sz="3200" b="1" dirty="0">
                <a:solidFill>
                  <a:srgbClr val="FF0000"/>
                </a:solidFill>
                <a:latin typeface="Times New Roman" panose="02020603050405020304" pitchFamily="18" charset="0"/>
                <a:cs typeface="Times New Roman" panose="02020603050405020304" pitchFamily="18" charset="0"/>
              </a:rPr>
              <a:t>和</a:t>
            </a:r>
            <a:r>
              <a:rPr lang="en-US" altLang="zh-CN" sz="3200" b="1" dirty="0">
                <a:solidFill>
                  <a:srgbClr val="FF0000"/>
                </a:solidFill>
                <a:latin typeface="Times New Roman" panose="02020603050405020304" pitchFamily="18" charset="0"/>
                <a:cs typeface="Times New Roman" panose="02020603050405020304" pitchFamily="18" charset="0"/>
              </a:rPr>
              <a:t>Y</a:t>
            </a:r>
            <a:r>
              <a:rPr lang="zh-CN" altLang="en-US" sz="3200" b="1" dirty="0">
                <a:solidFill>
                  <a:srgbClr val="FF0000"/>
                </a:solidFill>
                <a:latin typeface="Times New Roman" panose="02020603050405020304" pitchFamily="18" charset="0"/>
                <a:cs typeface="Times New Roman" panose="02020603050405020304" pitchFamily="18" charset="0"/>
              </a:rPr>
              <a:t>的公共子序列</a:t>
            </a:r>
            <a:r>
              <a:rPr lang="zh-CN" altLang="en-US" sz="3200" b="1" dirty="0" smtClean="0">
                <a:solidFill>
                  <a:srgbClr val="FF0000"/>
                </a:solidFill>
                <a:latin typeface="Times New Roman" panose="02020603050405020304" pitchFamily="18" charset="0"/>
                <a:cs typeface="Times New Roman" panose="02020603050405020304" pitchFamily="18" charset="0"/>
              </a:rPr>
              <a:t>。</a:t>
            </a:r>
            <a:endParaRPr lang="zh-CN" altLang="en-US" sz="3200" b="1" dirty="0">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最长公共子序列的结构</a:t>
            </a:r>
            <a:endParaRPr lang="zh-CN" altLang="en-US" dirty="0"/>
          </a:p>
        </p:txBody>
      </p:sp>
      <p:sp>
        <p:nvSpPr>
          <p:cNvPr id="3" name="内容占位符 2"/>
          <p:cNvSpPr>
            <a:spLocks noGrp="1"/>
          </p:cNvSpPr>
          <p:nvPr>
            <p:ph idx="1"/>
          </p:nvPr>
        </p:nvSpPr>
        <p:spPr/>
        <p:txBody>
          <a:bodyPr/>
          <a:lstStyle/>
          <a:p>
            <a:pPr marL="0" indent="0" algn="just">
              <a:lnSpc>
                <a:spcPct val="140000"/>
              </a:lnSpc>
              <a:spcBef>
                <a:spcPts val="0"/>
              </a:spcBef>
              <a:buClr>
                <a:schemeClr val="accent2"/>
              </a:buClr>
              <a:buNone/>
            </a:pPr>
            <a:r>
              <a:rPr lang="zh-CN" altLang="en-US" sz="3200" b="1" dirty="0" smtClean="0">
                <a:latin typeface="Times New Roman" panose="02020603050405020304" pitchFamily="18" charset="0"/>
                <a:cs typeface="Times New Roman" panose="02020603050405020304" pitchFamily="18" charset="0"/>
              </a:rPr>
              <a:t>给定</a:t>
            </a:r>
            <a:r>
              <a:rPr lang="en-US" altLang="zh-CN" sz="3200" b="1" dirty="0">
                <a:latin typeface="Times New Roman" panose="02020603050405020304" pitchFamily="18" charset="0"/>
                <a:cs typeface="Times New Roman" panose="02020603050405020304" pitchFamily="18" charset="0"/>
              </a:rPr>
              <a:t>2</a:t>
            </a:r>
            <a:r>
              <a:rPr lang="zh-CN" altLang="en-US" sz="3200" b="1" dirty="0">
                <a:latin typeface="Times New Roman" panose="02020603050405020304" pitchFamily="18" charset="0"/>
                <a:cs typeface="Times New Roman" panose="02020603050405020304" pitchFamily="18" charset="0"/>
              </a:rPr>
              <a:t>个序列</a:t>
            </a:r>
            <a:r>
              <a:rPr lang="en-US" altLang="zh-CN" sz="3200" b="1" dirty="0">
                <a:latin typeface="Times New Roman" panose="02020603050405020304" pitchFamily="18" charset="0"/>
                <a:cs typeface="Times New Roman" panose="02020603050405020304" pitchFamily="18" charset="0"/>
              </a:rPr>
              <a:t>X={x</a:t>
            </a:r>
            <a:r>
              <a:rPr lang="en-US" altLang="zh-CN" sz="3200" b="1" baseline="-25000" dirty="0">
                <a:latin typeface="Times New Roman" panose="02020603050405020304" pitchFamily="18" charset="0"/>
                <a:cs typeface="Times New Roman" panose="02020603050405020304" pitchFamily="18" charset="0"/>
              </a:rPr>
              <a:t>1</a:t>
            </a:r>
            <a:r>
              <a:rPr lang="en-US" altLang="zh-CN" sz="3200" b="1" dirty="0">
                <a:latin typeface="Times New Roman" panose="02020603050405020304" pitchFamily="18" charset="0"/>
                <a:cs typeface="Times New Roman" panose="02020603050405020304" pitchFamily="18" charset="0"/>
              </a:rPr>
              <a:t>,x</a:t>
            </a:r>
            <a:r>
              <a:rPr lang="en-US" altLang="zh-CN" sz="3200" b="1" baseline="-25000" dirty="0">
                <a:latin typeface="Times New Roman" panose="02020603050405020304" pitchFamily="18" charset="0"/>
                <a:cs typeface="Times New Roman" panose="02020603050405020304" pitchFamily="18" charset="0"/>
              </a:rPr>
              <a:t>2</a:t>
            </a:r>
            <a:r>
              <a:rPr lang="en-US" altLang="zh-CN" sz="3200" b="1" dirty="0">
                <a:latin typeface="Times New Roman" panose="02020603050405020304" pitchFamily="18" charset="0"/>
                <a:cs typeface="Times New Roman" panose="02020603050405020304" pitchFamily="18" charset="0"/>
              </a:rPr>
              <a:t>,…,</a:t>
            </a:r>
            <a:r>
              <a:rPr lang="en-US" altLang="zh-CN" sz="3200" b="1" dirty="0" err="1">
                <a:latin typeface="Times New Roman" panose="02020603050405020304" pitchFamily="18" charset="0"/>
                <a:cs typeface="Times New Roman" panose="02020603050405020304" pitchFamily="18" charset="0"/>
              </a:rPr>
              <a:t>x</a:t>
            </a:r>
            <a:r>
              <a:rPr lang="en-US" altLang="zh-CN" sz="3200" b="1" baseline="-25000" dirty="0" err="1">
                <a:latin typeface="Times New Roman" panose="02020603050405020304" pitchFamily="18" charset="0"/>
                <a:cs typeface="Times New Roman" panose="02020603050405020304" pitchFamily="18" charset="0"/>
              </a:rPr>
              <a:t>m</a:t>
            </a:r>
            <a:r>
              <a:rPr lang="en-US" altLang="zh-CN" sz="3200" b="1" dirty="0">
                <a:latin typeface="Times New Roman" panose="02020603050405020304" pitchFamily="18" charset="0"/>
                <a:cs typeface="Times New Roman" panose="02020603050405020304" pitchFamily="18" charset="0"/>
              </a:rPr>
              <a:t>}</a:t>
            </a:r>
            <a:r>
              <a:rPr lang="zh-CN" altLang="en-US" sz="3200" b="1" dirty="0">
                <a:latin typeface="Times New Roman" panose="02020603050405020304" pitchFamily="18" charset="0"/>
                <a:cs typeface="Times New Roman" panose="02020603050405020304" pitchFamily="18" charset="0"/>
              </a:rPr>
              <a:t>和</a:t>
            </a:r>
            <a:r>
              <a:rPr lang="en-US" altLang="zh-CN" sz="3200" b="1" dirty="0">
                <a:latin typeface="Times New Roman" panose="02020603050405020304" pitchFamily="18" charset="0"/>
                <a:cs typeface="Times New Roman" panose="02020603050405020304" pitchFamily="18" charset="0"/>
              </a:rPr>
              <a:t>Y={y</a:t>
            </a:r>
            <a:r>
              <a:rPr lang="en-US" altLang="zh-CN" sz="3200" b="1" baseline="-25000" dirty="0">
                <a:latin typeface="Times New Roman" panose="02020603050405020304" pitchFamily="18" charset="0"/>
                <a:cs typeface="Times New Roman" panose="02020603050405020304" pitchFamily="18" charset="0"/>
              </a:rPr>
              <a:t>1</a:t>
            </a:r>
            <a:r>
              <a:rPr lang="en-US" altLang="zh-CN" sz="3200" b="1" dirty="0">
                <a:latin typeface="Times New Roman" panose="02020603050405020304" pitchFamily="18" charset="0"/>
                <a:cs typeface="Times New Roman" panose="02020603050405020304" pitchFamily="18" charset="0"/>
              </a:rPr>
              <a:t>,y</a:t>
            </a:r>
            <a:r>
              <a:rPr lang="en-US" altLang="zh-CN" sz="3200" b="1" baseline="-25000" dirty="0">
                <a:latin typeface="Times New Roman" panose="02020603050405020304" pitchFamily="18" charset="0"/>
                <a:cs typeface="Times New Roman" panose="02020603050405020304" pitchFamily="18" charset="0"/>
              </a:rPr>
              <a:t>2</a:t>
            </a:r>
            <a:r>
              <a:rPr lang="en-US" altLang="zh-CN" sz="3200" b="1" dirty="0">
                <a:latin typeface="Times New Roman" panose="02020603050405020304" pitchFamily="18" charset="0"/>
                <a:cs typeface="Times New Roman" panose="02020603050405020304" pitchFamily="18" charset="0"/>
              </a:rPr>
              <a:t>,…,</a:t>
            </a:r>
            <a:r>
              <a:rPr lang="en-US" altLang="zh-CN" sz="3200" b="1" dirty="0" err="1">
                <a:latin typeface="Times New Roman" panose="02020603050405020304" pitchFamily="18" charset="0"/>
                <a:cs typeface="Times New Roman" panose="02020603050405020304" pitchFamily="18" charset="0"/>
              </a:rPr>
              <a:t>y</a:t>
            </a:r>
            <a:r>
              <a:rPr lang="en-US" altLang="zh-CN" sz="3200" b="1" baseline="-25000" dirty="0" err="1">
                <a:latin typeface="Times New Roman" panose="02020603050405020304" pitchFamily="18" charset="0"/>
                <a:cs typeface="Times New Roman" panose="02020603050405020304" pitchFamily="18" charset="0"/>
              </a:rPr>
              <a:t>n</a:t>
            </a:r>
            <a:r>
              <a:rPr lang="en-US" altLang="zh-CN" sz="3200" b="1" dirty="0">
                <a:latin typeface="Times New Roman" panose="02020603050405020304" pitchFamily="18" charset="0"/>
                <a:cs typeface="Times New Roman" panose="02020603050405020304" pitchFamily="18" charset="0"/>
              </a:rPr>
              <a:t>}</a:t>
            </a:r>
            <a:r>
              <a:rPr lang="zh-CN" altLang="en-US" sz="3200" b="1" dirty="0">
                <a:latin typeface="Times New Roman" panose="02020603050405020304" pitchFamily="18" charset="0"/>
                <a:cs typeface="Times New Roman" panose="02020603050405020304" pitchFamily="18" charset="0"/>
              </a:rPr>
              <a:t>，找出</a:t>
            </a:r>
            <a:r>
              <a:rPr lang="en-US" altLang="zh-CN" sz="3200" b="1" dirty="0">
                <a:latin typeface="Times New Roman" panose="02020603050405020304" pitchFamily="18" charset="0"/>
                <a:cs typeface="Times New Roman" panose="02020603050405020304" pitchFamily="18" charset="0"/>
              </a:rPr>
              <a:t>X</a:t>
            </a:r>
            <a:r>
              <a:rPr lang="zh-CN" altLang="en-US" sz="3200" b="1" dirty="0">
                <a:latin typeface="Times New Roman" panose="02020603050405020304" pitchFamily="18" charset="0"/>
                <a:cs typeface="Times New Roman" panose="02020603050405020304" pitchFamily="18" charset="0"/>
              </a:rPr>
              <a:t>和</a:t>
            </a:r>
            <a:r>
              <a:rPr lang="en-US" altLang="zh-CN" sz="3200" b="1" dirty="0">
                <a:latin typeface="Times New Roman" panose="02020603050405020304" pitchFamily="18" charset="0"/>
                <a:cs typeface="Times New Roman" panose="02020603050405020304" pitchFamily="18" charset="0"/>
              </a:rPr>
              <a:t>Y</a:t>
            </a:r>
            <a:r>
              <a:rPr lang="zh-CN" altLang="en-US" sz="3200" b="1" dirty="0">
                <a:latin typeface="Times New Roman" panose="02020603050405020304" pitchFamily="18" charset="0"/>
                <a:cs typeface="Times New Roman" panose="02020603050405020304" pitchFamily="18" charset="0"/>
              </a:rPr>
              <a:t>的最长公共子序列。 </a:t>
            </a:r>
            <a:endParaRPr lang="en-US" altLang="zh-CN" sz="3200" b="1" dirty="0" smtClean="0">
              <a:latin typeface="Times New Roman" panose="02020603050405020304" pitchFamily="18" charset="0"/>
              <a:cs typeface="Times New Roman" panose="02020603050405020304" pitchFamily="18" charset="0"/>
            </a:endParaRPr>
          </a:p>
          <a:p>
            <a:pPr marL="0" indent="0" algn="just">
              <a:lnSpc>
                <a:spcPct val="140000"/>
              </a:lnSpc>
              <a:spcBef>
                <a:spcPts val="0"/>
              </a:spcBef>
              <a:buClr>
                <a:schemeClr val="accent2"/>
              </a:buClr>
              <a:buNone/>
            </a:pPr>
            <a:r>
              <a:rPr lang="zh-CN" altLang="en-US" sz="3200" b="1" dirty="0" smtClean="0">
                <a:latin typeface="Times New Roman" panose="02020603050405020304" pitchFamily="18" charset="0"/>
                <a:cs typeface="Times New Roman" panose="02020603050405020304" pitchFamily="18" charset="0"/>
              </a:rPr>
              <a:t>一、最长公共子序列的结构</a:t>
            </a:r>
            <a:endParaRPr lang="en-US" altLang="zh-CN" sz="3200" b="1" dirty="0" smtClean="0">
              <a:latin typeface="Times New Roman" panose="02020603050405020304" pitchFamily="18" charset="0"/>
              <a:cs typeface="Times New Roman" panose="02020603050405020304" pitchFamily="18" charset="0"/>
            </a:endParaRPr>
          </a:p>
          <a:p>
            <a:pPr marL="0" indent="0" algn="just">
              <a:lnSpc>
                <a:spcPct val="140000"/>
              </a:lnSpc>
              <a:spcBef>
                <a:spcPts val="0"/>
              </a:spcBef>
              <a:buClr>
                <a:schemeClr val="accent2"/>
              </a:buClr>
              <a:buNone/>
            </a:pPr>
            <a:r>
              <a:rPr lang="zh-CN" altLang="en-US" sz="3200" b="1" dirty="0">
                <a:latin typeface="Times New Roman" panose="02020603050405020304" pitchFamily="18" charset="0"/>
                <a:cs typeface="Times New Roman" panose="02020603050405020304" pitchFamily="18" charset="0"/>
              </a:rPr>
              <a:t>设序列</a:t>
            </a:r>
            <a:r>
              <a:rPr lang="en-US" altLang="zh-CN" sz="3200" b="1" dirty="0">
                <a:latin typeface="Times New Roman" panose="02020603050405020304" pitchFamily="18" charset="0"/>
                <a:cs typeface="Times New Roman" panose="02020603050405020304" pitchFamily="18" charset="0"/>
              </a:rPr>
              <a:t>X={x</a:t>
            </a:r>
            <a:r>
              <a:rPr lang="en-US" altLang="zh-CN" sz="3200" b="1" baseline="-25000" dirty="0">
                <a:latin typeface="Times New Roman" panose="02020603050405020304" pitchFamily="18" charset="0"/>
                <a:cs typeface="Times New Roman" panose="02020603050405020304" pitchFamily="18" charset="0"/>
              </a:rPr>
              <a:t>1</a:t>
            </a:r>
            <a:r>
              <a:rPr lang="en-US" altLang="zh-CN" sz="3200" b="1" dirty="0">
                <a:latin typeface="Times New Roman" panose="02020603050405020304" pitchFamily="18" charset="0"/>
                <a:cs typeface="Times New Roman" panose="02020603050405020304" pitchFamily="18" charset="0"/>
              </a:rPr>
              <a:t>,x</a:t>
            </a:r>
            <a:r>
              <a:rPr lang="en-US" altLang="zh-CN" sz="3200" b="1" baseline="-25000" dirty="0">
                <a:latin typeface="Times New Roman" panose="02020603050405020304" pitchFamily="18" charset="0"/>
                <a:cs typeface="Times New Roman" panose="02020603050405020304" pitchFamily="18" charset="0"/>
              </a:rPr>
              <a:t>2</a:t>
            </a:r>
            <a:r>
              <a:rPr lang="en-US" altLang="zh-CN" sz="3200" b="1" dirty="0">
                <a:latin typeface="Times New Roman" panose="02020603050405020304" pitchFamily="18" charset="0"/>
                <a:cs typeface="Times New Roman" panose="02020603050405020304" pitchFamily="18" charset="0"/>
              </a:rPr>
              <a:t>,…,</a:t>
            </a:r>
            <a:r>
              <a:rPr lang="en-US" altLang="zh-CN" sz="3200" b="1" dirty="0" err="1">
                <a:latin typeface="Times New Roman" panose="02020603050405020304" pitchFamily="18" charset="0"/>
                <a:cs typeface="Times New Roman" panose="02020603050405020304" pitchFamily="18" charset="0"/>
              </a:rPr>
              <a:t>x</a:t>
            </a:r>
            <a:r>
              <a:rPr lang="en-US" altLang="zh-CN" sz="3200" b="1" baseline="-25000" dirty="0" err="1">
                <a:latin typeface="Times New Roman" panose="02020603050405020304" pitchFamily="18" charset="0"/>
                <a:cs typeface="Times New Roman" panose="02020603050405020304" pitchFamily="18" charset="0"/>
              </a:rPr>
              <a:t>m</a:t>
            </a:r>
            <a:r>
              <a:rPr lang="en-US" altLang="zh-CN" sz="3200" b="1" dirty="0">
                <a:latin typeface="Times New Roman" panose="02020603050405020304" pitchFamily="18" charset="0"/>
                <a:cs typeface="Times New Roman" panose="02020603050405020304" pitchFamily="18" charset="0"/>
              </a:rPr>
              <a:t>}</a:t>
            </a:r>
            <a:r>
              <a:rPr lang="zh-CN" altLang="en-US" sz="3200" b="1" dirty="0">
                <a:latin typeface="Times New Roman" panose="02020603050405020304" pitchFamily="18" charset="0"/>
                <a:cs typeface="Times New Roman" panose="02020603050405020304" pitchFamily="18" charset="0"/>
              </a:rPr>
              <a:t>和</a:t>
            </a:r>
            <a:r>
              <a:rPr lang="en-US" altLang="zh-CN" sz="3200" b="1" dirty="0">
                <a:latin typeface="Times New Roman" panose="02020603050405020304" pitchFamily="18" charset="0"/>
                <a:cs typeface="Times New Roman" panose="02020603050405020304" pitchFamily="18" charset="0"/>
              </a:rPr>
              <a:t>Y={y</a:t>
            </a:r>
            <a:r>
              <a:rPr lang="en-US" altLang="zh-CN" sz="3200" b="1" baseline="-25000" dirty="0">
                <a:latin typeface="Times New Roman" panose="02020603050405020304" pitchFamily="18" charset="0"/>
                <a:cs typeface="Times New Roman" panose="02020603050405020304" pitchFamily="18" charset="0"/>
              </a:rPr>
              <a:t>1</a:t>
            </a:r>
            <a:r>
              <a:rPr lang="en-US" altLang="zh-CN" sz="3200" b="1" dirty="0">
                <a:latin typeface="Times New Roman" panose="02020603050405020304" pitchFamily="18" charset="0"/>
                <a:cs typeface="Times New Roman" panose="02020603050405020304" pitchFamily="18" charset="0"/>
              </a:rPr>
              <a:t>,y</a:t>
            </a:r>
            <a:r>
              <a:rPr lang="en-US" altLang="zh-CN" sz="3200" b="1" baseline="-25000" dirty="0">
                <a:latin typeface="Times New Roman" panose="02020603050405020304" pitchFamily="18" charset="0"/>
                <a:cs typeface="Times New Roman" panose="02020603050405020304" pitchFamily="18" charset="0"/>
              </a:rPr>
              <a:t>2</a:t>
            </a:r>
            <a:r>
              <a:rPr lang="en-US" altLang="zh-CN" sz="3200" b="1" dirty="0">
                <a:latin typeface="Times New Roman" panose="02020603050405020304" pitchFamily="18" charset="0"/>
                <a:cs typeface="Times New Roman" panose="02020603050405020304" pitchFamily="18" charset="0"/>
              </a:rPr>
              <a:t>,…,</a:t>
            </a:r>
            <a:r>
              <a:rPr lang="en-US" altLang="zh-CN" sz="3200" b="1" dirty="0" err="1">
                <a:latin typeface="Times New Roman" panose="02020603050405020304" pitchFamily="18" charset="0"/>
                <a:cs typeface="Times New Roman" panose="02020603050405020304" pitchFamily="18" charset="0"/>
              </a:rPr>
              <a:t>y</a:t>
            </a:r>
            <a:r>
              <a:rPr lang="en-US" altLang="zh-CN" sz="3200" b="1" baseline="-25000" dirty="0" err="1">
                <a:latin typeface="Times New Roman" panose="02020603050405020304" pitchFamily="18" charset="0"/>
                <a:cs typeface="Times New Roman" panose="02020603050405020304" pitchFamily="18" charset="0"/>
              </a:rPr>
              <a:t>n</a:t>
            </a:r>
            <a:r>
              <a:rPr lang="en-US" altLang="zh-CN" sz="3200" b="1" dirty="0">
                <a:latin typeface="Times New Roman" panose="02020603050405020304" pitchFamily="18" charset="0"/>
                <a:cs typeface="Times New Roman" panose="02020603050405020304" pitchFamily="18" charset="0"/>
              </a:rPr>
              <a:t>}</a:t>
            </a:r>
            <a:r>
              <a:rPr lang="zh-CN" altLang="en-US" sz="3200" b="1" dirty="0">
                <a:latin typeface="Times New Roman" panose="02020603050405020304" pitchFamily="18" charset="0"/>
                <a:cs typeface="Times New Roman" panose="02020603050405020304" pitchFamily="18" charset="0"/>
              </a:rPr>
              <a:t>的最长公共子序列为</a:t>
            </a:r>
            <a:r>
              <a:rPr lang="en-US" altLang="zh-CN" sz="3200" b="1" dirty="0">
                <a:latin typeface="Times New Roman" panose="02020603050405020304" pitchFamily="18" charset="0"/>
                <a:cs typeface="Times New Roman" panose="02020603050405020304" pitchFamily="18" charset="0"/>
              </a:rPr>
              <a:t>Z={z</a:t>
            </a:r>
            <a:r>
              <a:rPr lang="en-US" altLang="zh-CN" sz="3200" b="1" baseline="-25000" dirty="0">
                <a:latin typeface="Times New Roman" panose="02020603050405020304" pitchFamily="18" charset="0"/>
                <a:cs typeface="Times New Roman" panose="02020603050405020304" pitchFamily="18" charset="0"/>
              </a:rPr>
              <a:t>1</a:t>
            </a:r>
            <a:r>
              <a:rPr lang="en-US" altLang="zh-CN" sz="3200" b="1" dirty="0">
                <a:latin typeface="Times New Roman" panose="02020603050405020304" pitchFamily="18" charset="0"/>
                <a:cs typeface="Times New Roman" panose="02020603050405020304" pitchFamily="18" charset="0"/>
              </a:rPr>
              <a:t>,z</a:t>
            </a:r>
            <a:r>
              <a:rPr lang="en-US" altLang="zh-CN" sz="3200" b="1" baseline="-25000" dirty="0">
                <a:latin typeface="Times New Roman" panose="02020603050405020304" pitchFamily="18" charset="0"/>
                <a:cs typeface="Times New Roman" panose="02020603050405020304" pitchFamily="18" charset="0"/>
              </a:rPr>
              <a:t>2</a:t>
            </a:r>
            <a:r>
              <a:rPr lang="en-US" altLang="zh-CN" sz="3200" b="1" dirty="0">
                <a:latin typeface="Times New Roman" panose="02020603050405020304" pitchFamily="18" charset="0"/>
                <a:cs typeface="Times New Roman" panose="02020603050405020304" pitchFamily="18" charset="0"/>
              </a:rPr>
              <a:t>,…,</a:t>
            </a:r>
            <a:r>
              <a:rPr lang="en-US" altLang="zh-CN" sz="3200" b="1" dirty="0" err="1">
                <a:latin typeface="Times New Roman" panose="02020603050405020304" pitchFamily="18" charset="0"/>
                <a:cs typeface="Times New Roman" panose="02020603050405020304" pitchFamily="18" charset="0"/>
              </a:rPr>
              <a:t>z</a:t>
            </a:r>
            <a:r>
              <a:rPr lang="en-US" altLang="zh-CN" sz="3200" b="1" baseline="-25000" dirty="0" err="1">
                <a:latin typeface="Times New Roman" panose="02020603050405020304" pitchFamily="18" charset="0"/>
                <a:cs typeface="Times New Roman" panose="02020603050405020304" pitchFamily="18" charset="0"/>
              </a:rPr>
              <a:t>k</a:t>
            </a:r>
            <a:r>
              <a:rPr lang="en-US" altLang="zh-CN" sz="3200" b="1" dirty="0">
                <a:latin typeface="Times New Roman" panose="02020603050405020304" pitchFamily="18" charset="0"/>
                <a:cs typeface="Times New Roman" panose="02020603050405020304" pitchFamily="18" charset="0"/>
              </a:rPr>
              <a:t>} </a:t>
            </a:r>
            <a:r>
              <a:rPr lang="zh-CN" altLang="en-US" sz="3200" b="1" dirty="0">
                <a:latin typeface="Times New Roman" panose="02020603050405020304" pitchFamily="18" charset="0"/>
                <a:cs typeface="Times New Roman" panose="02020603050405020304" pitchFamily="18" charset="0"/>
              </a:rPr>
              <a:t>，则</a:t>
            </a:r>
            <a:endParaRPr lang="zh-CN" altLang="en-US" sz="3200" b="1" dirty="0">
              <a:latin typeface="Times New Roman" panose="02020603050405020304" pitchFamily="18" charset="0"/>
              <a:cs typeface="Times New Roman" panose="02020603050405020304" pitchFamily="18" charset="0"/>
            </a:endParaRPr>
          </a:p>
          <a:p>
            <a:pPr marL="0" indent="0" algn="just">
              <a:lnSpc>
                <a:spcPct val="140000"/>
              </a:lnSpc>
              <a:spcBef>
                <a:spcPts val="0"/>
              </a:spcBef>
              <a:buClr>
                <a:schemeClr val="accent2"/>
              </a:buClr>
              <a:buNone/>
            </a:pPr>
            <a:r>
              <a:rPr lang="en-US" altLang="zh-CN" sz="3200" b="1" dirty="0">
                <a:latin typeface="Times New Roman" panose="02020603050405020304" pitchFamily="18" charset="0"/>
                <a:cs typeface="Times New Roman" panose="02020603050405020304" pitchFamily="18" charset="0"/>
              </a:rPr>
              <a:t>(1)</a:t>
            </a:r>
            <a:r>
              <a:rPr lang="zh-CN" altLang="en-US" sz="3200" b="1" dirty="0">
                <a:latin typeface="Times New Roman" panose="02020603050405020304" pitchFamily="18" charset="0"/>
                <a:cs typeface="Times New Roman" panose="02020603050405020304" pitchFamily="18" charset="0"/>
              </a:rPr>
              <a:t>若</a:t>
            </a:r>
            <a:r>
              <a:rPr lang="en-US" altLang="zh-CN" sz="3200" b="1" dirty="0" err="1">
                <a:latin typeface="Times New Roman" panose="02020603050405020304" pitchFamily="18" charset="0"/>
                <a:cs typeface="Times New Roman" panose="02020603050405020304" pitchFamily="18" charset="0"/>
              </a:rPr>
              <a:t>x</a:t>
            </a:r>
            <a:r>
              <a:rPr lang="en-US" altLang="zh-CN" sz="3200" b="1" baseline="-25000" dirty="0" err="1">
                <a:latin typeface="Times New Roman" panose="02020603050405020304" pitchFamily="18" charset="0"/>
                <a:cs typeface="Times New Roman" panose="02020603050405020304" pitchFamily="18" charset="0"/>
              </a:rPr>
              <a:t>m</a:t>
            </a:r>
            <a:r>
              <a:rPr lang="en-US" altLang="zh-CN" sz="3200" b="1" dirty="0">
                <a:latin typeface="Times New Roman" panose="02020603050405020304" pitchFamily="18" charset="0"/>
                <a:cs typeface="Times New Roman" panose="02020603050405020304" pitchFamily="18" charset="0"/>
              </a:rPr>
              <a:t>=</a:t>
            </a:r>
            <a:r>
              <a:rPr lang="en-US" altLang="zh-CN" sz="3200" b="1" dirty="0" err="1">
                <a:latin typeface="Times New Roman" panose="02020603050405020304" pitchFamily="18" charset="0"/>
                <a:cs typeface="Times New Roman" panose="02020603050405020304" pitchFamily="18" charset="0"/>
              </a:rPr>
              <a:t>y</a:t>
            </a:r>
            <a:r>
              <a:rPr lang="en-US" altLang="zh-CN" sz="3200" b="1" baseline="-25000" dirty="0" err="1">
                <a:latin typeface="Times New Roman" panose="02020603050405020304" pitchFamily="18" charset="0"/>
                <a:cs typeface="Times New Roman" panose="02020603050405020304" pitchFamily="18" charset="0"/>
              </a:rPr>
              <a:t>n</a:t>
            </a:r>
            <a:r>
              <a:rPr lang="zh-CN" altLang="en-US" sz="3200" b="1" dirty="0">
                <a:latin typeface="Times New Roman" panose="02020603050405020304" pitchFamily="18" charset="0"/>
                <a:cs typeface="Times New Roman" panose="02020603050405020304" pitchFamily="18" charset="0"/>
              </a:rPr>
              <a:t>，则</a:t>
            </a:r>
            <a:r>
              <a:rPr lang="en-US" altLang="zh-CN" sz="3200" b="1" dirty="0" err="1">
                <a:latin typeface="Times New Roman" panose="02020603050405020304" pitchFamily="18" charset="0"/>
                <a:cs typeface="Times New Roman" panose="02020603050405020304" pitchFamily="18" charset="0"/>
              </a:rPr>
              <a:t>z</a:t>
            </a:r>
            <a:r>
              <a:rPr lang="en-US" altLang="zh-CN" sz="3200" b="1" baseline="-25000" dirty="0" err="1">
                <a:latin typeface="Times New Roman" panose="02020603050405020304" pitchFamily="18" charset="0"/>
                <a:cs typeface="Times New Roman" panose="02020603050405020304" pitchFamily="18" charset="0"/>
              </a:rPr>
              <a:t>k</a:t>
            </a:r>
            <a:r>
              <a:rPr lang="en-US" altLang="zh-CN" sz="3200" b="1" dirty="0">
                <a:latin typeface="Times New Roman" panose="02020603050405020304" pitchFamily="18" charset="0"/>
                <a:cs typeface="Times New Roman" panose="02020603050405020304" pitchFamily="18" charset="0"/>
              </a:rPr>
              <a:t>=</a:t>
            </a:r>
            <a:r>
              <a:rPr lang="en-US" altLang="zh-CN" sz="3200" b="1" dirty="0" err="1">
                <a:latin typeface="Times New Roman" panose="02020603050405020304" pitchFamily="18" charset="0"/>
                <a:cs typeface="Times New Roman" panose="02020603050405020304" pitchFamily="18" charset="0"/>
              </a:rPr>
              <a:t>x</a:t>
            </a:r>
            <a:r>
              <a:rPr lang="en-US" altLang="zh-CN" sz="3200" b="1" baseline="-25000" dirty="0" err="1">
                <a:latin typeface="Times New Roman" panose="02020603050405020304" pitchFamily="18" charset="0"/>
                <a:cs typeface="Times New Roman" panose="02020603050405020304" pitchFamily="18" charset="0"/>
              </a:rPr>
              <a:t>m</a:t>
            </a:r>
            <a:r>
              <a:rPr lang="en-US" altLang="zh-CN" sz="3200" b="1" dirty="0">
                <a:latin typeface="Times New Roman" panose="02020603050405020304" pitchFamily="18" charset="0"/>
                <a:cs typeface="Times New Roman" panose="02020603050405020304" pitchFamily="18" charset="0"/>
              </a:rPr>
              <a:t>=</a:t>
            </a:r>
            <a:r>
              <a:rPr lang="en-US" altLang="zh-CN" sz="3200" b="1" dirty="0" err="1">
                <a:latin typeface="Times New Roman" panose="02020603050405020304" pitchFamily="18" charset="0"/>
                <a:cs typeface="Times New Roman" panose="02020603050405020304" pitchFamily="18" charset="0"/>
              </a:rPr>
              <a:t>y</a:t>
            </a:r>
            <a:r>
              <a:rPr lang="en-US" altLang="zh-CN" sz="3200" b="1" baseline="-25000" dirty="0" err="1">
                <a:latin typeface="Times New Roman" panose="02020603050405020304" pitchFamily="18" charset="0"/>
                <a:cs typeface="Times New Roman" panose="02020603050405020304" pitchFamily="18" charset="0"/>
              </a:rPr>
              <a:t>n</a:t>
            </a:r>
            <a:r>
              <a:rPr lang="zh-CN" altLang="en-US" sz="3200" b="1" dirty="0">
                <a:latin typeface="Times New Roman" panose="02020603050405020304" pitchFamily="18" charset="0"/>
                <a:cs typeface="Times New Roman" panose="02020603050405020304" pitchFamily="18" charset="0"/>
              </a:rPr>
              <a:t>，</a:t>
            </a:r>
            <a:r>
              <a:rPr lang="zh-CN" altLang="en-US" sz="3200" b="1" dirty="0" smtClean="0">
                <a:latin typeface="Times New Roman" panose="02020603050405020304" pitchFamily="18" charset="0"/>
                <a:cs typeface="Times New Roman" panose="02020603050405020304" pitchFamily="18" charset="0"/>
              </a:rPr>
              <a:t>且</a:t>
            </a:r>
            <a:r>
              <a:rPr lang="en-US" altLang="zh-CN" sz="3200" b="1" dirty="0" smtClean="0">
                <a:latin typeface="Times New Roman" panose="02020603050405020304" pitchFamily="18" charset="0"/>
                <a:cs typeface="Times New Roman" panose="02020603050405020304" pitchFamily="18" charset="0"/>
              </a:rPr>
              <a:t>Z</a:t>
            </a:r>
            <a:r>
              <a:rPr lang="en-US" altLang="zh-CN" sz="3200" b="1" baseline="-25000" dirty="0" smtClean="0">
                <a:latin typeface="Times New Roman" panose="02020603050405020304" pitchFamily="18" charset="0"/>
                <a:cs typeface="Times New Roman" panose="02020603050405020304" pitchFamily="18" charset="0"/>
              </a:rPr>
              <a:t>k-1</a:t>
            </a:r>
            <a:r>
              <a:rPr lang="zh-CN" altLang="en-US" sz="3200" b="1" dirty="0" smtClean="0">
                <a:latin typeface="Times New Roman" panose="02020603050405020304" pitchFamily="18" charset="0"/>
                <a:cs typeface="Times New Roman" panose="02020603050405020304" pitchFamily="18" charset="0"/>
              </a:rPr>
              <a:t>是</a:t>
            </a:r>
            <a:r>
              <a:rPr lang="en-US" altLang="zh-CN" sz="3200" b="1" dirty="0" smtClean="0">
                <a:latin typeface="Times New Roman" panose="02020603050405020304" pitchFamily="18" charset="0"/>
                <a:cs typeface="Times New Roman" panose="02020603050405020304" pitchFamily="18" charset="0"/>
              </a:rPr>
              <a:t>X</a:t>
            </a:r>
            <a:r>
              <a:rPr lang="en-US" altLang="zh-CN" sz="3200" b="1" baseline="-25000" dirty="0" smtClean="0">
                <a:latin typeface="Times New Roman" panose="02020603050405020304" pitchFamily="18" charset="0"/>
                <a:cs typeface="Times New Roman" panose="02020603050405020304" pitchFamily="18" charset="0"/>
              </a:rPr>
              <a:t>m-1</a:t>
            </a:r>
            <a:r>
              <a:rPr lang="zh-CN" altLang="en-US" sz="3200" b="1" dirty="0" smtClean="0">
                <a:latin typeface="Times New Roman" panose="02020603050405020304" pitchFamily="18" charset="0"/>
                <a:cs typeface="Times New Roman" panose="02020603050405020304" pitchFamily="18" charset="0"/>
              </a:rPr>
              <a:t>和</a:t>
            </a:r>
            <a:r>
              <a:rPr lang="en-US" altLang="zh-CN" sz="3200" b="1" dirty="0" smtClean="0">
                <a:latin typeface="Times New Roman" panose="02020603050405020304" pitchFamily="18" charset="0"/>
                <a:cs typeface="Times New Roman" panose="02020603050405020304" pitchFamily="18" charset="0"/>
              </a:rPr>
              <a:t>Y</a:t>
            </a:r>
            <a:r>
              <a:rPr lang="en-US" altLang="zh-CN" sz="3200" b="1" baseline="-25000" dirty="0" smtClean="0">
                <a:latin typeface="Times New Roman" panose="02020603050405020304" pitchFamily="18" charset="0"/>
                <a:cs typeface="Times New Roman" panose="02020603050405020304" pitchFamily="18" charset="0"/>
              </a:rPr>
              <a:t>n-1</a:t>
            </a:r>
            <a:r>
              <a:rPr lang="zh-CN" altLang="en-US" sz="3200" b="1" dirty="0">
                <a:latin typeface="Times New Roman" panose="02020603050405020304" pitchFamily="18" charset="0"/>
                <a:cs typeface="Times New Roman" panose="02020603050405020304" pitchFamily="18" charset="0"/>
              </a:rPr>
              <a:t>的最长公共子序列。</a:t>
            </a:r>
            <a:endParaRPr lang="zh-CN" altLang="en-US" sz="3200" b="1" dirty="0">
              <a:latin typeface="Times New Roman" panose="02020603050405020304" pitchFamily="18" charset="0"/>
              <a:cs typeface="Times New Roman" panose="02020603050405020304" pitchFamily="18" charset="0"/>
            </a:endParaRPr>
          </a:p>
          <a:p>
            <a:pPr marL="0" indent="0" algn="just">
              <a:lnSpc>
                <a:spcPct val="140000"/>
              </a:lnSpc>
              <a:spcBef>
                <a:spcPts val="0"/>
              </a:spcBef>
              <a:buClr>
                <a:schemeClr val="accent2"/>
              </a:buClr>
              <a:buNone/>
            </a:pPr>
            <a:r>
              <a:rPr lang="en-US" altLang="zh-CN" sz="3200" b="1" dirty="0">
                <a:latin typeface="Times New Roman" panose="02020603050405020304" pitchFamily="18" charset="0"/>
                <a:cs typeface="Times New Roman" panose="02020603050405020304" pitchFamily="18" charset="0"/>
              </a:rPr>
              <a:t>(2)</a:t>
            </a:r>
            <a:r>
              <a:rPr lang="zh-CN" altLang="en-US" sz="3200" b="1" dirty="0">
                <a:latin typeface="Times New Roman" panose="02020603050405020304" pitchFamily="18" charset="0"/>
                <a:cs typeface="Times New Roman" panose="02020603050405020304" pitchFamily="18" charset="0"/>
              </a:rPr>
              <a:t>若</a:t>
            </a:r>
            <a:r>
              <a:rPr lang="en-US" altLang="zh-CN" sz="3200" b="1" dirty="0" err="1">
                <a:latin typeface="Times New Roman" panose="02020603050405020304" pitchFamily="18" charset="0"/>
                <a:cs typeface="Times New Roman" panose="02020603050405020304" pitchFamily="18" charset="0"/>
              </a:rPr>
              <a:t>x</a:t>
            </a:r>
            <a:r>
              <a:rPr lang="en-US" altLang="zh-CN" sz="3200" b="1" baseline="-25000" dirty="0" err="1">
                <a:latin typeface="Times New Roman" panose="02020603050405020304" pitchFamily="18" charset="0"/>
                <a:cs typeface="Times New Roman" panose="02020603050405020304" pitchFamily="18" charset="0"/>
              </a:rPr>
              <a:t>m</a:t>
            </a:r>
            <a:r>
              <a:rPr lang="en-US" altLang="zh-CN" sz="3200" b="1" dirty="0" err="1">
                <a:latin typeface="Times New Roman" panose="02020603050405020304" pitchFamily="18" charset="0"/>
                <a:cs typeface="Times New Roman" panose="02020603050405020304" pitchFamily="18" charset="0"/>
              </a:rPr>
              <a:t>≠y</a:t>
            </a:r>
            <a:r>
              <a:rPr lang="en-US" altLang="zh-CN" sz="3200" b="1" baseline="-25000" dirty="0" err="1">
                <a:latin typeface="Times New Roman" panose="02020603050405020304" pitchFamily="18" charset="0"/>
                <a:cs typeface="Times New Roman" panose="02020603050405020304" pitchFamily="18" charset="0"/>
              </a:rPr>
              <a:t>n</a:t>
            </a:r>
            <a:r>
              <a:rPr lang="zh-CN" altLang="en-US" sz="3200" b="1" dirty="0">
                <a:latin typeface="Times New Roman" panose="02020603050405020304" pitchFamily="18" charset="0"/>
                <a:cs typeface="Times New Roman" panose="02020603050405020304" pitchFamily="18" charset="0"/>
              </a:rPr>
              <a:t>且</a:t>
            </a:r>
            <a:r>
              <a:rPr lang="en-US" altLang="zh-CN" sz="3200" b="1" dirty="0" err="1">
                <a:latin typeface="Times New Roman" panose="02020603050405020304" pitchFamily="18" charset="0"/>
                <a:cs typeface="Times New Roman" panose="02020603050405020304" pitchFamily="18" charset="0"/>
              </a:rPr>
              <a:t>z</a:t>
            </a:r>
            <a:r>
              <a:rPr lang="en-US" altLang="zh-CN" sz="3200" b="1" baseline="-25000" dirty="0" err="1">
                <a:latin typeface="Times New Roman" panose="02020603050405020304" pitchFamily="18" charset="0"/>
                <a:cs typeface="Times New Roman" panose="02020603050405020304" pitchFamily="18" charset="0"/>
              </a:rPr>
              <a:t>k</a:t>
            </a:r>
            <a:r>
              <a:rPr lang="en-US" altLang="zh-CN" sz="3200" b="1" dirty="0" err="1">
                <a:latin typeface="Times New Roman" panose="02020603050405020304" pitchFamily="18" charset="0"/>
                <a:cs typeface="Times New Roman" panose="02020603050405020304" pitchFamily="18" charset="0"/>
              </a:rPr>
              <a:t>≠x</a:t>
            </a:r>
            <a:r>
              <a:rPr lang="en-US" altLang="zh-CN" sz="3200" b="1" baseline="-25000" dirty="0" err="1">
                <a:latin typeface="Times New Roman" panose="02020603050405020304" pitchFamily="18" charset="0"/>
                <a:cs typeface="Times New Roman" panose="02020603050405020304" pitchFamily="18" charset="0"/>
              </a:rPr>
              <a:t>m</a:t>
            </a:r>
            <a:r>
              <a:rPr lang="zh-CN" altLang="en-US" sz="3200" b="1" dirty="0">
                <a:latin typeface="Times New Roman" panose="02020603050405020304" pitchFamily="18" charset="0"/>
                <a:cs typeface="Times New Roman" panose="02020603050405020304" pitchFamily="18" charset="0"/>
              </a:rPr>
              <a:t>，则</a:t>
            </a:r>
            <a:r>
              <a:rPr lang="en-US" altLang="zh-CN" sz="3200" b="1" dirty="0">
                <a:latin typeface="Times New Roman" panose="02020603050405020304" pitchFamily="18" charset="0"/>
                <a:cs typeface="Times New Roman" panose="02020603050405020304" pitchFamily="18" charset="0"/>
              </a:rPr>
              <a:t>Z</a:t>
            </a:r>
            <a:r>
              <a:rPr lang="zh-CN" altLang="en-US" sz="3200" b="1" dirty="0" smtClean="0">
                <a:latin typeface="Times New Roman" panose="02020603050405020304" pitchFamily="18" charset="0"/>
                <a:cs typeface="Times New Roman" panose="02020603050405020304" pitchFamily="18" charset="0"/>
              </a:rPr>
              <a:t>是</a:t>
            </a:r>
            <a:r>
              <a:rPr lang="en-US" altLang="zh-CN" sz="3200" b="1" dirty="0" smtClean="0">
                <a:latin typeface="Times New Roman" panose="02020603050405020304" pitchFamily="18" charset="0"/>
                <a:cs typeface="Times New Roman" panose="02020603050405020304" pitchFamily="18" charset="0"/>
              </a:rPr>
              <a:t>X</a:t>
            </a:r>
            <a:r>
              <a:rPr lang="en-US" altLang="zh-CN" sz="3200" b="1" baseline="-25000" dirty="0" smtClean="0">
                <a:latin typeface="Times New Roman" panose="02020603050405020304" pitchFamily="18" charset="0"/>
                <a:cs typeface="Times New Roman" panose="02020603050405020304" pitchFamily="18" charset="0"/>
              </a:rPr>
              <a:t>m-1</a:t>
            </a:r>
            <a:r>
              <a:rPr lang="zh-CN" altLang="en-US" sz="3200" b="1" dirty="0">
                <a:latin typeface="Times New Roman" panose="02020603050405020304" pitchFamily="18" charset="0"/>
                <a:cs typeface="Times New Roman" panose="02020603050405020304" pitchFamily="18" charset="0"/>
              </a:rPr>
              <a:t>和</a:t>
            </a:r>
            <a:r>
              <a:rPr lang="en-US" altLang="zh-CN" sz="3200" b="1" dirty="0">
                <a:latin typeface="Times New Roman" panose="02020603050405020304" pitchFamily="18" charset="0"/>
                <a:cs typeface="Times New Roman" panose="02020603050405020304" pitchFamily="18" charset="0"/>
              </a:rPr>
              <a:t>Y</a:t>
            </a:r>
            <a:r>
              <a:rPr lang="zh-CN" altLang="en-US" sz="3200" b="1" dirty="0">
                <a:latin typeface="Times New Roman" panose="02020603050405020304" pitchFamily="18" charset="0"/>
                <a:cs typeface="Times New Roman" panose="02020603050405020304" pitchFamily="18" charset="0"/>
              </a:rPr>
              <a:t>的最长公共子序列。</a:t>
            </a:r>
            <a:endParaRPr lang="zh-CN" altLang="en-US" sz="3200" b="1" dirty="0">
              <a:latin typeface="Times New Roman" panose="02020603050405020304" pitchFamily="18" charset="0"/>
              <a:cs typeface="Times New Roman" panose="02020603050405020304" pitchFamily="18" charset="0"/>
            </a:endParaRPr>
          </a:p>
          <a:p>
            <a:pPr marL="0" indent="0" algn="just">
              <a:lnSpc>
                <a:spcPct val="140000"/>
              </a:lnSpc>
              <a:spcBef>
                <a:spcPts val="0"/>
              </a:spcBef>
              <a:buClr>
                <a:schemeClr val="accent2"/>
              </a:buClr>
              <a:buNone/>
            </a:pPr>
            <a:r>
              <a:rPr lang="en-US" altLang="zh-CN" sz="3200" b="1" dirty="0">
                <a:latin typeface="Times New Roman" panose="02020603050405020304" pitchFamily="18" charset="0"/>
                <a:cs typeface="Times New Roman" panose="02020603050405020304" pitchFamily="18" charset="0"/>
              </a:rPr>
              <a:t>(3)</a:t>
            </a:r>
            <a:r>
              <a:rPr lang="zh-CN" altLang="en-US" sz="3200" b="1" dirty="0">
                <a:latin typeface="Times New Roman" panose="02020603050405020304" pitchFamily="18" charset="0"/>
                <a:cs typeface="Times New Roman" panose="02020603050405020304" pitchFamily="18" charset="0"/>
              </a:rPr>
              <a:t>若</a:t>
            </a:r>
            <a:r>
              <a:rPr lang="en-US" altLang="zh-CN" sz="3200" b="1" dirty="0" err="1">
                <a:latin typeface="Times New Roman" panose="02020603050405020304" pitchFamily="18" charset="0"/>
                <a:cs typeface="Times New Roman" panose="02020603050405020304" pitchFamily="18" charset="0"/>
              </a:rPr>
              <a:t>x</a:t>
            </a:r>
            <a:r>
              <a:rPr lang="en-US" altLang="zh-CN" sz="3200" b="1" baseline="-25000" dirty="0" err="1">
                <a:latin typeface="Times New Roman" panose="02020603050405020304" pitchFamily="18" charset="0"/>
                <a:cs typeface="Times New Roman" panose="02020603050405020304" pitchFamily="18" charset="0"/>
              </a:rPr>
              <a:t>m</a:t>
            </a:r>
            <a:r>
              <a:rPr lang="en-US" altLang="zh-CN" sz="3200" b="1" dirty="0" err="1">
                <a:latin typeface="Times New Roman" panose="02020603050405020304" pitchFamily="18" charset="0"/>
                <a:cs typeface="Times New Roman" panose="02020603050405020304" pitchFamily="18" charset="0"/>
              </a:rPr>
              <a:t>≠y</a:t>
            </a:r>
            <a:r>
              <a:rPr lang="en-US" altLang="zh-CN" sz="3200" b="1" baseline="-25000" dirty="0" err="1">
                <a:latin typeface="Times New Roman" panose="02020603050405020304" pitchFamily="18" charset="0"/>
                <a:cs typeface="Times New Roman" panose="02020603050405020304" pitchFamily="18" charset="0"/>
              </a:rPr>
              <a:t>n</a:t>
            </a:r>
            <a:r>
              <a:rPr lang="zh-CN" altLang="en-US" sz="3200" b="1" dirty="0">
                <a:latin typeface="Times New Roman" panose="02020603050405020304" pitchFamily="18" charset="0"/>
                <a:cs typeface="Times New Roman" panose="02020603050405020304" pitchFamily="18" charset="0"/>
              </a:rPr>
              <a:t>且</a:t>
            </a:r>
            <a:r>
              <a:rPr lang="en-US" altLang="zh-CN" sz="3200" b="1" dirty="0" err="1">
                <a:latin typeface="Times New Roman" panose="02020603050405020304" pitchFamily="18" charset="0"/>
                <a:cs typeface="Times New Roman" panose="02020603050405020304" pitchFamily="18" charset="0"/>
              </a:rPr>
              <a:t>zk≠yn</a:t>
            </a:r>
            <a:r>
              <a:rPr lang="zh-CN" altLang="en-US" sz="3200" b="1" dirty="0">
                <a:latin typeface="Times New Roman" panose="02020603050405020304" pitchFamily="18" charset="0"/>
                <a:cs typeface="Times New Roman" panose="02020603050405020304" pitchFamily="18" charset="0"/>
              </a:rPr>
              <a:t>，则</a:t>
            </a:r>
            <a:r>
              <a:rPr lang="en-US" altLang="zh-CN" sz="3200" b="1" dirty="0">
                <a:latin typeface="Times New Roman" panose="02020603050405020304" pitchFamily="18" charset="0"/>
                <a:cs typeface="Times New Roman" panose="02020603050405020304" pitchFamily="18" charset="0"/>
              </a:rPr>
              <a:t>Z</a:t>
            </a:r>
            <a:r>
              <a:rPr lang="zh-CN" altLang="en-US" sz="3200" b="1" dirty="0">
                <a:latin typeface="Times New Roman" panose="02020603050405020304" pitchFamily="18" charset="0"/>
                <a:cs typeface="Times New Roman" panose="02020603050405020304" pitchFamily="18" charset="0"/>
              </a:rPr>
              <a:t>是</a:t>
            </a:r>
            <a:r>
              <a:rPr lang="en-US" altLang="zh-CN" sz="3200" b="1" dirty="0">
                <a:latin typeface="Times New Roman" panose="02020603050405020304" pitchFamily="18" charset="0"/>
                <a:cs typeface="Times New Roman" panose="02020603050405020304" pitchFamily="18" charset="0"/>
              </a:rPr>
              <a:t>X</a:t>
            </a:r>
            <a:r>
              <a:rPr lang="zh-CN" altLang="en-US" sz="3200" b="1" dirty="0" smtClean="0">
                <a:latin typeface="Times New Roman" panose="02020603050405020304" pitchFamily="18" charset="0"/>
                <a:cs typeface="Times New Roman" panose="02020603050405020304" pitchFamily="18" charset="0"/>
              </a:rPr>
              <a:t>和</a:t>
            </a:r>
            <a:r>
              <a:rPr lang="en-US" altLang="zh-CN" sz="3200" b="1" dirty="0" smtClean="0">
                <a:latin typeface="Times New Roman" panose="02020603050405020304" pitchFamily="18" charset="0"/>
                <a:cs typeface="Times New Roman" panose="02020603050405020304" pitchFamily="18" charset="0"/>
              </a:rPr>
              <a:t>Y</a:t>
            </a:r>
            <a:r>
              <a:rPr lang="en-US" altLang="zh-CN" sz="3200" b="1" baseline="-25000" dirty="0" smtClean="0">
                <a:latin typeface="Times New Roman" panose="02020603050405020304" pitchFamily="18" charset="0"/>
                <a:cs typeface="Times New Roman" panose="02020603050405020304" pitchFamily="18" charset="0"/>
              </a:rPr>
              <a:t>n-1</a:t>
            </a:r>
            <a:r>
              <a:rPr lang="zh-CN" altLang="en-US" sz="3200" b="1" dirty="0">
                <a:latin typeface="Times New Roman" panose="02020603050405020304" pitchFamily="18" charset="0"/>
                <a:cs typeface="Times New Roman" panose="02020603050405020304" pitchFamily="18" charset="0"/>
              </a:rPr>
              <a:t>的最长公共子序列</a:t>
            </a:r>
            <a:r>
              <a:rPr lang="zh-CN" altLang="en-US" sz="3200" b="1" dirty="0" smtClean="0">
                <a:latin typeface="Times New Roman" panose="02020603050405020304" pitchFamily="18" charset="0"/>
                <a:cs typeface="Times New Roman" panose="02020603050405020304" pitchFamily="18" charset="0"/>
              </a:rPr>
              <a:t>。</a:t>
            </a:r>
            <a:endParaRPr lang="zh-CN" alt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a:t>最长公共子序列的结构</a:t>
            </a:r>
            <a:endParaRPr lang="zh-CN" altLang="en-US" dirty="0"/>
          </a:p>
        </p:txBody>
      </p:sp>
      <p:sp>
        <p:nvSpPr>
          <p:cNvPr id="3" name="内容占位符 2"/>
          <p:cNvSpPr>
            <a:spLocks noGrp="1"/>
          </p:cNvSpPr>
          <p:nvPr>
            <p:ph idx="1"/>
          </p:nvPr>
        </p:nvSpPr>
        <p:spPr/>
        <p:txBody>
          <a:bodyPr/>
          <a:lstStyle/>
          <a:p>
            <a:pPr marL="0" indent="0">
              <a:lnSpc>
                <a:spcPct val="150000"/>
              </a:lnSpc>
              <a:buNone/>
            </a:pPr>
            <a:r>
              <a:rPr lang="zh-CN" altLang="en-US" dirty="0" smtClean="0"/>
              <a:t>结论：</a:t>
            </a:r>
            <a:endParaRPr lang="en-US" altLang="zh-CN" dirty="0" smtClean="0"/>
          </a:p>
          <a:p>
            <a:pPr marL="0" indent="0">
              <a:lnSpc>
                <a:spcPct val="150000"/>
              </a:lnSpc>
              <a:buNone/>
            </a:pPr>
            <a:r>
              <a:rPr lang="zh-CN" altLang="en-US" dirty="0" smtClean="0"/>
              <a:t>由此可见，</a:t>
            </a:r>
            <a:r>
              <a:rPr lang="en-US" altLang="zh-CN" dirty="0" smtClean="0">
                <a:solidFill>
                  <a:srgbClr val="FF0000"/>
                </a:solidFill>
                <a:effectLst>
                  <a:outerShdw blurRad="38100" dist="38100" dir="2700000" algn="tl">
                    <a:srgbClr val="000000">
                      <a:alpha val="43137"/>
                    </a:srgbClr>
                  </a:outerShdw>
                </a:effectLst>
              </a:rPr>
              <a:t>2</a:t>
            </a:r>
            <a:r>
              <a:rPr lang="zh-CN" altLang="en-US" dirty="0" smtClean="0">
                <a:solidFill>
                  <a:srgbClr val="FF0000"/>
                </a:solidFill>
                <a:effectLst>
                  <a:outerShdw blurRad="38100" dist="38100" dir="2700000" algn="tl">
                    <a:srgbClr val="000000">
                      <a:alpha val="43137"/>
                    </a:srgbClr>
                  </a:outerShdw>
                </a:effectLst>
              </a:rPr>
              <a:t>个序列的最长公共子序列包含了这</a:t>
            </a:r>
            <a:r>
              <a:rPr lang="en-US" altLang="zh-CN" dirty="0" smtClean="0">
                <a:solidFill>
                  <a:srgbClr val="FF0000"/>
                </a:solidFill>
                <a:effectLst>
                  <a:outerShdw blurRad="38100" dist="38100" dir="2700000" algn="tl">
                    <a:srgbClr val="000000">
                      <a:alpha val="43137"/>
                    </a:srgbClr>
                  </a:outerShdw>
                </a:effectLst>
              </a:rPr>
              <a:t>2</a:t>
            </a:r>
            <a:r>
              <a:rPr lang="zh-CN" altLang="en-US" dirty="0" smtClean="0">
                <a:solidFill>
                  <a:srgbClr val="FF0000"/>
                </a:solidFill>
                <a:effectLst>
                  <a:outerShdw blurRad="38100" dist="38100" dir="2700000" algn="tl">
                    <a:srgbClr val="000000">
                      <a:alpha val="43137"/>
                    </a:srgbClr>
                  </a:outerShdw>
                </a:effectLst>
              </a:rPr>
              <a:t>个序列的前缀的最长公共子序列</a:t>
            </a:r>
            <a:r>
              <a:rPr lang="zh-CN" altLang="en-US" dirty="0" smtClean="0"/>
              <a:t>。因此，最长公共子序列问题具有最优子结构性质。</a:t>
            </a:r>
            <a:endParaRPr lang="zh-CN" altLang="en-US"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自定义设计方案">
  <a:themeElements>
    <a:clrScheme name="">
      <a:dk1>
        <a:srgbClr val="000000"/>
      </a:dk1>
      <a:lt1>
        <a:srgbClr val="FFFFFF"/>
      </a:lt1>
      <a:dk2>
        <a:srgbClr val="000000"/>
      </a:dk2>
      <a:lt2>
        <a:srgbClr val="808080"/>
      </a:lt2>
      <a:accent1>
        <a:srgbClr val="A7C6E5"/>
      </a:accent1>
      <a:accent2>
        <a:srgbClr val="333399"/>
      </a:accent2>
      <a:accent3>
        <a:srgbClr val="FFFFFF"/>
      </a:accent3>
      <a:accent4>
        <a:srgbClr val="000000"/>
      </a:accent4>
      <a:accent5>
        <a:srgbClr val="D0DFEF"/>
      </a:accent5>
      <a:accent6>
        <a:srgbClr val="2D2D89"/>
      </a:accent6>
      <a:hlink>
        <a:srgbClr val="009999"/>
      </a:hlink>
      <a:folHlink>
        <a:srgbClr val="99CC00"/>
      </a:folHlink>
    </a:clrScheme>
    <a:fontScheme name="">
      <a:majorFont>
        <a:latin typeface="Arial"/>
        <a:ea typeface="宋体"/>
        <a:cs typeface=""/>
      </a:majorFont>
      <a:minorFont>
        <a:latin typeface="Arial"/>
        <a:ea typeface="宋体"/>
        <a:cs typeface=""/>
      </a:minorFont>
    </a:fontScheme>
    <a:fmtScheme name="Office 2007-2010">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atMod val="350000"/>
                <a:shade val="99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raClrSchemeLst>
    <a:extraClrScheme>
      <a:clrScheme name="自定义设计方案 1">
        <a:dk1>
          <a:srgbClr val="000000"/>
        </a:dk1>
        <a:lt1>
          <a:srgbClr val="FFFFFF"/>
        </a:lt1>
        <a:dk2>
          <a:srgbClr val="000000"/>
        </a:dk2>
        <a:lt2>
          <a:srgbClr val="808080"/>
        </a:lt2>
        <a:accent1>
          <a:srgbClr val="A7C6E5"/>
        </a:accent1>
        <a:accent2>
          <a:srgbClr val="333399"/>
        </a:accent2>
        <a:accent3>
          <a:srgbClr val="FFFFFF"/>
        </a:accent3>
        <a:accent4>
          <a:srgbClr val="000000"/>
        </a:accent4>
        <a:accent5>
          <a:srgbClr val="D0DFF0"/>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自定义设计方案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自定义设计方案 3">
        <a:dk1>
          <a:srgbClr val="000000"/>
        </a:dk1>
        <a:lt1>
          <a:srgbClr val="FFFFFF"/>
        </a:lt1>
        <a:dk2>
          <a:srgbClr val="000000"/>
        </a:dk2>
        <a:lt2>
          <a:srgbClr val="808080"/>
        </a:lt2>
        <a:accent1>
          <a:srgbClr val="97CCFF"/>
        </a:accent1>
        <a:accent2>
          <a:srgbClr val="CCCCFF"/>
        </a:accent2>
        <a:accent3>
          <a:srgbClr val="FFFFFF"/>
        </a:accent3>
        <a:accent4>
          <a:srgbClr val="000000"/>
        </a:accent4>
        <a:accent5>
          <a:srgbClr val="C9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自定义设计方案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自定义设计方案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自定义设计方案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自定义设计方案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自定义设计方案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自定义设计方案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自定义设计方案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自定义设计方案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自定义设计方案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等线"/>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算法1模板</Template>
  <TotalTime>0</TotalTime>
  <Words>2295</Words>
  <Application>WPS Presentation</Application>
  <PresentationFormat>宽屏</PresentationFormat>
  <Paragraphs>113</Paragraphs>
  <Slides>14</Slides>
  <Notes>2</Notes>
  <HiddenSlides>0</HiddenSlides>
  <MMClips>0</MMClips>
  <ScaleCrop>false</ScaleCrop>
  <HeadingPairs>
    <vt:vector size="8" baseType="variant">
      <vt:variant>
        <vt:lpstr>已用的字体</vt:lpstr>
      </vt:variant>
      <vt:variant>
        <vt:i4>19</vt:i4>
      </vt:variant>
      <vt:variant>
        <vt:lpstr>主题</vt:lpstr>
      </vt:variant>
      <vt:variant>
        <vt:i4>1</vt:i4>
      </vt:variant>
      <vt:variant>
        <vt:lpstr>嵌入 OLE 服务器</vt:lpstr>
      </vt:variant>
      <vt:variant>
        <vt:i4>1</vt:i4>
      </vt:variant>
      <vt:variant>
        <vt:lpstr>幻灯片标题</vt:lpstr>
      </vt:variant>
      <vt:variant>
        <vt:i4>14</vt:i4>
      </vt:variant>
    </vt:vector>
  </HeadingPairs>
  <TitlesOfParts>
    <vt:vector size="35" baseType="lpstr">
      <vt:lpstr>Arial</vt:lpstr>
      <vt:lpstr>宋体</vt:lpstr>
      <vt:lpstr>Wingdings</vt:lpstr>
      <vt:lpstr>汉仪书宋二KW</vt:lpstr>
      <vt:lpstr>华文隶书</vt:lpstr>
      <vt:lpstr>新宋体</vt:lpstr>
      <vt:lpstr>报隶-简</vt:lpstr>
      <vt:lpstr>黑体</vt:lpstr>
      <vt:lpstr>汉仪中黑KW</vt:lpstr>
      <vt:lpstr>微软雅黑</vt:lpstr>
      <vt:lpstr>汉仪旗黑</vt:lpstr>
      <vt:lpstr>方正书宋_GBK</vt:lpstr>
      <vt:lpstr>Times New Roman</vt:lpstr>
      <vt:lpstr>楷体_GB2312</vt:lpstr>
      <vt:lpstr>汉仪楷体简</vt:lpstr>
      <vt:lpstr>宋体</vt:lpstr>
      <vt:lpstr>Arial Unicode MS</vt:lpstr>
      <vt:lpstr>等线</vt:lpstr>
      <vt:lpstr>汉仪中等线KW</vt:lpstr>
      <vt:lpstr>自定义设计方案</vt:lpstr>
      <vt:lpstr>Equation.3</vt:lpstr>
      <vt:lpstr>动态规划</vt:lpstr>
      <vt:lpstr>PowerPoint 演示文稿</vt:lpstr>
      <vt:lpstr>基本要素</vt:lpstr>
      <vt:lpstr>基本要素</vt:lpstr>
      <vt:lpstr>基本要素</vt:lpstr>
      <vt:lpstr>最长公共子序列</vt:lpstr>
      <vt:lpstr>问题描述</vt:lpstr>
      <vt:lpstr>最长公共子序列的结构</vt:lpstr>
      <vt:lpstr>最长公共子序列的结构</vt:lpstr>
      <vt:lpstr>最长公共子序列的结构</vt:lpstr>
      <vt:lpstr>最长公共子序列的结构</vt:lpstr>
      <vt:lpstr>最长公共子序列的结构</vt:lpstr>
      <vt:lpstr>最长公共子序列的结构</vt:lpstr>
      <vt:lpstr>最长公共子序列的结构</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算法设计与分析</dc:title>
  <dc:creator>huxufei</dc:creator>
  <cp:lastModifiedBy>Somnus</cp:lastModifiedBy>
  <cp:revision>609</cp:revision>
  <dcterms:created xsi:type="dcterms:W3CDTF">2022-09-16T07:51:24Z</dcterms:created>
  <dcterms:modified xsi:type="dcterms:W3CDTF">2022-09-16T07:51:24Z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13260F1FEB4F2C4AEB53FB62E6214EDD</vt:lpwstr>
  </property>
  <property fmtid="{D5CDD505-2E9C-101B-9397-08002B2CF9AE}" pid="3" name="KSOProductBuildVer">
    <vt:lpwstr>1033-4.6.1.7467</vt:lpwstr>
  </property>
</Properties>
</file>