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3849" r:id="rId6"/>
    <p:sldId id="3860" r:id="rId7"/>
    <p:sldId id="3865" r:id="rId8"/>
    <p:sldId id="3866" r:id="rId9"/>
    <p:sldId id="3867" r:id="rId10"/>
    <p:sldId id="3868" r:id="rId11"/>
    <p:sldId id="3869" r:id="rId12"/>
    <p:sldId id="263" r:id="rId13"/>
    <p:sldId id="3870" r:id="rId14"/>
    <p:sldId id="3871" r:id="rId15"/>
    <p:sldId id="3872" r:id="rId16"/>
    <p:sldId id="3873" r:id="rId17"/>
    <p:sldId id="3874" r:id="rId18"/>
    <p:sldId id="3875" r:id="rId19"/>
    <p:sldId id="3859" r:id="rId20"/>
    <p:sldId id="3846" r:id="rId21"/>
    <p:sldId id="3876" r:id="rId22"/>
    <p:sldId id="3877" r:id="rId23"/>
    <p:sldId id="3855" r:id="rId24"/>
    <p:sldId id="3858" r:id="rId25"/>
    <p:sldId id="3878" r:id="rId26"/>
    <p:sldId id="3856" r:id="rId27"/>
    <p:sldId id="3879" r:id="rId28"/>
    <p:sldId id="3880" r:id="rId29"/>
    <p:sldId id="3863" r:id="rId30"/>
    <p:sldId id="3857" r:id="rId31"/>
    <p:sldId id="3882" r:id="rId32"/>
    <p:sldId id="3881" r:id="rId33"/>
    <p:sldId id="3847" r:id="rId34"/>
    <p:sldId id="3864" r:id="rId35"/>
    <p:sldId id="3861" r:id="rId36"/>
    <p:sldId id="3862" r:id="rId37"/>
    <p:sldId id="3844" r:id="rId38"/>
  </p:sldIdLst>
  <p:sldSz cx="12192000" cy="6858000"/>
  <p:notesSz cx="6858000" cy="9144000"/>
  <p:defaultTextStyle>
    <a:defPPr rtl="0">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4694" autoAdjust="0"/>
  </p:normalViewPr>
  <p:slideViewPr>
    <p:cSldViewPr snapToGrid="0">
      <p:cViewPr varScale="1">
        <p:scale>
          <a:sx n="67" d="100"/>
          <a:sy n="67" d="100"/>
        </p:scale>
        <p:origin x="63" y="708"/>
      </p:cViewPr>
      <p:guideLst/>
    </p:cSldViewPr>
  </p:slideViewPr>
  <p:outlineViewPr>
    <p:cViewPr>
      <p:scale>
        <a:sx n="33" d="100"/>
        <a:sy n="33" d="100"/>
      </p:scale>
      <p:origin x="0" y="-374"/>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882" y="13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zh-CN" sz="1200"/>
            </a:lvl1pPr>
          </a:lstStyle>
          <a:p>
            <a:pPr rtl="0"/>
            <a:endParaRPr lang="zh-CN" dirty="0"/>
          </a:p>
        </p:txBody>
      </p:sp>
      <p:sp>
        <p:nvSpPr>
          <p:cNvPr id="3" name="日期占位符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zh-CN" sz="1200"/>
            </a:lvl1pPr>
          </a:lstStyle>
          <a:p>
            <a:pPr rtl="0"/>
            <a:fld id="{A33343B1-0600-41B7-901E-2759A7EB743B}" type="datetime1">
              <a:rPr lang="zh-CN" altLang="en-US" smtClean="0"/>
              <a:t>2025/5/6</a:t>
            </a:fld>
            <a:endParaRPr lang="zh-CN" dirty="0"/>
          </a:p>
        </p:txBody>
      </p:sp>
      <p:sp>
        <p:nvSpPr>
          <p:cNvPr id="4" name="页脚占位符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zh-CN" sz="1200"/>
            </a:lvl1pPr>
          </a:lstStyle>
          <a:p>
            <a:pPr rtl="0"/>
            <a:endParaRPr lang="zh-CN" dirty="0"/>
          </a:p>
        </p:txBody>
      </p:sp>
      <p:sp>
        <p:nvSpPr>
          <p:cNvPr id="5" name="灯片编号占位符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zh-CN" sz="1200"/>
            </a:lvl1pPr>
          </a:lstStyle>
          <a:p>
            <a:pPr rtl="0"/>
            <a:fld id="{EF757874-EF65-4B61-B062-40C932C81294}" type="slidenum">
              <a:rPr lang="zh-CN" smtClean="0"/>
              <a:t>‹#›</a:t>
            </a:fld>
            <a:endParaRPr lang="zh-CN"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zh-CN" sz="1200"/>
            </a:lvl1pPr>
          </a:lstStyle>
          <a:p>
            <a:pPr rtl="0"/>
            <a:endParaRPr lang="zh-CN"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zh-CN" sz="1200"/>
            </a:lvl1pPr>
          </a:lstStyle>
          <a:p>
            <a:pPr rtl="0"/>
            <a:fld id="{8387769B-70AD-43B4-BE07-FAFF1DE13133}" type="datetime1">
              <a:rPr lang="zh-CN" altLang="en-US" smtClean="0"/>
              <a:t>2025/5/6</a:t>
            </a:fld>
            <a:endParaRPr lang="zh-CN"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zh-CN"/>
            </a:defPPr>
          </a:lstStyle>
          <a:p>
            <a:pPr rtl="0"/>
            <a:endParaRPr lang="zh-CN"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zh-CN"/>
            </a:defPPr>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zh-CN" sz="1200"/>
            </a:lvl1pPr>
          </a:lstStyle>
          <a:p>
            <a:pPr rtl="0"/>
            <a:endParaRPr lang="zh-CN"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zh-CN" sz="1200"/>
            </a:lvl1pPr>
          </a:lstStyle>
          <a:p>
            <a:pPr rtl="0"/>
            <a:fld id="{8B57D50D-BAA9-464B-B391-243138E078D8}" type="slidenum">
              <a:rPr lang="zh-CN" smtClean="0"/>
              <a:t>‹#›</a:t>
            </a:fld>
            <a:endParaRPr lang="zh-CN" dirty="0"/>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zh-CN" sz="1200" kern="1200">
        <a:solidFill>
          <a:schemeClr val="tx1"/>
        </a:solidFill>
        <a:latin typeface="+mn-ea"/>
        <a:ea typeface="+mn-ea"/>
        <a:cs typeface="+mn-cs"/>
      </a:defRPr>
    </a:lvl1pPr>
    <a:lvl2pPr marL="457200" algn="l" defTabSz="914400" rtl="0" eaLnBrk="1" latinLnBrk="0" hangingPunct="1">
      <a:defRPr lang="zh-CN" sz="1200" kern="1200">
        <a:solidFill>
          <a:schemeClr val="tx1"/>
        </a:solidFill>
        <a:latin typeface="+mn-ea"/>
        <a:ea typeface="+mn-ea"/>
        <a:cs typeface="+mn-cs"/>
      </a:defRPr>
    </a:lvl2pPr>
    <a:lvl3pPr marL="914400" algn="l" defTabSz="914400" rtl="0" eaLnBrk="1" latinLnBrk="0" hangingPunct="1">
      <a:defRPr lang="zh-CN" sz="1200" kern="1200">
        <a:solidFill>
          <a:schemeClr val="tx1"/>
        </a:solidFill>
        <a:latin typeface="+mn-ea"/>
        <a:ea typeface="+mn-ea"/>
        <a:cs typeface="+mn-cs"/>
      </a:defRPr>
    </a:lvl3pPr>
    <a:lvl4pPr marL="1371600" algn="l" defTabSz="914400" rtl="0" eaLnBrk="1" latinLnBrk="0" hangingPunct="1">
      <a:defRPr lang="zh-CN" sz="1200" kern="1200">
        <a:solidFill>
          <a:schemeClr val="tx1"/>
        </a:solidFill>
        <a:latin typeface="+mn-ea"/>
        <a:ea typeface="+mn-ea"/>
        <a:cs typeface="+mn-cs"/>
      </a:defRPr>
    </a:lvl4pPr>
    <a:lvl5pPr marL="1828800" algn="l" defTabSz="914400" rtl="0" eaLnBrk="1" latinLnBrk="0" hangingPunct="1">
      <a:defRPr lang="zh-CN" sz="1200" kern="1200">
        <a:solidFill>
          <a:schemeClr val="tx1"/>
        </a:solidFill>
        <a:latin typeface="+mn-ea"/>
        <a:ea typeface="+mn-ea"/>
        <a:cs typeface="+mn-cs"/>
      </a:defRPr>
    </a:lvl5pPr>
    <a:lvl6pPr marL="2286000" algn="l" defTabSz="914400" rtl="0" eaLnBrk="1" latinLnBrk="0" hangingPunct="1">
      <a:defRPr lang="zh-CN" sz="1200" kern="1200">
        <a:solidFill>
          <a:schemeClr val="tx1"/>
        </a:solidFill>
        <a:latin typeface="+mn-ea"/>
        <a:ea typeface="+mn-ea"/>
        <a:cs typeface="+mn-cs"/>
      </a:defRPr>
    </a:lvl6pPr>
    <a:lvl7pPr marL="2743200" algn="l" defTabSz="914400" rtl="0" eaLnBrk="1" latinLnBrk="0" hangingPunct="1">
      <a:defRPr lang="zh-CN" sz="1200" kern="1200">
        <a:solidFill>
          <a:schemeClr val="tx1"/>
        </a:solidFill>
        <a:latin typeface="+mn-ea"/>
        <a:ea typeface="+mn-ea"/>
        <a:cs typeface="+mn-cs"/>
      </a:defRPr>
    </a:lvl7pPr>
    <a:lvl8pPr marL="3200400" algn="l" defTabSz="914400" rtl="0" eaLnBrk="1" latinLnBrk="0" hangingPunct="1">
      <a:defRPr lang="zh-CN" sz="1200" kern="1200">
        <a:solidFill>
          <a:schemeClr val="tx1"/>
        </a:solidFill>
        <a:latin typeface="+mn-ea"/>
        <a:ea typeface="+mn-ea"/>
        <a:cs typeface="+mn-cs"/>
      </a:defRPr>
    </a:lvl8pPr>
    <a:lvl9pPr marL="3657600" algn="l" defTabSz="914400" rtl="0" eaLnBrk="1" latinLnBrk="0" hangingPunct="1">
      <a:defRPr lang="zh-CN"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8B57D50D-BAA9-464B-B391-243138E078D8}" type="slidenum">
              <a:rPr lang="zh-CN" smtClean="0"/>
              <a:t>1</a:t>
            </a:fld>
            <a:endParaRPr lang="zh-CN" dirty="0"/>
          </a:p>
        </p:txBody>
      </p:sp>
    </p:spTree>
    <p:extLst>
      <p:ext uri="{BB962C8B-B14F-4D97-AF65-F5344CB8AC3E}">
        <p14:creationId xmlns:p14="http://schemas.microsoft.com/office/powerpoint/2010/main" val="238822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B3987-F5F4-42EF-40E3-B48D4AF6638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02EC3C8-E5E5-665B-4C85-D107D1943D9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7CAD26E-DA9A-A23E-65D8-3696BD7A932B}"/>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C805E528-8A2E-9F52-E25F-FC8027F02273}"/>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10</a:t>
            </a:fld>
            <a:endParaRPr lang="zh-CN" dirty="0"/>
          </a:p>
        </p:txBody>
      </p:sp>
    </p:spTree>
    <p:extLst>
      <p:ext uri="{BB962C8B-B14F-4D97-AF65-F5344CB8AC3E}">
        <p14:creationId xmlns:p14="http://schemas.microsoft.com/office/powerpoint/2010/main" val="255060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631EA-CB21-4BAF-B162-3DE3B546980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5CBAFE2-A290-50CE-729F-3FC0C2E35AE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46BFA83-306A-CEE1-6C1C-01B92FF92480}"/>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FD7343B9-DA00-410E-2164-6AA5C31D83D5}"/>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11</a:t>
            </a:fld>
            <a:endParaRPr lang="zh-CN" dirty="0"/>
          </a:p>
        </p:txBody>
      </p:sp>
    </p:spTree>
    <p:extLst>
      <p:ext uri="{BB962C8B-B14F-4D97-AF65-F5344CB8AC3E}">
        <p14:creationId xmlns:p14="http://schemas.microsoft.com/office/powerpoint/2010/main" val="152220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828D-1CCE-3321-36F8-1A6B331C172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49A928D-3F84-6524-C618-68338F5763D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C8908DE-AC40-4692-A580-6BB9D77D9122}"/>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B27FCB1A-AF21-3E99-0D08-2AB530E1C51A}"/>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12</a:t>
            </a:fld>
            <a:endParaRPr lang="zh-CN" dirty="0"/>
          </a:p>
        </p:txBody>
      </p:sp>
    </p:spTree>
    <p:extLst>
      <p:ext uri="{BB962C8B-B14F-4D97-AF65-F5344CB8AC3E}">
        <p14:creationId xmlns:p14="http://schemas.microsoft.com/office/powerpoint/2010/main" val="3602216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78F7-07B2-7DB1-ED24-1FF68B645F1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D52C622-5F42-C457-7756-B988F5F121B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64507F3-7B13-3184-274D-DD9F72B84D49}"/>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F3A49809-ADF3-ADCF-D95E-C9880B389B30}"/>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13</a:t>
            </a:fld>
            <a:endParaRPr lang="zh-CN" dirty="0"/>
          </a:p>
        </p:txBody>
      </p:sp>
    </p:spTree>
    <p:extLst>
      <p:ext uri="{BB962C8B-B14F-4D97-AF65-F5344CB8AC3E}">
        <p14:creationId xmlns:p14="http://schemas.microsoft.com/office/powerpoint/2010/main" val="300008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541E-BD57-5342-AB3D-B47CA90356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9BBD83-1016-1675-8278-3A3A5C698FC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509735-84C2-8F5A-7C45-68C0A28C92A5}"/>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8E446A09-FF13-AA0E-7441-AC819AA04CFE}"/>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14</a:t>
            </a:fld>
            <a:endParaRPr lang="zh-CN" dirty="0"/>
          </a:p>
        </p:txBody>
      </p:sp>
    </p:spTree>
    <p:extLst>
      <p:ext uri="{BB962C8B-B14F-4D97-AF65-F5344CB8AC3E}">
        <p14:creationId xmlns:p14="http://schemas.microsoft.com/office/powerpoint/2010/main" val="347476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0B6CC-8127-BCAC-1C23-807BF9C27A8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C5822D2-0F25-9FC5-D8D2-9C039413ECA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D3318CF-FF30-4712-A24E-7D8FC7F2EB65}"/>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CD5C5835-B475-3577-19D2-4723626F33AA}"/>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15</a:t>
            </a:fld>
            <a:endParaRPr lang="zh-CN" dirty="0"/>
          </a:p>
        </p:txBody>
      </p:sp>
    </p:spTree>
    <p:extLst>
      <p:ext uri="{BB962C8B-B14F-4D97-AF65-F5344CB8AC3E}">
        <p14:creationId xmlns:p14="http://schemas.microsoft.com/office/powerpoint/2010/main" val="3218899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810FB-E968-BFDC-FF10-F6BB80E5853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B92C305-DC40-FF9F-DA2D-1B9BD7D49F5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DDF4588-162F-F492-885C-40185E3A0219}"/>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46E14DA3-A023-AE89-D0AE-A9688E9DB594}"/>
              </a:ext>
            </a:extLst>
          </p:cNvPr>
          <p:cNvSpPr>
            <a:spLocks noGrp="1"/>
          </p:cNvSpPr>
          <p:nvPr>
            <p:ph type="sldNum" sz="quarter" idx="5"/>
          </p:nvPr>
        </p:nvSpPr>
        <p:spPr/>
        <p:txBody>
          <a:bodyPr rtlCol="0"/>
          <a:lstStyle>
            <a:defPPr>
              <a:defRPr lang="zh-CN"/>
            </a:defPPr>
          </a:lstStyle>
          <a:p>
            <a:pPr rtl="0"/>
            <a:fld id="{8B57D50D-BAA9-464B-B391-243138E078D8}" type="slidenum">
              <a:rPr lang="en-US" altLang="zh-CN" smtClean="0"/>
              <a:t>16</a:t>
            </a:fld>
            <a:endParaRPr lang="zh-CN" dirty="0"/>
          </a:p>
        </p:txBody>
      </p:sp>
    </p:spTree>
    <p:extLst>
      <p:ext uri="{BB962C8B-B14F-4D97-AF65-F5344CB8AC3E}">
        <p14:creationId xmlns:p14="http://schemas.microsoft.com/office/powerpoint/2010/main" val="206299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D40C6A29-4676-420C-BBE3-ACC2B80F64D4}" type="slidenum">
              <a:rPr lang="en-US" altLang="zh-CN" smtClean="0"/>
              <a:t>17</a:t>
            </a:fld>
            <a:endParaRPr lang="zh-CN" dirty="0"/>
          </a:p>
        </p:txBody>
      </p:sp>
    </p:spTree>
    <p:extLst>
      <p:ext uri="{BB962C8B-B14F-4D97-AF65-F5344CB8AC3E}">
        <p14:creationId xmlns:p14="http://schemas.microsoft.com/office/powerpoint/2010/main" val="2439709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1E9A-BD49-4D4E-C79C-AC521CD8C23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9DC3241-79B6-D504-2215-FE1DE5A23A7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801684D-8DD3-9C29-4886-61FFD70C051E}"/>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C47A73D9-7ED4-D58B-4C57-2767577EF7E9}"/>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18</a:t>
            </a:fld>
            <a:endParaRPr lang="zh-CN" dirty="0"/>
          </a:p>
        </p:txBody>
      </p:sp>
    </p:spTree>
    <p:extLst>
      <p:ext uri="{BB962C8B-B14F-4D97-AF65-F5344CB8AC3E}">
        <p14:creationId xmlns:p14="http://schemas.microsoft.com/office/powerpoint/2010/main" val="1708734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24FDF-2B3C-F6A2-064B-A17129C319B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2607E64-456A-0907-EC4E-8A4E2355BB6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4AEDDA3-CCFA-7CC4-D870-B82F42FEC16C}"/>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15275A9E-D285-083F-1601-98D82F368FA9}"/>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19</a:t>
            </a:fld>
            <a:endParaRPr lang="zh-CN" dirty="0"/>
          </a:p>
        </p:txBody>
      </p:sp>
    </p:spTree>
    <p:extLst>
      <p:ext uri="{BB962C8B-B14F-4D97-AF65-F5344CB8AC3E}">
        <p14:creationId xmlns:p14="http://schemas.microsoft.com/office/powerpoint/2010/main" val="420242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8B57D50D-BAA9-464B-B391-243138E078D8}" type="slidenum">
              <a:rPr lang="zh-CN" smtClean="0"/>
              <a:t>2</a:t>
            </a:fld>
            <a:endParaRPr lang="zh-CN" dirty="0"/>
          </a:p>
        </p:txBody>
      </p:sp>
    </p:spTree>
    <p:extLst>
      <p:ext uri="{BB962C8B-B14F-4D97-AF65-F5344CB8AC3E}">
        <p14:creationId xmlns:p14="http://schemas.microsoft.com/office/powerpoint/2010/main" val="195191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E81FE-BCAE-C235-4075-3EA618B8638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1397099-DA29-E402-7539-8C4C6271447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CB9434-40D2-B439-5CF7-C0D6C2B9B431}"/>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AAD06961-E1F8-3E80-E49B-66814FE789AE}"/>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20</a:t>
            </a:fld>
            <a:endParaRPr lang="zh-CN" dirty="0"/>
          </a:p>
        </p:txBody>
      </p:sp>
    </p:spTree>
    <p:extLst>
      <p:ext uri="{BB962C8B-B14F-4D97-AF65-F5344CB8AC3E}">
        <p14:creationId xmlns:p14="http://schemas.microsoft.com/office/powerpoint/2010/main" val="169501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ED2A3-3A3F-AB72-B932-585BCACD936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614526C-A849-DF90-F0B5-C29EFBB0747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BD7D62-9152-C0A6-C5A9-818607E406BD}"/>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287C9BFF-D884-2DE6-8AC9-32008627C5B3}"/>
              </a:ext>
            </a:extLst>
          </p:cNvPr>
          <p:cNvSpPr>
            <a:spLocks noGrp="1"/>
          </p:cNvSpPr>
          <p:nvPr>
            <p:ph type="sldNum" sz="quarter" idx="5"/>
          </p:nvPr>
        </p:nvSpPr>
        <p:spPr/>
        <p:txBody>
          <a:bodyPr rtlCol="0"/>
          <a:lstStyle>
            <a:defPPr>
              <a:defRPr lang="zh-CN"/>
            </a:defPPr>
          </a:lstStyle>
          <a:p>
            <a:pPr rtl="0"/>
            <a:fld id="{8B57D50D-BAA9-464B-B391-243138E078D8}" type="slidenum">
              <a:rPr lang="en-US" altLang="zh-CN" smtClean="0"/>
              <a:t>21</a:t>
            </a:fld>
            <a:endParaRPr lang="zh-CN" dirty="0"/>
          </a:p>
        </p:txBody>
      </p:sp>
    </p:spTree>
    <p:extLst>
      <p:ext uri="{BB962C8B-B14F-4D97-AF65-F5344CB8AC3E}">
        <p14:creationId xmlns:p14="http://schemas.microsoft.com/office/powerpoint/2010/main" val="349533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BE4B2-74A3-DC4E-294E-B795E6220F6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3158B7C-BF3F-96AF-C63D-016DE4EA5BE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04A2C45-F4CF-3936-CD20-CAB4FF1BFA69}"/>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CAF25E91-9AFF-D9F4-65EB-FBB4268756D7}"/>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22</a:t>
            </a:fld>
            <a:endParaRPr lang="zh-CN" dirty="0"/>
          </a:p>
        </p:txBody>
      </p:sp>
    </p:spTree>
    <p:extLst>
      <p:ext uri="{BB962C8B-B14F-4D97-AF65-F5344CB8AC3E}">
        <p14:creationId xmlns:p14="http://schemas.microsoft.com/office/powerpoint/2010/main" val="2641449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74F6-B217-79B4-2B7C-7ADE1E1FBD1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4B96946-12ED-2B31-BB74-E6C4DD718A0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1F9A1F4-3AA5-2C8C-685D-B5BE67631958}"/>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BE9B054B-C1FA-21FD-DDC1-8166B96A6635}"/>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23</a:t>
            </a:fld>
            <a:endParaRPr lang="zh-CN" dirty="0"/>
          </a:p>
        </p:txBody>
      </p:sp>
    </p:spTree>
    <p:extLst>
      <p:ext uri="{BB962C8B-B14F-4D97-AF65-F5344CB8AC3E}">
        <p14:creationId xmlns:p14="http://schemas.microsoft.com/office/powerpoint/2010/main" val="971722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445BB-8634-FAD5-B937-4781404381C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695EE1-00CD-3762-C1C1-10FC9BD21D3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8E21D9F-A0AD-068A-03CB-F9668A48ABFF}"/>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87DAC0CE-DEDB-383F-A2F1-F4861F5D1213}"/>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24</a:t>
            </a:fld>
            <a:endParaRPr lang="zh-CN" dirty="0"/>
          </a:p>
        </p:txBody>
      </p:sp>
    </p:spTree>
    <p:extLst>
      <p:ext uri="{BB962C8B-B14F-4D97-AF65-F5344CB8AC3E}">
        <p14:creationId xmlns:p14="http://schemas.microsoft.com/office/powerpoint/2010/main" val="2190861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5500-E82A-838A-9843-A77D7C82A15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D60153D-BD5D-0EB0-A3DA-C6FC3903DBE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414922D-4990-A077-84EB-BB527B729418}"/>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186835F9-1433-044C-0936-2723456CB6BA}"/>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25</a:t>
            </a:fld>
            <a:endParaRPr lang="zh-CN" dirty="0"/>
          </a:p>
        </p:txBody>
      </p:sp>
    </p:spTree>
    <p:extLst>
      <p:ext uri="{BB962C8B-B14F-4D97-AF65-F5344CB8AC3E}">
        <p14:creationId xmlns:p14="http://schemas.microsoft.com/office/powerpoint/2010/main" val="1536276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2CAC-522D-205E-1F5F-451B631FDB5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5883BC7-1183-9A0A-AC7E-73246E78B14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F297FED-01AD-4F48-DEBE-DE55AFB52301}"/>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72C67B7B-79F4-1A67-7B01-E210CDBDC939}"/>
              </a:ext>
            </a:extLst>
          </p:cNvPr>
          <p:cNvSpPr>
            <a:spLocks noGrp="1"/>
          </p:cNvSpPr>
          <p:nvPr>
            <p:ph type="sldNum" sz="quarter" idx="5"/>
          </p:nvPr>
        </p:nvSpPr>
        <p:spPr/>
        <p:txBody>
          <a:bodyPr rtlCol="0"/>
          <a:lstStyle>
            <a:defPPr>
              <a:defRPr lang="zh-CN"/>
            </a:defPPr>
          </a:lstStyle>
          <a:p>
            <a:pPr rtl="0"/>
            <a:fld id="{8B57D50D-BAA9-464B-B391-243138E078D8}" type="slidenum">
              <a:rPr lang="en-US" altLang="zh-CN" smtClean="0"/>
              <a:t>26</a:t>
            </a:fld>
            <a:endParaRPr lang="zh-CN" dirty="0"/>
          </a:p>
        </p:txBody>
      </p:sp>
    </p:spTree>
    <p:extLst>
      <p:ext uri="{BB962C8B-B14F-4D97-AF65-F5344CB8AC3E}">
        <p14:creationId xmlns:p14="http://schemas.microsoft.com/office/powerpoint/2010/main" val="2329875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B4487-0A57-90A3-945C-C6206782CD0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7A3E14D-8E86-5E1F-1D7B-009DF764EB5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28137E4-EC6D-0FC9-4B4F-D94D8F587450}"/>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2B124D1B-2EA6-73B6-A9F9-1092CF99339B}"/>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27</a:t>
            </a:fld>
            <a:endParaRPr lang="zh-CN" dirty="0"/>
          </a:p>
        </p:txBody>
      </p:sp>
    </p:spTree>
    <p:extLst>
      <p:ext uri="{BB962C8B-B14F-4D97-AF65-F5344CB8AC3E}">
        <p14:creationId xmlns:p14="http://schemas.microsoft.com/office/powerpoint/2010/main" val="3011767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C32E6-79F3-A1D7-BA13-20FAD16E68B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04A3588-91DB-BC15-BB18-F406AC2124C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7E0C762-789D-B464-D97C-70A524FE4219}"/>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BF913C69-9310-9307-CEE6-8C5A3AE3972F}"/>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28</a:t>
            </a:fld>
            <a:endParaRPr lang="zh-CN" dirty="0"/>
          </a:p>
        </p:txBody>
      </p:sp>
    </p:spTree>
    <p:extLst>
      <p:ext uri="{BB962C8B-B14F-4D97-AF65-F5344CB8AC3E}">
        <p14:creationId xmlns:p14="http://schemas.microsoft.com/office/powerpoint/2010/main" val="704572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067D8-2F4C-1232-140C-00CACC14EBF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70B1B59-BB83-51F9-B881-531C143136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ADC914A-01EA-66BC-B81E-1FC8E7D44931}"/>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4F57C492-9CDF-1A40-AA6D-73C7FC59FE88}"/>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29</a:t>
            </a:fld>
            <a:endParaRPr lang="zh-CN" dirty="0"/>
          </a:p>
        </p:txBody>
      </p:sp>
    </p:spTree>
    <p:extLst>
      <p:ext uri="{BB962C8B-B14F-4D97-AF65-F5344CB8AC3E}">
        <p14:creationId xmlns:p14="http://schemas.microsoft.com/office/powerpoint/2010/main" val="339803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27E12-5B0E-BADF-67B7-E261FCEFC1E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0A2CDA6-3445-8B29-1409-EACCC240483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97E53FD-BE49-8C3F-DE97-0C81407C47A6}"/>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E027E060-FA41-BB76-248E-058BA76A0B44}"/>
              </a:ext>
            </a:extLst>
          </p:cNvPr>
          <p:cNvSpPr>
            <a:spLocks noGrp="1"/>
          </p:cNvSpPr>
          <p:nvPr>
            <p:ph type="sldNum" sz="quarter" idx="5"/>
          </p:nvPr>
        </p:nvSpPr>
        <p:spPr/>
        <p:txBody>
          <a:bodyPr rtlCol="0"/>
          <a:lstStyle>
            <a:defPPr>
              <a:defRPr lang="zh-CN"/>
            </a:defPPr>
          </a:lstStyle>
          <a:p>
            <a:pPr rtl="0"/>
            <a:fld id="{8B57D50D-BAA9-464B-B391-243138E078D8}" type="slidenum">
              <a:rPr lang="en-US" altLang="zh-CN" smtClean="0"/>
              <a:t>3</a:t>
            </a:fld>
            <a:endParaRPr lang="zh-CN" dirty="0"/>
          </a:p>
        </p:txBody>
      </p:sp>
    </p:spTree>
    <p:extLst>
      <p:ext uri="{BB962C8B-B14F-4D97-AF65-F5344CB8AC3E}">
        <p14:creationId xmlns:p14="http://schemas.microsoft.com/office/powerpoint/2010/main" val="4060711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灯片编号占位符 3"/>
          <p:cNvSpPr>
            <a:spLocks noGrp="1"/>
          </p:cNvSpPr>
          <p:nvPr>
            <p:ph type="sldNum" sz="quarter" idx="5"/>
          </p:nvPr>
        </p:nvSpPr>
        <p:spPr/>
        <p:txBody>
          <a:bodyPr rtlCol="0"/>
          <a:lstStyle>
            <a:defPPr>
              <a:defRPr lang="zh-CN"/>
            </a:defPPr>
          </a:lstStyle>
          <a:p>
            <a:pPr rtl="0"/>
            <a:fld id="{8B57D50D-BAA9-464B-B391-243138E078D8}" type="slidenum">
              <a:rPr lang="en-US" altLang="zh-CN" smtClean="0"/>
              <a:t>30</a:t>
            </a:fld>
            <a:endParaRPr lang="zh-CN" dirty="0"/>
          </a:p>
        </p:txBody>
      </p:sp>
    </p:spTree>
    <p:extLst>
      <p:ext uri="{BB962C8B-B14F-4D97-AF65-F5344CB8AC3E}">
        <p14:creationId xmlns:p14="http://schemas.microsoft.com/office/powerpoint/2010/main" val="4151229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673BD-7B1A-FB84-6EBE-29E789BF689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2601A76-196C-06DE-5F38-964EF1EC6C3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CF109FA-422F-98FA-B800-9D5D4414B014}"/>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345BCB47-D8CE-B58F-C180-2BE15AE7DD59}"/>
              </a:ext>
            </a:extLst>
          </p:cNvPr>
          <p:cNvSpPr>
            <a:spLocks noGrp="1"/>
          </p:cNvSpPr>
          <p:nvPr>
            <p:ph type="sldNum" sz="quarter" idx="5"/>
          </p:nvPr>
        </p:nvSpPr>
        <p:spPr/>
        <p:txBody>
          <a:bodyPr rtlCol="0"/>
          <a:lstStyle>
            <a:defPPr>
              <a:defRPr lang="zh-CN"/>
            </a:defPPr>
          </a:lstStyle>
          <a:p>
            <a:pPr rtl="0"/>
            <a:fld id="{8B57D50D-BAA9-464B-B391-243138E078D8}" type="slidenum">
              <a:rPr lang="en-US" altLang="zh-CN" smtClean="0"/>
              <a:t>31</a:t>
            </a:fld>
            <a:endParaRPr lang="zh-CN" dirty="0"/>
          </a:p>
        </p:txBody>
      </p:sp>
    </p:spTree>
    <p:extLst>
      <p:ext uri="{BB962C8B-B14F-4D97-AF65-F5344CB8AC3E}">
        <p14:creationId xmlns:p14="http://schemas.microsoft.com/office/powerpoint/2010/main" val="1176378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E203F-AACE-D966-7ED9-1DC616215CA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7DB2566-83FE-72DC-8C9A-9C49298D919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88B8CC0-8A5B-6AF7-DEA4-A49E1CB8779D}"/>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7D9C68F9-A485-4FC4-94FE-C21E86D34413}"/>
              </a:ext>
            </a:extLst>
          </p:cNvPr>
          <p:cNvSpPr>
            <a:spLocks noGrp="1"/>
          </p:cNvSpPr>
          <p:nvPr>
            <p:ph type="sldNum" sz="quarter" idx="5"/>
          </p:nvPr>
        </p:nvSpPr>
        <p:spPr/>
        <p:txBody>
          <a:bodyPr rtlCol="0"/>
          <a:lstStyle>
            <a:defPPr>
              <a:defRPr lang="zh-CN"/>
            </a:defPPr>
          </a:lstStyle>
          <a:p>
            <a:pPr rtl="0"/>
            <a:fld id="{8B57D50D-BAA9-464B-B391-243138E078D8}" type="slidenum">
              <a:rPr lang="en-US" altLang="zh-CN" smtClean="0"/>
              <a:t>32</a:t>
            </a:fld>
            <a:endParaRPr lang="zh-CN" dirty="0"/>
          </a:p>
        </p:txBody>
      </p:sp>
    </p:spTree>
    <p:extLst>
      <p:ext uri="{BB962C8B-B14F-4D97-AF65-F5344CB8AC3E}">
        <p14:creationId xmlns:p14="http://schemas.microsoft.com/office/powerpoint/2010/main" val="299034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C466-3235-7930-31E8-E4B3FFD1490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AA8FFA2-30D2-F4D9-F03A-D869DDD5400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A4A65C-E878-B540-D39A-154E7A205563}"/>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0036524C-E790-A56E-0E0D-CE146DB901CF}"/>
              </a:ext>
            </a:extLst>
          </p:cNvPr>
          <p:cNvSpPr>
            <a:spLocks noGrp="1"/>
          </p:cNvSpPr>
          <p:nvPr>
            <p:ph type="sldNum" sz="quarter" idx="5"/>
          </p:nvPr>
        </p:nvSpPr>
        <p:spPr/>
        <p:txBody>
          <a:bodyPr rtlCol="0"/>
          <a:lstStyle>
            <a:defPPr>
              <a:defRPr lang="zh-CN"/>
            </a:defPPr>
          </a:lstStyle>
          <a:p>
            <a:pPr rtl="0"/>
            <a:fld id="{8B57D50D-BAA9-464B-B391-243138E078D8}" type="slidenum">
              <a:rPr lang="en-US" altLang="zh-CN" smtClean="0"/>
              <a:t>33</a:t>
            </a:fld>
            <a:endParaRPr lang="zh-CN" dirty="0"/>
          </a:p>
        </p:txBody>
      </p:sp>
    </p:spTree>
    <p:extLst>
      <p:ext uri="{BB962C8B-B14F-4D97-AF65-F5344CB8AC3E}">
        <p14:creationId xmlns:p14="http://schemas.microsoft.com/office/powerpoint/2010/main" val="1851169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8B57D50D-BAA9-464B-B391-243138E078D8}" type="slidenum">
              <a:rPr lang="en-US" altLang="zh-CN" smtClean="0"/>
              <a:t>34</a:t>
            </a:fld>
            <a:endParaRPr lang="zh-CN" dirty="0"/>
          </a:p>
        </p:txBody>
      </p:sp>
    </p:spTree>
    <p:extLst>
      <p:ext uri="{BB962C8B-B14F-4D97-AF65-F5344CB8AC3E}">
        <p14:creationId xmlns:p14="http://schemas.microsoft.com/office/powerpoint/2010/main" val="50756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D96D1-025A-A712-218B-53AD06C7412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070A8A-8491-BFCD-C150-77FD5132D57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C926421-B1A3-32F4-7F44-564F11848342}"/>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81DE50A4-F703-F65F-3343-0963F2565907}"/>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4</a:t>
            </a:fld>
            <a:endParaRPr lang="zh-CN" dirty="0"/>
          </a:p>
        </p:txBody>
      </p:sp>
    </p:spTree>
    <p:extLst>
      <p:ext uri="{BB962C8B-B14F-4D97-AF65-F5344CB8AC3E}">
        <p14:creationId xmlns:p14="http://schemas.microsoft.com/office/powerpoint/2010/main" val="17642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58288-8473-A43E-59E3-AECAEC5BC2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7E68B76-CE08-C282-3D5E-CD8322FFD64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B041962-504A-AF8E-7D51-CFB893234961}"/>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835CE153-5E72-AB50-CDF5-DA4FC6FE9699}"/>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5</a:t>
            </a:fld>
            <a:endParaRPr lang="zh-CN" dirty="0"/>
          </a:p>
        </p:txBody>
      </p:sp>
    </p:spTree>
    <p:extLst>
      <p:ext uri="{BB962C8B-B14F-4D97-AF65-F5344CB8AC3E}">
        <p14:creationId xmlns:p14="http://schemas.microsoft.com/office/powerpoint/2010/main" val="184484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10B23-182F-E462-DF94-A87CC5831DB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D677D75-CE64-99AA-3D5B-B3E1E8A51DC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C489C80-2F83-A3A2-29C0-AE6CC15C8BFF}"/>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9A152429-600F-9AF2-1DF9-516C569BE11C}"/>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6</a:t>
            </a:fld>
            <a:endParaRPr lang="zh-CN" dirty="0"/>
          </a:p>
        </p:txBody>
      </p:sp>
    </p:spTree>
    <p:extLst>
      <p:ext uri="{BB962C8B-B14F-4D97-AF65-F5344CB8AC3E}">
        <p14:creationId xmlns:p14="http://schemas.microsoft.com/office/powerpoint/2010/main" val="247548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F110-AE04-77A4-AD07-D449BFCC48A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A3C48A-7E49-7F12-242F-664AFA9015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E2E02D1-538B-3612-A467-9E5E58D4F588}"/>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71B2066A-4EBF-9014-1771-B66B81044621}"/>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7</a:t>
            </a:fld>
            <a:endParaRPr lang="zh-CN" dirty="0"/>
          </a:p>
        </p:txBody>
      </p:sp>
    </p:spTree>
    <p:extLst>
      <p:ext uri="{BB962C8B-B14F-4D97-AF65-F5344CB8AC3E}">
        <p14:creationId xmlns:p14="http://schemas.microsoft.com/office/powerpoint/2010/main" val="360695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F4E7-BF5D-8D14-CDF6-56741F0CE65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F072B67-1D4E-1EEE-5966-6D0D2D8E4D0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D02A3F7-1624-506E-AE54-867CBDF9A4F7}"/>
              </a:ext>
            </a:extLst>
          </p:cNvPr>
          <p:cNvSpPr>
            <a:spLocks noGrp="1"/>
          </p:cNvSpPr>
          <p:nvPr>
            <p:ph type="body" idx="1"/>
          </p:nvPr>
        </p:nvSpPr>
        <p:spPr/>
        <p:txBody>
          <a:bodyPr rtlCol="0"/>
          <a:lstStyle>
            <a:defPPr>
              <a:defRPr lang="zh-CN"/>
            </a:defPPr>
          </a:lstStyle>
          <a:p>
            <a:pPr rtl="0"/>
            <a:endParaRPr lang="zh-CN" dirty="0"/>
          </a:p>
        </p:txBody>
      </p:sp>
      <p:sp>
        <p:nvSpPr>
          <p:cNvPr id="4" name="幻灯片编号占位符 3">
            <a:extLst>
              <a:ext uri="{FF2B5EF4-FFF2-40B4-BE49-F238E27FC236}">
                <a16:creationId xmlns:a16="http://schemas.microsoft.com/office/drawing/2014/main" id="{DDBAA722-BAD7-FC39-6E8E-EAB88D594DFD}"/>
              </a:ext>
            </a:extLst>
          </p:cNvPr>
          <p:cNvSpPr>
            <a:spLocks noGrp="1"/>
          </p:cNvSpPr>
          <p:nvPr>
            <p:ph type="sldNum" sz="quarter" idx="5"/>
          </p:nvPr>
        </p:nvSpPr>
        <p:spPr/>
        <p:txBody>
          <a:bodyPr rtlCol="0"/>
          <a:lstStyle>
            <a:defPPr>
              <a:defRPr lang="zh-CN"/>
            </a:defPPr>
          </a:lstStyle>
          <a:p>
            <a:pPr rtl="0"/>
            <a:fld id="{D40C6A29-4676-420C-BBE3-ACC2B80F64D4}" type="slidenum">
              <a:rPr lang="en-US" altLang="zh-CN" smtClean="0"/>
              <a:t>8</a:t>
            </a:fld>
            <a:endParaRPr lang="zh-CN" dirty="0"/>
          </a:p>
        </p:txBody>
      </p:sp>
    </p:spTree>
    <p:extLst>
      <p:ext uri="{BB962C8B-B14F-4D97-AF65-F5344CB8AC3E}">
        <p14:creationId xmlns:p14="http://schemas.microsoft.com/office/powerpoint/2010/main" val="55247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defPPr>
              <a:defRPr lang="zh-CN"/>
            </a:defPPr>
          </a:lstStyle>
          <a:p>
            <a:pPr rtl="0"/>
            <a:endParaRPr lang="zh-CN" dirty="0"/>
          </a:p>
        </p:txBody>
      </p:sp>
      <p:sp>
        <p:nvSpPr>
          <p:cNvPr id="4" name="幻灯片编号占位符 3"/>
          <p:cNvSpPr>
            <a:spLocks noGrp="1"/>
          </p:cNvSpPr>
          <p:nvPr>
            <p:ph type="sldNum" sz="quarter" idx="5"/>
          </p:nvPr>
        </p:nvSpPr>
        <p:spPr/>
        <p:txBody>
          <a:bodyPr rtlCol="0"/>
          <a:lstStyle>
            <a:defPPr>
              <a:defRPr lang="zh-CN"/>
            </a:defPPr>
          </a:lstStyle>
          <a:p>
            <a:pPr rtl="0"/>
            <a:fld id="{8B57D50D-BAA9-464B-B391-243138E078D8}" type="slidenum">
              <a:rPr lang="en-US" altLang="zh-CN" smtClean="0"/>
              <a:t>9</a:t>
            </a:fld>
            <a:endParaRPr lang="zh-CN" dirty="0"/>
          </a:p>
        </p:txBody>
      </p:sp>
    </p:spTree>
    <p:extLst>
      <p:ext uri="{BB962C8B-B14F-4D97-AF65-F5344CB8AC3E}">
        <p14:creationId xmlns:p14="http://schemas.microsoft.com/office/powerpoint/2010/main" val="254002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 name="组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任意多边形(F)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srgbClr val="FFFFFF"/>
                </a:solidFill>
                <a:effectLst/>
                <a:uLnTx/>
                <a:uFillTx/>
                <a:latin typeface="Microsoft YaHei UI" panose="020F0502020204030204"/>
                <a:ea typeface="Microsoft YaHei UI"/>
                <a:cs typeface="+mn-cs"/>
              </a:endParaRPr>
            </a:p>
          </p:txBody>
        </p:sp>
        <p:cxnSp>
          <p:nvCxnSpPr>
            <p:cNvPr id="8" name="直接连接符​​(S)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任意多边形：形状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0" name="任意多边形：形状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11" name="椭圆形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srgbClr val="FFFFFF"/>
                </a:solidFill>
                <a:effectLst/>
                <a:uLnTx/>
                <a:uFillTx/>
                <a:latin typeface="Microsoft YaHei UI" panose="020F0502020204030204"/>
                <a:ea typeface="Microsoft YaHei UI"/>
                <a:cs typeface="+mn-cs"/>
              </a:endParaRPr>
            </a:p>
          </p:txBody>
        </p:sp>
        <p:sp>
          <p:nvSpPr>
            <p:cNvPr id="12" name="任意多边形：形状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3" name="弧形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grpSp>
      <p:sp>
        <p:nvSpPr>
          <p:cNvPr id="6" name="标题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rtlCol="0" anchor="b" anchorCtr="0">
            <a:noAutofit/>
          </a:bodyPr>
          <a:lstStyle>
            <a:lvl1pPr algn="r">
              <a:defRPr lang="zh-CN" sz="4400">
                <a:solidFill>
                  <a:schemeClr val="bg1"/>
                </a:solidFill>
              </a:defRPr>
            </a:lvl1pPr>
          </a:lstStyle>
          <a:p>
            <a:pPr rtl="0"/>
            <a:r>
              <a:rPr lang="zh-CN" altLang="en-US" noProof="0" dirty="0"/>
              <a:t>单击此处添加标题</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和表格">
    <p:spTree>
      <p:nvGrpSpPr>
        <p:cNvPr id="1" name=""/>
        <p:cNvGrpSpPr/>
        <p:nvPr/>
      </p:nvGrpSpPr>
      <p:grpSpPr>
        <a:xfrm>
          <a:off x="0" y="0"/>
          <a:ext cx="0" cy="0"/>
          <a:chOff x="0" y="0"/>
          <a:chExt cx="0" cy="0"/>
        </a:xfrm>
      </p:grpSpPr>
      <p:grpSp>
        <p:nvGrpSpPr>
          <p:cNvPr id="11" name="组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任意多边形：形状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3" name="任意多边形：形状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grpSp>
      <p:sp>
        <p:nvSpPr>
          <p:cNvPr id="2" name="标题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lvl1pPr>
              <a:defRPr lang="zh-CN"/>
            </a:lvl1pPr>
          </a:lstStyle>
          <a:p>
            <a:pPr rtl="0"/>
            <a:r>
              <a:rPr lang="zh-CN" altLang="en-US" noProof="0" dirty="0"/>
              <a:t>单击此处添加标题</a:t>
            </a:r>
          </a:p>
        </p:txBody>
      </p:sp>
      <p:sp>
        <p:nvSpPr>
          <p:cNvPr id="3" name="内容占位符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rtlCol="0">
            <a:normAutofit/>
          </a:bodyPr>
          <a:lstStyle>
            <a:lvl1pPr marL="0" indent="0">
              <a:spcBef>
                <a:spcPts val="1000"/>
              </a:spcBef>
              <a:spcAft>
                <a:spcPts val="800"/>
              </a:spcAft>
              <a:buNone/>
              <a:defRPr lang="zh-CN" sz="1800"/>
            </a:lvl1pPr>
            <a:lvl2pPr marL="742950" indent="-285750">
              <a:spcBef>
                <a:spcPts val="1000"/>
              </a:spcBef>
              <a:spcAft>
                <a:spcPts val="800"/>
              </a:spcAft>
              <a:buClr>
                <a:schemeClr val="accent2"/>
              </a:buClr>
              <a:buFont typeface="Arial" panose="020B0604020202020204" pitchFamily="34" charset="0"/>
              <a:buChar char="•"/>
              <a:defRPr lang="zh-CN" sz="1600"/>
            </a:lvl2pPr>
            <a:lvl3pPr marL="1200150" indent="-285750">
              <a:spcBef>
                <a:spcPts val="1000"/>
              </a:spcBef>
              <a:spcAft>
                <a:spcPts val="800"/>
              </a:spcAft>
              <a:buClr>
                <a:schemeClr val="accent2"/>
              </a:buClr>
              <a:buFont typeface="Arial" panose="020B0604020202020204" pitchFamily="34" charset="0"/>
              <a:buChar char="•"/>
              <a:defRPr lang="zh-CN" sz="1400"/>
            </a:lvl3pPr>
            <a:lvl4pPr marL="1543050" indent="-171450">
              <a:spcBef>
                <a:spcPts val="1000"/>
              </a:spcBef>
              <a:spcAft>
                <a:spcPts val="800"/>
              </a:spcAft>
              <a:buClr>
                <a:schemeClr val="accent2"/>
              </a:buClr>
              <a:buFont typeface="Arial" panose="020B0604020202020204" pitchFamily="34" charset="0"/>
              <a:buChar char="•"/>
              <a:defRPr lang="zh-CN" sz="1200"/>
            </a:lvl4pPr>
            <a:lvl5pPr marL="2000250" indent="-171450">
              <a:spcBef>
                <a:spcPts val="1000"/>
              </a:spcBef>
              <a:spcAft>
                <a:spcPts val="800"/>
              </a:spcAft>
              <a:buClr>
                <a:schemeClr val="accent2"/>
              </a:buClr>
              <a:buFont typeface="Arial" panose="020B0604020202020204" pitchFamily="34" charset="0"/>
              <a:buChar char="•"/>
              <a:defRPr lang="zh-CN" sz="12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8" name="表格占位符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38599" y="1825625"/>
            <a:ext cx="7315199" cy="4297680"/>
          </a:xfrm>
        </p:spPr>
        <p:txBody>
          <a:bodyPr rtlCol="0">
            <a:normAutofit/>
          </a:bodyPr>
          <a:lstStyle>
            <a:lvl1pPr marL="0" indent="0">
              <a:buNone/>
              <a:defRPr lang="zh-CN" sz="2400"/>
            </a:lvl1pPr>
          </a:lstStyle>
          <a:p>
            <a:pPr rtl="0"/>
            <a:r>
              <a:rPr lang="zh-CN" altLang="en-US" noProof="0" dirty="0"/>
              <a:t>单击图标以添加表格</a:t>
            </a:r>
          </a:p>
        </p:txBody>
      </p:sp>
      <p:sp>
        <p:nvSpPr>
          <p:cNvPr id="5" name="日期占位符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zh-CN"/>
            </a:defPPr>
          </a:lstStyle>
          <a:p>
            <a:pPr rtl="0"/>
            <a:fld id="{BE288138-B1B8-42C0-9651-A87C59CE640D}" type="datetime1">
              <a:rPr lang="zh-CN" altLang="en-US" noProof="0" smtClean="0"/>
              <a:t>2025/5/6</a:t>
            </a:fld>
            <a:endParaRPr lang="zh-CN" altLang="en-US" noProof="0" dirty="0"/>
          </a:p>
        </p:txBody>
      </p:sp>
      <p:sp>
        <p:nvSpPr>
          <p:cNvPr id="6" name="页脚占位符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zh-CN"/>
            </a:defPPr>
          </a:lstStyle>
          <a:p>
            <a:pPr rtl="0"/>
            <a:endParaRPr lang="zh-CN" altLang="en-US" noProof="0" dirty="0"/>
          </a:p>
        </p:txBody>
      </p:sp>
      <p:sp>
        <p:nvSpPr>
          <p:cNvPr id="7" name="灯片编号占位符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zh-CN"/>
            </a:defPPr>
          </a:lstStyle>
          <a:p>
            <a:pPr rtl="0"/>
            <a:fld id="{CBD12358-51D2-46B3-9BDE-DF29528B9454}" type="slidenum">
              <a:rPr lang="en-US" altLang="zh-CN" noProof="0" smtClean="0"/>
              <a:t>‹#›</a:t>
            </a:fld>
            <a:endParaRPr lang="zh-CN" altLang="en-US" noProof="0" dirty="0"/>
          </a:p>
        </p:txBody>
      </p:sp>
    </p:spTree>
    <p:extLst>
      <p:ext uri="{BB962C8B-B14F-4D97-AF65-F5344CB8AC3E}">
        <p14:creationId xmlns:p14="http://schemas.microsoft.com/office/powerpoint/2010/main" val="2808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栏内容 3">
    <p:spTree>
      <p:nvGrpSpPr>
        <p:cNvPr id="1" name=""/>
        <p:cNvGrpSpPr/>
        <p:nvPr/>
      </p:nvGrpSpPr>
      <p:grpSpPr>
        <a:xfrm>
          <a:off x="0" y="0"/>
          <a:ext cx="0" cy="0"/>
          <a:chOff x="0" y="0"/>
          <a:chExt cx="0" cy="0"/>
        </a:xfrm>
      </p:grpSpPr>
      <p:sp>
        <p:nvSpPr>
          <p:cNvPr id="11" name="长方形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srgbClr val="FFFFFF"/>
              </a:solidFill>
              <a:effectLst/>
              <a:uLnTx/>
              <a:uFillTx/>
              <a:latin typeface="Microsoft YaHei UI" panose="020F0502020204030204"/>
              <a:ea typeface="Microsoft YaHei UI"/>
              <a:cs typeface="+mn-cs"/>
            </a:endParaRPr>
          </a:p>
        </p:txBody>
      </p:sp>
      <p:sp>
        <p:nvSpPr>
          <p:cNvPr id="12" name="弧形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3" name="任意多边形(F)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algn="ctr" rtl="0"/>
            <a:endParaRPr lang="zh-CN" altLang="en-US" noProof="0" dirty="0"/>
          </a:p>
        </p:txBody>
      </p:sp>
      <p:sp>
        <p:nvSpPr>
          <p:cNvPr id="2" name="标题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lvl1pPr>
              <a:defRPr lang="zh-CN"/>
            </a:lvl1pPr>
          </a:lstStyle>
          <a:p>
            <a:pPr rtl="0"/>
            <a:r>
              <a:rPr lang="zh-CN" altLang="en-US" noProof="0" dirty="0"/>
              <a:t>单击此处添加标题</a:t>
            </a:r>
          </a:p>
        </p:txBody>
      </p:sp>
      <p:sp>
        <p:nvSpPr>
          <p:cNvPr id="9" name="内容占位符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lang="zh-CN" sz="1800"/>
            </a:lvl1pPr>
            <a:lvl2pPr>
              <a:spcBef>
                <a:spcPts val="500"/>
              </a:spcBef>
              <a:spcAft>
                <a:spcPts val="800"/>
              </a:spcAft>
              <a:buClr>
                <a:schemeClr val="accent2"/>
              </a:buClr>
              <a:defRPr lang="zh-CN" sz="1800"/>
            </a:lvl2pPr>
            <a:lvl3pPr>
              <a:spcBef>
                <a:spcPts val="1000"/>
              </a:spcBef>
              <a:buClr>
                <a:schemeClr val="accent2"/>
              </a:buClr>
              <a:defRPr lang="zh-CN" sz="1800"/>
            </a:lvl3pPr>
            <a:lvl4pPr>
              <a:spcBef>
                <a:spcPts val="1000"/>
              </a:spcBef>
              <a:buClr>
                <a:schemeClr val="accent2"/>
              </a:buClr>
              <a:defRPr lang="zh-CN" sz="1800"/>
            </a:lvl4pPr>
            <a:lvl5pPr>
              <a:spcBef>
                <a:spcPts val="1000"/>
              </a:spcBef>
              <a:buClr>
                <a:schemeClr val="accent2"/>
              </a:buClr>
              <a:defRPr lang="zh-CN" sz="18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endParaRPr lang="zh-CN" altLang="en-US" sz="1800" noProof="0" dirty="0">
              <a:latin typeface="Microsoft YaHei UI" panose="020B0504020202020204" pitchFamily="34" charset="77"/>
              <a:ea typeface="Microsoft YaHei UI"/>
            </a:endParaRPr>
          </a:p>
        </p:txBody>
      </p:sp>
      <p:sp>
        <p:nvSpPr>
          <p:cNvPr id="4" name="内容占位符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rtlCol="0">
            <a:normAutofit/>
          </a:bodyPr>
          <a:lstStyle>
            <a:lvl1pPr marL="0" indent="0">
              <a:spcBef>
                <a:spcPts val="1000"/>
              </a:spcBef>
              <a:spcAft>
                <a:spcPts val="800"/>
              </a:spcAft>
              <a:buNone/>
              <a:defRPr lang="zh-CN" sz="1800"/>
            </a:lvl1pPr>
            <a:lvl2pPr marL="742950" indent="-285750">
              <a:spcBef>
                <a:spcPts val="1000"/>
              </a:spcBef>
              <a:spcAft>
                <a:spcPts val="800"/>
              </a:spcAft>
              <a:buClr>
                <a:schemeClr val="accent2"/>
              </a:buClr>
              <a:buFont typeface="Arial" panose="020B0604020202020204" pitchFamily="34" charset="0"/>
              <a:buChar char="•"/>
              <a:defRPr lang="zh-CN" sz="1600"/>
            </a:lvl2pPr>
            <a:lvl3pPr marL="1200150" indent="-285750">
              <a:spcBef>
                <a:spcPts val="1000"/>
              </a:spcBef>
              <a:spcAft>
                <a:spcPts val="800"/>
              </a:spcAft>
              <a:buClr>
                <a:schemeClr val="accent2"/>
              </a:buClr>
              <a:buFont typeface="Arial" panose="020B0604020202020204" pitchFamily="34" charset="0"/>
              <a:buChar char="•"/>
              <a:defRPr lang="zh-CN" sz="1400"/>
            </a:lvl3pPr>
            <a:lvl4pPr marL="1543050" indent="-171450">
              <a:spcBef>
                <a:spcPts val="1000"/>
              </a:spcBef>
              <a:spcAft>
                <a:spcPts val="800"/>
              </a:spcAft>
              <a:buClr>
                <a:schemeClr val="accent2"/>
              </a:buClr>
              <a:buFont typeface="Arial" panose="020B0604020202020204" pitchFamily="34" charset="0"/>
              <a:buChar char="•"/>
              <a:defRPr lang="zh-CN" sz="1200"/>
            </a:lvl4pPr>
            <a:lvl5pPr marL="2000250" indent="-171450">
              <a:spcBef>
                <a:spcPts val="1000"/>
              </a:spcBef>
              <a:spcAft>
                <a:spcPts val="800"/>
              </a:spcAft>
              <a:buClr>
                <a:schemeClr val="accent2"/>
              </a:buClr>
              <a:buFont typeface="Arial" panose="020B0604020202020204" pitchFamily="34" charset="0"/>
              <a:buChar char="•"/>
              <a:defRPr lang="zh-CN" sz="12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5" name="日期占位符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zh-CN"/>
            </a:defPPr>
          </a:lstStyle>
          <a:p>
            <a:pPr rtl="0"/>
            <a:fld id="{913543C6-85CF-4CC8-A359-0E6AA87440B6}" type="datetime1">
              <a:rPr lang="zh-CN" altLang="en-US" noProof="0" smtClean="0"/>
              <a:t>2025/5/6</a:t>
            </a:fld>
            <a:endParaRPr lang="zh-CN" altLang="en-US" noProof="0" dirty="0"/>
          </a:p>
        </p:txBody>
      </p:sp>
      <p:sp>
        <p:nvSpPr>
          <p:cNvPr id="6" name="页脚占位符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zh-CN"/>
            </a:defPPr>
          </a:lstStyle>
          <a:p>
            <a:pPr rtl="0"/>
            <a:endParaRPr lang="zh-CN" altLang="en-US" noProof="0" dirty="0"/>
          </a:p>
        </p:txBody>
      </p:sp>
      <p:sp>
        <p:nvSpPr>
          <p:cNvPr id="7" name="灯片编号占位符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zh-CN"/>
            </a:defPPr>
          </a:lstStyle>
          <a:p>
            <a:pPr rtl="0"/>
            <a:fld id="{CBD12358-51D2-46B3-9BDE-DF29528B9454}" type="slidenum">
              <a:rPr lang="en-US" altLang="zh-CN" noProof="0" smtClean="0"/>
              <a:t>‹#›</a:t>
            </a:fld>
            <a:endParaRPr lang="zh-CN" altLang="en-US" noProof="0" dirty="0"/>
          </a:p>
        </p:txBody>
      </p:sp>
    </p:spTree>
    <p:extLst>
      <p:ext uri="{BB962C8B-B14F-4D97-AF65-F5344CB8AC3E}">
        <p14:creationId xmlns:p14="http://schemas.microsoft.com/office/powerpoint/2010/main" val="13770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格">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rtlCol="0" anchor="ctr" anchorCtr="0">
            <a:noAutofit/>
          </a:bodyPr>
          <a:lstStyle>
            <a:defPPr>
              <a:defRPr lang="zh-CN"/>
            </a:defPPr>
          </a:lstStyle>
          <a:p>
            <a:pPr rtl="0"/>
            <a:r>
              <a:rPr lang="zh-CN" altLang="en-US" noProof="0" dirty="0"/>
              <a:t>单击此处添加标题</a:t>
            </a:r>
          </a:p>
        </p:txBody>
      </p:sp>
      <p:sp>
        <p:nvSpPr>
          <p:cNvPr id="4" name="日期占位符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zh-CN"/>
            </a:defPPr>
          </a:lstStyle>
          <a:p>
            <a:pPr rtl="0"/>
            <a:fld id="{14804DBD-C6A1-4240-BA65-41C3AB3ECA7D}" type="datetime1">
              <a:rPr lang="zh-CN" altLang="en-US" noProof="0" smtClean="0"/>
              <a:t>2025/5/6</a:t>
            </a:fld>
            <a:endParaRPr lang="zh-CN" altLang="en-US" noProof="0" dirty="0"/>
          </a:p>
        </p:txBody>
      </p:sp>
      <p:sp>
        <p:nvSpPr>
          <p:cNvPr id="5" name="页脚占位符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zh-CN"/>
            </a:defPPr>
          </a:lstStyle>
          <a:p>
            <a:pPr rtl="0"/>
            <a:endParaRPr lang="zh-CN" altLang="en-US" noProof="0" dirty="0"/>
          </a:p>
        </p:txBody>
      </p:sp>
      <p:sp>
        <p:nvSpPr>
          <p:cNvPr id="6" name="灯片编号占位符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zh-CN"/>
            </a:defPPr>
          </a:lstStyle>
          <a:p>
            <a:pPr rtl="0"/>
            <a:fld id="{CBD12358-51D2-46B3-9BDE-DF29528B9454}" type="slidenum">
              <a:rPr lang="en-US" altLang="zh-CN" noProof="0" smtClean="0"/>
              <a:t>‹#›</a:t>
            </a:fld>
            <a:endParaRPr lang="zh-CN" altLang="en-US" noProof="0" dirty="0"/>
          </a:p>
        </p:txBody>
      </p:sp>
      <p:sp>
        <p:nvSpPr>
          <p:cNvPr id="8" name="表格占位符 7">
            <a:extLst>
              <a:ext uri="{FF2B5EF4-FFF2-40B4-BE49-F238E27FC236}">
                <a16:creationId xmlns:a16="http://schemas.microsoft.com/office/drawing/2014/main" id="{0CEAFE70-86D3-8690-31CA-F9A1FBA494D0}"/>
              </a:ext>
            </a:extLst>
          </p:cNvPr>
          <p:cNvSpPr>
            <a:spLocks noGrp="1"/>
          </p:cNvSpPr>
          <p:nvPr>
            <p:ph type="tbl" sz="quarter" idx="13" hasCustomPrompt="1"/>
          </p:nvPr>
        </p:nvSpPr>
        <p:spPr>
          <a:xfrm>
            <a:off x="838199" y="1825625"/>
            <a:ext cx="10515600" cy="4297680"/>
          </a:xfrm>
        </p:spPr>
        <p:txBody>
          <a:bodyPr rtlCol="0">
            <a:normAutofit/>
          </a:bodyPr>
          <a:lstStyle>
            <a:lvl1pPr>
              <a:defRPr lang="zh-CN" sz="2400"/>
            </a:lvl1pPr>
          </a:lstStyle>
          <a:p>
            <a:pPr rtl="0"/>
            <a:r>
              <a:rPr lang="zh-CN" altLang="en-US" noProof="0" dirty="0"/>
              <a:t>单击图标以添加表格</a:t>
            </a:r>
          </a:p>
        </p:txBody>
      </p:sp>
    </p:spTree>
    <p:extLst>
      <p:ext uri="{BB962C8B-B14F-4D97-AF65-F5344CB8AC3E}">
        <p14:creationId xmlns:p14="http://schemas.microsoft.com/office/powerpoint/2010/main" val="26260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3">
    <p:spTree>
      <p:nvGrpSpPr>
        <p:cNvPr id="1" name=""/>
        <p:cNvGrpSpPr/>
        <p:nvPr/>
      </p:nvGrpSpPr>
      <p:grpSpPr>
        <a:xfrm>
          <a:off x="0" y="0"/>
          <a:ext cx="0" cy="0"/>
          <a:chOff x="0" y="0"/>
          <a:chExt cx="0" cy="0"/>
        </a:xfrm>
      </p:grpSpPr>
      <p:grpSp>
        <p:nvGrpSpPr>
          <p:cNvPr id="7" name="组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椭圆形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9" name="任意多边形：形状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10" name="任意多边形：形状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1" name="任意多边形：形状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12" name="任意多边形：形状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3" name="任意多边形：形状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grpSp>
      <p:sp>
        <p:nvSpPr>
          <p:cNvPr id="2" name="标题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rtlCol="0">
            <a:noAutofit/>
          </a:bodyPr>
          <a:lstStyle>
            <a:lvl1pPr algn="ctr">
              <a:defRPr lang="zh-CN" sz="4400">
                <a:solidFill>
                  <a:schemeClr val="bg1"/>
                </a:solidFill>
              </a:defRPr>
            </a:lvl1pPr>
          </a:lstStyle>
          <a:p>
            <a:pPr rtl="0"/>
            <a:r>
              <a:rPr lang="zh-CN" altLang="en-US" noProof="0"/>
              <a:t>单击此处编辑母版标题样式</a:t>
            </a:r>
            <a:endParaRPr lang="zh-CN" altLang="en-US" noProof="0" dirty="0"/>
          </a:p>
        </p:txBody>
      </p:sp>
      <p:sp>
        <p:nvSpPr>
          <p:cNvPr id="3" name="内容占位符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rtlCol="0" anchor="ctr" anchorCtr="0">
            <a:normAutofit/>
          </a:bodyPr>
          <a:lstStyle>
            <a:lvl1pPr marL="0" indent="0">
              <a:spcBef>
                <a:spcPts val="1000"/>
              </a:spcBef>
              <a:spcAft>
                <a:spcPts val="800"/>
              </a:spcAft>
              <a:buNone/>
              <a:defRPr lang="zh-CN" sz="2400"/>
            </a:lvl1pPr>
            <a:lvl2pPr marL="800100" indent="-342900">
              <a:spcBef>
                <a:spcPts val="1000"/>
              </a:spcBef>
              <a:spcAft>
                <a:spcPts val="800"/>
              </a:spcAft>
              <a:buClr>
                <a:schemeClr val="accent2"/>
              </a:buClr>
              <a:buFont typeface="Arial" panose="020B0604020202020204" pitchFamily="34" charset="0"/>
              <a:buChar char="•"/>
              <a:defRPr lang="zh-CN" sz="2000"/>
            </a:lvl2pPr>
            <a:lvl3pPr marL="1200150" indent="-285750">
              <a:spcBef>
                <a:spcPts val="1000"/>
              </a:spcBef>
              <a:spcAft>
                <a:spcPts val="800"/>
              </a:spcAft>
              <a:buClr>
                <a:schemeClr val="accent2"/>
              </a:buClr>
              <a:buFont typeface="Arial" panose="020B0604020202020204" pitchFamily="34" charset="0"/>
              <a:buChar char="•"/>
              <a:defRPr lang="zh-CN" sz="1800"/>
            </a:lvl3pPr>
            <a:lvl4pPr marL="1657350" indent="-285750">
              <a:spcBef>
                <a:spcPts val="1000"/>
              </a:spcBef>
              <a:spcAft>
                <a:spcPts val="800"/>
              </a:spcAft>
              <a:buClr>
                <a:schemeClr val="accent2"/>
              </a:buClr>
              <a:buFont typeface="Arial" panose="020B0604020202020204" pitchFamily="34" charset="0"/>
              <a:buChar char="•"/>
              <a:defRPr lang="zh-CN" sz="1600"/>
            </a:lvl4pPr>
            <a:lvl5pPr marL="2114550" indent="-285750">
              <a:spcBef>
                <a:spcPts val="1000"/>
              </a:spcBef>
              <a:spcAft>
                <a:spcPts val="800"/>
              </a:spcAft>
              <a:buClr>
                <a:schemeClr val="accent2"/>
              </a:buClr>
              <a:buFont typeface="Arial" panose="020B0604020202020204" pitchFamily="34" charset="0"/>
              <a:buChar char="•"/>
              <a:defRPr lang="zh-CN" sz="16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zh-CN"/>
            </a:defPPr>
          </a:lstStyle>
          <a:p>
            <a:pPr rtl="0"/>
            <a:fld id="{626E6649-7F29-4ECB-AB03-3C2AED5D8734}" type="datetime1">
              <a:rPr lang="zh-CN" altLang="en-US" noProof="0" smtClean="0"/>
              <a:t>2025/5/6</a:t>
            </a:fld>
            <a:endParaRPr lang="zh-CN" altLang="en-US" noProof="0" dirty="0"/>
          </a:p>
        </p:txBody>
      </p:sp>
      <p:sp>
        <p:nvSpPr>
          <p:cNvPr id="5" name="页脚占位符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zh-CN"/>
            </a:defPPr>
          </a:lstStyle>
          <a:p>
            <a:pPr rtl="0"/>
            <a:endParaRPr lang="zh-CN" altLang="en-US" noProof="0" dirty="0"/>
          </a:p>
        </p:txBody>
      </p:sp>
      <p:sp>
        <p:nvSpPr>
          <p:cNvPr id="6" name="灯片编号占位符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zh-CN"/>
            </a:defPPr>
          </a:lstStyle>
          <a:p>
            <a:pPr rtl="0"/>
            <a:fld id="{CBD12358-51D2-46B3-9BDE-DF29528B9454}" type="slidenum">
              <a:rPr lang="en-US" altLang="zh-CN" noProof="0" smtClean="0"/>
              <a:t>‹#›</a:t>
            </a:fld>
            <a:endParaRPr lang="zh-CN" altLang="en-US" noProof="0" dirty="0"/>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
    <p:spTree>
      <p:nvGrpSpPr>
        <p:cNvPr id="1" name=""/>
        <p:cNvGrpSpPr/>
        <p:nvPr/>
      </p:nvGrpSpPr>
      <p:grpSpPr>
        <a:xfrm>
          <a:off x="0" y="0"/>
          <a:ext cx="0" cy="0"/>
          <a:chOff x="0" y="0"/>
          <a:chExt cx="0" cy="0"/>
        </a:xfrm>
      </p:grpSpPr>
      <p:grpSp>
        <p:nvGrpSpPr>
          <p:cNvPr id="7" name="组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椭圆形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9" name="弧形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srgbClr val="000000"/>
                </a:solidFill>
                <a:effectLst/>
                <a:uLnTx/>
                <a:uFillTx/>
                <a:latin typeface="Microsoft YaHei UI" panose="020F0502020204030204"/>
                <a:ea typeface="Microsoft YaHei UI"/>
                <a:cs typeface="+mn-cs"/>
              </a:endParaRPr>
            </a:p>
          </p:txBody>
        </p:sp>
        <p:sp>
          <p:nvSpPr>
            <p:cNvPr id="10" name="椭圆形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srgbClr val="FFFFFF"/>
                </a:solidFill>
                <a:effectLst/>
                <a:uLnTx/>
                <a:uFillTx/>
                <a:latin typeface="Microsoft YaHei UI" panose="020F0502020204030204"/>
                <a:ea typeface="Microsoft YaHei UI"/>
                <a:cs typeface="+mn-cs"/>
              </a:endParaRPr>
            </a:p>
          </p:txBody>
        </p:sp>
      </p:grpSp>
      <p:sp>
        <p:nvSpPr>
          <p:cNvPr id="2" name="标题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rtlCol="0">
            <a:noAutofit/>
          </a:bodyPr>
          <a:lstStyle>
            <a:lvl1pPr algn="ctr">
              <a:defRPr lang="zh-CN">
                <a:solidFill>
                  <a:schemeClr val="bg1"/>
                </a:solidFill>
              </a:defRPr>
            </a:lvl1pPr>
          </a:lstStyle>
          <a:p>
            <a:pPr rtl="0"/>
            <a:r>
              <a:rPr lang="zh-CN" altLang="en-US" noProof="0" dirty="0"/>
              <a:t>单击此处添加标题</a:t>
            </a:r>
          </a:p>
        </p:txBody>
      </p:sp>
      <p:sp>
        <p:nvSpPr>
          <p:cNvPr id="3" name="内容占位符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rtlCol="0" anchor="ctr" anchorCtr="0">
            <a:normAutofit/>
          </a:bodyPr>
          <a:lstStyle>
            <a:lvl1pPr marL="0" indent="0">
              <a:spcBef>
                <a:spcPts val="1000"/>
              </a:spcBef>
              <a:spcAft>
                <a:spcPts val="800"/>
              </a:spcAft>
              <a:buNone/>
              <a:defRPr lang="zh-CN" sz="2400"/>
            </a:lvl1pPr>
            <a:lvl2pPr marL="800100" indent="-342900">
              <a:spcBef>
                <a:spcPts val="1000"/>
              </a:spcBef>
              <a:spcAft>
                <a:spcPts val="800"/>
              </a:spcAft>
              <a:buClr>
                <a:schemeClr val="accent2"/>
              </a:buClr>
              <a:buFont typeface="Arial" panose="020B0604020202020204" pitchFamily="34" charset="0"/>
              <a:buChar char="•"/>
              <a:defRPr lang="zh-CN" sz="2000"/>
            </a:lvl2pPr>
            <a:lvl3pPr marL="1200150" indent="-285750">
              <a:spcBef>
                <a:spcPts val="1000"/>
              </a:spcBef>
              <a:spcAft>
                <a:spcPts val="800"/>
              </a:spcAft>
              <a:buClr>
                <a:schemeClr val="accent2"/>
              </a:buClr>
              <a:buFont typeface="Arial" panose="020B0604020202020204" pitchFamily="34" charset="0"/>
              <a:buChar char="•"/>
              <a:defRPr lang="zh-CN" sz="1800"/>
            </a:lvl3pPr>
            <a:lvl4pPr marL="1657350" indent="-285750">
              <a:spcBef>
                <a:spcPts val="1000"/>
              </a:spcBef>
              <a:spcAft>
                <a:spcPts val="800"/>
              </a:spcAft>
              <a:buClr>
                <a:schemeClr val="accent2"/>
              </a:buClr>
              <a:buFont typeface="Arial" panose="020B0604020202020204" pitchFamily="34" charset="0"/>
              <a:buChar char="•"/>
              <a:defRPr lang="zh-CN" sz="1600"/>
            </a:lvl4pPr>
            <a:lvl5pPr marL="2114550" indent="-285750">
              <a:spcBef>
                <a:spcPts val="1000"/>
              </a:spcBef>
              <a:spcAft>
                <a:spcPts val="800"/>
              </a:spcAft>
              <a:buClr>
                <a:schemeClr val="accent2"/>
              </a:buClr>
              <a:buFont typeface="Arial" panose="020B0604020202020204" pitchFamily="34" charset="0"/>
              <a:buChar char="•"/>
              <a:defRPr lang="zh-CN" sz="16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图片">
    <p:bg>
      <p:bgPr>
        <a:solidFill>
          <a:schemeClr val="bg1"/>
        </a:solidFill>
        <a:effectLst/>
      </p:bgPr>
    </p:bg>
    <p:spTree>
      <p:nvGrpSpPr>
        <p:cNvPr id="1" name=""/>
        <p:cNvGrpSpPr/>
        <p:nvPr/>
      </p:nvGrpSpPr>
      <p:grpSpPr>
        <a:xfrm>
          <a:off x="0" y="0"/>
          <a:ext cx="0" cy="0"/>
          <a:chOff x="0" y="0"/>
          <a:chExt cx="0" cy="0"/>
        </a:xfrm>
      </p:grpSpPr>
      <p:sp>
        <p:nvSpPr>
          <p:cNvPr id="2" name="图片占位符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rtlCol="0">
            <a:noAutofit/>
          </a:bodyPr>
          <a:lstStyle>
            <a:lvl1pPr marL="0" indent="0" algn="l">
              <a:buNone/>
              <a:defRPr lang="zh-CN" sz="2000">
                <a:solidFill>
                  <a:schemeClr val="bg1"/>
                </a:solidFill>
              </a:defRPr>
            </a:lvl1pPr>
          </a:lstStyle>
          <a:p>
            <a:pPr rtl="0"/>
            <a:r>
              <a:rPr lang="zh-CN" altLang="en-US" noProof="0" dirty="0"/>
              <a:t>单击图标插入图片</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2" name="标题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rtlCol="0">
            <a:normAutofit/>
          </a:bodyPr>
          <a:lstStyle>
            <a:lvl1pPr algn="ctr">
              <a:defRPr lang="zh-CN" sz="6000"/>
            </a:lvl1pPr>
          </a:lstStyle>
          <a:p>
            <a:pPr rtl="0"/>
            <a:r>
              <a:rPr lang="zh-CN" altLang="en-US" noProof="0" dirty="0"/>
              <a:t>单击此处添加标题</a:t>
            </a:r>
          </a:p>
        </p:txBody>
      </p:sp>
      <p:sp>
        <p:nvSpPr>
          <p:cNvPr id="4" name="任意多边形：形状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摘要">
    <p:spTree>
      <p:nvGrpSpPr>
        <p:cNvPr id="1" name=""/>
        <p:cNvGrpSpPr/>
        <p:nvPr/>
      </p:nvGrpSpPr>
      <p:grpSpPr>
        <a:xfrm>
          <a:off x="0" y="0"/>
          <a:ext cx="0" cy="0"/>
          <a:chOff x="0" y="0"/>
          <a:chExt cx="0" cy="0"/>
        </a:xfrm>
      </p:grpSpPr>
      <p:grpSp>
        <p:nvGrpSpPr>
          <p:cNvPr id="2" name="组 1">
            <a:extLst>
              <a:ext uri="{FF2B5EF4-FFF2-40B4-BE49-F238E27FC236}">
                <a16:creationId xmlns:a16="http://schemas.microsoft.com/office/drawing/2014/main" id="{BCB8A6E1-44B2-54E1-6460-1C9B27EE75FD}"/>
              </a:ext>
              <a:ext uri="{C183D7F6-B498-43B3-948B-1728B52AA6E4}">
                <adec:decorative xmlns:adec="http://schemas.microsoft.com/office/drawing/2017/decorative" val="1"/>
              </a:ext>
            </a:extLst>
          </p:cNvPr>
          <p:cNvGrpSpPr/>
          <p:nvPr userDrawn="1"/>
        </p:nvGrpSpPr>
        <p:grpSpPr>
          <a:xfrm>
            <a:off x="0" y="0"/>
            <a:ext cx="5698912" cy="6858001"/>
            <a:chOff x="0" y="-1"/>
            <a:chExt cx="5698912" cy="6858001"/>
          </a:xfrm>
        </p:grpSpPr>
        <p:sp>
          <p:nvSpPr>
            <p:cNvPr id="12" name="任意多边形：形状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14" name="任意多边形：形状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8" name="任意多边形：形状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22" name="任意多边形：形状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grpSp>
      <p:sp>
        <p:nvSpPr>
          <p:cNvPr id="7" name="标题 1">
            <a:extLst>
              <a:ext uri="{FF2B5EF4-FFF2-40B4-BE49-F238E27FC236}">
                <a16:creationId xmlns:a16="http://schemas.microsoft.com/office/drawing/2014/main" id="{4F9EBE3B-A856-C23C-4698-B764DF4BC70D}"/>
              </a:ext>
            </a:extLst>
          </p:cNvPr>
          <p:cNvSpPr>
            <a:spLocks noGrp="1"/>
          </p:cNvSpPr>
          <p:nvPr>
            <p:ph type="title" hasCustomPrompt="1"/>
          </p:nvPr>
        </p:nvSpPr>
        <p:spPr>
          <a:xfrm>
            <a:off x="6222118" y="262762"/>
            <a:ext cx="5507421" cy="3649718"/>
          </a:xfrm>
        </p:spPr>
        <p:txBody>
          <a:bodyPr rtlCol="0" anchor="b">
            <a:normAutofit/>
          </a:bodyPr>
          <a:lstStyle>
            <a:lvl1pPr>
              <a:defRPr lang="zh-CN" sz="6000"/>
            </a:lvl1pPr>
          </a:lstStyle>
          <a:p>
            <a:pPr rtl="0"/>
            <a:r>
              <a:rPr lang="zh-CN"/>
              <a:t>单击此处添加标题</a:t>
            </a:r>
          </a:p>
        </p:txBody>
      </p:sp>
      <p:sp>
        <p:nvSpPr>
          <p:cNvPr id="8" name="图片占位符 7">
            <a:extLst>
              <a:ext uri="{FF2B5EF4-FFF2-40B4-BE49-F238E27FC236}">
                <a16:creationId xmlns:a16="http://schemas.microsoft.com/office/drawing/2014/main" id="{74C9CB37-5251-201C-ACE3-FD69A00C772E}"/>
              </a:ext>
            </a:extLst>
          </p:cNvPr>
          <p:cNvSpPr>
            <a:spLocks noGrp="1"/>
          </p:cNvSpPr>
          <p:nvPr>
            <p:ph type="pic" sz="quarter" idx="14"/>
          </p:nvPr>
        </p:nvSpPr>
        <p:spPr>
          <a:xfrm>
            <a:off x="707393" y="847600"/>
            <a:ext cx="4619625" cy="4617720"/>
          </a:xfrm>
          <a:prstGeom prst="ellipse">
            <a:avLst/>
          </a:prstGeom>
          <a:noFill/>
        </p:spPr>
        <p:txBody>
          <a:bodyPr tIns="548640" rtlCol="0">
            <a:normAutofit/>
          </a:bodyPr>
          <a:lstStyle>
            <a:lvl1pPr marL="0" indent="0" algn="ctr">
              <a:buNone/>
              <a:defRPr lang="zh-CN" sz="2000"/>
            </a:lvl1pPr>
          </a:lstStyle>
          <a:p>
            <a:pPr rtl="0"/>
            <a:r>
              <a:rPr lang="zh-CN" altLang="en-US"/>
              <a:t>单击图标添加图片</a:t>
            </a:r>
            <a:endParaRPr lang="zh-CN"/>
          </a:p>
        </p:txBody>
      </p:sp>
      <p:sp>
        <p:nvSpPr>
          <p:cNvPr id="9" name="内容占位符 2">
            <a:extLst>
              <a:ext uri="{FF2B5EF4-FFF2-40B4-BE49-F238E27FC236}">
                <a16:creationId xmlns:a16="http://schemas.microsoft.com/office/drawing/2014/main" id="{EBF08299-9068-827D-783B-BFF5B95E9574}"/>
              </a:ext>
            </a:extLst>
          </p:cNvPr>
          <p:cNvSpPr>
            <a:spLocks noGrp="1"/>
          </p:cNvSpPr>
          <p:nvPr>
            <p:ph idx="1" hasCustomPrompt="1"/>
          </p:nvPr>
        </p:nvSpPr>
        <p:spPr>
          <a:xfrm>
            <a:off x="6222118" y="4058263"/>
            <a:ext cx="5507421" cy="2141482"/>
          </a:xfrm>
        </p:spPr>
        <p:txBody>
          <a:bodyPr rtlCol="0">
            <a:normAutofit/>
          </a:bodyPr>
          <a:lstStyle>
            <a:lvl1pPr marL="0" indent="0">
              <a:lnSpc>
                <a:spcPct val="90000"/>
              </a:lnSpc>
              <a:buFont typeface="Arial" panose="020B0604020202020204" pitchFamily="34" charset="0"/>
              <a:buNone/>
              <a:defRPr lang="zh-CN" sz="2400"/>
            </a:lvl1pPr>
            <a:lvl2pPr marL="228600">
              <a:lnSpc>
                <a:spcPct val="90000"/>
              </a:lnSpc>
              <a:buClr>
                <a:schemeClr val="accent2"/>
              </a:buClr>
              <a:defRPr lang="zh-CN" sz="2000"/>
            </a:lvl2pPr>
            <a:lvl3pPr marL="457200">
              <a:lnSpc>
                <a:spcPct val="90000"/>
              </a:lnSpc>
              <a:buClr>
                <a:schemeClr val="accent2"/>
              </a:buClr>
              <a:defRPr lang="zh-CN" sz="1800"/>
            </a:lvl3pPr>
            <a:lvl4pPr marL="685800">
              <a:lnSpc>
                <a:spcPct val="90000"/>
              </a:lnSpc>
              <a:buClr>
                <a:schemeClr val="accent2"/>
              </a:buClr>
              <a:defRPr lang="zh-CN" sz="1600"/>
            </a:lvl4pPr>
            <a:lvl5pPr>
              <a:lnSpc>
                <a:spcPct val="110000"/>
              </a:lnSpc>
              <a:defRPr lang="zh-CN"/>
            </a:lvl5pPr>
          </a:lstStyle>
          <a:p>
            <a:pPr lvl="0" rtl="0"/>
            <a:r>
              <a:rPr lang="zh-CN"/>
              <a:t>单击此处添加内容</a:t>
            </a:r>
          </a:p>
          <a:p>
            <a:pPr lvl="1" rtl="0"/>
            <a:r>
              <a:rPr lang="zh-CN"/>
              <a:t>第二级</a:t>
            </a:r>
          </a:p>
          <a:p>
            <a:pPr lvl="2" rtl="0"/>
            <a:r>
              <a:rPr lang="zh-CN"/>
              <a:t>第三级</a:t>
            </a:r>
          </a:p>
          <a:p>
            <a:pPr lvl="3" rtl="0"/>
            <a:r>
              <a:rPr lang="zh-CN"/>
              <a:t>第四级</a:t>
            </a:r>
          </a:p>
        </p:txBody>
      </p:sp>
      <p:sp>
        <p:nvSpPr>
          <p:cNvPr id="3" name="日期占位符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lang="zh-CN">
                <a:latin typeface="+mn-ea"/>
                <a:ea typeface="+mn-ea"/>
              </a:defRPr>
            </a:lvl1pPr>
          </a:lstStyle>
          <a:p>
            <a:pPr rtl="0">
              <a:defRPr lang="zh-CN"/>
            </a:pPr>
            <a:fld id="{454740CF-B4D6-4A7A-ABF5-17164F100D29}" type="datetime1">
              <a:rPr lang="zh-CN" altLang="en-US" smtClean="0">
                <a:solidFill>
                  <a:prstClr val="black">
                    <a:tint val="75000"/>
                  </a:prstClr>
                </a:solidFill>
              </a:rPr>
              <a:t>2025/5/6</a:t>
            </a:fld>
            <a:endParaRPr lang="zh-CN">
              <a:solidFill>
                <a:prstClr val="black">
                  <a:tint val="75000"/>
                </a:prstClr>
              </a:solidFill>
            </a:endParaRPr>
          </a:p>
        </p:txBody>
      </p:sp>
      <p:sp>
        <p:nvSpPr>
          <p:cNvPr id="4" name="页脚占位符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lang="zh-CN">
                <a:latin typeface="+mn-ea"/>
                <a:ea typeface="+mn-ea"/>
              </a:defRPr>
            </a:lvl1pPr>
          </a:lstStyle>
          <a:p>
            <a:pPr algn="l" rtl="0">
              <a:defRPr lang="zh-CN"/>
            </a:pPr>
            <a:endParaRPr lang="zh-CN">
              <a:solidFill>
                <a:prstClr val="black">
                  <a:tint val="75000"/>
                </a:prstClr>
              </a:solidFill>
            </a:endParaRPr>
          </a:p>
        </p:txBody>
      </p:sp>
      <p:sp>
        <p:nvSpPr>
          <p:cNvPr id="5" name="灯片编号占位符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lang="zh-CN">
                <a:latin typeface="+mn-ea"/>
                <a:ea typeface="+mn-ea"/>
              </a:defRPr>
            </a:lvl1pPr>
          </a:lstStyle>
          <a:p>
            <a:pPr rtl="0">
              <a:defRPr lang="zh-CN"/>
            </a:pPr>
            <a:fld id="{D76B855D-E9CC-4FF8-AD85-6CDC7B89A0DE}" type="slidenum">
              <a:rPr lang="zh-CN" smtClean="0">
                <a:solidFill>
                  <a:prstClr val="black">
                    <a:tint val="75000"/>
                  </a:prstClr>
                </a:solidFill>
              </a:rPr>
              <a:pPr>
                <a:defRPr lang="zh-CN"/>
              </a:pPr>
              <a:t>‹#›</a:t>
            </a:fld>
            <a:endParaRPr lang="zh-CN" dirty="0">
              <a:solidFill>
                <a:prstClr val="black">
                  <a:tint val="75000"/>
                </a:prstClr>
              </a:solidFill>
            </a:endParaRPr>
          </a:p>
        </p:txBody>
      </p:sp>
    </p:spTree>
    <p:extLst>
      <p:ext uri="{BB962C8B-B14F-4D97-AF65-F5344CB8AC3E}">
        <p14:creationId xmlns:p14="http://schemas.microsoft.com/office/powerpoint/2010/main" val="151746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2">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rtlCol="0" anchor="ctr" anchorCtr="0">
            <a:noAutofit/>
          </a:bodyPr>
          <a:lstStyle>
            <a:defPPr>
              <a:defRPr lang="zh-CN"/>
            </a:defPPr>
          </a:lstStyle>
          <a:p>
            <a:pPr rtl="0"/>
            <a:r>
              <a:rPr lang="zh-CN" altLang="en-US" noProof="0" dirty="0"/>
              <a:t>单击此处添加标题</a:t>
            </a:r>
          </a:p>
        </p:txBody>
      </p:sp>
      <p:sp>
        <p:nvSpPr>
          <p:cNvPr id="13" name="内容占位符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rtlCol="0">
            <a:normAutofit/>
          </a:bodyPr>
          <a:lstStyle>
            <a:lvl1pPr>
              <a:lnSpc>
                <a:spcPct val="90000"/>
              </a:lnSpc>
              <a:spcBef>
                <a:spcPts val="1000"/>
              </a:spcBef>
              <a:spcAft>
                <a:spcPts val="800"/>
              </a:spcAft>
              <a:buClr>
                <a:schemeClr val="accent2"/>
              </a:buClr>
              <a:defRPr lang="zh-CN" sz="1800"/>
            </a:lvl1pPr>
            <a:lvl2pPr>
              <a:lnSpc>
                <a:spcPct val="90000"/>
              </a:lnSpc>
              <a:spcBef>
                <a:spcPts val="1000"/>
              </a:spcBef>
              <a:spcAft>
                <a:spcPts val="800"/>
              </a:spcAft>
              <a:buClr>
                <a:schemeClr val="accent2"/>
              </a:buClr>
              <a:defRPr lang="zh-CN" sz="1600"/>
            </a:lvl2pPr>
            <a:lvl3pPr>
              <a:lnSpc>
                <a:spcPct val="90000"/>
              </a:lnSpc>
              <a:spcBef>
                <a:spcPts val="1000"/>
              </a:spcBef>
              <a:spcAft>
                <a:spcPts val="800"/>
              </a:spcAft>
              <a:buClr>
                <a:schemeClr val="accent2"/>
              </a:buClr>
              <a:defRPr lang="zh-CN" sz="1400"/>
            </a:lvl3pPr>
            <a:lvl4pPr>
              <a:lnSpc>
                <a:spcPct val="90000"/>
              </a:lnSpc>
              <a:spcBef>
                <a:spcPts val="1000"/>
              </a:spcBef>
              <a:spcAft>
                <a:spcPts val="800"/>
              </a:spcAft>
              <a:buClr>
                <a:schemeClr val="accent2"/>
              </a:buClr>
              <a:defRPr lang="zh-CN" sz="1200"/>
            </a:lvl4pPr>
            <a:lvl5pPr>
              <a:lnSpc>
                <a:spcPct val="90000"/>
              </a:lnSpc>
              <a:spcBef>
                <a:spcPts val="1000"/>
              </a:spcBef>
              <a:spcAft>
                <a:spcPts val="800"/>
              </a:spcAft>
              <a:buClr>
                <a:schemeClr val="accent2"/>
              </a:buClr>
              <a:defRPr lang="zh-CN" sz="12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zh-CN"/>
            </a:defPPr>
          </a:lstStyle>
          <a:p>
            <a:pPr rtl="0"/>
            <a:fld id="{1BCB7CC9-ECD4-4D8B-B0BE-EF962741C7ED}" type="datetime1">
              <a:rPr lang="zh-CN" altLang="en-US" noProof="0" smtClean="0"/>
              <a:t>2025/5/6</a:t>
            </a:fld>
            <a:endParaRPr lang="zh-CN" altLang="en-US" noProof="0" dirty="0"/>
          </a:p>
        </p:txBody>
      </p:sp>
      <p:sp>
        <p:nvSpPr>
          <p:cNvPr id="5" name="页脚占位符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zh-CN"/>
            </a:defPPr>
          </a:lstStyle>
          <a:p>
            <a:pPr rtl="0"/>
            <a:endParaRPr lang="zh-CN" altLang="en-US" noProof="0" dirty="0"/>
          </a:p>
        </p:txBody>
      </p:sp>
      <p:sp>
        <p:nvSpPr>
          <p:cNvPr id="6" name="灯片编号占位符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zh-CN"/>
            </a:defPPr>
          </a:lstStyle>
          <a:p>
            <a:pPr rtl="0"/>
            <a:fld id="{CBD12358-51D2-46B3-9BDE-DF29528B9454}" type="slidenum">
              <a:rPr lang="en-US" altLang="zh-CN" noProof="0" smtClean="0"/>
              <a:t>‹#›</a:t>
            </a:fld>
            <a:endParaRPr lang="zh-CN" altLang="en-US" noProof="0" dirty="0"/>
          </a:p>
        </p:txBody>
      </p:sp>
      <p:sp>
        <p:nvSpPr>
          <p:cNvPr id="7" name="任意多边形：形状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8" name="任意多边形：形状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11" name="任意多边形：形状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椭圆形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srgbClr val="FFFFFF"/>
              </a:solidFill>
              <a:effectLst/>
              <a:uLnTx/>
              <a:uFillTx/>
              <a:latin typeface="Microsoft YaHei UI" panose="020F0502020204030204"/>
              <a:ea typeface="Microsoft YaHei UI"/>
              <a:cs typeface="+mn-cs"/>
            </a:endParaRPr>
          </a:p>
        </p:txBody>
      </p:sp>
      <p:grpSp>
        <p:nvGrpSpPr>
          <p:cNvPr id="8" name="组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椭圆形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10" name="弧形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1" name="椭圆形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grpSp>
      <p:sp>
        <p:nvSpPr>
          <p:cNvPr id="14" name="任意多边形：形状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cxnSp>
        <p:nvCxnSpPr>
          <p:cNvPr id="15" name="直接连接符​​(S)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rtlCol="0" anchor="ctr">
            <a:noAutofit/>
          </a:bodyPr>
          <a:lstStyle>
            <a:lvl1pPr algn="ctr">
              <a:defRPr lang="zh-CN" sz="6000">
                <a:solidFill>
                  <a:schemeClr val="bg1"/>
                </a:solidFill>
              </a:defRPr>
            </a:lvl1pPr>
          </a:lstStyle>
          <a:p>
            <a:pPr rtl="0"/>
            <a:r>
              <a:rPr lang="zh-CN" altLang="en-US" noProof="0"/>
              <a:t>单击此处编辑母版标题样式</a:t>
            </a:r>
            <a:endParaRPr lang="zh-CN" altLang="en-US" noProof="0" dirty="0"/>
          </a:p>
        </p:txBody>
      </p:sp>
      <p:sp>
        <p:nvSpPr>
          <p:cNvPr id="3" name="副标题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rtlCol="0">
            <a:noAutofit/>
          </a:bodyPr>
          <a:lstStyle>
            <a:lvl1pPr marL="0" indent="0" algn="ctr">
              <a:buNone/>
              <a:defRPr lang="zh-CN" sz="2400">
                <a:solidFill>
                  <a:schemeClr val="bg1"/>
                </a:solidFill>
              </a:defRPr>
            </a:lvl1pPr>
            <a:lvl2pPr marL="457200" indent="0" algn="ctr">
              <a:buNone/>
              <a:defRPr lang="zh-CN" sz="2000"/>
            </a:lvl2pPr>
            <a:lvl3pPr marL="914400" indent="0" algn="ctr">
              <a:buNone/>
              <a:defRPr lang="zh-CN" sz="1800"/>
            </a:lvl3pPr>
            <a:lvl4pPr marL="1371600" indent="0" algn="ctr">
              <a:buNone/>
              <a:defRPr lang="zh-CN" sz="1600"/>
            </a:lvl4pPr>
            <a:lvl5pPr marL="1828800" indent="0" algn="ctr">
              <a:buNone/>
              <a:defRPr lang="zh-CN" sz="1600"/>
            </a:lvl5pPr>
            <a:lvl6pPr marL="2286000" indent="0" algn="ctr">
              <a:buNone/>
              <a:defRPr lang="zh-CN" sz="1600"/>
            </a:lvl6pPr>
            <a:lvl7pPr marL="2743200" indent="0" algn="ctr">
              <a:buNone/>
              <a:defRPr lang="zh-CN" sz="1600"/>
            </a:lvl7pPr>
            <a:lvl8pPr marL="3200400" indent="0" algn="ctr">
              <a:buNone/>
              <a:defRPr lang="zh-CN" sz="1600"/>
            </a:lvl8pPr>
            <a:lvl9pPr marL="3657600" indent="0" algn="ctr">
              <a:buNone/>
              <a:defRPr lang="zh-CN" sz="1600"/>
            </a:lvl9pPr>
          </a:lstStyle>
          <a:p>
            <a:pPr rtl="0"/>
            <a:r>
              <a:rPr lang="zh-CN" altLang="en-US" noProof="0" dirty="0"/>
              <a:t>单击此处添加副标题</a:t>
            </a:r>
          </a:p>
        </p:txBody>
      </p:sp>
      <p:sp>
        <p:nvSpPr>
          <p:cNvPr id="4" name="日期占位符 3">
            <a:extLst>
              <a:ext uri="{FF2B5EF4-FFF2-40B4-BE49-F238E27FC236}">
                <a16:creationId xmlns:a16="http://schemas.microsoft.com/office/drawing/2014/main" id="{C0070940-5919-2C95-2278-32E50BF14DD1}"/>
              </a:ext>
            </a:extLst>
          </p:cNvPr>
          <p:cNvSpPr>
            <a:spLocks noGrp="1"/>
          </p:cNvSpPr>
          <p:nvPr>
            <p:ph type="dt" sz="half" idx="10"/>
          </p:nvPr>
        </p:nvSpPr>
        <p:spPr/>
        <p:txBody>
          <a:bodyPr rtlCol="0"/>
          <a:lstStyle>
            <a:defPPr>
              <a:defRPr lang="zh-CN"/>
            </a:defPPr>
          </a:lstStyle>
          <a:p>
            <a:pPr rtl="0"/>
            <a:fld id="{5C72E33F-8A6D-4BE2-91A3-EF85265E6994}" type="datetime1">
              <a:rPr lang="zh-CN" altLang="en-US" noProof="0" smtClean="0"/>
              <a:t>2025/5/6</a:t>
            </a:fld>
            <a:endParaRPr lang="zh-CN" altLang="en-US" noProof="0" dirty="0"/>
          </a:p>
        </p:txBody>
      </p:sp>
      <p:sp>
        <p:nvSpPr>
          <p:cNvPr id="5" name="页脚占位符 4">
            <a:extLst>
              <a:ext uri="{FF2B5EF4-FFF2-40B4-BE49-F238E27FC236}">
                <a16:creationId xmlns:a16="http://schemas.microsoft.com/office/drawing/2014/main" id="{1957D599-49CF-19FE-6D86-C5EDB765F413}"/>
              </a:ext>
            </a:extLst>
          </p:cNvPr>
          <p:cNvSpPr>
            <a:spLocks noGrp="1"/>
          </p:cNvSpPr>
          <p:nvPr>
            <p:ph type="ftr" sz="quarter" idx="11"/>
          </p:nvPr>
        </p:nvSpPr>
        <p:spPr/>
        <p:txBody>
          <a:bodyPr rtlCol="0"/>
          <a:lstStyle>
            <a:defPPr>
              <a:defRPr lang="zh-CN"/>
            </a:defPPr>
          </a:lstStyle>
          <a:p>
            <a:pPr rtl="0"/>
            <a:endParaRPr lang="zh-CN" altLang="en-US" noProof="0" dirty="0"/>
          </a:p>
        </p:txBody>
      </p:sp>
      <p:sp>
        <p:nvSpPr>
          <p:cNvPr id="6" name="灯片编号占位符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rtlCol="0"/>
          <a:lstStyle>
            <a:defPPr>
              <a:defRPr lang="zh-CN"/>
            </a:defPPr>
          </a:lstStyle>
          <a:p>
            <a:pPr rtl="0"/>
            <a:fld id="{CBD12358-51D2-46B3-9BDE-DF29528B9454}" type="slidenum">
              <a:rPr lang="en-US" altLang="zh-CN" noProof="0" smtClean="0"/>
              <a:t>‹#›</a:t>
            </a:fld>
            <a:endParaRPr lang="zh-CN" altLang="en-US" noProof="0" dirty="0"/>
          </a:p>
        </p:txBody>
      </p:sp>
    </p:spTree>
    <p:extLst>
      <p:ext uri="{BB962C8B-B14F-4D97-AF65-F5344CB8AC3E}">
        <p14:creationId xmlns:p14="http://schemas.microsoft.com/office/powerpoint/2010/main" val="156372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栏内容 1">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lvl1pPr>
              <a:defRPr lang="zh-CN"/>
            </a:lvl1pPr>
          </a:lstStyle>
          <a:p>
            <a:pPr rtl="0"/>
            <a:r>
              <a:rPr lang="zh-CN" altLang="en-US" noProof="0" dirty="0"/>
              <a:t>单击此处添加标题</a:t>
            </a:r>
          </a:p>
        </p:txBody>
      </p:sp>
      <p:sp>
        <p:nvSpPr>
          <p:cNvPr id="3" name="内容占位符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rtlCol="0">
            <a:normAutofit/>
          </a:bodyPr>
          <a:lstStyle>
            <a:lvl1pPr marL="0" indent="0">
              <a:spcBef>
                <a:spcPts val="1000"/>
              </a:spcBef>
              <a:spcAft>
                <a:spcPts val="800"/>
              </a:spcAft>
              <a:buNone/>
              <a:defRPr lang="zh-CN" sz="2000"/>
            </a:lvl1pPr>
            <a:lvl2pPr marL="228600" indent="-228600">
              <a:spcBef>
                <a:spcPts val="1000"/>
              </a:spcBef>
              <a:spcAft>
                <a:spcPts val="800"/>
              </a:spcAft>
              <a:buClr>
                <a:schemeClr val="accent2"/>
              </a:buClr>
              <a:buFont typeface="Arial" panose="020B0604020202020204" pitchFamily="34" charset="0"/>
              <a:buChar char="•"/>
              <a:defRPr lang="zh-CN" sz="2000"/>
            </a:lvl2pPr>
            <a:lvl3pPr marL="594360" indent="-228600">
              <a:spcBef>
                <a:spcPts val="1000"/>
              </a:spcBef>
              <a:spcAft>
                <a:spcPts val="800"/>
              </a:spcAft>
              <a:buClr>
                <a:schemeClr val="accent2"/>
              </a:buClr>
              <a:buFont typeface="Arial" panose="020B0604020202020204" pitchFamily="34" charset="0"/>
              <a:buChar char="•"/>
              <a:defRPr lang="zh-CN" sz="2000"/>
            </a:lvl3pPr>
            <a:lvl4pPr marL="868680" indent="-228600">
              <a:spcBef>
                <a:spcPts val="1000"/>
              </a:spcBef>
              <a:spcAft>
                <a:spcPts val="800"/>
              </a:spcAft>
              <a:buClr>
                <a:schemeClr val="accent2"/>
              </a:buClr>
              <a:buFont typeface="Arial" panose="020B0604020202020204" pitchFamily="34" charset="0"/>
              <a:buChar char="•"/>
              <a:defRPr lang="zh-CN" sz="2000"/>
            </a:lvl4pPr>
            <a:lvl5pPr marL="1143000" indent="-228600">
              <a:spcBef>
                <a:spcPts val="1000"/>
              </a:spcBef>
              <a:spcAft>
                <a:spcPts val="800"/>
              </a:spcAft>
              <a:buClr>
                <a:schemeClr val="accent2"/>
              </a:buClr>
              <a:buFont typeface="Arial" panose="020B0604020202020204" pitchFamily="34" charset="0"/>
              <a:buChar char="•"/>
              <a:defRPr lang="zh-CN" sz="20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15" name="内容占位符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rtlCol="0">
            <a:normAutofit/>
          </a:bodyPr>
          <a:lstStyle>
            <a:lvl1pPr marL="0" indent="0">
              <a:spcBef>
                <a:spcPts val="1000"/>
              </a:spcBef>
              <a:spcAft>
                <a:spcPts val="800"/>
              </a:spcAft>
              <a:buNone/>
              <a:defRPr lang="zh-CN" sz="2000"/>
            </a:lvl1pPr>
            <a:lvl2pPr marL="228600" indent="-228600">
              <a:spcBef>
                <a:spcPts val="1000"/>
              </a:spcBef>
              <a:spcAft>
                <a:spcPts val="800"/>
              </a:spcAft>
              <a:buClr>
                <a:schemeClr val="accent2"/>
              </a:buClr>
              <a:buFont typeface="Arial" panose="020B0604020202020204" pitchFamily="34" charset="0"/>
              <a:buChar char="•"/>
              <a:defRPr lang="zh-CN" sz="2000"/>
            </a:lvl2pPr>
            <a:lvl3pPr marL="594360" indent="-228600">
              <a:spcBef>
                <a:spcPts val="1000"/>
              </a:spcBef>
              <a:spcAft>
                <a:spcPts val="800"/>
              </a:spcAft>
              <a:buClr>
                <a:schemeClr val="accent2"/>
              </a:buClr>
              <a:buFont typeface="Arial" panose="020B0604020202020204" pitchFamily="34" charset="0"/>
              <a:buChar char="•"/>
              <a:defRPr lang="zh-CN" sz="2000"/>
            </a:lvl3pPr>
            <a:lvl4pPr marL="868680" indent="-228600">
              <a:spcBef>
                <a:spcPts val="1000"/>
              </a:spcBef>
              <a:spcAft>
                <a:spcPts val="800"/>
              </a:spcAft>
              <a:buClr>
                <a:schemeClr val="accent2"/>
              </a:buClr>
              <a:buFont typeface="Arial" panose="020B0604020202020204" pitchFamily="34" charset="0"/>
              <a:buChar char="•"/>
              <a:defRPr lang="zh-CN" sz="2000"/>
            </a:lvl4pPr>
            <a:lvl5pPr marL="1143000" indent="-228600">
              <a:spcBef>
                <a:spcPts val="1000"/>
              </a:spcBef>
              <a:spcAft>
                <a:spcPts val="800"/>
              </a:spcAft>
              <a:buClr>
                <a:schemeClr val="accent2"/>
              </a:buClr>
              <a:buFont typeface="Arial" panose="020B0604020202020204" pitchFamily="34" charset="0"/>
              <a:buChar char="•"/>
              <a:defRPr lang="zh-CN" sz="20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grpSp>
        <p:nvGrpSpPr>
          <p:cNvPr id="11" name="组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任意多边形：形状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13" name="任意多边形：形状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4" name="任意多边形：形状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grpSp>
      <p:sp>
        <p:nvSpPr>
          <p:cNvPr id="5" name="日期占位符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zh-CN"/>
            </a:defPPr>
          </a:lstStyle>
          <a:p>
            <a:pPr rtl="0"/>
            <a:fld id="{94A765C8-4DBE-419E-9AC9-2933E58D5301}" type="datetime1">
              <a:rPr lang="zh-CN" altLang="en-US" noProof="0" smtClean="0"/>
              <a:t>2025/5/6</a:t>
            </a:fld>
            <a:endParaRPr lang="zh-CN" altLang="en-US" noProof="0" dirty="0"/>
          </a:p>
        </p:txBody>
      </p:sp>
      <p:sp>
        <p:nvSpPr>
          <p:cNvPr id="6" name="页脚占位符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zh-CN"/>
            </a:defPPr>
          </a:lstStyle>
          <a:p>
            <a:pPr rtl="0"/>
            <a:endParaRPr lang="zh-CN" altLang="en-US" noProof="0" dirty="0"/>
          </a:p>
        </p:txBody>
      </p:sp>
      <p:sp>
        <p:nvSpPr>
          <p:cNvPr id="7" name="灯片编号占位符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zh-CN"/>
            </a:defPPr>
          </a:lstStyle>
          <a:p>
            <a:pPr rtl="0"/>
            <a:fld id="{CBD12358-51D2-46B3-9BDE-DF29528B9454}" type="slidenum">
              <a:rPr lang="en-US" altLang="zh-CN" noProof="0" smtClean="0"/>
              <a:t>‹#›</a:t>
            </a:fld>
            <a:endParaRPr lang="zh-CN" altLang="en-US" noProof="0" dirty="0"/>
          </a:p>
        </p:txBody>
      </p:sp>
    </p:spTree>
    <p:extLst>
      <p:ext uri="{BB962C8B-B14F-4D97-AF65-F5344CB8AC3E}">
        <p14:creationId xmlns:p14="http://schemas.microsoft.com/office/powerpoint/2010/main" val="5052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2">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ctr" anchorCtr="0">
            <a:noAutofit/>
          </a:bodyPr>
          <a:lstStyle>
            <a:defPPr>
              <a:defRPr lang="zh-CN"/>
            </a:defPPr>
          </a:lstStyle>
          <a:p>
            <a:pPr rtl="0"/>
            <a:r>
              <a:rPr lang="zh-CN" altLang="en-US" noProof="0" dirty="0"/>
              <a:t>单击此处添加标题</a:t>
            </a:r>
          </a:p>
        </p:txBody>
      </p:sp>
      <p:sp>
        <p:nvSpPr>
          <p:cNvPr id="11" name="内容占位符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rtlCol="0">
            <a:normAutofit/>
          </a:bodyPr>
          <a:lstStyle>
            <a:lvl1pPr marL="228600" indent="-228600">
              <a:spcBef>
                <a:spcPts val="1000"/>
              </a:spcBef>
              <a:spcAft>
                <a:spcPts val="800"/>
              </a:spcAft>
              <a:buClr>
                <a:schemeClr val="accent2"/>
              </a:buClr>
              <a:buFont typeface="Arial" panose="020B0604020202020204" pitchFamily="34" charset="0"/>
              <a:buChar char="•"/>
              <a:defRPr lang="zh-CN" sz="1800"/>
            </a:lvl1pPr>
            <a:lvl2pPr marL="285750" indent="-285750">
              <a:spcBef>
                <a:spcPts val="1000"/>
              </a:spcBef>
              <a:spcAft>
                <a:spcPts val="800"/>
              </a:spcAft>
              <a:buClr>
                <a:schemeClr val="accent2"/>
              </a:buClr>
              <a:buFont typeface="Arial" panose="020B0604020202020204" pitchFamily="34" charset="0"/>
              <a:buChar char="•"/>
              <a:defRPr lang="zh-CN" sz="1800"/>
            </a:lvl2pPr>
            <a:lvl3pPr marL="651510" indent="-285750">
              <a:spcBef>
                <a:spcPts val="1000"/>
              </a:spcBef>
              <a:spcAft>
                <a:spcPts val="800"/>
              </a:spcAft>
              <a:buClr>
                <a:schemeClr val="accent2"/>
              </a:buClr>
              <a:buFont typeface="Arial" panose="020B0604020202020204" pitchFamily="34" charset="0"/>
              <a:buChar char="•"/>
              <a:defRPr lang="zh-CN" sz="1800"/>
            </a:lvl3pPr>
            <a:lvl4pPr marL="925830" indent="-285750">
              <a:spcBef>
                <a:spcPts val="1000"/>
              </a:spcBef>
              <a:spcAft>
                <a:spcPts val="800"/>
              </a:spcAft>
              <a:buClr>
                <a:schemeClr val="accent2"/>
              </a:buClr>
              <a:buFont typeface="Arial" panose="020B0604020202020204" pitchFamily="34" charset="0"/>
              <a:buChar char="•"/>
              <a:defRPr lang="zh-CN" sz="1800"/>
            </a:lvl4pPr>
            <a:lvl5pPr marL="1200150" indent="-285750">
              <a:spcBef>
                <a:spcPts val="1000"/>
              </a:spcBef>
              <a:spcAft>
                <a:spcPts val="800"/>
              </a:spcAft>
              <a:buClr>
                <a:schemeClr val="accent2"/>
              </a:buClr>
              <a:buFont typeface="Arial" panose="020B0604020202020204" pitchFamily="34" charset="0"/>
              <a:buChar char="•"/>
              <a:defRPr lang="zh-CN" sz="18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12" name="内容占位符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rtlCol="0">
            <a:normAutofit/>
          </a:bodyPr>
          <a:lstStyle>
            <a:lvl1pPr marL="0" indent="0">
              <a:spcBef>
                <a:spcPts val="1000"/>
              </a:spcBef>
              <a:spcAft>
                <a:spcPts val="800"/>
              </a:spcAft>
              <a:buNone/>
              <a:defRPr lang="zh-CN" sz="1800"/>
            </a:lvl1pPr>
            <a:lvl2pPr marL="228600" indent="-228600">
              <a:spcBef>
                <a:spcPts val="1000"/>
              </a:spcBef>
              <a:spcAft>
                <a:spcPts val="800"/>
              </a:spcAft>
              <a:buClr>
                <a:schemeClr val="accent2"/>
              </a:buClr>
              <a:buFont typeface="Arial" panose="020B0604020202020204" pitchFamily="34" charset="0"/>
              <a:buChar char="•"/>
              <a:defRPr lang="zh-CN" sz="1800"/>
            </a:lvl2pPr>
            <a:lvl3pPr marL="594360" indent="-228600">
              <a:spcBef>
                <a:spcPts val="1000"/>
              </a:spcBef>
              <a:spcAft>
                <a:spcPts val="800"/>
              </a:spcAft>
              <a:buClr>
                <a:schemeClr val="accent2"/>
              </a:buClr>
              <a:buFont typeface="Arial" panose="020B0604020202020204" pitchFamily="34" charset="0"/>
              <a:buChar char="•"/>
              <a:defRPr lang="zh-CN" sz="1800"/>
            </a:lvl3pPr>
            <a:lvl4pPr marL="868680" indent="-228600">
              <a:spcBef>
                <a:spcPts val="1000"/>
              </a:spcBef>
              <a:spcAft>
                <a:spcPts val="800"/>
              </a:spcAft>
              <a:buClr>
                <a:schemeClr val="accent2"/>
              </a:buClr>
              <a:buFont typeface="Arial" panose="020B0604020202020204" pitchFamily="34" charset="0"/>
              <a:buChar char="•"/>
              <a:defRPr lang="zh-CN" sz="1800"/>
            </a:lvl4pPr>
            <a:lvl5pPr marL="1143000" indent="-228600">
              <a:spcBef>
                <a:spcPts val="1000"/>
              </a:spcBef>
              <a:spcAft>
                <a:spcPts val="800"/>
              </a:spcAft>
              <a:buClr>
                <a:schemeClr val="accent2"/>
              </a:buClr>
              <a:buFont typeface="Arial" panose="020B0604020202020204" pitchFamily="34" charset="0"/>
              <a:buChar char="•"/>
              <a:defRPr lang="zh-CN" sz="18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5" name="日期占位符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zh-CN"/>
            </a:defPPr>
          </a:lstStyle>
          <a:p>
            <a:pPr rtl="0"/>
            <a:fld id="{72FE26A0-778B-4144-BD4A-CE98EDC045B5}" type="datetime1">
              <a:rPr lang="zh-CN" altLang="en-US" noProof="0" smtClean="0"/>
              <a:t>2025/5/6</a:t>
            </a:fld>
            <a:endParaRPr lang="zh-CN" altLang="en-US" noProof="0" dirty="0"/>
          </a:p>
        </p:txBody>
      </p:sp>
      <p:sp>
        <p:nvSpPr>
          <p:cNvPr id="6" name="页脚占位符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zh-CN"/>
            </a:defPPr>
          </a:lstStyle>
          <a:p>
            <a:pPr rtl="0"/>
            <a:endParaRPr lang="zh-CN" altLang="en-US" noProof="0" dirty="0"/>
          </a:p>
        </p:txBody>
      </p:sp>
      <p:sp>
        <p:nvSpPr>
          <p:cNvPr id="7" name="灯片编号占位符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zh-CN"/>
            </a:defPPr>
          </a:lstStyle>
          <a:p>
            <a:pPr rtl="0"/>
            <a:fld id="{CBD12358-51D2-46B3-9BDE-DF29528B9454}" type="slidenum">
              <a:rPr lang="en-US" altLang="zh-CN" noProof="0" smtClean="0"/>
              <a:t>‹#›</a:t>
            </a:fld>
            <a:endParaRPr lang="zh-CN" altLang="en-US" noProof="0" dirty="0"/>
          </a:p>
        </p:txBody>
      </p:sp>
      <p:sp>
        <p:nvSpPr>
          <p:cNvPr id="8" name="任意多边形：形状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sp>
        <p:nvSpPr>
          <p:cNvPr id="9" name="任意多边形：形状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cxnSp>
        <p:nvCxnSpPr>
          <p:cNvPr id="10" name="直接连接符​​(S)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和图片">
    <p:spTree>
      <p:nvGrpSpPr>
        <p:cNvPr id="1" name=""/>
        <p:cNvGrpSpPr/>
        <p:nvPr/>
      </p:nvGrpSpPr>
      <p:grpSpPr>
        <a:xfrm>
          <a:off x="0" y="0"/>
          <a:ext cx="0" cy="0"/>
          <a:chOff x="0" y="0"/>
          <a:chExt cx="0" cy="0"/>
        </a:xfrm>
      </p:grpSpPr>
      <p:grpSp>
        <p:nvGrpSpPr>
          <p:cNvPr id="4" name="组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任意多边形：形状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defPPr>
                <a:defRPr lang="zh-CN"/>
              </a:defPPr>
            </a:lstStyle>
            <a:p>
              <a:pPr marL="0" marR="0" lvl="0" indent="0" algn="l"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black"/>
                </a:solidFill>
                <a:effectLst/>
                <a:uLnTx/>
                <a:uFillTx/>
                <a:latin typeface="Microsoft YaHei UI" panose="020F0502020204030204"/>
                <a:ea typeface="Microsoft YaHei UI"/>
                <a:cs typeface="+mn-cs"/>
              </a:endParaRPr>
            </a:p>
          </p:txBody>
        </p:sp>
        <p:sp>
          <p:nvSpPr>
            <p:cNvPr id="10" name="任意多边形：形状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stStyle>
            <a:p>
              <a:pPr marL="0" marR="0" lvl="0" indent="0" algn="ctr" defTabSz="914400" rtl="0" eaLnBrk="1" fontAlgn="auto" latinLnBrk="0" hangingPunct="1">
                <a:lnSpc>
                  <a:spcPct val="100000"/>
                </a:lnSpc>
                <a:spcBef>
                  <a:spcPts val="0"/>
                </a:spcBef>
                <a:spcAft>
                  <a:spcPts val="0"/>
                </a:spcAft>
                <a:buClrTx/>
                <a:buSzTx/>
                <a:buFontTx/>
                <a:buNone/>
                <a:tabLst/>
                <a:defRPr lang="zh-CN"/>
              </a:pPr>
              <a:endParaRPr kumimoji="0" lang="zh-CN" altLang="en-US" sz="1800" b="0" i="0" u="none" strike="noStrike" kern="1200" cap="none" spc="0" normalizeH="0" baseline="0" noProof="0" dirty="0">
                <a:ln>
                  <a:noFill/>
                </a:ln>
                <a:solidFill>
                  <a:prstClr val="white"/>
                </a:solidFill>
                <a:effectLst/>
                <a:uLnTx/>
                <a:uFillTx/>
                <a:latin typeface="Microsoft YaHei UI" panose="020F0502020204030204"/>
                <a:ea typeface="Microsoft YaHei UI"/>
                <a:cs typeface="+mn-cs"/>
              </a:endParaRPr>
            </a:p>
          </p:txBody>
        </p:sp>
      </p:grpSp>
      <p:sp>
        <p:nvSpPr>
          <p:cNvPr id="2" name="标题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rtlCol="0" anchor="b" anchorCtr="0">
            <a:noAutofit/>
          </a:bodyPr>
          <a:lstStyle>
            <a:lvl1pPr>
              <a:defRPr lang="zh-CN"/>
            </a:lvl1pPr>
          </a:lstStyle>
          <a:p>
            <a:pPr rtl="0"/>
            <a:r>
              <a:rPr lang="zh-CN" altLang="en-US" noProof="0"/>
              <a:t>单击此处编辑母版标题样式</a:t>
            </a:r>
            <a:endParaRPr lang="zh-CN" altLang="en-US" noProof="0" dirty="0"/>
          </a:p>
        </p:txBody>
      </p:sp>
      <p:sp>
        <p:nvSpPr>
          <p:cNvPr id="3" name="内容占位符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rtlCol="0">
            <a:normAutofit/>
          </a:bodyPr>
          <a:lstStyle>
            <a:lvl1pPr marL="0" indent="0">
              <a:spcBef>
                <a:spcPts val="1000"/>
              </a:spcBef>
              <a:spcAft>
                <a:spcPts val="800"/>
              </a:spcAft>
              <a:buNone/>
              <a:defRPr lang="zh-CN" sz="1800"/>
            </a:lvl1pPr>
            <a:lvl2pPr marL="742950" indent="-285750">
              <a:spcBef>
                <a:spcPts val="1000"/>
              </a:spcBef>
              <a:spcAft>
                <a:spcPts val="800"/>
              </a:spcAft>
              <a:buClr>
                <a:schemeClr val="accent2"/>
              </a:buClr>
              <a:buFont typeface="Arial" panose="020B0604020202020204" pitchFamily="34" charset="0"/>
              <a:buChar char="•"/>
              <a:defRPr lang="zh-CN" sz="1600"/>
            </a:lvl2pPr>
            <a:lvl3pPr marL="1200150" indent="-285750">
              <a:spcBef>
                <a:spcPts val="1000"/>
              </a:spcBef>
              <a:spcAft>
                <a:spcPts val="800"/>
              </a:spcAft>
              <a:buClr>
                <a:schemeClr val="accent2"/>
              </a:buClr>
              <a:buFont typeface="Arial" panose="020B0604020202020204" pitchFamily="34" charset="0"/>
              <a:buChar char="•"/>
              <a:defRPr lang="zh-CN" sz="1400"/>
            </a:lvl3pPr>
            <a:lvl4pPr marL="1543050" indent="-171450">
              <a:spcBef>
                <a:spcPts val="1000"/>
              </a:spcBef>
              <a:spcAft>
                <a:spcPts val="800"/>
              </a:spcAft>
              <a:buClr>
                <a:schemeClr val="accent2"/>
              </a:buClr>
              <a:buFont typeface="Arial" panose="020B0604020202020204" pitchFamily="34" charset="0"/>
              <a:buChar char="•"/>
              <a:defRPr lang="zh-CN" sz="1200"/>
            </a:lvl4pPr>
            <a:lvl5pPr marL="2000250" indent="-171450">
              <a:spcBef>
                <a:spcPts val="1000"/>
              </a:spcBef>
              <a:spcAft>
                <a:spcPts val="800"/>
              </a:spcAft>
              <a:buClr>
                <a:schemeClr val="accent2"/>
              </a:buClr>
              <a:buFont typeface="Arial" panose="020B0604020202020204" pitchFamily="34" charset="0"/>
              <a:buChar char="•"/>
              <a:defRPr lang="zh-CN" sz="1200"/>
            </a:lvl5pPr>
          </a:lstStyle>
          <a:p>
            <a:pPr lvl="0" rtl="0"/>
            <a:r>
              <a:rPr lang="zh-CN" altLang="en-US" noProof="0" dirty="0"/>
              <a:t>单击此处添加内容</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8" name="图片占位符 7">
            <a:extLst>
              <a:ext uri="{FF2B5EF4-FFF2-40B4-BE49-F238E27FC236}">
                <a16:creationId xmlns:a16="http://schemas.microsoft.com/office/drawing/2014/main" id="{BC013AD6-0EF3-2B25-DDBD-2DF706123AEE}"/>
              </a:ext>
            </a:extLst>
          </p:cNvPr>
          <p:cNvSpPr>
            <a:spLocks noGrp="1"/>
          </p:cNvSpPr>
          <p:nvPr>
            <p:ph type="pic" sz="quarter" idx="13" hasCustomPrompt="1"/>
          </p:nvPr>
        </p:nvSpPr>
        <p:spPr>
          <a:xfrm>
            <a:off x="6413114" y="845068"/>
            <a:ext cx="5193792" cy="5193792"/>
          </a:xfrm>
          <a:prstGeom prst="ellipse">
            <a:avLst/>
          </a:prstGeom>
        </p:spPr>
        <p:txBody>
          <a:bodyPr rtlCol="0"/>
          <a:lstStyle>
            <a:lvl1pPr marL="0" indent="0" algn="ctr">
              <a:buNone/>
              <a:defRPr lang="zh-CN"/>
            </a:lvl1pPr>
          </a:lstStyle>
          <a:p>
            <a:pPr rtl="0"/>
            <a:r>
              <a:rPr lang="zh-CN" altLang="en-US" noProof="0" dirty="0"/>
              <a:t>单击图标以添加图片</a:t>
            </a:r>
          </a:p>
        </p:txBody>
      </p:sp>
      <p:sp>
        <p:nvSpPr>
          <p:cNvPr id="5" name="日期占位符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zh-CN"/>
            </a:defPPr>
          </a:lstStyle>
          <a:p>
            <a:pPr rtl="0"/>
            <a:fld id="{44058872-EDB6-4BF5-ADE7-D8BB03CD7A6B}" type="datetime1">
              <a:rPr lang="zh-CN" altLang="en-US" noProof="0" smtClean="0"/>
              <a:t>2025/5/6</a:t>
            </a:fld>
            <a:endParaRPr lang="zh-CN" altLang="en-US" noProof="0" dirty="0"/>
          </a:p>
        </p:txBody>
      </p:sp>
      <p:sp>
        <p:nvSpPr>
          <p:cNvPr id="6" name="页脚占位符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zh-CN"/>
            </a:defPPr>
          </a:lstStyle>
          <a:p>
            <a:pPr rtl="0"/>
            <a:endParaRPr lang="zh-CN" altLang="en-US" noProof="0" dirty="0"/>
          </a:p>
        </p:txBody>
      </p:sp>
      <p:sp>
        <p:nvSpPr>
          <p:cNvPr id="7" name="灯片编号占位符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zh-CN"/>
            </a:defPPr>
          </a:lstStyle>
          <a:p>
            <a:pPr rtl="0"/>
            <a:fld id="{CBD12358-51D2-46B3-9BDE-DF29528B9454}" type="slidenum">
              <a:rPr lang="en-US" altLang="zh-CN" noProof="0" smtClean="0"/>
              <a:t>‹#›</a:t>
            </a:fld>
            <a:endParaRPr lang="zh-CN" altLang="en-US" noProof="0" dirty="0"/>
          </a:p>
        </p:txBody>
      </p:sp>
    </p:spTree>
    <p:extLst>
      <p:ext uri="{BB962C8B-B14F-4D97-AF65-F5344CB8AC3E}">
        <p14:creationId xmlns:p14="http://schemas.microsoft.com/office/powerpoint/2010/main" val="284543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zh-CN"/>
            </a:defPPr>
          </a:lstStyle>
          <a:p>
            <a:pPr rtl="0"/>
            <a:r>
              <a:rPr lang="zh-CN" altLang="en-US" noProof="0" dirty="0"/>
              <a:t>单击此处编辑母版标题样式</a:t>
            </a:r>
          </a:p>
        </p:txBody>
      </p:sp>
      <p:sp>
        <p:nvSpPr>
          <p:cNvPr id="3" name="文本占位符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zh-CN"/>
            </a:defP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zh-CN" sz="1200">
                <a:solidFill>
                  <a:schemeClr val="tx1">
                    <a:tint val="82000"/>
                  </a:schemeClr>
                </a:solidFill>
              </a:defRPr>
            </a:lvl1pPr>
          </a:lstStyle>
          <a:p>
            <a:pPr rtl="0"/>
            <a:fld id="{547A8011-E53E-44F0-B43D-4154682EF7DE}" type="datetime1">
              <a:rPr lang="zh-CN" altLang="en-US" noProof="0" smtClean="0"/>
              <a:t>2025/5/6</a:t>
            </a:fld>
            <a:endParaRPr lang="zh-CN" altLang="en-US" noProof="0" dirty="0"/>
          </a:p>
        </p:txBody>
      </p:sp>
      <p:sp>
        <p:nvSpPr>
          <p:cNvPr id="5" name="页脚占位符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zh-CN" sz="1200">
                <a:solidFill>
                  <a:schemeClr val="tx1">
                    <a:tint val="82000"/>
                  </a:schemeClr>
                </a:solidFill>
              </a:defRPr>
            </a:lvl1pPr>
          </a:lstStyle>
          <a:p>
            <a:pPr rtl="0"/>
            <a:endParaRPr lang="zh-CN" altLang="en-US" noProof="0" dirty="0"/>
          </a:p>
        </p:txBody>
      </p:sp>
      <p:sp>
        <p:nvSpPr>
          <p:cNvPr id="6" name="灯片编号占位符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zh-CN" sz="1200">
                <a:solidFill>
                  <a:schemeClr val="tx1">
                    <a:tint val="82000"/>
                  </a:schemeClr>
                </a:solidFill>
              </a:defRPr>
            </a:lvl1pPr>
          </a:lstStyle>
          <a:p>
            <a:pPr rtl="0"/>
            <a:fld id="{CBD12358-51D2-46B3-9BDE-DF29528B9454}" type="slidenum">
              <a:rPr lang="en-US" altLang="zh-CN" noProof="0" smtClean="0"/>
              <a:t>‹#›</a:t>
            </a:fld>
            <a:endParaRPr lang="zh-CN" altLang="en-US" noProof="0" dirty="0"/>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67" r:id="rId4"/>
    <p:sldLayoutId id="2147483650" r:id="rId5"/>
    <p:sldLayoutId id="2147483649" r:id="rId6"/>
    <p:sldLayoutId id="2147483662" r:id="rId7"/>
    <p:sldLayoutId id="2147483663" r:id="rId8"/>
    <p:sldLayoutId id="2147483652" r:id="rId9"/>
    <p:sldLayoutId id="2147483666" r:id="rId10"/>
    <p:sldLayoutId id="2147483664" r:id="rId11"/>
    <p:sldLayoutId id="2147483665" r:id="rId12"/>
    <p:sldLayoutId id="2147483661" r:id="rId13"/>
  </p:sldLayoutIdLst>
  <p:hf sldNum="0" hdr="0" ftr="0" dt="0"/>
  <p:txStyles>
    <p:titleStyle>
      <a:lvl1pPr algn="l" defTabSz="914400" rtl="0" eaLnBrk="1" latinLnBrk="0" hangingPunct="1">
        <a:lnSpc>
          <a:spcPct val="90000"/>
        </a:lnSpc>
        <a:spcBef>
          <a:spcPct val="0"/>
        </a:spcBef>
        <a:buNone/>
        <a:defRPr lang="zh-CN" sz="4400" kern="1200">
          <a:solidFill>
            <a:schemeClr val="tx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zh-CN"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zh-CN"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sz="1800" kern="1200">
          <a:solidFill>
            <a:schemeClr val="tx1"/>
          </a:solidFill>
          <a:latin typeface="+mn-ea"/>
          <a:ea typeface="+mn-ea"/>
          <a:cs typeface="+mn-cs"/>
        </a:defRPr>
      </a:lvl9pPr>
    </p:bodyStyle>
    <p:otherStyle>
      <a:defPPr>
        <a:defRPr lang="zh-CN"/>
      </a:defPPr>
      <a:lvl1pPr marL="0" algn="l" defTabSz="914400" rtl="0" eaLnBrk="1" latinLnBrk="0" hangingPunct="1">
        <a:defRPr lang="zh-CN" sz="1800" kern="1200">
          <a:solidFill>
            <a:schemeClr val="tx1"/>
          </a:solidFill>
          <a:latin typeface="+mn-ea"/>
          <a:ea typeface="+mn-ea"/>
          <a:cs typeface="+mn-cs"/>
        </a:defRPr>
      </a:lvl1pPr>
      <a:lvl2pPr marL="457200" algn="l" defTabSz="914400" rtl="0" eaLnBrk="1" latinLnBrk="0" hangingPunct="1">
        <a:defRPr lang="zh-CN" sz="1800" kern="1200">
          <a:solidFill>
            <a:schemeClr val="tx1"/>
          </a:solidFill>
          <a:latin typeface="+mn-ea"/>
          <a:ea typeface="+mn-ea"/>
          <a:cs typeface="+mn-cs"/>
        </a:defRPr>
      </a:lvl2pPr>
      <a:lvl3pPr marL="914400" algn="l" defTabSz="914400" rtl="0" eaLnBrk="1" latinLnBrk="0" hangingPunct="1">
        <a:defRPr lang="zh-CN" sz="1800" kern="1200">
          <a:solidFill>
            <a:schemeClr val="tx1"/>
          </a:solidFill>
          <a:latin typeface="+mn-ea"/>
          <a:ea typeface="+mn-ea"/>
          <a:cs typeface="+mn-cs"/>
        </a:defRPr>
      </a:lvl3pPr>
      <a:lvl4pPr marL="1371600" algn="l" defTabSz="914400" rtl="0" eaLnBrk="1" latinLnBrk="0" hangingPunct="1">
        <a:defRPr lang="zh-CN" sz="1800" kern="1200">
          <a:solidFill>
            <a:schemeClr val="tx1"/>
          </a:solidFill>
          <a:latin typeface="+mn-ea"/>
          <a:ea typeface="+mn-ea"/>
          <a:cs typeface="+mn-cs"/>
        </a:defRPr>
      </a:lvl4pPr>
      <a:lvl5pPr marL="1828800" algn="l" defTabSz="914400" rtl="0" eaLnBrk="1" latinLnBrk="0" hangingPunct="1">
        <a:defRPr lang="zh-CN" sz="1800" kern="1200">
          <a:solidFill>
            <a:schemeClr val="tx1"/>
          </a:solidFill>
          <a:latin typeface="+mn-ea"/>
          <a:ea typeface="+mn-ea"/>
          <a:cs typeface="+mn-cs"/>
        </a:defRPr>
      </a:lvl5pPr>
      <a:lvl6pPr marL="2286000" algn="l" defTabSz="914400" rtl="0" eaLnBrk="1" latinLnBrk="0" hangingPunct="1">
        <a:defRPr lang="zh-CN" sz="1800" kern="1200">
          <a:solidFill>
            <a:schemeClr val="tx1"/>
          </a:solidFill>
          <a:latin typeface="+mn-ea"/>
          <a:ea typeface="+mn-ea"/>
          <a:cs typeface="+mn-cs"/>
        </a:defRPr>
      </a:lvl6pPr>
      <a:lvl7pPr marL="2743200" algn="l" defTabSz="914400" rtl="0" eaLnBrk="1" latinLnBrk="0" hangingPunct="1">
        <a:defRPr lang="zh-CN" sz="1800" kern="1200">
          <a:solidFill>
            <a:schemeClr val="tx1"/>
          </a:solidFill>
          <a:latin typeface="+mn-ea"/>
          <a:ea typeface="+mn-ea"/>
          <a:cs typeface="+mn-cs"/>
        </a:defRPr>
      </a:lvl7pPr>
      <a:lvl8pPr marL="3200400" algn="l" defTabSz="914400" rtl="0" eaLnBrk="1" latinLnBrk="0" hangingPunct="1">
        <a:defRPr lang="zh-CN" sz="1800" kern="1200">
          <a:solidFill>
            <a:schemeClr val="tx1"/>
          </a:solidFill>
          <a:latin typeface="+mn-ea"/>
          <a:ea typeface="+mn-ea"/>
          <a:cs typeface="+mn-cs"/>
        </a:defRPr>
      </a:lvl8pPr>
      <a:lvl9pPr marL="3657600" algn="l" defTabSz="914400" rtl="0" eaLnBrk="1" latinLnBrk="0" hangingPunct="1">
        <a:defRPr lang="zh-CN" sz="1800" kern="1200">
          <a:solidFill>
            <a:schemeClr val="tx1"/>
          </a:solidFill>
          <a:latin typeface="+mn-ea"/>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0047101-8D42-6100-9CEA-AEC0FAEAB606}"/>
              </a:ext>
            </a:extLst>
          </p:cNvPr>
          <p:cNvSpPr>
            <a:spLocks noGrp="1"/>
          </p:cNvSpPr>
          <p:nvPr>
            <p:ph type="ctrTitle"/>
          </p:nvPr>
        </p:nvSpPr>
        <p:spPr>
          <a:xfrm>
            <a:off x="5184474" y="2949739"/>
            <a:ext cx="6261291" cy="2396686"/>
          </a:xfrm>
          <a:noFill/>
        </p:spPr>
        <p:txBody>
          <a:bodyPr rtlCol="0" anchor="b">
            <a:noAutofit/>
          </a:bodyPr>
          <a:lstStyle>
            <a:defPPr>
              <a:defRPr lang="zh-CN"/>
            </a:defPPr>
          </a:lstStyle>
          <a:p>
            <a:pPr rtl="0"/>
            <a:r>
              <a:rPr lang="en-US" altLang="zh-CN" dirty="0">
                <a:latin typeface="华文琥珀" panose="02010800040101010101" pitchFamily="2" charset="-122"/>
                <a:ea typeface="华文琥珀" panose="02010800040101010101" pitchFamily="2" charset="-122"/>
              </a:rPr>
              <a:t>Investigation on the use of mobile phones among college students</a:t>
            </a:r>
            <a:endParaRPr lang="zh-CN"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157A-2FBB-36E1-ABD5-D31ED91293E9}"/>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DF4A54C6-D96A-1738-0A23-ACA48AAB046E}"/>
              </a:ext>
            </a:extLst>
          </p:cNvPr>
          <p:cNvSpPr>
            <a:spLocks noGrp="1"/>
          </p:cNvSpPr>
          <p:nvPr>
            <p:ph type="title"/>
          </p:nvPr>
        </p:nvSpPr>
        <p:spPr>
          <a:xfrm>
            <a:off x="80095" y="142875"/>
            <a:ext cx="11342264" cy="1050551"/>
          </a:xfrm>
        </p:spPr>
        <p:txBody>
          <a:bodyPr rtlCol="0" anchor="b">
            <a:normAutofit/>
          </a:bodyPr>
          <a:lstStyle>
            <a:defPPr>
              <a:defRPr lang="zh-CN"/>
            </a:defPPr>
          </a:lstStyle>
          <a:p>
            <a:pPr rtl="0"/>
            <a:r>
              <a:rPr lang="en-US" altLang="zh-CN" sz="3200" dirty="0">
                <a:solidFill>
                  <a:schemeClr val="bg2">
                    <a:lumMod val="75000"/>
                  </a:schemeClr>
                </a:solidFill>
                <a:highlight>
                  <a:srgbClr val="000000"/>
                </a:highlight>
              </a:rPr>
              <a:t>6. How many hours do you use your mobile phone on average each day from Monday to Friday?</a:t>
            </a:r>
            <a:endParaRPr lang="zh-CN" sz="3200" dirty="0">
              <a:solidFill>
                <a:schemeClr val="bg2">
                  <a:lumMod val="75000"/>
                </a:schemeClr>
              </a:solidFill>
              <a:highlight>
                <a:srgbClr val="000000"/>
              </a:highlight>
            </a:endParaRPr>
          </a:p>
        </p:txBody>
      </p:sp>
      <p:sp>
        <p:nvSpPr>
          <p:cNvPr id="5" name="内容占位符 4">
            <a:extLst>
              <a:ext uri="{FF2B5EF4-FFF2-40B4-BE49-F238E27FC236}">
                <a16:creationId xmlns:a16="http://schemas.microsoft.com/office/drawing/2014/main" id="{0A5C35D4-7269-0ADA-0E05-389C34FB0F89}"/>
              </a:ext>
            </a:extLst>
          </p:cNvPr>
          <p:cNvSpPr>
            <a:spLocks noGrp="1"/>
          </p:cNvSpPr>
          <p:nvPr>
            <p:ph idx="1"/>
          </p:nvPr>
        </p:nvSpPr>
        <p:spPr>
          <a:xfrm>
            <a:off x="146573" y="1479176"/>
            <a:ext cx="7130527" cy="5066852"/>
          </a:xfrm>
        </p:spPr>
        <p:txBody>
          <a:bodyPr rtlCol="0">
            <a:normAutofit/>
          </a:bodyPr>
          <a:lstStyle>
            <a:defPPr>
              <a:defRPr lang="zh-CN"/>
            </a:defPPr>
          </a:lstStyle>
          <a:p>
            <a:pPr rtl="0"/>
            <a:r>
              <a:rPr lang="en-US" altLang="zh-CN" dirty="0">
                <a:solidFill>
                  <a:schemeClr val="accent5">
                    <a:lumMod val="75000"/>
                  </a:schemeClr>
                </a:solidFill>
                <a:latin typeface="Arial Narrow" panose="020B0606020202030204" pitchFamily="34" charset="0"/>
              </a:rPr>
              <a:t>   </a:t>
            </a:r>
            <a:r>
              <a:rPr lang="en-US" altLang="zh-CN" dirty="0">
                <a:solidFill>
                  <a:schemeClr val="tx1">
                    <a:lumMod val="75000"/>
                    <a:lumOff val="25000"/>
                  </a:schemeClr>
                </a:solidFill>
                <a:latin typeface="Arial Narrow" panose="020B0606020202030204" pitchFamily="34" charset="0"/>
              </a:rPr>
              <a:t> </a:t>
            </a:r>
            <a:r>
              <a:rPr lang="en-US" altLang="zh-CN" sz="2800" dirty="0">
                <a:solidFill>
                  <a:schemeClr val="accent5">
                    <a:lumMod val="75000"/>
                  </a:schemeClr>
                </a:solidFill>
                <a:latin typeface="Arial Narrow" panose="020B0606020202030204" pitchFamily="34" charset="0"/>
              </a:rPr>
              <a:t>The provided data showcases the average daily mobile - phone usage duration from Monday to Friday. The total score of all responses is 738.5, with an average value of 6.78 hours, indicating that, on average, respondents spend about 6.78 hours a day on their mobile phones during weekdays.</a:t>
            </a:r>
          </a:p>
          <a:p>
            <a:pPr rtl="0"/>
            <a:r>
              <a:rPr lang="en-US" altLang="zh-CN" sz="2800" dirty="0">
                <a:solidFill>
                  <a:schemeClr val="accent5">
                    <a:lumMod val="75000"/>
                  </a:schemeClr>
                </a:solidFill>
                <a:latin typeface="Arial Narrow" panose="020B0606020202030204" pitchFamily="34" charset="0"/>
              </a:rPr>
              <a:t>    </a:t>
            </a:r>
            <a:r>
              <a:rPr lang="en-US" altLang="zh-CN" sz="2800" dirty="0">
                <a:solidFill>
                  <a:srgbClr val="00B050"/>
                </a:solidFill>
                <a:latin typeface="Arial Narrow" panose="020B0606020202030204" pitchFamily="34" charset="0"/>
              </a:rPr>
              <a:t>The data is further categorized into different time - ranges. There are 3 respondents whose daily usage is within the 0 - 2 - hour range, 15 in the 3 - 4 - hour range, 38 in the 5 - 6 - hour range, 30 in the 7 - 8 - hour range, and 23 in the 9 - 10 - hour range.</a:t>
            </a:r>
          </a:p>
        </p:txBody>
      </p:sp>
      <p:pic>
        <p:nvPicPr>
          <p:cNvPr id="11" name="图片 10">
            <a:extLst>
              <a:ext uri="{FF2B5EF4-FFF2-40B4-BE49-F238E27FC236}">
                <a16:creationId xmlns:a16="http://schemas.microsoft.com/office/drawing/2014/main" id="{848BBC7B-AE6D-73A1-3523-77F729D3EE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77100" y="2676883"/>
            <a:ext cx="4755256" cy="2811931"/>
          </a:xfrm>
          <a:prstGeom prst="rect">
            <a:avLst/>
          </a:prstGeom>
        </p:spPr>
      </p:pic>
      <p:sp>
        <p:nvSpPr>
          <p:cNvPr id="13" name="文本框 12">
            <a:extLst>
              <a:ext uri="{FF2B5EF4-FFF2-40B4-BE49-F238E27FC236}">
                <a16:creationId xmlns:a16="http://schemas.microsoft.com/office/drawing/2014/main" id="{8EC33DC7-E0ED-6332-784B-C25132CCEB8E}"/>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Tang </a:t>
            </a:r>
            <a:r>
              <a:rPr lang="en-US" altLang="zh-CN" dirty="0" err="1">
                <a:latin typeface="华文琥珀" panose="02010800040101010101" pitchFamily="2" charset="-122"/>
                <a:ea typeface="华文琥珀" panose="02010800040101010101" pitchFamily="2" charset="-122"/>
              </a:rPr>
              <a:t>Yuanhao</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55821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ED8D4-B4F1-C3A0-8692-FD3769602F3A}"/>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9C88E084-8B9E-875C-3F69-A35316D7FE17}"/>
              </a:ext>
            </a:extLst>
          </p:cNvPr>
          <p:cNvSpPr>
            <a:spLocks noGrp="1"/>
          </p:cNvSpPr>
          <p:nvPr>
            <p:ph type="title"/>
          </p:nvPr>
        </p:nvSpPr>
        <p:spPr>
          <a:xfrm>
            <a:off x="0" y="393378"/>
            <a:ext cx="9522619" cy="548640"/>
          </a:xfrm>
        </p:spPr>
        <p:txBody>
          <a:bodyPr rtlCol="0" anchor="b">
            <a:normAutofit fontScale="90000"/>
          </a:bodyPr>
          <a:lstStyle>
            <a:defPPr>
              <a:defRPr lang="zh-CN"/>
            </a:defPPr>
          </a:lstStyle>
          <a:p>
            <a:pPr rtl="0"/>
            <a:r>
              <a:rPr lang="en-US" altLang="zh-CN" sz="3200" dirty="0">
                <a:solidFill>
                  <a:schemeClr val="bg2">
                    <a:lumMod val="75000"/>
                  </a:schemeClr>
                </a:solidFill>
                <a:highlight>
                  <a:srgbClr val="000000"/>
                </a:highlight>
              </a:rPr>
              <a:t>7. How many hours do you use your mobile phone on average each day over the weekend?</a:t>
            </a:r>
            <a:endParaRPr lang="zh-CN" sz="3200" dirty="0">
              <a:solidFill>
                <a:schemeClr val="bg2">
                  <a:lumMod val="75000"/>
                </a:schemeClr>
              </a:solidFill>
              <a:highlight>
                <a:srgbClr val="000000"/>
              </a:highlight>
            </a:endParaRPr>
          </a:p>
        </p:txBody>
      </p:sp>
      <p:sp>
        <p:nvSpPr>
          <p:cNvPr id="5" name="内容占位符 4">
            <a:extLst>
              <a:ext uri="{FF2B5EF4-FFF2-40B4-BE49-F238E27FC236}">
                <a16:creationId xmlns:a16="http://schemas.microsoft.com/office/drawing/2014/main" id="{3938D4B3-B60D-75DF-4014-9F3F452F06ED}"/>
              </a:ext>
            </a:extLst>
          </p:cNvPr>
          <p:cNvSpPr>
            <a:spLocks noGrp="1"/>
          </p:cNvSpPr>
          <p:nvPr>
            <p:ph idx="1"/>
          </p:nvPr>
        </p:nvSpPr>
        <p:spPr>
          <a:xfrm>
            <a:off x="50006" y="1064419"/>
            <a:ext cx="12192000" cy="5066852"/>
          </a:xfrm>
        </p:spPr>
        <p:txBody>
          <a:bodyPr rtlCol="0">
            <a:normAutofit lnSpcReduction="10000"/>
          </a:bodyPr>
          <a:lstStyle>
            <a:defPPr>
              <a:defRPr lang="zh-CN"/>
            </a:defPPr>
          </a:lstStyle>
          <a:p>
            <a:pPr rtl="0"/>
            <a:r>
              <a:rPr lang="en-US" altLang="zh-CN" sz="2000" dirty="0"/>
              <a:t>   </a:t>
            </a:r>
            <a:r>
              <a:rPr lang="en-US" altLang="zh-CN" dirty="0">
                <a:solidFill>
                  <a:schemeClr val="accent1">
                    <a:lumMod val="60000"/>
                    <a:lumOff val="40000"/>
                  </a:schemeClr>
                </a:solidFill>
                <a:latin typeface="Arial Narrow" panose="020B0606020202030204" pitchFamily="34" charset="0"/>
              </a:rPr>
              <a:t>The bar chart illustrates the average daily smartphone usage duration among respondents during weekends, revealing significant variations in digital habits. Based on data collected from 108 participants with a total score of 1063, the average usage time stands at 9.75 hours per day, showing the substantial role smartphones play in weekend activities.</a:t>
            </a:r>
            <a:endParaRPr lang="en-US" altLang="zh-CN" dirty="0">
              <a:solidFill>
                <a:schemeClr val="tx1">
                  <a:lumMod val="65000"/>
                  <a:lumOff val="35000"/>
                </a:schemeClr>
              </a:solidFill>
              <a:latin typeface="Arial Narrow" panose="020B0606020202030204" pitchFamily="34" charset="0"/>
            </a:endParaRPr>
          </a:p>
          <a:p>
            <a:pPr rtl="0"/>
            <a:r>
              <a:rPr lang="en-US" altLang="zh-CN" dirty="0">
                <a:latin typeface="Arial Narrow" panose="020B0606020202030204" pitchFamily="34" charset="0"/>
              </a:rPr>
              <a:t>   </a:t>
            </a:r>
            <a:r>
              <a:rPr lang="en-US" altLang="zh-CN" dirty="0">
                <a:solidFill>
                  <a:schemeClr val="accent5">
                    <a:lumMod val="75000"/>
                  </a:schemeClr>
                </a:solidFill>
                <a:latin typeface="Arial Narrow" panose="020B0606020202030204" pitchFamily="34" charset="0"/>
              </a:rPr>
              <a:t>The most prominent pattern emerges in the 7-9 hour bracket, accounting for 39.8% of respondents (43 individuals). This is followed by two notable groups: 25 people (23.1%) reporting intensive usage of 13-15 hours, and 21 participants (19.4%) in the 10-12 hour range. Moderate users (4-6 hours) constitute 14.8% (16 individuals), while minimal users (0-3 hours) form the smallest group at just 2.8% (3 people).</a:t>
            </a:r>
            <a:endParaRPr lang="en-US" altLang="zh-CN" dirty="0">
              <a:solidFill>
                <a:schemeClr val="tx1">
                  <a:lumMod val="75000"/>
                  <a:lumOff val="25000"/>
                </a:schemeClr>
              </a:solidFill>
              <a:latin typeface="Arial Narrow" panose="020B0606020202030204" pitchFamily="34" charset="0"/>
            </a:endParaRPr>
          </a:p>
          <a:p>
            <a:pPr rtl="0"/>
            <a:r>
              <a:rPr lang="en-US" altLang="zh-CN" dirty="0">
                <a:solidFill>
                  <a:schemeClr val="accent2">
                    <a:lumMod val="75000"/>
                  </a:schemeClr>
                </a:solidFill>
                <a:latin typeface="Arial Narrow" panose="020B0606020202030204" pitchFamily="34" charset="0"/>
              </a:rPr>
              <a:t>    Notably, the average duration (9.75 hours) exceeds the median range of 7-9 hours, possibly influenced by the substantial 13-15 hour group pulling the mean upward. </a:t>
            </a:r>
          </a:p>
          <a:p>
            <a:pPr rtl="0"/>
            <a:r>
              <a:rPr lang="en-US" altLang="zh-CN" dirty="0">
                <a:solidFill>
                  <a:schemeClr val="accent2">
                    <a:lumMod val="75000"/>
                  </a:schemeClr>
                </a:solidFill>
                <a:latin typeface="Arial Narrow" panose="020B0606020202030204" pitchFamily="34" charset="0"/>
              </a:rPr>
              <a:t>    </a:t>
            </a:r>
            <a:r>
              <a:rPr lang="en-US" altLang="zh-CN" dirty="0">
                <a:solidFill>
                  <a:srgbClr val="00B050"/>
                </a:solidFill>
                <a:latin typeface="Arial Narrow" panose="020B0606020202030204" pitchFamily="34" charset="0"/>
              </a:rPr>
              <a:t>In conclusion, this usage distribution reveals a polarized pattern where most respondents cluster around moderate-to-heavy usage levels, with a significant minority exhibiting extreme usage behaviors. These findings emphasize the need for balanced digital habits and awareness campaigns about healthy screen time management, particularly regarding weekend smartphone overuse that might affect sleep quality and real-world social interactions.</a:t>
            </a:r>
            <a:endParaRPr lang="zh-CN" dirty="0">
              <a:solidFill>
                <a:srgbClr val="00B050"/>
              </a:solidFill>
              <a:latin typeface="Arial Narrow" panose="020B0606020202030204" pitchFamily="34" charset="0"/>
            </a:endParaRPr>
          </a:p>
        </p:txBody>
      </p:sp>
      <p:sp>
        <p:nvSpPr>
          <p:cNvPr id="13" name="文本框 12">
            <a:extLst>
              <a:ext uri="{FF2B5EF4-FFF2-40B4-BE49-F238E27FC236}">
                <a16:creationId xmlns:a16="http://schemas.microsoft.com/office/drawing/2014/main" id="{15BEF199-AE90-8B1D-DF93-1B740D8A5443}"/>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Xu Heran</a:t>
            </a:r>
            <a:endParaRPr lang="zh-CN" altLang="en-US" dirty="0">
              <a:latin typeface="华文琥珀" panose="02010800040101010101" pitchFamily="2" charset="-122"/>
              <a:ea typeface="华文琥珀" panose="02010800040101010101" pitchFamily="2" charset="-122"/>
            </a:endParaRPr>
          </a:p>
        </p:txBody>
      </p:sp>
      <p:pic>
        <p:nvPicPr>
          <p:cNvPr id="2" name="图片 1">
            <a:extLst>
              <a:ext uri="{FF2B5EF4-FFF2-40B4-BE49-F238E27FC236}">
                <a16:creationId xmlns:a16="http://schemas.microsoft.com/office/drawing/2014/main" id="{F2FEEF65-B01E-BEEE-D9B8-4850BDC55DD6}"/>
              </a:ext>
            </a:extLst>
          </p:cNvPr>
          <p:cNvPicPr>
            <a:picLocks noChangeAspect="1"/>
          </p:cNvPicPr>
          <p:nvPr/>
        </p:nvPicPr>
        <p:blipFill>
          <a:blip r:embed="rId3"/>
          <a:stretch>
            <a:fillRect/>
          </a:stretch>
        </p:blipFill>
        <p:spPr>
          <a:xfrm>
            <a:off x="9386845" y="0"/>
            <a:ext cx="2328905" cy="1064419"/>
          </a:xfrm>
          <a:prstGeom prst="rect">
            <a:avLst/>
          </a:prstGeom>
        </p:spPr>
      </p:pic>
    </p:spTree>
    <p:extLst>
      <p:ext uri="{BB962C8B-B14F-4D97-AF65-F5344CB8AC3E}">
        <p14:creationId xmlns:p14="http://schemas.microsoft.com/office/powerpoint/2010/main" val="240272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300B8-CEC2-3AAE-92A5-73D40DCD6264}"/>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43873979-D296-4323-A937-C5E400710E0D}"/>
              </a:ext>
            </a:extLst>
          </p:cNvPr>
          <p:cNvSpPr>
            <a:spLocks noGrp="1"/>
          </p:cNvSpPr>
          <p:nvPr>
            <p:ph type="title"/>
          </p:nvPr>
        </p:nvSpPr>
        <p:spPr>
          <a:xfrm>
            <a:off x="387276" y="930536"/>
            <a:ext cx="11342264" cy="548640"/>
          </a:xfrm>
        </p:spPr>
        <p:txBody>
          <a:bodyPr rtlCol="0" anchor="b">
            <a:normAutofit fontScale="90000"/>
          </a:bodyPr>
          <a:lstStyle>
            <a:defPPr>
              <a:defRPr lang="zh-CN"/>
            </a:defPPr>
          </a:lstStyle>
          <a:p>
            <a:pPr rtl="0"/>
            <a:r>
              <a:rPr lang="en-US" altLang="zh-CN" sz="3200" dirty="0">
                <a:solidFill>
                  <a:schemeClr val="bg2">
                    <a:lumMod val="75000"/>
                  </a:schemeClr>
                </a:solidFill>
                <a:highlight>
                  <a:srgbClr val="000000"/>
                </a:highlight>
              </a:rPr>
              <a:t>8. Do you have the habit of multitasking (such as listening to a lecture while scrolling through your phone)?</a:t>
            </a:r>
            <a:endParaRPr lang="zh-CN" sz="3200" dirty="0">
              <a:solidFill>
                <a:schemeClr val="bg2">
                  <a:lumMod val="75000"/>
                </a:schemeClr>
              </a:solidFill>
              <a:highlight>
                <a:srgbClr val="000000"/>
              </a:highlight>
            </a:endParaRPr>
          </a:p>
        </p:txBody>
      </p:sp>
      <p:sp>
        <p:nvSpPr>
          <p:cNvPr id="5" name="内容占位符 4">
            <a:extLst>
              <a:ext uri="{FF2B5EF4-FFF2-40B4-BE49-F238E27FC236}">
                <a16:creationId xmlns:a16="http://schemas.microsoft.com/office/drawing/2014/main" id="{3A84B0CB-B405-F7E0-7060-99D5F6C23FA5}"/>
              </a:ext>
            </a:extLst>
          </p:cNvPr>
          <p:cNvSpPr>
            <a:spLocks noGrp="1"/>
          </p:cNvSpPr>
          <p:nvPr>
            <p:ph idx="1"/>
          </p:nvPr>
        </p:nvSpPr>
        <p:spPr>
          <a:xfrm>
            <a:off x="542467" y="2198132"/>
            <a:ext cx="4961835" cy="3285872"/>
          </a:xfrm>
        </p:spPr>
        <p:txBody>
          <a:bodyPr rtlCol="0">
            <a:normAutofit/>
          </a:bodyPr>
          <a:lstStyle>
            <a:defPPr>
              <a:defRPr lang="zh-CN"/>
            </a:defPPr>
          </a:lstStyle>
          <a:p>
            <a:pPr rtl="0"/>
            <a:r>
              <a:rPr lang="en-US" altLang="zh-CN" dirty="0">
                <a:solidFill>
                  <a:schemeClr val="accent5">
                    <a:lumMod val="75000"/>
                  </a:schemeClr>
                </a:solidFill>
                <a:latin typeface="Arial Narrow" panose="020B0606020202030204" pitchFamily="34" charset="0"/>
              </a:rPr>
              <a:t>    </a:t>
            </a:r>
            <a:r>
              <a:rPr lang="en-US" altLang="zh-CN" sz="3200" dirty="0">
                <a:solidFill>
                  <a:schemeClr val="accent5">
                    <a:lumMod val="75000"/>
                  </a:schemeClr>
                </a:solidFill>
                <a:latin typeface="Arial Narrow" panose="020B0606020202030204" pitchFamily="34" charset="0"/>
              </a:rPr>
              <a:t>For multitasking during study, like using phones in class, 33.94% often do it, 55.96% occasionally, and only 10.09% never. It's evident that most students struggle to focus solely on learning</a:t>
            </a:r>
            <a:r>
              <a:rPr lang="en-US" altLang="zh-CN" dirty="0">
                <a:solidFill>
                  <a:schemeClr val="accent5">
                    <a:lumMod val="75000"/>
                  </a:schemeClr>
                </a:solidFill>
                <a:latin typeface="Arial Narrow" panose="020B0606020202030204" pitchFamily="34" charset="0"/>
              </a:rPr>
              <a:t>.</a:t>
            </a:r>
            <a:endParaRPr lang="en-US" altLang="zh-CN" dirty="0">
              <a:solidFill>
                <a:schemeClr val="tx1">
                  <a:lumMod val="75000"/>
                  <a:lumOff val="2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A4F84AB5-AEDF-BA12-7B0D-6F67B8D04F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4411" y="2358400"/>
            <a:ext cx="5694157" cy="3569064"/>
          </a:xfrm>
          <a:prstGeom prst="rect">
            <a:avLst/>
          </a:prstGeom>
        </p:spPr>
      </p:pic>
      <p:sp>
        <p:nvSpPr>
          <p:cNvPr id="13" name="文本框 12">
            <a:extLst>
              <a:ext uri="{FF2B5EF4-FFF2-40B4-BE49-F238E27FC236}">
                <a16:creationId xmlns:a16="http://schemas.microsoft.com/office/drawing/2014/main" id="{79698AD2-2476-18F1-BAF5-603B47B3FA8F}"/>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Liu </a:t>
            </a:r>
            <a:r>
              <a:rPr lang="en-US" altLang="zh-CN" dirty="0" err="1">
                <a:latin typeface="华文琥珀" panose="02010800040101010101" pitchFamily="2" charset="-122"/>
                <a:ea typeface="华文琥珀" panose="02010800040101010101" pitchFamily="2" charset="-122"/>
              </a:rPr>
              <a:t>Yongsheng</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71492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8A4D-5E36-19C6-21B6-52D438DAA740}"/>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DFEB38C1-60E3-D22A-CF78-711133C25E8E}"/>
              </a:ext>
            </a:extLst>
          </p:cNvPr>
          <p:cNvSpPr>
            <a:spLocks noGrp="1"/>
          </p:cNvSpPr>
          <p:nvPr>
            <p:ph type="title"/>
          </p:nvPr>
        </p:nvSpPr>
        <p:spPr>
          <a:xfrm>
            <a:off x="0" y="123604"/>
            <a:ext cx="11908379" cy="1200570"/>
          </a:xfrm>
        </p:spPr>
        <p:txBody>
          <a:bodyPr rtlCol="0" anchor="b">
            <a:normAutofit fontScale="90000"/>
          </a:bodyPr>
          <a:lstStyle>
            <a:defPPr>
              <a:defRPr lang="zh-CN"/>
            </a:defPPr>
          </a:lstStyle>
          <a:p>
            <a:pPr rtl="0"/>
            <a:r>
              <a:rPr lang="en-US" altLang="zh-CN" sz="3200" dirty="0">
                <a:solidFill>
                  <a:schemeClr val="bg2">
                    <a:lumMod val="75000"/>
                  </a:schemeClr>
                </a:solidFill>
                <a:highlight>
                  <a:srgbClr val="000000"/>
                </a:highlight>
              </a:rPr>
              <a:t>9. Which of the following symptoms have you experienced due to prolonged mobile phone use? (You can select multiple options)</a:t>
            </a:r>
            <a:endParaRPr lang="zh-CN" sz="3200" dirty="0">
              <a:solidFill>
                <a:schemeClr val="bg2">
                  <a:lumMod val="75000"/>
                </a:schemeClr>
              </a:solidFill>
              <a:highlight>
                <a:srgbClr val="000000"/>
              </a:highlight>
            </a:endParaRPr>
          </a:p>
        </p:txBody>
      </p:sp>
      <p:sp>
        <p:nvSpPr>
          <p:cNvPr id="5" name="内容占位符 4">
            <a:extLst>
              <a:ext uri="{FF2B5EF4-FFF2-40B4-BE49-F238E27FC236}">
                <a16:creationId xmlns:a16="http://schemas.microsoft.com/office/drawing/2014/main" id="{BE103960-0BC9-3498-625E-B8266C53856F}"/>
              </a:ext>
            </a:extLst>
          </p:cNvPr>
          <p:cNvSpPr>
            <a:spLocks noGrp="1"/>
          </p:cNvSpPr>
          <p:nvPr>
            <p:ph idx="1"/>
          </p:nvPr>
        </p:nvSpPr>
        <p:spPr>
          <a:xfrm>
            <a:off x="71690" y="1373247"/>
            <a:ext cx="6140990" cy="4777521"/>
          </a:xfrm>
        </p:spPr>
        <p:txBody>
          <a:bodyPr rtlCol="0">
            <a:normAutofit lnSpcReduction="10000"/>
          </a:bodyPr>
          <a:lstStyle>
            <a:defPPr>
              <a:defRPr lang="zh-CN"/>
            </a:defPPr>
          </a:lstStyle>
          <a:p>
            <a:pPr rtl="0"/>
            <a:r>
              <a:rPr lang="en-US" altLang="zh-CN" sz="2000" dirty="0"/>
              <a:t>   </a:t>
            </a:r>
            <a:r>
              <a:rPr lang="en-US" altLang="zh-CN" dirty="0">
                <a:solidFill>
                  <a:schemeClr val="accent1">
                    <a:lumMod val="60000"/>
                    <a:lumOff val="40000"/>
                  </a:schemeClr>
                </a:solidFill>
                <a:latin typeface="Arial Narrow" panose="020B0606020202030204" pitchFamily="34" charset="0"/>
              </a:rPr>
              <a:t>The most prevalent problem is eye fatigue. A staggering 79 students, accounting for 72.48% of the respondents, reported experiencing this discomfort. </a:t>
            </a:r>
            <a:endParaRPr lang="en-US" altLang="zh-CN" dirty="0">
              <a:solidFill>
                <a:schemeClr val="tx1">
                  <a:lumMod val="65000"/>
                  <a:lumOff val="35000"/>
                </a:schemeClr>
              </a:solidFill>
              <a:latin typeface="Arial Narrow" panose="020B0606020202030204" pitchFamily="34" charset="0"/>
            </a:endParaRPr>
          </a:p>
          <a:p>
            <a:pPr rtl="0"/>
            <a:r>
              <a:rPr lang="en-US" altLang="zh-CN" dirty="0">
                <a:latin typeface="Arial Narrow" panose="020B0606020202030204" pitchFamily="34" charset="0"/>
              </a:rPr>
              <a:t>   </a:t>
            </a:r>
            <a:r>
              <a:rPr lang="en-US" altLang="zh-CN" dirty="0">
                <a:solidFill>
                  <a:schemeClr val="accent5">
                    <a:lumMod val="75000"/>
                  </a:schemeClr>
                </a:solidFill>
                <a:latin typeface="Arial Narrow" panose="020B0606020202030204" pitchFamily="34" charset="0"/>
              </a:rPr>
              <a:t>Next in line is a decrease in concentration. As many as 61 students, which is 55.96% of the total, indicated that they struggle to focus. </a:t>
            </a:r>
            <a:endParaRPr lang="en-US" altLang="zh-CN" dirty="0">
              <a:solidFill>
                <a:schemeClr val="tx1">
                  <a:lumMod val="75000"/>
                  <a:lumOff val="25000"/>
                </a:schemeClr>
              </a:solidFill>
              <a:latin typeface="Arial Narrow" panose="020B0606020202030204" pitchFamily="34" charset="0"/>
            </a:endParaRPr>
          </a:p>
          <a:p>
            <a:pPr rtl="0"/>
            <a:r>
              <a:rPr lang="en-US" altLang="zh-CN" dirty="0">
                <a:solidFill>
                  <a:schemeClr val="accent2">
                    <a:lumMod val="75000"/>
                  </a:schemeClr>
                </a:solidFill>
                <a:latin typeface="Arial Narrow" panose="020B0606020202030204" pitchFamily="34" charset="0"/>
              </a:rPr>
              <a:t>    Moreover, 47 students, making up 43.12% of the surveyed group, complained of pain in their necks or wrists.  </a:t>
            </a:r>
          </a:p>
          <a:p>
            <a:pPr rtl="0"/>
            <a:r>
              <a:rPr lang="en-US" altLang="zh-CN" dirty="0">
                <a:solidFill>
                  <a:schemeClr val="accent2">
                    <a:lumMod val="75000"/>
                  </a:schemeClr>
                </a:solidFill>
                <a:latin typeface="Arial Narrow" panose="020B0606020202030204" pitchFamily="34" charset="0"/>
              </a:rPr>
              <a:t>    </a:t>
            </a:r>
            <a:r>
              <a:rPr lang="en-US" altLang="zh-CN" dirty="0">
                <a:solidFill>
                  <a:srgbClr val="00B050"/>
                </a:solidFill>
                <a:latin typeface="Arial Narrow" panose="020B0606020202030204" pitchFamily="34" charset="0"/>
              </a:rPr>
              <a:t>Additionally, 39 students, representing 35.78% of the sample, suffer from insomnia. Using mobile phones before bedtime, especially in a dark room, can disrupt the body's internal clock, making it hard to fall asleep.</a:t>
            </a:r>
            <a:endParaRPr lang="zh-CN" dirty="0">
              <a:solidFill>
                <a:srgbClr val="00B050"/>
              </a:solidFill>
              <a:latin typeface="Arial Narrow" panose="020B0606020202030204" pitchFamily="34" charset="0"/>
            </a:endParaRPr>
          </a:p>
        </p:txBody>
      </p:sp>
      <p:pic>
        <p:nvPicPr>
          <p:cNvPr id="11" name="图片 10">
            <a:extLst>
              <a:ext uri="{FF2B5EF4-FFF2-40B4-BE49-F238E27FC236}">
                <a16:creationId xmlns:a16="http://schemas.microsoft.com/office/drawing/2014/main" id="{867BBAC8-E3FA-31AD-8027-D7D9CFF873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55290" y="1744706"/>
            <a:ext cx="5865020" cy="3917228"/>
          </a:xfrm>
          <a:prstGeom prst="rect">
            <a:avLst/>
          </a:prstGeom>
        </p:spPr>
      </p:pic>
      <p:sp>
        <p:nvSpPr>
          <p:cNvPr id="13" name="文本框 12">
            <a:extLst>
              <a:ext uri="{FF2B5EF4-FFF2-40B4-BE49-F238E27FC236}">
                <a16:creationId xmlns:a16="http://schemas.microsoft.com/office/drawing/2014/main" id="{59BE1BBF-8354-EE4B-DD26-FB5E413C073E}"/>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Liu Yang</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54497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5C80-7570-F7FE-1C2E-F02130F2E261}"/>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5059142C-D1B4-E550-A529-F84841A5352D}"/>
              </a:ext>
            </a:extLst>
          </p:cNvPr>
          <p:cNvSpPr>
            <a:spLocks noGrp="1"/>
          </p:cNvSpPr>
          <p:nvPr>
            <p:ph type="title"/>
          </p:nvPr>
        </p:nvSpPr>
        <p:spPr>
          <a:xfrm>
            <a:off x="351557" y="437617"/>
            <a:ext cx="11342264" cy="548640"/>
          </a:xfrm>
        </p:spPr>
        <p:txBody>
          <a:bodyPr rtlCol="0" anchor="b">
            <a:normAutofit fontScale="90000"/>
          </a:bodyPr>
          <a:lstStyle>
            <a:defPPr>
              <a:defRPr lang="zh-CN"/>
            </a:defPPr>
          </a:lstStyle>
          <a:p>
            <a:pPr rtl="0"/>
            <a:r>
              <a:rPr lang="en-US" altLang="zh-CN" sz="3200" dirty="0">
                <a:solidFill>
                  <a:schemeClr val="bg2">
                    <a:lumMod val="75000"/>
                  </a:schemeClr>
                </a:solidFill>
                <a:highlight>
                  <a:srgbClr val="000000"/>
                </a:highlight>
              </a:rPr>
              <a:t>10. The peak hours you use your mobile phone are usually:</a:t>
            </a:r>
            <a:endParaRPr lang="zh-CN" sz="3200" dirty="0">
              <a:solidFill>
                <a:schemeClr val="bg2">
                  <a:lumMod val="75000"/>
                </a:schemeClr>
              </a:solidFill>
              <a:highlight>
                <a:srgbClr val="000000"/>
              </a:highlight>
            </a:endParaRPr>
          </a:p>
        </p:txBody>
      </p:sp>
      <p:sp>
        <p:nvSpPr>
          <p:cNvPr id="5" name="内容占位符 4">
            <a:extLst>
              <a:ext uri="{FF2B5EF4-FFF2-40B4-BE49-F238E27FC236}">
                <a16:creationId xmlns:a16="http://schemas.microsoft.com/office/drawing/2014/main" id="{0495E9FC-CD96-F87A-777B-03896C947480}"/>
              </a:ext>
            </a:extLst>
          </p:cNvPr>
          <p:cNvSpPr>
            <a:spLocks noGrp="1"/>
          </p:cNvSpPr>
          <p:nvPr>
            <p:ph idx="1"/>
          </p:nvPr>
        </p:nvSpPr>
        <p:spPr>
          <a:xfrm>
            <a:off x="406046" y="1336798"/>
            <a:ext cx="4183856" cy="4815659"/>
          </a:xfrm>
        </p:spPr>
        <p:txBody>
          <a:bodyPr rtlCol="0">
            <a:normAutofit/>
          </a:bodyPr>
          <a:lstStyle>
            <a:defPPr>
              <a:defRPr lang="zh-CN"/>
            </a:defPPr>
          </a:lstStyle>
          <a:p>
            <a:pPr rtl="0"/>
            <a:r>
              <a:rPr lang="en-US" altLang="zh-CN" dirty="0">
                <a:latin typeface="Arial Narrow" panose="020B0606020202030204" pitchFamily="34" charset="0"/>
              </a:rPr>
              <a:t>   </a:t>
            </a:r>
            <a:r>
              <a:rPr lang="en-US" altLang="zh-CN" sz="2800" dirty="0">
                <a:solidFill>
                  <a:schemeClr val="accent5">
                    <a:lumMod val="75000"/>
                  </a:schemeClr>
                </a:solidFill>
                <a:latin typeface="Arial Narrow" panose="020B0606020202030204" pitchFamily="34" charset="0"/>
              </a:rPr>
              <a:t>This table focuses on usage peaks: 60.55% use phones before bedtime, likely for relaxation (e.g., social media or videos). 20.18% have no fixed peak, showing flexible habits. 11.01% use phones during lunch breaks, while morning (3.67%) and short breaks (4.59%) see low usage, possibly due to tight schedules</a:t>
            </a:r>
            <a:endParaRPr lang="en-US" altLang="zh-CN" sz="2800" dirty="0">
              <a:solidFill>
                <a:schemeClr val="tx1">
                  <a:lumMod val="75000"/>
                  <a:lumOff val="2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A4B5BBC1-DF1C-EED0-1C7F-3FC58DA80A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1855" y="1665863"/>
            <a:ext cx="7470145" cy="4157530"/>
          </a:xfrm>
          <a:prstGeom prst="rect">
            <a:avLst/>
          </a:prstGeom>
        </p:spPr>
      </p:pic>
      <p:sp>
        <p:nvSpPr>
          <p:cNvPr id="13" name="文本框 12">
            <a:extLst>
              <a:ext uri="{FF2B5EF4-FFF2-40B4-BE49-F238E27FC236}">
                <a16:creationId xmlns:a16="http://schemas.microsoft.com/office/drawing/2014/main" id="{3DFFC344-EB97-A31B-B72E-2219E8F26BF6}"/>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Sun Yuncheng</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98642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608AA-FBFD-A097-265C-B4FC42629B9B}"/>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18D24232-5785-30C0-10A9-BADAD6EA6D03}"/>
              </a:ext>
            </a:extLst>
          </p:cNvPr>
          <p:cNvSpPr>
            <a:spLocks noGrp="1"/>
          </p:cNvSpPr>
          <p:nvPr>
            <p:ph type="title"/>
          </p:nvPr>
        </p:nvSpPr>
        <p:spPr>
          <a:xfrm>
            <a:off x="424868" y="792495"/>
            <a:ext cx="11342264" cy="548640"/>
          </a:xfrm>
        </p:spPr>
        <p:txBody>
          <a:bodyPr rtlCol="0" anchor="b">
            <a:normAutofit fontScale="90000"/>
          </a:bodyPr>
          <a:lstStyle>
            <a:defPPr>
              <a:defRPr lang="zh-CN"/>
            </a:defPPr>
          </a:lstStyle>
          <a:p>
            <a:pPr rtl="0"/>
            <a:r>
              <a:rPr lang="en-US" altLang="zh-CN" sz="3200" dirty="0">
                <a:solidFill>
                  <a:schemeClr val="bg2">
                    <a:lumMod val="75000"/>
                  </a:schemeClr>
                </a:solidFill>
                <a:highlight>
                  <a:srgbClr val="000000"/>
                </a:highlight>
              </a:rPr>
              <a:t>11. The proportion of time you spend on learning and entertainment purposes when using your mobile phone</a:t>
            </a:r>
            <a:endParaRPr lang="zh-CN" sz="3200" dirty="0">
              <a:solidFill>
                <a:schemeClr val="bg2">
                  <a:lumMod val="75000"/>
                </a:schemeClr>
              </a:solidFill>
              <a:highlight>
                <a:srgbClr val="000000"/>
              </a:highlight>
            </a:endParaRPr>
          </a:p>
        </p:txBody>
      </p:sp>
      <p:sp>
        <p:nvSpPr>
          <p:cNvPr id="5" name="内容占位符 4">
            <a:extLst>
              <a:ext uri="{FF2B5EF4-FFF2-40B4-BE49-F238E27FC236}">
                <a16:creationId xmlns:a16="http://schemas.microsoft.com/office/drawing/2014/main" id="{B84D254A-4C9F-BDFA-F4E4-FDC7B5FC7531}"/>
              </a:ext>
            </a:extLst>
          </p:cNvPr>
          <p:cNvSpPr>
            <a:spLocks noGrp="1"/>
          </p:cNvSpPr>
          <p:nvPr>
            <p:ph idx="1"/>
          </p:nvPr>
        </p:nvSpPr>
        <p:spPr>
          <a:xfrm>
            <a:off x="424868" y="2205485"/>
            <a:ext cx="4021571" cy="3280915"/>
          </a:xfrm>
        </p:spPr>
        <p:txBody>
          <a:bodyPr rtlCol="0">
            <a:noAutofit/>
          </a:bodyPr>
          <a:lstStyle>
            <a:defPPr>
              <a:defRPr lang="zh-CN"/>
            </a:defPPr>
          </a:lstStyle>
          <a:p>
            <a:pPr rtl="0"/>
            <a:r>
              <a:rPr lang="en-US" altLang="zh-CN" sz="2800" dirty="0">
                <a:solidFill>
                  <a:schemeClr val="accent5">
                    <a:lumMod val="75000"/>
                  </a:schemeClr>
                </a:solidFill>
                <a:latin typeface="Arial Narrow" panose="020B0606020202030204" pitchFamily="34" charset="0"/>
              </a:rPr>
              <a:t>      When it comes to the purpose of using mobile, from our survey statistics, about 39.78% people use for study. The rest prefers to play for fun. It reflects a phenomenon that more teenagers devote themselves to mobile with the technology developing.</a:t>
            </a:r>
            <a:endParaRPr lang="en-US" altLang="zh-CN" sz="2800" dirty="0">
              <a:solidFill>
                <a:schemeClr val="tx1">
                  <a:lumMod val="75000"/>
                  <a:lumOff val="2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40102143-875D-E1A7-EEE9-57EC654399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6439" y="2031473"/>
            <a:ext cx="7451519" cy="3184071"/>
          </a:xfrm>
          <a:prstGeom prst="rect">
            <a:avLst/>
          </a:prstGeom>
        </p:spPr>
      </p:pic>
      <p:sp>
        <p:nvSpPr>
          <p:cNvPr id="13" name="文本框 12">
            <a:extLst>
              <a:ext uri="{FF2B5EF4-FFF2-40B4-BE49-F238E27FC236}">
                <a16:creationId xmlns:a16="http://schemas.microsoft.com/office/drawing/2014/main" id="{E26909FE-57C6-2BDB-7EFD-4876AD26FC71}"/>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Zhang </a:t>
            </a:r>
            <a:r>
              <a:rPr lang="en-US" altLang="zh-CN" dirty="0" err="1">
                <a:latin typeface="华文琥珀" panose="02010800040101010101" pitchFamily="2" charset="-122"/>
                <a:ea typeface="华文琥珀" panose="02010800040101010101" pitchFamily="2" charset="-122"/>
              </a:rPr>
              <a:t>Jiayu</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17163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EF8CE-61D5-B556-ADE7-AEFB56EBB96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B7E6872-7CF3-EED4-E53F-8FF599D74E8F}"/>
              </a:ext>
            </a:extLst>
          </p:cNvPr>
          <p:cNvSpPr>
            <a:spLocks noGrp="1"/>
          </p:cNvSpPr>
          <p:nvPr>
            <p:ph type="title"/>
          </p:nvPr>
        </p:nvSpPr>
        <p:spPr>
          <a:xfrm>
            <a:off x="6615056" y="2140191"/>
            <a:ext cx="5257800" cy="2324046"/>
          </a:xfrm>
          <a:noFill/>
        </p:spPr>
        <p:txBody>
          <a:bodyPr rtlCol="0" anchor="b"/>
          <a:lstStyle>
            <a:defPPr>
              <a:defRPr lang="zh-CN"/>
            </a:defPPr>
          </a:lstStyle>
          <a:p>
            <a:pPr rtl="0"/>
            <a:r>
              <a:rPr lang="en-US" altLang="zh-CN" dirty="0">
                <a:solidFill>
                  <a:schemeClr val="tx2">
                    <a:lumMod val="25000"/>
                  </a:schemeClr>
                </a:solidFill>
                <a:latin typeface="方正舒体" panose="02010601030101010101" pitchFamily="2" charset="-122"/>
                <a:ea typeface="方正舒体" panose="02010601030101010101" pitchFamily="2" charset="-122"/>
              </a:rPr>
              <a:t>Consumption and equipment</a:t>
            </a:r>
            <a:endParaRPr lang="zh-CN" dirty="0">
              <a:solidFill>
                <a:schemeClr val="tx2">
                  <a:lumMod val="25000"/>
                </a:schemeClr>
              </a:solidFill>
              <a:latin typeface="方正舒体" panose="02010601030101010101" pitchFamily="2" charset="-122"/>
              <a:ea typeface="方正舒体" panose="02010601030101010101" pitchFamily="2" charset="-122"/>
            </a:endParaRPr>
          </a:p>
        </p:txBody>
      </p:sp>
      <p:pic>
        <p:nvPicPr>
          <p:cNvPr id="11" name="图片占位符 13">
            <a:extLst>
              <a:ext uri="{FF2B5EF4-FFF2-40B4-BE49-F238E27FC236}">
                <a16:creationId xmlns:a16="http://schemas.microsoft.com/office/drawing/2014/main" id="{55765F2B-F058-0FCD-89D8-7AA6F4C3AA4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54592" y="635294"/>
            <a:ext cx="5193792" cy="5193792"/>
          </a:xfrm>
        </p:spPr>
      </p:pic>
    </p:spTree>
    <p:extLst>
      <p:ext uri="{BB962C8B-B14F-4D97-AF65-F5344CB8AC3E}">
        <p14:creationId xmlns:p14="http://schemas.microsoft.com/office/powerpoint/2010/main" val="347382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2513E45-4F5C-9394-1D42-7FB6C0170D83}"/>
              </a:ext>
            </a:extLst>
          </p:cNvPr>
          <p:cNvSpPr>
            <a:spLocks noGrp="1"/>
          </p:cNvSpPr>
          <p:nvPr>
            <p:ph type="title"/>
          </p:nvPr>
        </p:nvSpPr>
        <p:spPr>
          <a:xfrm>
            <a:off x="387276" y="930536"/>
            <a:ext cx="11342264" cy="548640"/>
          </a:xfrm>
        </p:spPr>
        <p:txBody>
          <a:bodyPr rtlCol="0" anchor="b">
            <a:normAutofit fontScale="90000"/>
          </a:bodyPr>
          <a:lstStyle>
            <a:defPPr>
              <a:defRPr lang="zh-CN"/>
            </a:defPPr>
          </a:lstStyle>
          <a:p>
            <a:pPr rtl="0"/>
            <a:r>
              <a:rPr lang="en-US" altLang="zh-CN" sz="3200" dirty="0">
                <a:solidFill>
                  <a:schemeClr val="accent1">
                    <a:lumMod val="60000"/>
                    <a:lumOff val="40000"/>
                  </a:schemeClr>
                </a:solidFill>
                <a:highlight>
                  <a:srgbClr val="800000"/>
                </a:highlight>
              </a:rPr>
              <a:t>12. The budget source of your last purchase of mobile phone</a:t>
            </a:r>
            <a:r>
              <a:rPr lang="en-US" altLang="zh-CN" sz="3200" dirty="0">
                <a:solidFill>
                  <a:schemeClr val="accent1">
                    <a:lumMod val="50000"/>
                  </a:schemeClr>
                </a:solidFill>
              </a:rPr>
              <a:t>.</a:t>
            </a:r>
            <a:endParaRPr lang="zh-CN" sz="3200" dirty="0">
              <a:solidFill>
                <a:schemeClr val="accent1">
                  <a:lumMod val="50000"/>
                </a:schemeClr>
              </a:solidFill>
            </a:endParaRPr>
          </a:p>
        </p:txBody>
      </p:sp>
      <p:sp>
        <p:nvSpPr>
          <p:cNvPr id="5" name="内容占位符 4">
            <a:extLst>
              <a:ext uri="{FF2B5EF4-FFF2-40B4-BE49-F238E27FC236}">
                <a16:creationId xmlns:a16="http://schemas.microsoft.com/office/drawing/2014/main" id="{55C37F52-5C08-7C02-C9CA-E2AD930A95FB}"/>
              </a:ext>
            </a:extLst>
          </p:cNvPr>
          <p:cNvSpPr>
            <a:spLocks noGrp="1"/>
          </p:cNvSpPr>
          <p:nvPr>
            <p:ph idx="1"/>
          </p:nvPr>
        </p:nvSpPr>
        <p:spPr>
          <a:xfrm>
            <a:off x="5061473" y="1436147"/>
            <a:ext cx="7130527" cy="5066852"/>
          </a:xfrm>
        </p:spPr>
        <p:txBody>
          <a:bodyPr rtlCol="0">
            <a:normAutofit/>
          </a:bodyPr>
          <a:lstStyle>
            <a:defPPr>
              <a:defRPr lang="zh-CN"/>
            </a:defPPr>
          </a:lstStyle>
          <a:p>
            <a:pPr rtl="0"/>
            <a:r>
              <a:rPr lang="en-US" altLang="zh-CN" sz="2000" dirty="0"/>
              <a:t>   </a:t>
            </a:r>
            <a:r>
              <a:rPr lang="en-US" altLang="zh-CN" dirty="0">
                <a:solidFill>
                  <a:schemeClr val="accent1">
                    <a:lumMod val="60000"/>
                    <a:lumOff val="40000"/>
                  </a:schemeClr>
                </a:solidFill>
                <a:latin typeface="Arial Narrow" panose="020B0606020202030204" pitchFamily="34" charset="0"/>
              </a:rPr>
              <a:t>As is depicted in the </a:t>
            </a:r>
            <a:r>
              <a:rPr lang="en-US" altLang="zh-CN" dirty="0" err="1">
                <a:solidFill>
                  <a:schemeClr val="accent1">
                    <a:lumMod val="60000"/>
                    <a:lumOff val="40000"/>
                  </a:schemeClr>
                </a:solidFill>
                <a:latin typeface="Arial Narrow" panose="020B0606020202030204" pitchFamily="34" charset="0"/>
              </a:rPr>
              <a:t>graph,students</a:t>
            </a:r>
            <a:r>
              <a:rPr lang="en-US" altLang="zh-CN" dirty="0">
                <a:solidFill>
                  <a:schemeClr val="accent1">
                    <a:lumMod val="60000"/>
                    <a:lumOff val="40000"/>
                  </a:schemeClr>
                </a:solidFill>
                <a:latin typeface="Arial Narrow" panose="020B0606020202030204" pitchFamily="34" charset="0"/>
              </a:rPr>
              <a:t>' money for buying cellphone is mainly from their </a:t>
            </a:r>
            <a:r>
              <a:rPr lang="en-US" altLang="zh-CN" dirty="0" err="1">
                <a:solidFill>
                  <a:schemeClr val="accent1">
                    <a:lumMod val="60000"/>
                    <a:lumOff val="40000"/>
                  </a:schemeClr>
                </a:solidFill>
                <a:latin typeface="Arial Narrow" panose="020B0606020202030204" pitchFamily="34" charset="0"/>
              </a:rPr>
              <a:t>parents.The</a:t>
            </a:r>
            <a:r>
              <a:rPr lang="en-US" altLang="zh-CN" dirty="0">
                <a:solidFill>
                  <a:schemeClr val="accent1">
                    <a:lumMod val="60000"/>
                    <a:lumOff val="40000"/>
                  </a:schemeClr>
                </a:solidFill>
                <a:latin typeface="Arial Narrow" panose="020B0606020202030204" pitchFamily="34" charset="0"/>
              </a:rPr>
              <a:t> proportion of them have soared to 87.16%.This date is very shocking</a:t>
            </a:r>
            <a:r>
              <a:rPr lang="en-US" altLang="zh-CN" dirty="0">
                <a:solidFill>
                  <a:schemeClr val="tx1">
                    <a:lumMod val="65000"/>
                    <a:lumOff val="35000"/>
                  </a:schemeClr>
                </a:solidFill>
                <a:latin typeface="Arial Narrow" panose="020B0606020202030204" pitchFamily="34" charset="0"/>
              </a:rPr>
              <a:t>.</a:t>
            </a:r>
          </a:p>
          <a:p>
            <a:pPr rtl="0"/>
            <a:r>
              <a:rPr lang="en-US" altLang="zh-CN" dirty="0">
                <a:latin typeface="Arial Narrow" panose="020B0606020202030204" pitchFamily="34" charset="0"/>
              </a:rPr>
              <a:t>   </a:t>
            </a:r>
            <a:r>
              <a:rPr lang="en-US" altLang="zh-CN" dirty="0">
                <a:solidFill>
                  <a:schemeClr val="accent5">
                    <a:lumMod val="75000"/>
                  </a:schemeClr>
                </a:solidFill>
                <a:latin typeface="Arial Narrow" panose="020B0606020202030204" pitchFamily="34" charset="0"/>
              </a:rPr>
              <a:t>Although my cellphone is the gift from my </a:t>
            </a:r>
            <a:r>
              <a:rPr lang="en-US" altLang="zh-CN" dirty="0" err="1">
                <a:solidFill>
                  <a:schemeClr val="accent5">
                    <a:lumMod val="75000"/>
                  </a:schemeClr>
                </a:solidFill>
                <a:latin typeface="Arial Narrow" panose="020B0606020202030204" pitchFamily="34" charset="0"/>
              </a:rPr>
              <a:t>relatives,but</a:t>
            </a:r>
            <a:r>
              <a:rPr lang="en-US" altLang="zh-CN" dirty="0">
                <a:solidFill>
                  <a:schemeClr val="accent5">
                    <a:lumMod val="75000"/>
                  </a:schemeClr>
                </a:solidFill>
                <a:latin typeface="Arial Narrow" panose="020B0606020202030204" pitchFamily="34" charset="0"/>
              </a:rPr>
              <a:t> in my opinion, the students who can rely on themselves is more admirable. Although the rate of them is 12.84%.Nowadays, there are many ways to make money, such as working to make money or use the </a:t>
            </a:r>
            <a:r>
              <a:rPr lang="en-US" altLang="zh-CN" dirty="0" err="1">
                <a:solidFill>
                  <a:schemeClr val="accent5">
                    <a:lumMod val="75000"/>
                  </a:schemeClr>
                </a:solidFill>
                <a:latin typeface="Arial Narrow" panose="020B0606020202030204" pitchFamily="34" charset="0"/>
              </a:rPr>
              <a:t>scholoarship</a:t>
            </a:r>
            <a:r>
              <a:rPr lang="en-US" altLang="zh-CN" dirty="0">
                <a:solidFill>
                  <a:schemeClr val="accent5">
                    <a:lumMod val="75000"/>
                  </a:schemeClr>
                </a:solidFill>
                <a:latin typeface="Arial Narrow" panose="020B0606020202030204" pitchFamily="34" charset="0"/>
              </a:rPr>
              <a:t> as the source. But some dangerous ways such as loan money or installments is the way that we should get away</a:t>
            </a:r>
            <a:r>
              <a:rPr lang="en-US" altLang="zh-CN" dirty="0">
                <a:solidFill>
                  <a:schemeClr val="tx1">
                    <a:lumMod val="75000"/>
                    <a:lumOff val="25000"/>
                  </a:schemeClr>
                </a:solidFill>
                <a:latin typeface="Arial Narrow" panose="020B0606020202030204" pitchFamily="34" charset="0"/>
              </a:rPr>
              <a:t>.</a:t>
            </a:r>
          </a:p>
          <a:p>
            <a:pPr rtl="0"/>
            <a:r>
              <a:rPr lang="en-US" altLang="zh-CN" dirty="0">
                <a:solidFill>
                  <a:schemeClr val="accent2">
                    <a:lumMod val="75000"/>
                  </a:schemeClr>
                </a:solidFill>
                <a:latin typeface="Arial Narrow" panose="020B0606020202030204" pitchFamily="34" charset="0"/>
              </a:rPr>
              <a:t>    In </a:t>
            </a:r>
            <a:r>
              <a:rPr lang="en-US" altLang="zh-CN" dirty="0" err="1">
                <a:solidFill>
                  <a:schemeClr val="accent2">
                    <a:lumMod val="75000"/>
                  </a:schemeClr>
                </a:solidFill>
                <a:latin typeface="Arial Narrow" panose="020B0606020202030204" pitchFamily="34" charset="0"/>
              </a:rPr>
              <a:t>conclusion,although</a:t>
            </a:r>
            <a:r>
              <a:rPr lang="en-US" altLang="zh-CN" dirty="0">
                <a:solidFill>
                  <a:schemeClr val="accent2">
                    <a:lumMod val="75000"/>
                  </a:schemeClr>
                </a:solidFill>
                <a:latin typeface="Arial Narrow" panose="020B0606020202030204" pitchFamily="34" charset="0"/>
              </a:rPr>
              <a:t> most of us depends on our </a:t>
            </a:r>
            <a:r>
              <a:rPr lang="en-US" altLang="zh-CN" dirty="0" err="1">
                <a:solidFill>
                  <a:schemeClr val="accent2">
                    <a:lumMod val="75000"/>
                  </a:schemeClr>
                </a:solidFill>
                <a:latin typeface="Arial Narrow" panose="020B0606020202030204" pitchFamily="34" charset="0"/>
              </a:rPr>
              <a:t>parents,there</a:t>
            </a:r>
            <a:r>
              <a:rPr lang="en-US" altLang="zh-CN" dirty="0">
                <a:solidFill>
                  <a:schemeClr val="accent2">
                    <a:lumMod val="75000"/>
                  </a:schemeClr>
                </a:solidFill>
                <a:latin typeface="Arial Narrow" panose="020B0606020202030204" pitchFamily="34" charset="0"/>
              </a:rPr>
              <a:t> are always some independent person exist in our </a:t>
            </a:r>
            <a:r>
              <a:rPr lang="en-US" altLang="zh-CN" dirty="0" err="1">
                <a:solidFill>
                  <a:schemeClr val="accent2">
                    <a:lumMod val="75000"/>
                  </a:schemeClr>
                </a:solidFill>
                <a:latin typeface="Arial Narrow" panose="020B0606020202030204" pitchFamily="34" charset="0"/>
              </a:rPr>
              <a:t>school.We</a:t>
            </a:r>
            <a:r>
              <a:rPr lang="en-US" altLang="zh-CN" dirty="0">
                <a:solidFill>
                  <a:schemeClr val="accent2">
                    <a:lumMod val="75000"/>
                  </a:schemeClr>
                </a:solidFill>
                <a:latin typeface="Arial Narrow" panose="020B0606020202030204" pitchFamily="34" charset="0"/>
              </a:rPr>
              <a:t> should set examples like them to advocate the spirit of independence.</a:t>
            </a:r>
            <a:endParaRPr lang="zh-CN" dirty="0">
              <a:solidFill>
                <a:schemeClr val="accent2">
                  <a:lumMod val="7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9C5129C9-9758-10FC-4997-585D3B59D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81" y="2168478"/>
            <a:ext cx="4755256" cy="3328680"/>
          </a:xfrm>
          <a:prstGeom prst="rect">
            <a:avLst/>
          </a:prstGeom>
        </p:spPr>
      </p:pic>
      <p:sp>
        <p:nvSpPr>
          <p:cNvPr id="13" name="文本框 12">
            <a:extLst>
              <a:ext uri="{FF2B5EF4-FFF2-40B4-BE49-F238E27FC236}">
                <a16:creationId xmlns:a16="http://schemas.microsoft.com/office/drawing/2014/main" id="{5330B9CB-6335-BC92-437D-6B9818E86484}"/>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Wang </a:t>
            </a:r>
            <a:r>
              <a:rPr lang="en-US" altLang="zh-CN" dirty="0" err="1">
                <a:latin typeface="华文琥珀" panose="02010800040101010101" pitchFamily="2" charset="-122"/>
                <a:ea typeface="华文琥珀" panose="02010800040101010101" pitchFamily="2" charset="-122"/>
              </a:rPr>
              <a:t>Zhongjun</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293924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DC05F-DA16-7CAF-6DA1-28589BF69B2E}"/>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B1745904-3632-6726-2DA5-97764DCF1080}"/>
              </a:ext>
            </a:extLst>
          </p:cNvPr>
          <p:cNvSpPr>
            <a:spLocks noGrp="1"/>
          </p:cNvSpPr>
          <p:nvPr>
            <p:ph type="title"/>
          </p:nvPr>
        </p:nvSpPr>
        <p:spPr>
          <a:xfrm>
            <a:off x="387276" y="930536"/>
            <a:ext cx="11342264" cy="548640"/>
          </a:xfrm>
        </p:spPr>
        <p:txBody>
          <a:bodyPr rtlCol="0" anchor="b">
            <a:normAutofit fontScale="90000"/>
          </a:bodyPr>
          <a:lstStyle>
            <a:defPPr>
              <a:defRPr lang="zh-CN"/>
            </a:defPPr>
          </a:lstStyle>
          <a:p>
            <a:pPr rtl="0"/>
            <a:r>
              <a:rPr lang="en-US" altLang="zh-CN" sz="3200" dirty="0">
                <a:solidFill>
                  <a:schemeClr val="accent1">
                    <a:lumMod val="60000"/>
                    <a:lumOff val="40000"/>
                  </a:schemeClr>
                </a:solidFill>
                <a:highlight>
                  <a:srgbClr val="800000"/>
                </a:highlight>
              </a:rPr>
              <a:t>13. The most important factors you consider when choosing a mobile phone</a:t>
            </a:r>
            <a:r>
              <a:rPr lang="en-US" altLang="zh-CN" sz="3200" dirty="0">
                <a:solidFill>
                  <a:schemeClr val="accent1">
                    <a:lumMod val="50000"/>
                  </a:schemeClr>
                </a:solidFill>
              </a:rPr>
              <a:t>.</a:t>
            </a:r>
            <a:endParaRPr lang="zh-CN" sz="3200" dirty="0">
              <a:solidFill>
                <a:schemeClr val="accent1">
                  <a:lumMod val="50000"/>
                </a:schemeClr>
              </a:solidFill>
            </a:endParaRPr>
          </a:p>
        </p:txBody>
      </p:sp>
      <p:sp>
        <p:nvSpPr>
          <p:cNvPr id="5" name="内容占位符 4">
            <a:extLst>
              <a:ext uri="{FF2B5EF4-FFF2-40B4-BE49-F238E27FC236}">
                <a16:creationId xmlns:a16="http://schemas.microsoft.com/office/drawing/2014/main" id="{84D19D81-78B0-41A6-17A8-030E1FC03A37}"/>
              </a:ext>
            </a:extLst>
          </p:cNvPr>
          <p:cNvSpPr>
            <a:spLocks noGrp="1"/>
          </p:cNvSpPr>
          <p:nvPr>
            <p:ph idx="1"/>
          </p:nvPr>
        </p:nvSpPr>
        <p:spPr>
          <a:xfrm>
            <a:off x="6515688" y="1791148"/>
            <a:ext cx="5469731" cy="5066852"/>
          </a:xfrm>
        </p:spPr>
        <p:txBody>
          <a:bodyPr rtlCol="0">
            <a:normAutofit/>
          </a:bodyPr>
          <a:lstStyle>
            <a:defPPr>
              <a:defRPr lang="zh-CN"/>
            </a:defPPr>
          </a:lstStyle>
          <a:p>
            <a:pPr rtl="0"/>
            <a:r>
              <a:rPr lang="en-US" altLang="zh-CN" dirty="0">
                <a:solidFill>
                  <a:schemeClr val="accent1">
                    <a:lumMod val="60000"/>
                    <a:lumOff val="40000"/>
                  </a:schemeClr>
                </a:solidFill>
                <a:latin typeface="Arial Narrow" panose="020B0606020202030204" pitchFamily="34" charset="0"/>
              </a:rPr>
              <a:t>     The bar graph shows which factor do students value most when it comes to choosing a mobile </a:t>
            </a:r>
            <a:r>
              <a:rPr lang="en-US" altLang="zh-CN" dirty="0" err="1">
                <a:solidFill>
                  <a:schemeClr val="accent1">
                    <a:lumMod val="60000"/>
                    <a:lumOff val="40000"/>
                  </a:schemeClr>
                </a:solidFill>
                <a:latin typeface="Arial Narrow" panose="020B0606020202030204" pitchFamily="34" charset="0"/>
              </a:rPr>
              <a:t>phone.Cost</a:t>
            </a:r>
            <a:r>
              <a:rPr lang="en-US" altLang="zh-CN" dirty="0">
                <a:solidFill>
                  <a:schemeClr val="accent1">
                    <a:lumMod val="60000"/>
                    <a:lumOff val="40000"/>
                  </a:schemeClr>
                </a:solidFill>
                <a:latin typeface="Arial Narrow" panose="020B0606020202030204" pitchFamily="34" charset="0"/>
              </a:rPr>
              <a:t> </a:t>
            </a:r>
            <a:r>
              <a:rPr lang="en-US" altLang="zh-CN" dirty="0" err="1">
                <a:solidFill>
                  <a:schemeClr val="accent1">
                    <a:lumMod val="60000"/>
                    <a:lumOff val="40000"/>
                  </a:schemeClr>
                </a:solidFill>
                <a:latin typeface="Arial Narrow" panose="020B0606020202030204" pitchFamily="34" charset="0"/>
              </a:rPr>
              <a:t>perfermance</a:t>
            </a:r>
            <a:r>
              <a:rPr lang="en-US" altLang="zh-CN" dirty="0">
                <a:solidFill>
                  <a:schemeClr val="accent1">
                    <a:lumMod val="60000"/>
                    <a:lumOff val="40000"/>
                  </a:schemeClr>
                </a:solidFill>
                <a:latin typeface="Arial Narrow" panose="020B0606020202030204" pitchFamily="34" charset="0"/>
              </a:rPr>
              <a:t> tops the </a:t>
            </a:r>
            <a:r>
              <a:rPr lang="en-US" altLang="zh-CN" dirty="0" err="1">
                <a:solidFill>
                  <a:schemeClr val="accent1">
                    <a:lumMod val="60000"/>
                    <a:lumOff val="40000"/>
                  </a:schemeClr>
                </a:solidFill>
                <a:latin typeface="Arial Narrow" panose="020B0606020202030204" pitchFamily="34" charset="0"/>
              </a:rPr>
              <a:t>list,account</a:t>
            </a:r>
            <a:r>
              <a:rPr lang="en-US" altLang="zh-CN" dirty="0">
                <a:solidFill>
                  <a:schemeClr val="accent1">
                    <a:lumMod val="60000"/>
                    <a:lumOff val="40000"/>
                  </a:schemeClr>
                </a:solidFill>
                <a:latin typeface="Arial Narrow" panose="020B0606020202030204" pitchFamily="34" charset="0"/>
              </a:rPr>
              <a:t> for 62.39%</a:t>
            </a:r>
            <a:r>
              <a:rPr lang="zh-CN" altLang="en-US" dirty="0">
                <a:solidFill>
                  <a:schemeClr val="accent1">
                    <a:lumMod val="60000"/>
                    <a:lumOff val="40000"/>
                  </a:schemeClr>
                </a:solidFill>
                <a:latin typeface="Arial Narrow" panose="020B0606020202030204" pitchFamily="34" charset="0"/>
              </a:rPr>
              <a:t>，</a:t>
            </a:r>
            <a:r>
              <a:rPr lang="en-US" altLang="zh-CN" dirty="0">
                <a:solidFill>
                  <a:schemeClr val="accent1">
                    <a:lumMod val="60000"/>
                    <a:lumOff val="40000"/>
                  </a:schemeClr>
                </a:solidFill>
                <a:latin typeface="Arial Narrow" panose="020B0606020202030204" pitchFamily="34" charset="0"/>
              </a:rPr>
              <a:t>highlighting their pursuit of value for </a:t>
            </a:r>
            <a:r>
              <a:rPr lang="en-US" altLang="zh-CN" dirty="0" err="1">
                <a:solidFill>
                  <a:schemeClr val="accent1">
                    <a:lumMod val="60000"/>
                    <a:lumOff val="40000"/>
                  </a:schemeClr>
                </a:solidFill>
                <a:latin typeface="Arial Narrow" panose="020B0606020202030204" pitchFamily="34" charset="0"/>
              </a:rPr>
              <a:t>money.Brand</a:t>
            </a:r>
            <a:r>
              <a:rPr lang="en-US" altLang="zh-CN" dirty="0">
                <a:solidFill>
                  <a:schemeClr val="accent1">
                    <a:lumMod val="60000"/>
                    <a:lumOff val="40000"/>
                  </a:schemeClr>
                </a:solidFill>
                <a:latin typeface="Arial Narrow" panose="020B0606020202030204" pitchFamily="34" charset="0"/>
              </a:rPr>
              <a:t> comes second at 16.51%.Photo - taking function is also significant, accounting for 12.84%In contrast, gaming performance and battery life are less emphasized, at 3.67% and 4.59% </a:t>
            </a:r>
            <a:r>
              <a:rPr lang="en-US" altLang="zh-CN" dirty="0" err="1">
                <a:solidFill>
                  <a:schemeClr val="accent1">
                    <a:lumMod val="60000"/>
                    <a:lumOff val="40000"/>
                  </a:schemeClr>
                </a:solidFill>
                <a:latin typeface="Arial Narrow" panose="020B0606020202030204" pitchFamily="34" charset="0"/>
              </a:rPr>
              <a:t>respectively.In</a:t>
            </a:r>
            <a:r>
              <a:rPr lang="en-US" altLang="zh-CN" dirty="0">
                <a:solidFill>
                  <a:schemeClr val="accent1">
                    <a:lumMod val="60000"/>
                    <a:lumOff val="40000"/>
                  </a:schemeClr>
                </a:solidFill>
                <a:latin typeface="Arial Narrow" panose="020B0606020202030204" pitchFamily="34" charset="0"/>
              </a:rPr>
              <a:t> </a:t>
            </a:r>
            <a:r>
              <a:rPr lang="en-US" altLang="zh-CN" dirty="0" err="1">
                <a:solidFill>
                  <a:schemeClr val="accent1">
                    <a:lumMod val="60000"/>
                    <a:lumOff val="40000"/>
                  </a:schemeClr>
                </a:solidFill>
                <a:latin typeface="Arial Narrow" panose="020B0606020202030204" pitchFamily="34" charset="0"/>
              </a:rPr>
              <a:t>conclusion,this</a:t>
            </a:r>
            <a:r>
              <a:rPr lang="en-US" altLang="zh-CN" dirty="0">
                <a:solidFill>
                  <a:schemeClr val="accent1">
                    <a:lumMod val="60000"/>
                    <a:lumOff val="40000"/>
                  </a:schemeClr>
                </a:solidFill>
                <a:latin typeface="Arial Narrow" panose="020B0606020202030204" pitchFamily="34" charset="0"/>
              </a:rPr>
              <a:t> chart shows that cost </a:t>
            </a:r>
            <a:r>
              <a:rPr lang="en-US" altLang="zh-CN" dirty="0" err="1">
                <a:solidFill>
                  <a:schemeClr val="accent1">
                    <a:lumMod val="60000"/>
                    <a:lumOff val="40000"/>
                  </a:schemeClr>
                </a:solidFill>
                <a:latin typeface="Arial Narrow" panose="020B0606020202030204" pitchFamily="34" charset="0"/>
              </a:rPr>
              <a:t>perfermance</a:t>
            </a:r>
            <a:r>
              <a:rPr lang="en-US" altLang="zh-CN" dirty="0">
                <a:solidFill>
                  <a:schemeClr val="accent1">
                    <a:lumMod val="60000"/>
                    <a:lumOff val="40000"/>
                  </a:schemeClr>
                </a:solidFill>
                <a:latin typeface="Arial Narrow" panose="020B0606020202030204" pitchFamily="34" charset="0"/>
              </a:rPr>
              <a:t> is a major concern for students when choosing a mobile phone.</a:t>
            </a:r>
            <a:endParaRPr lang="en-US" altLang="zh-CN" dirty="0">
              <a:solidFill>
                <a:schemeClr val="tx1">
                  <a:lumMod val="65000"/>
                  <a:lumOff val="35000"/>
                </a:schemeClr>
              </a:solidFill>
              <a:latin typeface="Arial Narrow" panose="020B0606020202030204" pitchFamily="34" charset="0"/>
            </a:endParaRPr>
          </a:p>
          <a:p>
            <a:pPr rtl="0"/>
            <a:r>
              <a:rPr lang="en-US" altLang="zh-CN" dirty="0">
                <a:latin typeface="Arial Narrow" panose="020B0606020202030204" pitchFamily="34" charset="0"/>
              </a:rPr>
              <a:t>   </a:t>
            </a:r>
            <a:endParaRPr lang="zh-CN" dirty="0">
              <a:solidFill>
                <a:schemeClr val="accent2">
                  <a:lumMod val="7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96421EA6-3FDA-E702-228D-C4328E5651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16" y="2521745"/>
            <a:ext cx="6384829" cy="3264694"/>
          </a:xfrm>
          <a:prstGeom prst="rect">
            <a:avLst/>
          </a:prstGeom>
        </p:spPr>
      </p:pic>
      <p:sp>
        <p:nvSpPr>
          <p:cNvPr id="13" name="文本框 12">
            <a:extLst>
              <a:ext uri="{FF2B5EF4-FFF2-40B4-BE49-F238E27FC236}">
                <a16:creationId xmlns:a16="http://schemas.microsoft.com/office/drawing/2014/main" id="{F9FA60C5-02F0-BDAA-2FD7-F1EABB4A1B95}"/>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Zhao Chenxi</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58478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3DE08-035F-8378-72A3-64D795D3ACD1}"/>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2591CEE2-16E6-47FB-021E-DF0A89AC9491}"/>
              </a:ext>
            </a:extLst>
          </p:cNvPr>
          <p:cNvSpPr>
            <a:spLocks noGrp="1"/>
          </p:cNvSpPr>
          <p:nvPr>
            <p:ph type="title"/>
          </p:nvPr>
        </p:nvSpPr>
        <p:spPr>
          <a:xfrm>
            <a:off x="387276" y="930536"/>
            <a:ext cx="11342264" cy="548640"/>
          </a:xfrm>
        </p:spPr>
        <p:txBody>
          <a:bodyPr rtlCol="0" anchor="b">
            <a:normAutofit fontScale="90000"/>
          </a:bodyPr>
          <a:lstStyle>
            <a:defPPr>
              <a:defRPr lang="zh-CN"/>
            </a:defPPr>
          </a:lstStyle>
          <a:p>
            <a:pPr rtl="0"/>
            <a:r>
              <a:rPr lang="en-US" altLang="zh-CN" sz="3200" dirty="0">
                <a:solidFill>
                  <a:schemeClr val="accent1">
                    <a:lumMod val="60000"/>
                    <a:lumOff val="40000"/>
                  </a:schemeClr>
                </a:solidFill>
                <a:highlight>
                  <a:srgbClr val="800000"/>
                </a:highlight>
              </a:rPr>
              <a:t>14. Do you regularly clean up your phone's privacy data (such as chat records, browsing history)?</a:t>
            </a:r>
            <a:endParaRPr lang="zh-CN" sz="3200" dirty="0">
              <a:solidFill>
                <a:schemeClr val="accent1">
                  <a:lumMod val="50000"/>
                </a:schemeClr>
              </a:solidFill>
            </a:endParaRPr>
          </a:p>
        </p:txBody>
      </p:sp>
      <p:sp>
        <p:nvSpPr>
          <p:cNvPr id="5" name="内容占位符 4">
            <a:extLst>
              <a:ext uri="{FF2B5EF4-FFF2-40B4-BE49-F238E27FC236}">
                <a16:creationId xmlns:a16="http://schemas.microsoft.com/office/drawing/2014/main" id="{C391284C-DFA2-45A5-53A2-15F030DCB8B5}"/>
              </a:ext>
            </a:extLst>
          </p:cNvPr>
          <p:cNvSpPr>
            <a:spLocks noGrp="1"/>
          </p:cNvSpPr>
          <p:nvPr>
            <p:ph idx="1"/>
          </p:nvPr>
        </p:nvSpPr>
        <p:spPr>
          <a:xfrm>
            <a:off x="6557962" y="1436147"/>
            <a:ext cx="5634037" cy="5066852"/>
          </a:xfrm>
        </p:spPr>
        <p:txBody>
          <a:bodyPr rtlCol="0">
            <a:normAutofit/>
          </a:bodyPr>
          <a:lstStyle>
            <a:defPPr>
              <a:defRPr lang="zh-CN"/>
            </a:defPPr>
          </a:lstStyle>
          <a:p>
            <a:pPr rtl="0"/>
            <a:r>
              <a:rPr lang="en-US" altLang="zh-CN" sz="2000" dirty="0"/>
              <a:t>   </a:t>
            </a:r>
            <a:r>
              <a:rPr lang="en-US" altLang="zh-CN" sz="2000" dirty="0">
                <a:solidFill>
                  <a:schemeClr val="accent1">
                    <a:lumMod val="60000"/>
                    <a:lumOff val="40000"/>
                  </a:schemeClr>
                </a:solidFill>
                <a:latin typeface="Arial Narrow" panose="020B0606020202030204" pitchFamily="34" charset="0"/>
              </a:rPr>
              <a:t>   </a:t>
            </a:r>
            <a:r>
              <a:rPr lang="en-US" altLang="zh-CN" dirty="0">
                <a:solidFill>
                  <a:schemeClr val="accent1">
                    <a:lumMod val="60000"/>
                    <a:lumOff val="40000"/>
                  </a:schemeClr>
                </a:solidFill>
                <a:latin typeface="Arial Narrow" panose="020B0606020202030204" pitchFamily="34" charset="0"/>
              </a:rPr>
              <a:t>The second survey delves into how students manage their smartphone privacy data. 39.45% of the respondents only clean up privacy data like chat records and browsing history when their phone memory is insufficient. This reflects a reactive attitude towards privacy management, indicating that many students are more concerned with the functionality of their phones rather than privacy protection on a regular basis. Meanwhile, 22.94% clean their data weekly and another 22.94% do it monthly, showing a more proactive stance. Only 14.68% never clean their data, which might expose them to potential privacy risks.</a:t>
            </a:r>
            <a:endParaRPr lang="en-US" altLang="zh-CN" dirty="0">
              <a:solidFill>
                <a:schemeClr val="tx1">
                  <a:lumMod val="65000"/>
                  <a:lumOff val="3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49852DB9-F328-E66A-ED87-5F799D1CC3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473" y="2028826"/>
            <a:ext cx="6401496" cy="3243262"/>
          </a:xfrm>
          <a:prstGeom prst="rect">
            <a:avLst/>
          </a:prstGeom>
        </p:spPr>
      </p:pic>
      <p:sp>
        <p:nvSpPr>
          <p:cNvPr id="13" name="文本框 12">
            <a:extLst>
              <a:ext uri="{FF2B5EF4-FFF2-40B4-BE49-F238E27FC236}">
                <a16:creationId xmlns:a16="http://schemas.microsoft.com/office/drawing/2014/main" id="{DD946F57-E48D-1A05-3293-3CAD21E05FA4}"/>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Pei Keyi</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00187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C2181D-911C-1343-7267-E35AC86CCA0E}"/>
              </a:ext>
            </a:extLst>
          </p:cNvPr>
          <p:cNvSpPr>
            <a:spLocks noGrp="1"/>
          </p:cNvSpPr>
          <p:nvPr>
            <p:ph type="title"/>
          </p:nvPr>
        </p:nvSpPr>
        <p:spPr>
          <a:xfrm>
            <a:off x="609957" y="1119031"/>
            <a:ext cx="4384736" cy="4619938"/>
          </a:xfrm>
          <a:noFill/>
        </p:spPr>
        <p:txBody>
          <a:bodyPr rtlCol="0">
            <a:noAutofit/>
          </a:bodyPr>
          <a:lstStyle>
            <a:defPPr>
              <a:defRPr lang="zh-CN"/>
            </a:defPPr>
          </a:lstStyle>
          <a:p>
            <a:pPr rtl="0"/>
            <a:r>
              <a:rPr lang="en-US" altLang="zh-CN" b="1" dirty="0">
                <a:latin typeface="华文琥珀" panose="02010800040101010101" pitchFamily="2" charset="-122"/>
                <a:ea typeface="华文琥珀" panose="02010800040101010101" pitchFamily="2" charset="-122"/>
              </a:rPr>
              <a:t>Component</a:t>
            </a:r>
            <a:br>
              <a:rPr lang="en-US" altLang="zh-CN" b="1" dirty="0">
                <a:latin typeface="华文琥珀" panose="02010800040101010101" pitchFamily="2" charset="-122"/>
                <a:ea typeface="华文琥珀" panose="02010800040101010101" pitchFamily="2" charset="-122"/>
              </a:rPr>
            </a:br>
            <a:r>
              <a:rPr lang="en-US" altLang="zh-CN" b="1" dirty="0">
                <a:latin typeface="华文琥珀" panose="02010800040101010101" pitchFamily="2" charset="-122"/>
                <a:ea typeface="华文琥珀" panose="02010800040101010101" pitchFamily="2" charset="-122"/>
              </a:rPr>
              <a:t>part</a:t>
            </a:r>
            <a:r>
              <a:rPr lang="zh-CN" b="1" dirty="0">
                <a:latin typeface="华文琥珀" panose="02010800040101010101" pitchFamily="2" charset="-122"/>
                <a:ea typeface="华文琥珀" panose="02010800040101010101" pitchFamily="2" charset="-122"/>
              </a:rPr>
              <a:t>​​</a:t>
            </a:r>
          </a:p>
        </p:txBody>
      </p:sp>
      <p:sp>
        <p:nvSpPr>
          <p:cNvPr id="3" name="内容占位符 2">
            <a:extLst>
              <a:ext uri="{FF2B5EF4-FFF2-40B4-BE49-F238E27FC236}">
                <a16:creationId xmlns:a16="http://schemas.microsoft.com/office/drawing/2014/main" id="{9BEA8735-F1DC-1DE6-0A38-429B2F660F8A}"/>
              </a:ext>
            </a:extLst>
          </p:cNvPr>
          <p:cNvSpPr>
            <a:spLocks noGrp="1"/>
          </p:cNvSpPr>
          <p:nvPr>
            <p:ph idx="1"/>
          </p:nvPr>
        </p:nvSpPr>
        <p:spPr>
          <a:xfrm>
            <a:off x="5346552" y="554942"/>
            <a:ext cx="6007248" cy="5768220"/>
          </a:xfrm>
          <a:noFill/>
        </p:spPr>
        <p:txBody>
          <a:bodyPr rtlCol="0">
            <a:normAutofit/>
          </a:bodyPr>
          <a:lstStyle>
            <a:defPPr>
              <a:defRPr lang="zh-CN"/>
            </a:defPPr>
          </a:lstStyle>
          <a:p>
            <a:pPr rtl="0"/>
            <a:r>
              <a:rPr lang="en-US" altLang="zh-CN" sz="3200" dirty="0">
                <a:latin typeface="Segoe UI Black" panose="020B0A02040204020203" pitchFamily="34" charset="0"/>
                <a:ea typeface="Segoe UI Black" panose="020B0A02040204020203" pitchFamily="34" charset="0"/>
              </a:rPr>
              <a:t>1</a:t>
            </a:r>
            <a:r>
              <a:rPr lang="en-US" altLang="zh-CN" sz="3200" dirty="0">
                <a:latin typeface="方正舒体" panose="02010601030101010101" pitchFamily="2" charset="-122"/>
                <a:ea typeface="方正舒体" panose="02010601030101010101" pitchFamily="2" charset="-122"/>
              </a:rPr>
              <a:t>.  Personal background</a:t>
            </a:r>
            <a:endParaRPr lang="zh-CN" sz="3200" dirty="0">
              <a:latin typeface="方正舒体" panose="02010601030101010101" pitchFamily="2" charset="-122"/>
              <a:ea typeface="方正舒体" panose="02010601030101010101" pitchFamily="2" charset="-122"/>
            </a:endParaRPr>
          </a:p>
          <a:p>
            <a:pPr rtl="0"/>
            <a:r>
              <a:rPr lang="en-US" altLang="zh-CN" sz="3200" dirty="0">
                <a:solidFill>
                  <a:schemeClr val="bg2">
                    <a:lumMod val="75000"/>
                  </a:schemeClr>
                </a:solidFill>
                <a:latin typeface="Segoe UI Black" panose="020B0A02040204020203" pitchFamily="34" charset="0"/>
                <a:ea typeface="Segoe UI Black" panose="020B0A02040204020203" pitchFamily="34" charset="0"/>
              </a:rPr>
              <a:t>2</a:t>
            </a:r>
            <a:r>
              <a:rPr lang="en-US" altLang="zh-CN" sz="3200" dirty="0">
                <a:solidFill>
                  <a:schemeClr val="bg2">
                    <a:lumMod val="75000"/>
                  </a:schemeClr>
                </a:solidFill>
                <a:latin typeface="方正舒体" panose="02010601030101010101" pitchFamily="2" charset="-122"/>
                <a:ea typeface="方正舒体" panose="02010601030101010101" pitchFamily="2" charset="-122"/>
              </a:rPr>
              <a:t>.  Mobile phone use behavior</a:t>
            </a:r>
            <a:endParaRPr lang="zh-CN" sz="3200" dirty="0">
              <a:solidFill>
                <a:schemeClr val="bg2">
                  <a:lumMod val="75000"/>
                </a:schemeClr>
              </a:solidFill>
              <a:latin typeface="方正舒体" panose="02010601030101010101" pitchFamily="2" charset="-122"/>
              <a:ea typeface="方正舒体" panose="02010601030101010101" pitchFamily="2" charset="-122"/>
            </a:endParaRPr>
          </a:p>
          <a:p>
            <a:pPr rtl="0"/>
            <a:r>
              <a:rPr lang="en-US" altLang="zh-CN" sz="3200" dirty="0">
                <a:solidFill>
                  <a:schemeClr val="tx2">
                    <a:lumMod val="25000"/>
                  </a:schemeClr>
                </a:solidFill>
                <a:latin typeface="Segoe UI Black" panose="020B0A02040204020203" pitchFamily="34" charset="0"/>
                <a:ea typeface="Segoe UI Black" panose="020B0A02040204020203" pitchFamily="34" charset="0"/>
              </a:rPr>
              <a:t>3</a:t>
            </a:r>
            <a:r>
              <a:rPr lang="en-US" altLang="zh-CN" sz="3200" dirty="0">
                <a:solidFill>
                  <a:schemeClr val="tx2">
                    <a:lumMod val="25000"/>
                  </a:schemeClr>
                </a:solidFill>
                <a:latin typeface="方正舒体" panose="02010601030101010101" pitchFamily="2" charset="-122"/>
                <a:ea typeface="方正舒体" panose="02010601030101010101" pitchFamily="2" charset="-122"/>
              </a:rPr>
              <a:t>.  Consumption and equipment</a:t>
            </a:r>
            <a:endParaRPr lang="zh-CN" sz="3200" dirty="0">
              <a:solidFill>
                <a:schemeClr val="tx2">
                  <a:lumMod val="25000"/>
                </a:schemeClr>
              </a:solidFill>
              <a:latin typeface="方正舒体" panose="02010601030101010101" pitchFamily="2" charset="-122"/>
              <a:ea typeface="方正舒体" panose="02010601030101010101" pitchFamily="2" charset="-122"/>
            </a:endParaRPr>
          </a:p>
          <a:p>
            <a:pPr rtl="0"/>
            <a:r>
              <a:rPr lang="en-US" altLang="zh-CN" sz="3200" dirty="0">
                <a:solidFill>
                  <a:schemeClr val="accent1">
                    <a:lumMod val="60000"/>
                    <a:lumOff val="40000"/>
                  </a:schemeClr>
                </a:solidFill>
                <a:latin typeface="Segoe UI Black" panose="020B0A02040204020203" pitchFamily="34" charset="0"/>
                <a:ea typeface="Segoe UI Black" panose="020B0A02040204020203" pitchFamily="34" charset="0"/>
              </a:rPr>
              <a:t>4</a:t>
            </a:r>
            <a:r>
              <a:rPr lang="en-US" altLang="zh-CN" sz="3200" dirty="0">
                <a:solidFill>
                  <a:schemeClr val="accent1">
                    <a:lumMod val="60000"/>
                    <a:lumOff val="40000"/>
                  </a:schemeClr>
                </a:solidFill>
                <a:latin typeface="方正舒体" panose="02010601030101010101" pitchFamily="2" charset="-122"/>
                <a:ea typeface="方正舒体" panose="02010601030101010101" pitchFamily="2" charset="-122"/>
              </a:rPr>
              <a:t>.  Dependence and psychology</a:t>
            </a:r>
            <a:endParaRPr lang="zh-CN" sz="3200" dirty="0">
              <a:solidFill>
                <a:schemeClr val="accent1">
                  <a:lumMod val="60000"/>
                  <a:lumOff val="40000"/>
                </a:schemeClr>
              </a:solidFill>
              <a:latin typeface="方正舒体" panose="02010601030101010101" pitchFamily="2" charset="-122"/>
              <a:ea typeface="方正舒体" panose="02010601030101010101" pitchFamily="2" charset="-122"/>
            </a:endParaRPr>
          </a:p>
          <a:p>
            <a:pPr rtl="0"/>
            <a:r>
              <a:rPr lang="en-US" altLang="zh-CN" sz="3200" dirty="0">
                <a:solidFill>
                  <a:schemeClr val="accent2">
                    <a:lumMod val="50000"/>
                  </a:schemeClr>
                </a:solidFill>
                <a:latin typeface="Segoe UI Black" panose="020B0A02040204020203" pitchFamily="34" charset="0"/>
                <a:ea typeface="Segoe UI Black" panose="020B0A02040204020203" pitchFamily="34" charset="0"/>
              </a:rPr>
              <a:t>5</a:t>
            </a:r>
            <a:r>
              <a:rPr lang="en-US" altLang="zh-CN" sz="3200" dirty="0">
                <a:solidFill>
                  <a:schemeClr val="accent2">
                    <a:lumMod val="50000"/>
                  </a:schemeClr>
                </a:solidFill>
                <a:latin typeface="方正舒体" panose="02010601030101010101" pitchFamily="2" charset="-122"/>
                <a:ea typeface="方正舒体" panose="02010601030101010101" pitchFamily="2" charset="-122"/>
              </a:rPr>
              <a:t>.  Learning and classroom</a:t>
            </a:r>
          </a:p>
          <a:p>
            <a:pPr rtl="0"/>
            <a:r>
              <a:rPr lang="en-US" altLang="zh-CN" sz="3200" dirty="0">
                <a:solidFill>
                  <a:schemeClr val="accent4">
                    <a:lumMod val="60000"/>
                    <a:lumOff val="40000"/>
                  </a:schemeClr>
                </a:solidFill>
                <a:latin typeface="Segoe UI Black" panose="020B0A02040204020203" pitchFamily="34" charset="0"/>
                <a:ea typeface="Segoe UI Black" panose="020B0A02040204020203" pitchFamily="34" charset="0"/>
              </a:rPr>
              <a:t>6</a:t>
            </a:r>
            <a:r>
              <a:rPr lang="en-US" altLang="zh-CN" sz="3200" dirty="0">
                <a:solidFill>
                  <a:schemeClr val="accent4">
                    <a:lumMod val="60000"/>
                    <a:lumOff val="40000"/>
                  </a:schemeClr>
                </a:solidFill>
                <a:latin typeface="方正舒体" panose="02010601030101010101" pitchFamily="2" charset="-122"/>
                <a:ea typeface="方正舒体" panose="02010601030101010101" pitchFamily="2" charset="-122"/>
              </a:rPr>
              <a:t>.  Openness and suggestions</a:t>
            </a:r>
            <a:endParaRPr lang="zh-CN" sz="3200" dirty="0">
              <a:solidFill>
                <a:schemeClr val="accent4">
                  <a:lumMod val="60000"/>
                  <a:lumOff val="40000"/>
                </a:schemeClr>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392072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0EA89-5749-192A-D8FF-2993B28365B0}"/>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2065A651-C777-0E7F-2B2F-440E0467984F}"/>
              </a:ext>
            </a:extLst>
          </p:cNvPr>
          <p:cNvSpPr>
            <a:spLocks noGrp="1"/>
          </p:cNvSpPr>
          <p:nvPr>
            <p:ph type="title"/>
          </p:nvPr>
        </p:nvSpPr>
        <p:spPr>
          <a:xfrm>
            <a:off x="387276" y="930536"/>
            <a:ext cx="11342264" cy="548640"/>
          </a:xfrm>
        </p:spPr>
        <p:txBody>
          <a:bodyPr rtlCol="0" anchor="b">
            <a:normAutofit fontScale="90000"/>
          </a:bodyPr>
          <a:lstStyle>
            <a:defPPr>
              <a:defRPr lang="zh-CN"/>
            </a:defPPr>
          </a:lstStyle>
          <a:p>
            <a:pPr rtl="0"/>
            <a:r>
              <a:rPr lang="en-US" altLang="zh-CN" sz="3200" dirty="0">
                <a:solidFill>
                  <a:schemeClr val="accent1">
                    <a:lumMod val="60000"/>
                    <a:lumOff val="40000"/>
                  </a:schemeClr>
                </a:solidFill>
                <a:highlight>
                  <a:srgbClr val="800000"/>
                </a:highlight>
              </a:rPr>
              <a:t>15. Have you ever used a "second-hand platform" to buy or sell mobile phones or accessories</a:t>
            </a:r>
            <a:r>
              <a:rPr lang="zh-CN" altLang="en-US" sz="3200" dirty="0">
                <a:solidFill>
                  <a:schemeClr val="accent1">
                    <a:lumMod val="60000"/>
                    <a:lumOff val="40000"/>
                  </a:schemeClr>
                </a:solidFill>
                <a:highlight>
                  <a:srgbClr val="800000"/>
                </a:highlight>
              </a:rPr>
              <a:t>？</a:t>
            </a:r>
            <a:endParaRPr lang="zh-CN" sz="3200" dirty="0">
              <a:solidFill>
                <a:schemeClr val="accent1">
                  <a:lumMod val="50000"/>
                </a:schemeClr>
              </a:solidFill>
            </a:endParaRPr>
          </a:p>
        </p:txBody>
      </p:sp>
      <p:sp>
        <p:nvSpPr>
          <p:cNvPr id="5" name="内容占位符 4">
            <a:extLst>
              <a:ext uri="{FF2B5EF4-FFF2-40B4-BE49-F238E27FC236}">
                <a16:creationId xmlns:a16="http://schemas.microsoft.com/office/drawing/2014/main" id="{EA2A0D17-978F-B1D4-6264-9EA121157F34}"/>
              </a:ext>
            </a:extLst>
          </p:cNvPr>
          <p:cNvSpPr>
            <a:spLocks noGrp="1"/>
          </p:cNvSpPr>
          <p:nvPr>
            <p:ph idx="1"/>
          </p:nvPr>
        </p:nvSpPr>
        <p:spPr>
          <a:xfrm>
            <a:off x="4727986" y="2168477"/>
            <a:ext cx="7130527" cy="2720873"/>
          </a:xfrm>
        </p:spPr>
        <p:txBody>
          <a:bodyPr rtlCol="0">
            <a:normAutofit fontScale="92500" lnSpcReduction="20000"/>
          </a:bodyPr>
          <a:lstStyle>
            <a:defPPr>
              <a:defRPr lang="zh-CN"/>
            </a:defPPr>
          </a:lstStyle>
          <a:p>
            <a:pPr rtl="0"/>
            <a:r>
              <a:rPr lang="en-US" altLang="zh-CN" sz="2000" dirty="0"/>
              <a:t>   </a:t>
            </a:r>
            <a:endParaRPr lang="en-US" altLang="zh-CN" dirty="0">
              <a:solidFill>
                <a:schemeClr val="tx1">
                  <a:lumMod val="75000"/>
                  <a:lumOff val="25000"/>
                </a:schemeClr>
              </a:solidFill>
              <a:latin typeface="Arial Narrow" panose="020B0606020202030204" pitchFamily="34" charset="0"/>
            </a:endParaRPr>
          </a:p>
          <a:p>
            <a:pPr rtl="0"/>
            <a:r>
              <a:rPr lang="en-US" altLang="zh-CN" dirty="0">
                <a:solidFill>
                  <a:schemeClr val="accent2">
                    <a:lumMod val="75000"/>
                  </a:schemeClr>
                </a:solidFill>
                <a:latin typeface="Arial Narrow" panose="020B0606020202030204" pitchFamily="34" charset="0"/>
              </a:rPr>
              <a:t>       </a:t>
            </a:r>
            <a:r>
              <a:rPr lang="en-US" altLang="zh-CN" sz="3000" dirty="0">
                <a:solidFill>
                  <a:schemeClr val="accent2">
                    <a:lumMod val="75000"/>
                  </a:schemeClr>
                </a:solidFill>
                <a:latin typeface="Courier New" panose="02070309020205020404" pitchFamily="49" charset="0"/>
                <a:cs typeface="Courier New" panose="02070309020205020404" pitchFamily="49" charset="0"/>
              </a:rPr>
              <a:t>As for the question of </a:t>
            </a:r>
            <a:r>
              <a:rPr lang="en-US" altLang="zh-CN" sz="3000" dirty="0" err="1">
                <a:solidFill>
                  <a:schemeClr val="accent2">
                    <a:lumMod val="75000"/>
                  </a:schemeClr>
                </a:solidFill>
                <a:latin typeface="Courier New" panose="02070309020205020404" pitchFamily="49" charset="0"/>
                <a:cs typeface="Courier New" panose="02070309020205020404" pitchFamily="49" charset="0"/>
              </a:rPr>
              <a:t>wether</a:t>
            </a:r>
            <a:r>
              <a:rPr lang="en-US" altLang="zh-CN" sz="3000" dirty="0">
                <a:solidFill>
                  <a:schemeClr val="accent2">
                    <a:lumMod val="75000"/>
                  </a:schemeClr>
                </a:solidFill>
                <a:latin typeface="Courier New" panose="02070309020205020404" pitchFamily="49" charset="0"/>
                <a:cs typeface="Courier New" panose="02070309020205020404" pitchFamily="49" charset="0"/>
              </a:rPr>
              <a:t> you have used the second-hand platform (such as </a:t>
            </a:r>
            <a:r>
              <a:rPr lang="en-US" altLang="zh-CN" sz="3000" dirty="0" err="1">
                <a:solidFill>
                  <a:schemeClr val="accent2">
                    <a:lumMod val="75000"/>
                  </a:schemeClr>
                </a:solidFill>
                <a:latin typeface="Courier New" panose="02070309020205020404" pitchFamily="49" charset="0"/>
                <a:cs typeface="Courier New" panose="02070309020205020404" pitchFamily="49" charset="0"/>
              </a:rPr>
              <a:t>XianYu</a:t>
            </a:r>
            <a:r>
              <a:rPr lang="en-US" altLang="zh-CN" sz="3000" dirty="0">
                <a:solidFill>
                  <a:schemeClr val="accent2">
                    <a:lumMod val="75000"/>
                  </a:schemeClr>
                </a:solidFill>
                <a:latin typeface="Courier New" panose="02070309020205020404" pitchFamily="49" charset="0"/>
                <a:cs typeface="Courier New" panose="02070309020205020404" pitchFamily="49" charset="0"/>
              </a:rPr>
              <a:t>) to trade mobile phones or accessories, 89.91% percent of people </a:t>
            </a:r>
            <a:r>
              <a:rPr lang="en-US" altLang="zh-CN" sz="3000" dirty="0" err="1">
                <a:solidFill>
                  <a:schemeClr val="accent2">
                    <a:lumMod val="75000"/>
                  </a:schemeClr>
                </a:solidFill>
                <a:latin typeface="Courier New" panose="02070309020205020404" pitchFamily="49" charset="0"/>
                <a:cs typeface="Courier New" panose="02070309020205020404" pitchFamily="49" charset="0"/>
              </a:rPr>
              <a:t>answered"No",only</a:t>
            </a:r>
            <a:r>
              <a:rPr lang="en-US" altLang="zh-CN" sz="3000" dirty="0">
                <a:solidFill>
                  <a:schemeClr val="accent2">
                    <a:lumMod val="75000"/>
                  </a:schemeClr>
                </a:solidFill>
                <a:latin typeface="Courier New" panose="02070309020205020404" pitchFamily="49" charset="0"/>
                <a:cs typeface="Courier New" panose="02070309020205020404" pitchFamily="49" charset="0"/>
              </a:rPr>
              <a:t> 10.09% percent of People </a:t>
            </a:r>
            <a:r>
              <a:rPr lang="en-US" altLang="zh-CN" sz="3000" dirty="0" err="1">
                <a:solidFill>
                  <a:schemeClr val="accent2">
                    <a:lumMod val="75000"/>
                  </a:schemeClr>
                </a:solidFill>
                <a:latin typeface="Courier New" panose="02070309020205020404" pitchFamily="49" charset="0"/>
                <a:cs typeface="Courier New" panose="02070309020205020404" pitchFamily="49" charset="0"/>
              </a:rPr>
              <a:t>answered"Yes</a:t>
            </a:r>
            <a:r>
              <a:rPr lang="en-US" altLang="zh-CN" sz="3000" dirty="0">
                <a:solidFill>
                  <a:schemeClr val="accent2">
                    <a:lumMod val="75000"/>
                  </a:schemeClr>
                </a:solidFill>
                <a:latin typeface="Courier New" panose="02070309020205020404" pitchFamily="49" charset="0"/>
                <a:cs typeface="Courier New" panose="02070309020205020404" pitchFamily="49" charset="0"/>
              </a:rPr>
              <a:t>".</a:t>
            </a:r>
            <a:endParaRPr lang="zh-CN" sz="3000" dirty="0">
              <a:solidFill>
                <a:schemeClr val="accent2">
                  <a:lumMod val="75000"/>
                </a:schemeClr>
              </a:solidFill>
              <a:latin typeface="Courier New" panose="02070309020205020404" pitchFamily="49" charset="0"/>
              <a:cs typeface="Courier New" panose="02070309020205020404" pitchFamily="49" charset="0"/>
            </a:endParaRPr>
          </a:p>
        </p:txBody>
      </p:sp>
      <p:pic>
        <p:nvPicPr>
          <p:cNvPr id="11" name="图片 10">
            <a:extLst>
              <a:ext uri="{FF2B5EF4-FFF2-40B4-BE49-F238E27FC236}">
                <a16:creationId xmlns:a16="http://schemas.microsoft.com/office/drawing/2014/main" id="{F9879C0E-46EF-C116-D2CF-CFCF48AC43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9823" y="2168478"/>
            <a:ext cx="3708771" cy="3328680"/>
          </a:xfrm>
          <a:prstGeom prst="rect">
            <a:avLst/>
          </a:prstGeom>
        </p:spPr>
      </p:pic>
      <p:sp>
        <p:nvSpPr>
          <p:cNvPr id="13" name="文本框 12">
            <a:extLst>
              <a:ext uri="{FF2B5EF4-FFF2-40B4-BE49-F238E27FC236}">
                <a16:creationId xmlns:a16="http://schemas.microsoft.com/office/drawing/2014/main" id="{6832BD45-F32B-9CF1-0CC2-4B0AF4DC3578}"/>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Li Qianqian</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906546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39CD8-37CB-A539-58A4-2160E1B4152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F555ECC-466F-AB64-1307-0DFBBCDA49CE}"/>
              </a:ext>
            </a:extLst>
          </p:cNvPr>
          <p:cNvSpPr>
            <a:spLocks noGrp="1"/>
          </p:cNvSpPr>
          <p:nvPr>
            <p:ph type="title"/>
          </p:nvPr>
        </p:nvSpPr>
        <p:spPr>
          <a:xfrm>
            <a:off x="547744" y="1494734"/>
            <a:ext cx="5257800" cy="2324046"/>
          </a:xfrm>
          <a:noFill/>
        </p:spPr>
        <p:txBody>
          <a:bodyPr rtlCol="0" anchor="b"/>
          <a:lstStyle>
            <a:defPPr>
              <a:defRPr lang="zh-CN"/>
            </a:defPPr>
          </a:lstStyle>
          <a:p>
            <a:pPr rtl="0"/>
            <a:r>
              <a:rPr lang="en-US" altLang="zh-CN" dirty="0">
                <a:solidFill>
                  <a:schemeClr val="tx2">
                    <a:lumMod val="75000"/>
                  </a:schemeClr>
                </a:solidFill>
                <a:latin typeface="方正舒体" panose="02010601030101010101" pitchFamily="2" charset="-122"/>
                <a:ea typeface="方正舒体" panose="02010601030101010101" pitchFamily="2" charset="-122"/>
              </a:rPr>
              <a:t>Dependence and psychology</a:t>
            </a:r>
            <a:endParaRPr lang="zh-CN" dirty="0">
              <a:solidFill>
                <a:schemeClr val="tx2">
                  <a:lumMod val="75000"/>
                </a:schemeClr>
              </a:solidFill>
              <a:latin typeface="方正舒体" panose="02010601030101010101" pitchFamily="2" charset="-122"/>
              <a:ea typeface="方正舒体" panose="02010601030101010101" pitchFamily="2" charset="-122"/>
            </a:endParaRPr>
          </a:p>
        </p:txBody>
      </p:sp>
      <p:pic>
        <p:nvPicPr>
          <p:cNvPr id="11" name="图片占位符 13">
            <a:extLst>
              <a:ext uri="{FF2B5EF4-FFF2-40B4-BE49-F238E27FC236}">
                <a16:creationId xmlns:a16="http://schemas.microsoft.com/office/drawing/2014/main" id="{E63F63F2-AF3F-7729-7104-DF03546659F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6160008" y="678325"/>
            <a:ext cx="5193792" cy="5193792"/>
          </a:xfrm>
        </p:spPr>
      </p:pic>
    </p:spTree>
    <p:extLst>
      <p:ext uri="{BB962C8B-B14F-4D97-AF65-F5344CB8AC3E}">
        <p14:creationId xmlns:p14="http://schemas.microsoft.com/office/powerpoint/2010/main" val="66993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558EA-CC64-A636-DDAA-DF683C53FD98}"/>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E7C5D04D-0A1B-ED28-FC8C-E036367BCE6D}"/>
              </a:ext>
            </a:extLst>
          </p:cNvPr>
          <p:cNvSpPr>
            <a:spLocks noGrp="1"/>
          </p:cNvSpPr>
          <p:nvPr>
            <p:ph type="title"/>
          </p:nvPr>
        </p:nvSpPr>
        <p:spPr>
          <a:xfrm>
            <a:off x="387276" y="441064"/>
            <a:ext cx="11342264" cy="1038112"/>
          </a:xfrm>
        </p:spPr>
        <p:txBody>
          <a:bodyPr rtlCol="0" anchor="b">
            <a:normAutofit/>
          </a:bodyPr>
          <a:lstStyle>
            <a:defPPr>
              <a:defRPr lang="zh-CN"/>
            </a:defPPr>
          </a:lstStyle>
          <a:p>
            <a:pPr rtl="0"/>
            <a:r>
              <a:rPr lang="en-US" altLang="zh-CN" sz="3200" b="1" dirty="0">
                <a:solidFill>
                  <a:schemeClr val="tx2">
                    <a:lumMod val="50000"/>
                  </a:schemeClr>
                </a:solidFill>
                <a:highlight>
                  <a:srgbClr val="FFFF00"/>
                </a:highlight>
                <a:latin typeface="隶书" panose="02010509060101010101" pitchFamily="49" charset="-122"/>
                <a:ea typeface="隶书" panose="02010509060101010101" pitchFamily="49" charset="-122"/>
              </a:rPr>
              <a:t>16. What do you think is the main impact of mobile phone dependence on you (multiple choices)?</a:t>
            </a:r>
            <a:endParaRPr lang="zh-CN" sz="3200" b="1" dirty="0">
              <a:solidFill>
                <a:schemeClr val="tx2">
                  <a:lumMod val="50000"/>
                </a:schemeClr>
              </a:solidFill>
              <a:highlight>
                <a:srgbClr val="FFFF00"/>
              </a:highlight>
              <a:latin typeface="隶书" panose="02010509060101010101" pitchFamily="49" charset="-122"/>
              <a:ea typeface="隶书" panose="02010509060101010101" pitchFamily="49" charset="-122"/>
            </a:endParaRPr>
          </a:p>
        </p:txBody>
      </p:sp>
      <p:sp>
        <p:nvSpPr>
          <p:cNvPr id="5" name="内容占位符 4">
            <a:extLst>
              <a:ext uri="{FF2B5EF4-FFF2-40B4-BE49-F238E27FC236}">
                <a16:creationId xmlns:a16="http://schemas.microsoft.com/office/drawing/2014/main" id="{B92A249F-B33C-80FF-BAB1-6ADAFA20E92D}"/>
              </a:ext>
            </a:extLst>
          </p:cNvPr>
          <p:cNvSpPr>
            <a:spLocks noGrp="1"/>
          </p:cNvSpPr>
          <p:nvPr>
            <p:ph idx="1"/>
          </p:nvPr>
        </p:nvSpPr>
        <p:spPr>
          <a:xfrm>
            <a:off x="263343" y="1193006"/>
            <a:ext cx="5512305" cy="4929187"/>
          </a:xfrm>
        </p:spPr>
        <p:txBody>
          <a:bodyPr rtlCol="0">
            <a:normAutofit fontScale="92500" lnSpcReduction="20000"/>
          </a:bodyPr>
          <a:lstStyle>
            <a:defPPr>
              <a:defRPr lang="zh-CN"/>
            </a:defPPr>
          </a:lstStyle>
          <a:p>
            <a:pPr rtl="0"/>
            <a:r>
              <a:rPr lang="en-US" altLang="zh-CN" sz="2000" dirty="0"/>
              <a:t>   </a:t>
            </a:r>
            <a:endParaRPr lang="en-US" altLang="zh-CN" dirty="0">
              <a:solidFill>
                <a:schemeClr val="tx1">
                  <a:lumMod val="75000"/>
                  <a:lumOff val="25000"/>
                </a:schemeClr>
              </a:solidFill>
              <a:latin typeface="Arial Narrow" panose="020B0606020202030204" pitchFamily="34" charset="0"/>
            </a:endParaRPr>
          </a:p>
          <a:p>
            <a:pPr rtl="0"/>
            <a:r>
              <a:rPr lang="en-US" altLang="zh-CN" dirty="0">
                <a:solidFill>
                  <a:schemeClr val="accent2">
                    <a:lumMod val="75000"/>
                  </a:schemeClr>
                </a:solidFill>
                <a:latin typeface="Arial Narrow" panose="020B0606020202030204" pitchFamily="34" charset="0"/>
              </a:rPr>
              <a:t>       Among the participants, 73 students, which accounts for a large part, believe that mobile phone dependence delays their study tasks. They often spend too much time on their phones, like watching videos or chatting, and then have little time or energy left for studying. </a:t>
            </a:r>
          </a:p>
          <a:p>
            <a:pPr rtl="0"/>
            <a:r>
              <a:rPr lang="en-US" altLang="zh-CN" dirty="0">
                <a:solidFill>
                  <a:schemeClr val="accent2">
                    <a:lumMod val="75000"/>
                  </a:schemeClr>
                </a:solidFill>
                <a:latin typeface="Arial Narrow" panose="020B0606020202030204" pitchFamily="34" charset="0"/>
              </a:rPr>
              <a:t>      Moreover, 37 students think that it reduces offline social activities. They are so busy with their phones that they don't communicate with others face to face as much as before. Also, 53 students find that their sleep quality has declined. They usually use their phones late at night, and this makes it hard for them to fall asleep and have a good rest. </a:t>
            </a:r>
          </a:p>
          <a:p>
            <a:pPr rtl="0"/>
            <a:r>
              <a:rPr lang="en-US" altLang="zh-CN" dirty="0">
                <a:solidFill>
                  <a:schemeClr val="accent2">
                    <a:lumMod val="75000"/>
                  </a:schemeClr>
                </a:solidFill>
                <a:latin typeface="Arial Narrow" panose="020B0606020202030204" pitchFamily="34" charset="0"/>
              </a:rPr>
              <a:t>       However, 27 students say that mobile phone dependence has no significant influence on them. They can control their phone use well and balance study, social life, and rest.</a:t>
            </a:r>
          </a:p>
          <a:p>
            <a:pPr rtl="0"/>
            <a:endParaRPr lang="zh-CN" sz="6000" dirty="0">
              <a:solidFill>
                <a:schemeClr val="accent2">
                  <a:lumMod val="75000"/>
                </a:schemeClr>
              </a:solidFill>
              <a:latin typeface="Courier New" panose="02070309020205020404" pitchFamily="49" charset="0"/>
              <a:cs typeface="Courier New" panose="02070309020205020404" pitchFamily="49" charset="0"/>
            </a:endParaRPr>
          </a:p>
        </p:txBody>
      </p:sp>
      <p:pic>
        <p:nvPicPr>
          <p:cNvPr id="11" name="图片 10">
            <a:extLst>
              <a:ext uri="{FF2B5EF4-FFF2-40B4-BE49-F238E27FC236}">
                <a16:creationId xmlns:a16="http://schemas.microsoft.com/office/drawing/2014/main" id="{97491D08-B2EC-0B6F-C68B-D54E7E90BE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5648" y="1947476"/>
            <a:ext cx="6153008" cy="4046130"/>
          </a:xfrm>
          <a:prstGeom prst="rect">
            <a:avLst/>
          </a:prstGeom>
        </p:spPr>
      </p:pic>
      <p:sp>
        <p:nvSpPr>
          <p:cNvPr id="13" name="文本框 12">
            <a:extLst>
              <a:ext uri="{FF2B5EF4-FFF2-40B4-BE49-F238E27FC236}">
                <a16:creationId xmlns:a16="http://schemas.microsoft.com/office/drawing/2014/main" id="{931DD594-0D53-E321-92FB-F72F4E5BBE5B}"/>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Cui </a:t>
            </a:r>
            <a:r>
              <a:rPr lang="en-US" altLang="zh-CN" dirty="0" err="1">
                <a:latin typeface="华文琥珀" panose="02010800040101010101" pitchFamily="2" charset="-122"/>
                <a:ea typeface="华文琥珀" panose="02010800040101010101" pitchFamily="2" charset="-122"/>
              </a:rPr>
              <a:t>Xiaoya</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81064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6B079-6A9A-A8C5-1E01-3023F76B80FD}"/>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854C28A2-A403-8A59-A702-4DCA273E11AD}"/>
              </a:ext>
            </a:extLst>
          </p:cNvPr>
          <p:cNvSpPr>
            <a:spLocks noGrp="1"/>
          </p:cNvSpPr>
          <p:nvPr>
            <p:ph type="title"/>
          </p:nvPr>
        </p:nvSpPr>
        <p:spPr>
          <a:xfrm>
            <a:off x="387276" y="441064"/>
            <a:ext cx="11342264" cy="1038112"/>
          </a:xfrm>
        </p:spPr>
        <p:txBody>
          <a:bodyPr rtlCol="0" anchor="b">
            <a:normAutofit fontScale="90000"/>
          </a:bodyPr>
          <a:lstStyle>
            <a:defPPr>
              <a:defRPr lang="zh-CN"/>
            </a:defPPr>
          </a:lstStyle>
          <a:p>
            <a:pPr rtl="0"/>
            <a:r>
              <a:rPr lang="en-US" altLang="zh-CN" sz="3200" b="1" dirty="0">
                <a:solidFill>
                  <a:schemeClr val="tx2">
                    <a:lumMod val="50000"/>
                  </a:schemeClr>
                </a:solidFill>
                <a:highlight>
                  <a:srgbClr val="FFFF00"/>
                </a:highlight>
                <a:latin typeface="隶书" panose="02010509060101010101" pitchFamily="49" charset="-122"/>
                <a:ea typeface="隶书" panose="02010509060101010101" pitchFamily="49" charset="-122"/>
              </a:rPr>
              <a:t>17. Do you deliberately stay away from your mobile phone in the following scenarios </a:t>
            </a:r>
            <a:r>
              <a:rPr lang="zh-CN" altLang="en-US" sz="3200" b="1" dirty="0">
                <a:solidFill>
                  <a:schemeClr val="tx2">
                    <a:lumMod val="50000"/>
                  </a:schemeClr>
                </a:solidFill>
                <a:highlight>
                  <a:srgbClr val="FFFF00"/>
                </a:highlight>
                <a:latin typeface="隶书" panose="02010509060101010101" pitchFamily="49" charset="-122"/>
                <a:ea typeface="隶书" panose="02010509060101010101" pitchFamily="49" charset="-122"/>
              </a:rPr>
              <a:t>？</a:t>
            </a:r>
            <a:r>
              <a:rPr lang="en-US" altLang="zh-CN" sz="3200" b="1" dirty="0">
                <a:solidFill>
                  <a:schemeClr val="tx2">
                    <a:lumMod val="50000"/>
                  </a:schemeClr>
                </a:solidFill>
                <a:highlight>
                  <a:srgbClr val="FFFF00"/>
                </a:highlight>
                <a:latin typeface="隶书" panose="02010509060101010101" pitchFamily="49" charset="-122"/>
                <a:ea typeface="隶书" panose="02010509060101010101" pitchFamily="49" charset="-122"/>
              </a:rPr>
              <a:t>(multiple choices are allowed)</a:t>
            </a:r>
            <a:endParaRPr lang="zh-CN" sz="3200" b="1" dirty="0">
              <a:solidFill>
                <a:schemeClr val="tx2">
                  <a:lumMod val="50000"/>
                </a:schemeClr>
              </a:solidFill>
              <a:highlight>
                <a:srgbClr val="FFFF00"/>
              </a:highlight>
              <a:latin typeface="隶书" panose="02010509060101010101" pitchFamily="49" charset="-122"/>
              <a:ea typeface="隶书" panose="02010509060101010101" pitchFamily="49" charset="-122"/>
            </a:endParaRPr>
          </a:p>
        </p:txBody>
      </p:sp>
      <p:sp>
        <p:nvSpPr>
          <p:cNvPr id="5" name="内容占位符 4">
            <a:extLst>
              <a:ext uri="{FF2B5EF4-FFF2-40B4-BE49-F238E27FC236}">
                <a16:creationId xmlns:a16="http://schemas.microsoft.com/office/drawing/2014/main" id="{9EB2BAE6-8F71-9250-9DF6-BDB4D0D93A9C}"/>
              </a:ext>
            </a:extLst>
          </p:cNvPr>
          <p:cNvSpPr>
            <a:spLocks noGrp="1"/>
          </p:cNvSpPr>
          <p:nvPr>
            <p:ph idx="1"/>
          </p:nvPr>
        </p:nvSpPr>
        <p:spPr>
          <a:xfrm>
            <a:off x="199437" y="2252237"/>
            <a:ext cx="5151120" cy="4334522"/>
          </a:xfrm>
        </p:spPr>
        <p:txBody>
          <a:bodyPr rtlCol="0">
            <a:normAutofit fontScale="40000" lnSpcReduction="20000"/>
          </a:bodyPr>
          <a:lstStyle>
            <a:defPPr>
              <a:defRPr lang="zh-CN"/>
            </a:defPPr>
          </a:lstStyle>
          <a:p>
            <a:pPr rtl="0"/>
            <a:r>
              <a:rPr lang="en-US" altLang="zh-CN" sz="2000" dirty="0"/>
              <a:t>   </a:t>
            </a:r>
            <a:endParaRPr lang="en-US" altLang="zh-CN" dirty="0">
              <a:solidFill>
                <a:schemeClr val="tx1">
                  <a:lumMod val="75000"/>
                  <a:lumOff val="25000"/>
                </a:schemeClr>
              </a:solidFill>
              <a:latin typeface="Arial Narrow" panose="020B0606020202030204" pitchFamily="34" charset="0"/>
            </a:endParaRPr>
          </a:p>
          <a:p>
            <a:pPr rtl="0"/>
            <a:r>
              <a:rPr lang="en-US" altLang="zh-CN" dirty="0">
                <a:solidFill>
                  <a:schemeClr val="accent2">
                    <a:lumMod val="75000"/>
                  </a:schemeClr>
                </a:solidFill>
                <a:latin typeface="Arial Narrow" panose="020B0606020202030204" pitchFamily="34" charset="0"/>
              </a:rPr>
              <a:t>               </a:t>
            </a:r>
            <a:r>
              <a:rPr lang="en-US" altLang="zh-CN" sz="6000" dirty="0">
                <a:solidFill>
                  <a:schemeClr val="accent2">
                    <a:lumMod val="75000"/>
                  </a:schemeClr>
                </a:solidFill>
                <a:latin typeface="Courier New" panose="02070309020205020404" pitchFamily="49" charset="0"/>
                <a:cs typeface="Courier New" panose="02070309020205020404" pitchFamily="49" charset="0"/>
              </a:rPr>
              <a:t>Most of people will deliberately stay away from mobile phone when chatting with friends face to face and studying in the library. 15.6% percent of people can do this 30 minutes before </a:t>
            </a:r>
            <a:r>
              <a:rPr lang="en-US" altLang="zh-CN" sz="6000" dirty="0" err="1">
                <a:solidFill>
                  <a:schemeClr val="accent2">
                    <a:lumMod val="75000"/>
                  </a:schemeClr>
                </a:solidFill>
                <a:latin typeface="Courier New" panose="02070309020205020404" pitchFamily="49" charset="0"/>
                <a:cs typeface="Courier New" panose="02070309020205020404" pitchFamily="49" charset="0"/>
              </a:rPr>
              <a:t>beds.But</a:t>
            </a:r>
            <a:r>
              <a:rPr lang="en-US" altLang="zh-CN" sz="6000" dirty="0">
                <a:solidFill>
                  <a:schemeClr val="accent2">
                    <a:lumMod val="75000"/>
                  </a:schemeClr>
                </a:solidFill>
                <a:latin typeface="Courier New" panose="02070309020205020404" pitchFamily="49" charset="0"/>
                <a:cs typeface="Courier New" panose="02070309020205020404" pitchFamily="49" charset="0"/>
              </a:rPr>
              <a:t> there still have 18.35% percent of people never deliberately stay away from mobile phone.</a:t>
            </a:r>
            <a:endParaRPr lang="zh-CN" sz="6000" dirty="0">
              <a:solidFill>
                <a:schemeClr val="accent2">
                  <a:lumMod val="75000"/>
                </a:schemeClr>
              </a:solidFill>
              <a:latin typeface="Courier New" panose="02070309020205020404" pitchFamily="49" charset="0"/>
              <a:cs typeface="Courier New" panose="02070309020205020404" pitchFamily="49" charset="0"/>
            </a:endParaRPr>
          </a:p>
        </p:txBody>
      </p:sp>
      <p:pic>
        <p:nvPicPr>
          <p:cNvPr id="11" name="图片 10">
            <a:extLst>
              <a:ext uri="{FF2B5EF4-FFF2-40B4-BE49-F238E27FC236}">
                <a16:creationId xmlns:a16="http://schemas.microsoft.com/office/drawing/2014/main" id="{8071E483-DE48-62FD-25B7-F0D9049572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7718" y="2252237"/>
            <a:ext cx="6153008" cy="3684494"/>
          </a:xfrm>
          <a:prstGeom prst="rect">
            <a:avLst/>
          </a:prstGeom>
        </p:spPr>
      </p:pic>
      <p:sp>
        <p:nvSpPr>
          <p:cNvPr id="13" name="文本框 12">
            <a:extLst>
              <a:ext uri="{FF2B5EF4-FFF2-40B4-BE49-F238E27FC236}">
                <a16:creationId xmlns:a16="http://schemas.microsoft.com/office/drawing/2014/main" id="{27B9D45D-8947-ADF4-F016-4A2E33D81979}"/>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Li Qianqian</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977842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DA30-DB9A-D6C0-1484-A6E3E101A87B}"/>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781C1139-B3A9-9EDD-2C93-DDB9D68B89EE}"/>
              </a:ext>
            </a:extLst>
          </p:cNvPr>
          <p:cNvSpPr>
            <a:spLocks noGrp="1"/>
          </p:cNvSpPr>
          <p:nvPr>
            <p:ph type="title"/>
          </p:nvPr>
        </p:nvSpPr>
        <p:spPr>
          <a:xfrm>
            <a:off x="244401" y="141027"/>
            <a:ext cx="11342264" cy="1038112"/>
          </a:xfrm>
        </p:spPr>
        <p:txBody>
          <a:bodyPr rtlCol="0" anchor="b">
            <a:normAutofit/>
          </a:bodyPr>
          <a:lstStyle>
            <a:defPPr>
              <a:defRPr lang="zh-CN"/>
            </a:defPPr>
          </a:lstStyle>
          <a:p>
            <a:pPr rtl="0"/>
            <a:r>
              <a:rPr lang="en-US" altLang="zh-CN" sz="3200" b="1" dirty="0">
                <a:solidFill>
                  <a:schemeClr val="tx2">
                    <a:lumMod val="50000"/>
                  </a:schemeClr>
                </a:solidFill>
                <a:highlight>
                  <a:srgbClr val="FFFF00"/>
                </a:highlight>
                <a:latin typeface="隶书" panose="02010509060101010101" pitchFamily="49" charset="-122"/>
                <a:ea typeface="隶书" panose="02010509060101010101" pitchFamily="49" charset="-122"/>
              </a:rPr>
              <a:t>18. If the battery level of your mobile phone is below 20%, your first reaction is:</a:t>
            </a:r>
            <a:endParaRPr lang="zh-CN" sz="3200" b="1" dirty="0">
              <a:solidFill>
                <a:schemeClr val="tx2">
                  <a:lumMod val="50000"/>
                </a:schemeClr>
              </a:solidFill>
              <a:highlight>
                <a:srgbClr val="FFFF00"/>
              </a:highlight>
              <a:latin typeface="隶书" panose="02010509060101010101" pitchFamily="49" charset="-122"/>
              <a:ea typeface="隶书" panose="02010509060101010101" pitchFamily="49" charset="-122"/>
            </a:endParaRPr>
          </a:p>
        </p:txBody>
      </p:sp>
      <p:sp>
        <p:nvSpPr>
          <p:cNvPr id="5" name="内容占位符 4">
            <a:extLst>
              <a:ext uri="{FF2B5EF4-FFF2-40B4-BE49-F238E27FC236}">
                <a16:creationId xmlns:a16="http://schemas.microsoft.com/office/drawing/2014/main" id="{4313A3E7-3E50-D4BE-6577-C890AD481149}"/>
              </a:ext>
            </a:extLst>
          </p:cNvPr>
          <p:cNvSpPr>
            <a:spLocks noGrp="1"/>
          </p:cNvSpPr>
          <p:nvPr>
            <p:ph idx="1"/>
          </p:nvPr>
        </p:nvSpPr>
        <p:spPr>
          <a:xfrm>
            <a:off x="342899" y="1496965"/>
            <a:ext cx="4136119" cy="4334522"/>
          </a:xfrm>
        </p:spPr>
        <p:txBody>
          <a:bodyPr rtlCol="0">
            <a:normAutofit lnSpcReduction="10000"/>
          </a:bodyPr>
          <a:lstStyle>
            <a:defPPr>
              <a:defRPr lang="zh-CN"/>
            </a:defPPr>
          </a:lstStyle>
          <a:p>
            <a:pPr rtl="0"/>
            <a:r>
              <a:rPr lang="en-US" altLang="zh-CN" dirty="0">
                <a:solidFill>
                  <a:schemeClr val="accent2">
                    <a:lumMod val="75000"/>
                  </a:schemeClr>
                </a:solidFill>
              </a:rPr>
              <a:t>   The most prevalent response, accounting for 60.55% of the respondents, is to "Immediately charge" the phone. Next, 16.51% of people choose to "Close power - consuming </a:t>
            </a:r>
            <a:r>
              <a:rPr lang="en-US" altLang="zh-CN" dirty="0" err="1">
                <a:solidFill>
                  <a:schemeClr val="accent2">
                    <a:lumMod val="75000"/>
                  </a:schemeClr>
                </a:solidFill>
              </a:rPr>
              <a:t>apps".Only</a:t>
            </a:r>
            <a:r>
              <a:rPr lang="en-US" altLang="zh-CN" dirty="0">
                <a:solidFill>
                  <a:schemeClr val="accent2">
                    <a:lumMod val="75000"/>
                  </a:schemeClr>
                </a:solidFill>
              </a:rPr>
              <a:t> 8.26% of the respondents opt to "Continue using until the phone shuts </a:t>
            </a:r>
            <a:r>
              <a:rPr lang="en-US" altLang="zh-CN" dirty="0" err="1">
                <a:solidFill>
                  <a:schemeClr val="accent2">
                    <a:lumMod val="75000"/>
                  </a:schemeClr>
                </a:solidFill>
              </a:rPr>
              <a:t>down“.Lastly</a:t>
            </a:r>
            <a:r>
              <a:rPr lang="en-US" altLang="zh-CN" dirty="0">
                <a:solidFill>
                  <a:schemeClr val="accent2">
                    <a:lumMod val="75000"/>
                  </a:schemeClr>
                </a:solidFill>
              </a:rPr>
              <a:t>, 14.68% of people claim to be "Indifferent".</a:t>
            </a:r>
          </a:p>
        </p:txBody>
      </p:sp>
      <p:pic>
        <p:nvPicPr>
          <p:cNvPr id="11" name="图片 10">
            <a:extLst>
              <a:ext uri="{FF2B5EF4-FFF2-40B4-BE49-F238E27FC236}">
                <a16:creationId xmlns:a16="http://schemas.microsoft.com/office/drawing/2014/main" id="{FF4B7E96-F4F4-42E0-56A0-66D6DB4CF2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3721" y="1774369"/>
            <a:ext cx="7294237" cy="4133400"/>
          </a:xfrm>
          <a:prstGeom prst="rect">
            <a:avLst/>
          </a:prstGeom>
        </p:spPr>
      </p:pic>
      <p:sp>
        <p:nvSpPr>
          <p:cNvPr id="13" name="文本框 12">
            <a:extLst>
              <a:ext uri="{FF2B5EF4-FFF2-40B4-BE49-F238E27FC236}">
                <a16:creationId xmlns:a16="http://schemas.microsoft.com/office/drawing/2014/main" id="{220CD736-4F74-3F5F-22D2-9C36275A37C8}"/>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Tang </a:t>
            </a:r>
            <a:r>
              <a:rPr lang="en-US" altLang="zh-CN" dirty="0" err="1">
                <a:latin typeface="华文琥珀" panose="02010800040101010101" pitchFamily="2" charset="-122"/>
                <a:ea typeface="华文琥珀" panose="02010800040101010101" pitchFamily="2" charset="-122"/>
              </a:rPr>
              <a:t>Yuanhao</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3601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3437-FAA8-97A0-7DC6-383E5854E5D3}"/>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7F53CEE6-C38F-A9C5-27E2-9799BE8DD2E1}"/>
              </a:ext>
            </a:extLst>
          </p:cNvPr>
          <p:cNvSpPr>
            <a:spLocks noGrp="1"/>
          </p:cNvSpPr>
          <p:nvPr>
            <p:ph type="title"/>
          </p:nvPr>
        </p:nvSpPr>
        <p:spPr>
          <a:xfrm>
            <a:off x="387276" y="441064"/>
            <a:ext cx="11342264" cy="1038112"/>
          </a:xfrm>
        </p:spPr>
        <p:txBody>
          <a:bodyPr rtlCol="0" anchor="b">
            <a:normAutofit/>
          </a:bodyPr>
          <a:lstStyle>
            <a:defPPr>
              <a:defRPr lang="zh-CN"/>
            </a:defPPr>
          </a:lstStyle>
          <a:p>
            <a:pPr rtl="0"/>
            <a:r>
              <a:rPr lang="en-US" altLang="zh-CN" sz="3200" b="1" dirty="0">
                <a:solidFill>
                  <a:schemeClr val="tx2">
                    <a:lumMod val="50000"/>
                  </a:schemeClr>
                </a:solidFill>
                <a:highlight>
                  <a:srgbClr val="FFFF00"/>
                </a:highlight>
                <a:latin typeface="隶书" panose="02010509060101010101" pitchFamily="49" charset="-122"/>
                <a:ea typeface="隶书" panose="02010509060101010101" pitchFamily="49" charset="-122"/>
              </a:rPr>
              <a:t>19. How do you think your mobile phone usage time compared to that of your classmates?</a:t>
            </a:r>
            <a:endParaRPr lang="zh-CN" sz="3200" b="1" dirty="0">
              <a:solidFill>
                <a:schemeClr val="tx2">
                  <a:lumMod val="50000"/>
                </a:schemeClr>
              </a:solidFill>
              <a:highlight>
                <a:srgbClr val="FFFF00"/>
              </a:highlight>
              <a:latin typeface="隶书" panose="02010509060101010101" pitchFamily="49" charset="-122"/>
              <a:ea typeface="隶书" panose="02010509060101010101" pitchFamily="49" charset="-122"/>
            </a:endParaRPr>
          </a:p>
        </p:txBody>
      </p:sp>
      <p:sp>
        <p:nvSpPr>
          <p:cNvPr id="5" name="内容占位符 4">
            <a:extLst>
              <a:ext uri="{FF2B5EF4-FFF2-40B4-BE49-F238E27FC236}">
                <a16:creationId xmlns:a16="http://schemas.microsoft.com/office/drawing/2014/main" id="{FC1AAE17-F96D-7E8F-81E7-E5F65BD0CF9F}"/>
              </a:ext>
            </a:extLst>
          </p:cNvPr>
          <p:cNvSpPr>
            <a:spLocks noGrp="1"/>
          </p:cNvSpPr>
          <p:nvPr>
            <p:ph idx="1"/>
          </p:nvPr>
        </p:nvSpPr>
        <p:spPr>
          <a:xfrm>
            <a:off x="348253" y="1701515"/>
            <a:ext cx="5710155" cy="4579144"/>
          </a:xfrm>
        </p:spPr>
        <p:txBody>
          <a:bodyPr rtlCol="0">
            <a:normAutofit fontScale="40000" lnSpcReduction="20000"/>
          </a:bodyPr>
          <a:lstStyle>
            <a:defPPr>
              <a:defRPr lang="zh-CN"/>
            </a:defPPr>
          </a:lstStyle>
          <a:p>
            <a:pPr rtl="0"/>
            <a:r>
              <a:rPr lang="en-US" altLang="zh-CN" sz="2000" dirty="0"/>
              <a:t>   </a:t>
            </a:r>
            <a:endParaRPr lang="en-US" altLang="zh-CN" dirty="0">
              <a:solidFill>
                <a:schemeClr val="tx1">
                  <a:lumMod val="75000"/>
                  <a:lumOff val="25000"/>
                </a:schemeClr>
              </a:solidFill>
              <a:latin typeface="Arial Narrow" panose="020B0606020202030204" pitchFamily="34" charset="0"/>
            </a:endParaRPr>
          </a:p>
          <a:p>
            <a:pPr rtl="0"/>
            <a:r>
              <a:rPr lang="en-US" altLang="zh-CN" dirty="0">
                <a:solidFill>
                  <a:schemeClr val="accent2">
                    <a:lumMod val="75000"/>
                  </a:schemeClr>
                </a:solidFill>
                <a:latin typeface="Arial Narrow" panose="020B0606020202030204" pitchFamily="34" charset="0"/>
              </a:rPr>
              <a:t>               </a:t>
            </a:r>
            <a:r>
              <a:rPr lang="en-US" altLang="zh-CN" sz="6000" dirty="0">
                <a:solidFill>
                  <a:schemeClr val="accent2">
                    <a:lumMod val="75000"/>
                  </a:schemeClr>
                </a:solidFill>
                <a:latin typeface="Courier New" panose="02070309020205020404" pitchFamily="49" charset="0"/>
                <a:cs typeface="Courier New" panose="02070309020205020404" pitchFamily="49" charset="0"/>
              </a:rPr>
              <a:t>More than half of respondents (55.05%) believed their phone usage duration matched their peers' habits exactly, forming the dominant portion of responses. A substantial minority (27.52%) reported slightly heavier usage than classmates, while significantly fewer respondents fell into extreme categories - 11.93% claimed "much more" frequent use and merely 5.5% perceived themselves as lighter users.</a:t>
            </a:r>
            <a:endParaRPr lang="zh-CN" sz="6000" dirty="0">
              <a:solidFill>
                <a:schemeClr val="accent2">
                  <a:lumMod val="75000"/>
                </a:schemeClr>
              </a:solidFill>
              <a:latin typeface="Courier New" panose="02070309020205020404" pitchFamily="49" charset="0"/>
              <a:cs typeface="Courier New" panose="02070309020205020404" pitchFamily="49" charset="0"/>
            </a:endParaRPr>
          </a:p>
        </p:txBody>
      </p:sp>
      <p:pic>
        <p:nvPicPr>
          <p:cNvPr id="11" name="图片 10">
            <a:extLst>
              <a:ext uri="{FF2B5EF4-FFF2-40B4-BE49-F238E27FC236}">
                <a16:creationId xmlns:a16="http://schemas.microsoft.com/office/drawing/2014/main" id="{F3D24BB1-3A27-0455-5E4D-EF62696D9B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31918" y="2420947"/>
            <a:ext cx="6153008" cy="3379639"/>
          </a:xfrm>
          <a:prstGeom prst="rect">
            <a:avLst/>
          </a:prstGeom>
        </p:spPr>
      </p:pic>
      <p:sp>
        <p:nvSpPr>
          <p:cNvPr id="13" name="文本框 12">
            <a:extLst>
              <a:ext uri="{FF2B5EF4-FFF2-40B4-BE49-F238E27FC236}">
                <a16:creationId xmlns:a16="http://schemas.microsoft.com/office/drawing/2014/main" id="{D43EE080-6C37-F0D0-A45B-84B5B2A42FBD}"/>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Xu Heran</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4214862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AC0AE-D3C9-08A7-555C-A659AC0DEA7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E137F8-5634-B944-8D29-FCE11421492C}"/>
              </a:ext>
            </a:extLst>
          </p:cNvPr>
          <p:cNvSpPr>
            <a:spLocks noGrp="1"/>
          </p:cNvSpPr>
          <p:nvPr>
            <p:ph type="title"/>
          </p:nvPr>
        </p:nvSpPr>
        <p:spPr>
          <a:xfrm>
            <a:off x="7771503" y="1709887"/>
            <a:ext cx="5257800" cy="2324046"/>
          </a:xfrm>
          <a:noFill/>
        </p:spPr>
        <p:txBody>
          <a:bodyPr rtlCol="0" anchor="b"/>
          <a:lstStyle>
            <a:defPPr>
              <a:defRPr lang="zh-CN"/>
            </a:defPPr>
          </a:lstStyle>
          <a:p>
            <a:pPr rtl="0"/>
            <a:r>
              <a:rPr lang="en-US" altLang="zh-CN" dirty="0">
                <a:solidFill>
                  <a:schemeClr val="accent2">
                    <a:lumMod val="50000"/>
                  </a:schemeClr>
                </a:solidFill>
                <a:latin typeface="MS Gothic" panose="020B0609070205080204" pitchFamily="49" charset="-128"/>
                <a:ea typeface="MS Gothic" panose="020B0609070205080204" pitchFamily="49" charset="-128"/>
              </a:rPr>
              <a:t>Learning and classroom</a:t>
            </a:r>
            <a:endParaRPr lang="zh-CN" dirty="0">
              <a:solidFill>
                <a:schemeClr val="accent2">
                  <a:lumMod val="50000"/>
                </a:schemeClr>
              </a:solidFill>
              <a:latin typeface="MS Gothic" panose="020B0609070205080204" pitchFamily="49" charset="-128"/>
              <a:ea typeface="MS Gothic" panose="020B0609070205080204" pitchFamily="49" charset="-128"/>
            </a:endParaRPr>
          </a:p>
        </p:txBody>
      </p:sp>
      <p:pic>
        <p:nvPicPr>
          <p:cNvPr id="7" name="图片 6">
            <a:extLst>
              <a:ext uri="{FF2B5EF4-FFF2-40B4-BE49-F238E27FC236}">
                <a16:creationId xmlns:a16="http://schemas.microsoft.com/office/drawing/2014/main" id="{4B4A00D6-B817-0F46-7F35-31E90931A7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6858000" cy="6858000"/>
          </a:xfrm>
          <a:prstGeom prst="rect">
            <a:avLst/>
          </a:prstGeom>
        </p:spPr>
      </p:pic>
    </p:spTree>
    <p:extLst>
      <p:ext uri="{BB962C8B-B14F-4D97-AF65-F5344CB8AC3E}">
        <p14:creationId xmlns:p14="http://schemas.microsoft.com/office/powerpoint/2010/main" val="223217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9F2F3-A190-4B4B-E0AA-9D03C46938B5}"/>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1C14388A-325D-F39D-2B36-ECE13E580E64}"/>
              </a:ext>
            </a:extLst>
          </p:cNvPr>
          <p:cNvSpPr>
            <a:spLocks noGrp="1"/>
          </p:cNvSpPr>
          <p:nvPr>
            <p:ph type="title"/>
          </p:nvPr>
        </p:nvSpPr>
        <p:spPr>
          <a:xfrm>
            <a:off x="387276" y="441064"/>
            <a:ext cx="11342264" cy="1038112"/>
          </a:xfrm>
        </p:spPr>
        <p:txBody>
          <a:bodyPr rtlCol="0" anchor="b">
            <a:normAutofit/>
          </a:bodyPr>
          <a:lstStyle>
            <a:defPPr>
              <a:defRPr lang="zh-CN"/>
            </a:defPPr>
          </a:lstStyle>
          <a:p>
            <a:pPr rtl="0"/>
            <a:r>
              <a:rPr lang="en-US" altLang="zh-CN" sz="3200" b="1" dirty="0">
                <a:solidFill>
                  <a:schemeClr val="accent2">
                    <a:lumMod val="20000"/>
                    <a:lumOff val="80000"/>
                  </a:schemeClr>
                </a:solidFill>
                <a:highlight>
                  <a:srgbClr val="008080"/>
                </a:highlight>
                <a:latin typeface="隶书" panose="02010509060101010101" pitchFamily="49" charset="-122"/>
                <a:ea typeface="隶书" panose="02010509060101010101" pitchFamily="49" charset="-122"/>
              </a:rPr>
              <a:t>20. Have you ever used "mobile management apps" (such as Forest, Tomato Todo)?</a:t>
            </a:r>
            <a:endParaRPr lang="zh-CN" sz="3200" b="1" dirty="0">
              <a:solidFill>
                <a:schemeClr val="accent2">
                  <a:lumMod val="20000"/>
                  <a:lumOff val="80000"/>
                </a:schemeClr>
              </a:solidFill>
              <a:highlight>
                <a:srgbClr val="008080"/>
              </a:highlight>
              <a:latin typeface="隶书" panose="02010509060101010101" pitchFamily="49" charset="-122"/>
              <a:ea typeface="隶书" panose="02010509060101010101" pitchFamily="49" charset="-122"/>
            </a:endParaRPr>
          </a:p>
        </p:txBody>
      </p:sp>
      <p:sp>
        <p:nvSpPr>
          <p:cNvPr id="5" name="内容占位符 4">
            <a:extLst>
              <a:ext uri="{FF2B5EF4-FFF2-40B4-BE49-F238E27FC236}">
                <a16:creationId xmlns:a16="http://schemas.microsoft.com/office/drawing/2014/main" id="{060FCD0A-9331-6439-E2E3-B97AC553833B}"/>
              </a:ext>
            </a:extLst>
          </p:cNvPr>
          <p:cNvSpPr>
            <a:spLocks noGrp="1"/>
          </p:cNvSpPr>
          <p:nvPr>
            <p:ph idx="1"/>
          </p:nvPr>
        </p:nvSpPr>
        <p:spPr>
          <a:xfrm>
            <a:off x="6707393" y="2168477"/>
            <a:ext cx="5151120" cy="4334522"/>
          </a:xfrm>
        </p:spPr>
        <p:txBody>
          <a:bodyPr rtlCol="0">
            <a:normAutofit/>
          </a:bodyPr>
          <a:lstStyle>
            <a:defPPr>
              <a:defRPr lang="zh-CN"/>
            </a:defPPr>
          </a:lstStyle>
          <a:p>
            <a:pPr rtl="0"/>
            <a:r>
              <a:rPr lang="en-US" altLang="zh-CN" sz="2000" dirty="0"/>
              <a:t>   </a:t>
            </a:r>
            <a:endParaRPr lang="en-US" altLang="zh-CN" dirty="0">
              <a:solidFill>
                <a:schemeClr val="tx1">
                  <a:lumMod val="75000"/>
                  <a:lumOff val="25000"/>
                </a:schemeClr>
              </a:solidFill>
              <a:latin typeface="Arial Narrow" panose="020B0606020202030204" pitchFamily="34" charset="0"/>
            </a:endParaRPr>
          </a:p>
          <a:p>
            <a:pPr rtl="0"/>
            <a:r>
              <a:rPr lang="en-US" altLang="zh-CN" dirty="0">
                <a:solidFill>
                  <a:schemeClr val="accent2">
                    <a:lumMod val="75000"/>
                  </a:schemeClr>
                </a:solidFill>
                <a:latin typeface="Arial Narrow" panose="020B0606020202030204" pitchFamily="34" charset="0"/>
              </a:rPr>
              <a:t>     </a:t>
            </a:r>
            <a:r>
              <a:rPr lang="en-US" altLang="zh-CN" dirty="0">
                <a:solidFill>
                  <a:schemeClr val="accent2">
                    <a:lumMod val="75000"/>
                  </a:schemeClr>
                </a:solidFill>
                <a:latin typeface="Courier New" panose="02070309020205020404" pitchFamily="49" charset="0"/>
                <a:cs typeface="Courier New" panose="02070309020205020404" pitchFamily="49" charset="0"/>
              </a:rPr>
              <a:t>So should we need self-control Apps? We investigate 109 persons; only 21 person download the app to help control themselves. 88 persons don't want to be limited.</a:t>
            </a:r>
            <a:endParaRPr lang="zh-CN" sz="6000" dirty="0">
              <a:solidFill>
                <a:schemeClr val="accent2">
                  <a:lumMod val="75000"/>
                </a:schemeClr>
              </a:solidFill>
              <a:latin typeface="Courier New" panose="02070309020205020404" pitchFamily="49" charset="0"/>
              <a:cs typeface="Courier New" panose="02070309020205020404" pitchFamily="49" charset="0"/>
            </a:endParaRPr>
          </a:p>
        </p:txBody>
      </p:sp>
      <p:pic>
        <p:nvPicPr>
          <p:cNvPr id="11" name="图片 10">
            <a:extLst>
              <a:ext uri="{FF2B5EF4-FFF2-40B4-BE49-F238E27FC236}">
                <a16:creationId xmlns:a16="http://schemas.microsoft.com/office/drawing/2014/main" id="{991F0724-9343-DD8F-AA80-82D8736A3A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8806" y="1479176"/>
            <a:ext cx="4317607" cy="4411810"/>
          </a:xfrm>
          <a:prstGeom prst="rect">
            <a:avLst/>
          </a:prstGeom>
        </p:spPr>
      </p:pic>
      <p:sp>
        <p:nvSpPr>
          <p:cNvPr id="13" name="文本框 12">
            <a:extLst>
              <a:ext uri="{FF2B5EF4-FFF2-40B4-BE49-F238E27FC236}">
                <a16:creationId xmlns:a16="http://schemas.microsoft.com/office/drawing/2014/main" id="{F0AD5295-0873-4B9B-F177-96D293ED4F39}"/>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Zhang </a:t>
            </a:r>
            <a:r>
              <a:rPr lang="en-US" altLang="zh-CN" dirty="0" err="1">
                <a:latin typeface="华文琥珀" panose="02010800040101010101" pitchFamily="2" charset="-122"/>
                <a:ea typeface="华文琥珀" panose="02010800040101010101" pitchFamily="2" charset="-122"/>
              </a:rPr>
              <a:t>Jiayu</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944386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5A5EF-A046-CE6F-F69C-EDA4E8789DD3}"/>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B6EE3782-CB5C-2D0A-C65B-C089168AD0C5}"/>
              </a:ext>
            </a:extLst>
          </p:cNvPr>
          <p:cNvSpPr>
            <a:spLocks noGrp="1"/>
          </p:cNvSpPr>
          <p:nvPr>
            <p:ph type="title"/>
          </p:nvPr>
        </p:nvSpPr>
        <p:spPr>
          <a:xfrm>
            <a:off x="387276" y="441064"/>
            <a:ext cx="11342264" cy="1038112"/>
          </a:xfrm>
        </p:spPr>
        <p:txBody>
          <a:bodyPr rtlCol="0" anchor="b">
            <a:normAutofit/>
          </a:bodyPr>
          <a:lstStyle>
            <a:defPPr>
              <a:defRPr lang="zh-CN"/>
            </a:defPPr>
          </a:lstStyle>
          <a:p>
            <a:pPr rtl="0"/>
            <a:r>
              <a:rPr lang="en-US" altLang="zh-CN" sz="3200" b="1" dirty="0">
                <a:solidFill>
                  <a:schemeClr val="accent2">
                    <a:lumMod val="20000"/>
                    <a:lumOff val="80000"/>
                  </a:schemeClr>
                </a:solidFill>
                <a:highlight>
                  <a:srgbClr val="008080"/>
                </a:highlight>
                <a:latin typeface="隶书" panose="02010509060101010101" pitchFamily="49" charset="-122"/>
                <a:ea typeface="隶书" panose="02010509060101010101" pitchFamily="49" charset="-122"/>
              </a:rPr>
              <a:t>21. What are the main reasons for using mobile phones in class?</a:t>
            </a:r>
            <a:endParaRPr lang="zh-CN" sz="3200" b="1" dirty="0">
              <a:solidFill>
                <a:schemeClr val="accent2">
                  <a:lumMod val="20000"/>
                  <a:lumOff val="80000"/>
                </a:schemeClr>
              </a:solidFill>
              <a:highlight>
                <a:srgbClr val="008080"/>
              </a:highlight>
              <a:latin typeface="隶书" panose="02010509060101010101" pitchFamily="49" charset="-122"/>
              <a:ea typeface="隶书" panose="02010509060101010101" pitchFamily="49" charset="-122"/>
            </a:endParaRPr>
          </a:p>
        </p:txBody>
      </p:sp>
      <p:sp>
        <p:nvSpPr>
          <p:cNvPr id="5" name="内容占位符 4">
            <a:extLst>
              <a:ext uri="{FF2B5EF4-FFF2-40B4-BE49-F238E27FC236}">
                <a16:creationId xmlns:a16="http://schemas.microsoft.com/office/drawing/2014/main" id="{CA21F089-89D5-11E8-607E-446AD4D9FEBA}"/>
              </a:ext>
            </a:extLst>
          </p:cNvPr>
          <p:cNvSpPr>
            <a:spLocks noGrp="1"/>
          </p:cNvSpPr>
          <p:nvPr>
            <p:ph idx="1"/>
          </p:nvPr>
        </p:nvSpPr>
        <p:spPr>
          <a:xfrm>
            <a:off x="6965156" y="1272007"/>
            <a:ext cx="5018527" cy="4937760"/>
          </a:xfrm>
        </p:spPr>
        <p:txBody>
          <a:bodyPr rtlCol="0">
            <a:noAutofit/>
          </a:bodyPr>
          <a:lstStyle>
            <a:defPPr>
              <a:defRPr lang="zh-CN"/>
            </a:defPPr>
          </a:lstStyle>
          <a:p>
            <a:pPr rtl="0"/>
            <a:r>
              <a:rPr lang="en-US" altLang="zh-CN" sz="2200" dirty="0"/>
              <a:t>   </a:t>
            </a:r>
            <a:r>
              <a:rPr lang="en-US" altLang="zh-CN" sz="2200" dirty="0">
                <a:solidFill>
                  <a:schemeClr val="accent2">
                    <a:lumMod val="75000"/>
                  </a:schemeClr>
                </a:solidFill>
                <a:latin typeface="Courier New" panose="02070309020205020404" pitchFamily="49" charset="0"/>
                <a:cs typeface="Courier New" panose="02070309020205020404" pitchFamily="49" charset="0"/>
              </a:rPr>
              <a:t> This table shows classroom phone - use reasons: 35.78% cite "boring lessons" as the main cause, indicating a need for engaging teaching methods. 33.03% use phones to "search for information," suggesting teachers could provide pre - class materials to reduce reliance. 17.43% admit to "habitual distraction," while 13.76% use phones for social interaction, highlighting self - discipline and social needs in class.</a:t>
            </a:r>
            <a:endParaRPr lang="zh-CN" sz="2200" dirty="0">
              <a:solidFill>
                <a:schemeClr val="accent2">
                  <a:lumMod val="75000"/>
                </a:schemeClr>
              </a:solidFill>
              <a:latin typeface="Courier New" panose="02070309020205020404" pitchFamily="49" charset="0"/>
              <a:cs typeface="Courier New" panose="02070309020205020404" pitchFamily="49" charset="0"/>
            </a:endParaRPr>
          </a:p>
        </p:txBody>
      </p:sp>
      <p:pic>
        <p:nvPicPr>
          <p:cNvPr id="11" name="图片 10">
            <a:extLst>
              <a:ext uri="{FF2B5EF4-FFF2-40B4-BE49-F238E27FC236}">
                <a16:creationId xmlns:a16="http://schemas.microsoft.com/office/drawing/2014/main" id="{75A5C015-F9DE-39D9-D223-1A5C021D30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18" y="2071677"/>
            <a:ext cx="6363753" cy="3479017"/>
          </a:xfrm>
          <a:prstGeom prst="rect">
            <a:avLst/>
          </a:prstGeom>
        </p:spPr>
      </p:pic>
      <p:sp>
        <p:nvSpPr>
          <p:cNvPr id="13" name="文本框 12">
            <a:extLst>
              <a:ext uri="{FF2B5EF4-FFF2-40B4-BE49-F238E27FC236}">
                <a16:creationId xmlns:a16="http://schemas.microsoft.com/office/drawing/2014/main" id="{0EBEE724-EE33-C906-4B7D-AADD1E51DE49}"/>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Sun Yuncheng</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880510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4BFE7-50E1-5259-E025-1419C4577D45}"/>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792E5E26-CBA9-0C0D-F75E-3738DF633D79}"/>
              </a:ext>
            </a:extLst>
          </p:cNvPr>
          <p:cNvSpPr>
            <a:spLocks noGrp="1"/>
          </p:cNvSpPr>
          <p:nvPr>
            <p:ph type="title"/>
          </p:nvPr>
        </p:nvSpPr>
        <p:spPr>
          <a:xfrm>
            <a:off x="387276" y="441064"/>
            <a:ext cx="11342264" cy="1038112"/>
          </a:xfrm>
        </p:spPr>
        <p:txBody>
          <a:bodyPr rtlCol="0" anchor="b">
            <a:normAutofit/>
          </a:bodyPr>
          <a:lstStyle>
            <a:defPPr>
              <a:defRPr lang="zh-CN"/>
            </a:defPPr>
          </a:lstStyle>
          <a:p>
            <a:pPr rtl="0"/>
            <a:r>
              <a:rPr lang="en-US" altLang="zh-CN" sz="3200" b="1" dirty="0">
                <a:solidFill>
                  <a:schemeClr val="accent2">
                    <a:lumMod val="20000"/>
                    <a:lumOff val="80000"/>
                  </a:schemeClr>
                </a:solidFill>
                <a:highlight>
                  <a:srgbClr val="008080"/>
                </a:highlight>
                <a:latin typeface="隶书" panose="02010509060101010101" pitchFamily="49" charset="-122"/>
                <a:ea typeface="隶书" panose="02010509060101010101" pitchFamily="49" charset="-122"/>
              </a:rPr>
              <a:t>22. Do you support the mobile phone storage bag set in the classroom?</a:t>
            </a:r>
            <a:endParaRPr lang="zh-CN" sz="3200" b="1" dirty="0">
              <a:solidFill>
                <a:schemeClr val="accent2">
                  <a:lumMod val="20000"/>
                  <a:lumOff val="80000"/>
                </a:schemeClr>
              </a:solidFill>
              <a:highlight>
                <a:srgbClr val="008080"/>
              </a:highlight>
              <a:latin typeface="隶书" panose="02010509060101010101" pitchFamily="49" charset="-122"/>
              <a:ea typeface="隶书" panose="02010509060101010101" pitchFamily="49" charset="-122"/>
            </a:endParaRPr>
          </a:p>
        </p:txBody>
      </p:sp>
      <p:sp>
        <p:nvSpPr>
          <p:cNvPr id="5" name="内容占位符 4">
            <a:extLst>
              <a:ext uri="{FF2B5EF4-FFF2-40B4-BE49-F238E27FC236}">
                <a16:creationId xmlns:a16="http://schemas.microsoft.com/office/drawing/2014/main" id="{BCB316B3-D277-5402-8D76-0083786340F9}"/>
              </a:ext>
            </a:extLst>
          </p:cNvPr>
          <p:cNvSpPr>
            <a:spLocks noGrp="1"/>
          </p:cNvSpPr>
          <p:nvPr>
            <p:ph idx="1"/>
          </p:nvPr>
        </p:nvSpPr>
        <p:spPr>
          <a:xfrm>
            <a:off x="6707393" y="2168477"/>
            <a:ext cx="5151120" cy="4334522"/>
          </a:xfrm>
        </p:spPr>
        <p:txBody>
          <a:bodyPr rtlCol="0">
            <a:normAutofit/>
          </a:bodyPr>
          <a:lstStyle>
            <a:defPPr>
              <a:defRPr lang="zh-CN"/>
            </a:defPPr>
          </a:lstStyle>
          <a:p>
            <a:pPr rtl="0"/>
            <a:r>
              <a:rPr lang="en-US" altLang="zh-CN" sz="2000" dirty="0"/>
              <a:t>   </a:t>
            </a:r>
            <a:endParaRPr lang="en-US" altLang="zh-CN" dirty="0">
              <a:solidFill>
                <a:schemeClr val="tx1">
                  <a:lumMod val="75000"/>
                  <a:lumOff val="25000"/>
                </a:schemeClr>
              </a:solidFill>
              <a:latin typeface="Arial Narrow" panose="020B0606020202030204" pitchFamily="34" charset="0"/>
            </a:endParaRPr>
          </a:p>
          <a:p>
            <a:pPr rtl="0"/>
            <a:r>
              <a:rPr lang="en-US" altLang="zh-CN" dirty="0">
                <a:solidFill>
                  <a:schemeClr val="accent2">
                    <a:lumMod val="75000"/>
                  </a:schemeClr>
                </a:solidFill>
                <a:latin typeface="Arial Narrow" panose="020B0606020202030204" pitchFamily="34" charset="0"/>
              </a:rPr>
              <a:t>     </a:t>
            </a:r>
            <a:r>
              <a:rPr lang="en-US" altLang="zh-CN" dirty="0">
                <a:solidFill>
                  <a:schemeClr val="accent2">
                    <a:lumMod val="75000"/>
                  </a:schemeClr>
                </a:solidFill>
                <a:latin typeface="Courier New" panose="02070309020205020404" pitchFamily="49" charset="0"/>
                <a:cs typeface="Courier New" panose="02070309020205020404" pitchFamily="49" charset="0"/>
              </a:rPr>
              <a:t>For the mobile phone storage bag set in </a:t>
            </a:r>
            <a:r>
              <a:rPr lang="en-US" altLang="zh-CN" dirty="0" err="1">
                <a:solidFill>
                  <a:schemeClr val="accent2">
                    <a:lumMod val="75000"/>
                  </a:schemeClr>
                </a:solidFill>
                <a:latin typeface="Courier New" panose="02070309020205020404" pitchFamily="49" charset="0"/>
                <a:cs typeface="Courier New" panose="02070309020205020404" pitchFamily="49" charset="0"/>
              </a:rPr>
              <a:t>classroom.There</a:t>
            </a:r>
            <a:r>
              <a:rPr lang="en-US" altLang="zh-CN" dirty="0">
                <a:solidFill>
                  <a:schemeClr val="accent2">
                    <a:lumMod val="75000"/>
                  </a:schemeClr>
                </a:solidFill>
                <a:latin typeface="Courier New" panose="02070309020205020404" pitchFamily="49" charset="0"/>
                <a:cs typeface="Courier New" panose="02070309020205020404" pitchFamily="49" charset="0"/>
              </a:rPr>
              <a:t> are19.25% percent of people support,37.61% percent of people oppose and 43.12% percent of people neither on one side nor the other.</a:t>
            </a:r>
            <a:endParaRPr lang="zh-CN" sz="6000" dirty="0">
              <a:solidFill>
                <a:schemeClr val="accent2">
                  <a:lumMod val="75000"/>
                </a:schemeClr>
              </a:solidFill>
              <a:latin typeface="Courier New" panose="02070309020205020404" pitchFamily="49" charset="0"/>
              <a:cs typeface="Courier New" panose="02070309020205020404" pitchFamily="49" charset="0"/>
            </a:endParaRPr>
          </a:p>
        </p:txBody>
      </p:sp>
      <p:pic>
        <p:nvPicPr>
          <p:cNvPr id="11" name="图片 10">
            <a:extLst>
              <a:ext uri="{FF2B5EF4-FFF2-40B4-BE49-F238E27FC236}">
                <a16:creationId xmlns:a16="http://schemas.microsoft.com/office/drawing/2014/main" id="{E86977B4-595C-596E-E97E-5159C34B8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775" y="2012959"/>
            <a:ext cx="6153008" cy="3509814"/>
          </a:xfrm>
          <a:prstGeom prst="rect">
            <a:avLst/>
          </a:prstGeom>
        </p:spPr>
      </p:pic>
      <p:sp>
        <p:nvSpPr>
          <p:cNvPr id="13" name="文本框 12">
            <a:extLst>
              <a:ext uri="{FF2B5EF4-FFF2-40B4-BE49-F238E27FC236}">
                <a16:creationId xmlns:a16="http://schemas.microsoft.com/office/drawing/2014/main" id="{2472370C-FC55-C350-8441-B895B925D52B}"/>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Li Qianqian</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32650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6BCB2-3926-457A-0653-1BE0CF2DD64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D11F745-AD00-89CC-2101-332E017BF77E}"/>
              </a:ext>
            </a:extLst>
          </p:cNvPr>
          <p:cNvSpPr>
            <a:spLocks noGrp="1"/>
          </p:cNvSpPr>
          <p:nvPr>
            <p:ph type="title"/>
          </p:nvPr>
        </p:nvSpPr>
        <p:spPr>
          <a:xfrm>
            <a:off x="5394959" y="2248348"/>
            <a:ext cx="6567544" cy="1532780"/>
          </a:xfrm>
          <a:noFill/>
        </p:spPr>
        <p:txBody>
          <a:bodyPr rtlCol="0" anchor="b"/>
          <a:lstStyle>
            <a:defPPr>
              <a:defRPr lang="zh-CN"/>
            </a:defPPr>
          </a:lstStyle>
          <a:p>
            <a:pPr rtl="0"/>
            <a:r>
              <a:rPr lang="en-US" altLang="zh-CN" dirty="0">
                <a:latin typeface="方正舒体" panose="02010601030101010101" pitchFamily="2" charset="-122"/>
                <a:ea typeface="方正舒体" panose="02010601030101010101" pitchFamily="2" charset="-122"/>
              </a:rPr>
              <a:t>Personal background</a:t>
            </a:r>
            <a:endParaRPr lang="zh-CN" dirty="0">
              <a:latin typeface="方正舒体" panose="02010601030101010101" pitchFamily="2" charset="-122"/>
              <a:ea typeface="方正舒体" panose="02010601030101010101" pitchFamily="2" charset="-122"/>
            </a:endParaRPr>
          </a:p>
        </p:txBody>
      </p:sp>
      <p:pic>
        <p:nvPicPr>
          <p:cNvPr id="11" name="图片占位符 13">
            <a:extLst>
              <a:ext uri="{FF2B5EF4-FFF2-40B4-BE49-F238E27FC236}">
                <a16:creationId xmlns:a16="http://schemas.microsoft.com/office/drawing/2014/main" id="{9D2C825D-B8CE-82C6-B768-EC4973C0E5D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92014" y="417842"/>
            <a:ext cx="5193792" cy="5193792"/>
          </a:xfrm>
        </p:spPr>
      </p:pic>
    </p:spTree>
    <p:extLst>
      <p:ext uri="{BB962C8B-B14F-4D97-AF65-F5344CB8AC3E}">
        <p14:creationId xmlns:p14="http://schemas.microsoft.com/office/powerpoint/2010/main" val="1158284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AC361-0D7A-DC05-86B5-6DD77D322F5B}"/>
              </a:ext>
            </a:extLst>
          </p:cNvPr>
          <p:cNvSpPr>
            <a:spLocks noGrp="1"/>
          </p:cNvSpPr>
          <p:nvPr>
            <p:ph type="title"/>
          </p:nvPr>
        </p:nvSpPr>
        <p:spPr>
          <a:xfrm>
            <a:off x="383876" y="764502"/>
            <a:ext cx="5315035" cy="5328996"/>
          </a:xfrm>
          <a:noFill/>
        </p:spPr>
        <p:txBody>
          <a:bodyPr rtlCol="0"/>
          <a:lstStyle>
            <a:defPPr>
              <a:defRPr lang="zh-CN"/>
            </a:defPPr>
          </a:lstStyle>
          <a:p>
            <a:pPr rtl="0"/>
            <a:r>
              <a:rPr lang="en-US" altLang="zh-CN" dirty="0">
                <a:solidFill>
                  <a:schemeClr val="accent4">
                    <a:lumMod val="20000"/>
                    <a:lumOff val="80000"/>
                  </a:schemeClr>
                </a:solidFill>
                <a:latin typeface="MS UI Gothic" panose="020B0600070205080204" pitchFamily="34" charset="-128"/>
                <a:ea typeface="MS UI Gothic" panose="020B0600070205080204" pitchFamily="34" charset="-128"/>
              </a:rPr>
              <a:t>Openness and suggestions</a:t>
            </a:r>
            <a:endParaRPr lang="zh-CN" dirty="0">
              <a:solidFill>
                <a:schemeClr val="accent4">
                  <a:lumMod val="20000"/>
                  <a:lumOff val="80000"/>
                </a:schemeClr>
              </a:solidFill>
              <a:latin typeface="MS UI Gothic" panose="020B0600070205080204" pitchFamily="34" charset="-128"/>
              <a:ea typeface="MS UI Gothic" panose="020B0600070205080204" pitchFamily="34" charset="-128"/>
            </a:endParaRPr>
          </a:p>
        </p:txBody>
      </p:sp>
      <p:pic>
        <p:nvPicPr>
          <p:cNvPr id="4" name="内容占位符 3">
            <a:extLst>
              <a:ext uri="{FF2B5EF4-FFF2-40B4-BE49-F238E27FC236}">
                <a16:creationId xmlns:a16="http://schemas.microsoft.com/office/drawing/2014/main" id="{E991BC4C-DBB6-18FB-E952-08D39902BB6E}"/>
              </a:ext>
            </a:extLst>
          </p:cNvPr>
          <p:cNvPicPr>
            <a:picLocks noGrp="1" noChangeAspect="1"/>
          </p:cNvPicPr>
          <p:nvPr>
            <p:ph idx="1"/>
          </p:nvPr>
        </p:nvPicPr>
        <p:blipFill>
          <a:blip r:embed="rId3"/>
          <a:stretch>
            <a:fillRect/>
          </a:stretch>
        </p:blipFill>
        <p:spPr>
          <a:xfrm>
            <a:off x="6096000" y="-5380"/>
            <a:ext cx="6096000" cy="6863380"/>
          </a:xfrm>
          <a:prstGeom prst="rect">
            <a:avLst/>
          </a:prstGeom>
        </p:spPr>
      </p:pic>
    </p:spTree>
    <p:extLst>
      <p:ext uri="{BB962C8B-B14F-4D97-AF65-F5344CB8AC3E}">
        <p14:creationId xmlns:p14="http://schemas.microsoft.com/office/powerpoint/2010/main" val="1562484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281A5-2C59-6ADC-9288-96DAFD2320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CC7194-2D17-DE64-26F2-081E9092A480}"/>
              </a:ext>
            </a:extLst>
          </p:cNvPr>
          <p:cNvSpPr>
            <a:spLocks noGrp="1"/>
          </p:cNvSpPr>
          <p:nvPr>
            <p:ph type="title"/>
          </p:nvPr>
        </p:nvSpPr>
        <p:spPr>
          <a:xfrm>
            <a:off x="348727" y="84066"/>
            <a:ext cx="10515600" cy="1034472"/>
          </a:xfrm>
          <a:noFill/>
        </p:spPr>
        <p:txBody>
          <a:bodyPr rtlCol="0" anchor="ctr"/>
          <a:lstStyle>
            <a:defPPr>
              <a:defRPr lang="zh-CN"/>
            </a:defPPr>
          </a:lstStyle>
          <a:p>
            <a:pPr rtl="0"/>
            <a:r>
              <a:rPr lang="en-US" altLang="zh-CN" sz="2800" b="1" dirty="0">
                <a:solidFill>
                  <a:schemeClr val="accent4">
                    <a:lumMod val="60000"/>
                    <a:lumOff val="40000"/>
                  </a:schemeClr>
                </a:solidFill>
              </a:rPr>
              <a:t>23. Please describe the role of mobile phone in your life in one sentence.</a:t>
            </a:r>
            <a:endParaRPr lang="zh-CN" sz="2800" b="1" dirty="0">
              <a:solidFill>
                <a:schemeClr val="accent4">
                  <a:lumMod val="60000"/>
                  <a:lumOff val="40000"/>
                </a:schemeClr>
              </a:solidFill>
            </a:endParaRPr>
          </a:p>
        </p:txBody>
      </p:sp>
      <p:sp>
        <p:nvSpPr>
          <p:cNvPr id="3" name="内容占位符 2">
            <a:extLst>
              <a:ext uri="{FF2B5EF4-FFF2-40B4-BE49-F238E27FC236}">
                <a16:creationId xmlns:a16="http://schemas.microsoft.com/office/drawing/2014/main" id="{AE052FF6-F8BC-7E30-4C4B-B97ADB8CE523}"/>
              </a:ext>
            </a:extLst>
          </p:cNvPr>
          <p:cNvSpPr>
            <a:spLocks noGrp="1"/>
          </p:cNvSpPr>
          <p:nvPr>
            <p:ph sz="half" idx="13"/>
          </p:nvPr>
        </p:nvSpPr>
        <p:spPr>
          <a:xfrm>
            <a:off x="838200" y="1825625"/>
            <a:ext cx="6934200" cy="4297680"/>
          </a:xfrm>
          <a:noFill/>
        </p:spPr>
        <p:txBody>
          <a:bodyPr vert="horz" lIns="91440" tIns="45720" rIns="91440" bIns="45720" rtlCol="0" anchor="t">
            <a:normAutofit/>
          </a:bodyPr>
          <a:lstStyle>
            <a:defPPr>
              <a:defRPr lang="zh-CN"/>
            </a:defPPr>
          </a:lstStyle>
          <a:p>
            <a:pPr rtl="0"/>
            <a:endParaRPr lang="zh-CN" dirty="0"/>
          </a:p>
          <a:p>
            <a:pPr lvl="1" rtl="0"/>
            <a:endParaRPr lang="zh-CN" dirty="0"/>
          </a:p>
        </p:txBody>
      </p:sp>
      <p:pic>
        <p:nvPicPr>
          <p:cNvPr id="5" name="图片 4">
            <a:extLst>
              <a:ext uri="{FF2B5EF4-FFF2-40B4-BE49-F238E27FC236}">
                <a16:creationId xmlns:a16="http://schemas.microsoft.com/office/drawing/2014/main" id="{00B4EBC2-4189-8411-685F-5D151F6F5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17" y="952052"/>
            <a:ext cx="1978044" cy="5782235"/>
          </a:xfrm>
          <a:prstGeom prst="rect">
            <a:avLst/>
          </a:prstGeom>
        </p:spPr>
      </p:pic>
      <p:pic>
        <p:nvPicPr>
          <p:cNvPr id="8" name="图片 7">
            <a:extLst>
              <a:ext uri="{FF2B5EF4-FFF2-40B4-BE49-F238E27FC236}">
                <a16:creationId xmlns:a16="http://schemas.microsoft.com/office/drawing/2014/main" id="{B4184A41-0868-BF34-657A-D337E2770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723" y="1194100"/>
            <a:ext cx="2404065" cy="5623430"/>
          </a:xfrm>
          <a:prstGeom prst="rect">
            <a:avLst/>
          </a:prstGeom>
        </p:spPr>
      </p:pic>
      <p:pic>
        <p:nvPicPr>
          <p:cNvPr id="10" name="图片 9">
            <a:extLst>
              <a:ext uri="{FF2B5EF4-FFF2-40B4-BE49-F238E27FC236}">
                <a16:creationId xmlns:a16="http://schemas.microsoft.com/office/drawing/2014/main" id="{A3FEFB14-ADA6-0336-BA51-ED6E804F0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1175" y="1194100"/>
            <a:ext cx="2513436" cy="5663899"/>
          </a:xfrm>
          <a:prstGeom prst="rect">
            <a:avLst/>
          </a:prstGeom>
        </p:spPr>
      </p:pic>
      <p:pic>
        <p:nvPicPr>
          <p:cNvPr id="12" name="图片 11">
            <a:extLst>
              <a:ext uri="{FF2B5EF4-FFF2-40B4-BE49-F238E27FC236}">
                <a16:creationId xmlns:a16="http://schemas.microsoft.com/office/drawing/2014/main" id="{2EC4F501-B5EA-A6CA-63A3-8FB78CED0E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611" y="1194101"/>
            <a:ext cx="1439948" cy="5663899"/>
          </a:xfrm>
          <a:prstGeom prst="rect">
            <a:avLst/>
          </a:prstGeom>
        </p:spPr>
      </p:pic>
      <p:pic>
        <p:nvPicPr>
          <p:cNvPr id="14" name="图片 13">
            <a:extLst>
              <a:ext uri="{FF2B5EF4-FFF2-40B4-BE49-F238E27FC236}">
                <a16:creationId xmlns:a16="http://schemas.microsoft.com/office/drawing/2014/main" id="{E4B33D59-423E-2F18-AE55-11C956DA55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646" y="1194100"/>
            <a:ext cx="2162834" cy="5663900"/>
          </a:xfrm>
          <a:prstGeom prst="rect">
            <a:avLst/>
          </a:prstGeom>
        </p:spPr>
      </p:pic>
      <p:pic>
        <p:nvPicPr>
          <p:cNvPr id="16" name="图片 15">
            <a:extLst>
              <a:ext uri="{FF2B5EF4-FFF2-40B4-BE49-F238E27FC236}">
                <a16:creationId xmlns:a16="http://schemas.microsoft.com/office/drawing/2014/main" id="{472DCFD1-C17B-C1DA-4D90-1F68259B9A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5465" y="1194098"/>
            <a:ext cx="2207518" cy="2076227"/>
          </a:xfrm>
          <a:prstGeom prst="rect">
            <a:avLst/>
          </a:prstGeom>
        </p:spPr>
      </p:pic>
    </p:spTree>
    <p:extLst>
      <p:ext uri="{BB962C8B-B14F-4D97-AF65-F5344CB8AC3E}">
        <p14:creationId xmlns:p14="http://schemas.microsoft.com/office/powerpoint/2010/main" val="1838195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0EE55-DD30-EE1F-9F3F-23C795356DB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963987C-281B-5381-3FD9-14FFF6396237}"/>
              </a:ext>
            </a:extLst>
          </p:cNvPr>
          <p:cNvSpPr>
            <a:spLocks noGrp="1"/>
          </p:cNvSpPr>
          <p:nvPr>
            <p:ph type="title"/>
          </p:nvPr>
        </p:nvSpPr>
        <p:spPr>
          <a:xfrm>
            <a:off x="348727" y="84066"/>
            <a:ext cx="10515600" cy="1034472"/>
          </a:xfrm>
          <a:noFill/>
        </p:spPr>
        <p:txBody>
          <a:bodyPr rtlCol="0" anchor="ctr"/>
          <a:lstStyle>
            <a:defPPr>
              <a:defRPr lang="zh-CN"/>
            </a:defPPr>
          </a:lstStyle>
          <a:p>
            <a:pPr rtl="0"/>
            <a:r>
              <a:rPr lang="en-US" altLang="zh-CN" sz="2800" b="1" dirty="0">
                <a:solidFill>
                  <a:schemeClr val="accent4">
                    <a:lumMod val="60000"/>
                    <a:lumOff val="40000"/>
                  </a:schemeClr>
                </a:solidFill>
              </a:rPr>
              <a:t>24.If you design an ideal mobile phone for college students, what functions do you most want to add?</a:t>
            </a:r>
            <a:endParaRPr lang="zh-CN" sz="2800" b="1" dirty="0">
              <a:solidFill>
                <a:schemeClr val="accent4">
                  <a:lumMod val="60000"/>
                  <a:lumOff val="40000"/>
                </a:schemeClr>
              </a:solidFill>
            </a:endParaRPr>
          </a:p>
        </p:txBody>
      </p:sp>
      <p:sp>
        <p:nvSpPr>
          <p:cNvPr id="3" name="内容占位符 2">
            <a:extLst>
              <a:ext uri="{FF2B5EF4-FFF2-40B4-BE49-F238E27FC236}">
                <a16:creationId xmlns:a16="http://schemas.microsoft.com/office/drawing/2014/main" id="{1F654B80-0101-C646-B502-01B14C2B8D08}"/>
              </a:ext>
            </a:extLst>
          </p:cNvPr>
          <p:cNvSpPr>
            <a:spLocks noGrp="1"/>
          </p:cNvSpPr>
          <p:nvPr>
            <p:ph sz="half" idx="13"/>
          </p:nvPr>
        </p:nvSpPr>
        <p:spPr>
          <a:xfrm>
            <a:off x="838200" y="1825625"/>
            <a:ext cx="6934200" cy="4297680"/>
          </a:xfrm>
          <a:noFill/>
        </p:spPr>
        <p:txBody>
          <a:bodyPr vert="horz" lIns="91440" tIns="45720" rIns="91440" bIns="45720" rtlCol="0" anchor="t">
            <a:normAutofit/>
          </a:bodyPr>
          <a:lstStyle>
            <a:defPPr>
              <a:defRPr lang="zh-CN"/>
            </a:defPPr>
          </a:lstStyle>
          <a:p>
            <a:pPr rtl="0"/>
            <a:endParaRPr lang="zh-CN" dirty="0"/>
          </a:p>
          <a:p>
            <a:pPr lvl="1" rtl="0"/>
            <a:endParaRPr lang="zh-CN" dirty="0"/>
          </a:p>
        </p:txBody>
      </p:sp>
      <p:pic>
        <p:nvPicPr>
          <p:cNvPr id="6" name="图片 5">
            <a:extLst>
              <a:ext uri="{FF2B5EF4-FFF2-40B4-BE49-F238E27FC236}">
                <a16:creationId xmlns:a16="http://schemas.microsoft.com/office/drawing/2014/main" id="{A9416BFF-29EF-8C97-BA2D-00AB77F00A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2577" y="1445922"/>
            <a:ext cx="8042791" cy="5344888"/>
          </a:xfrm>
          <a:prstGeom prst="rect">
            <a:avLst/>
          </a:prstGeom>
        </p:spPr>
      </p:pic>
    </p:spTree>
    <p:extLst>
      <p:ext uri="{BB962C8B-B14F-4D97-AF65-F5344CB8AC3E}">
        <p14:creationId xmlns:p14="http://schemas.microsoft.com/office/powerpoint/2010/main" val="2675747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844ED-ECB5-A063-357D-63D31E1D176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3282732-D30A-2090-D861-D14A2CF43FC2}"/>
              </a:ext>
            </a:extLst>
          </p:cNvPr>
          <p:cNvSpPr>
            <a:spLocks noGrp="1"/>
          </p:cNvSpPr>
          <p:nvPr>
            <p:ph type="title"/>
          </p:nvPr>
        </p:nvSpPr>
        <p:spPr>
          <a:xfrm>
            <a:off x="348726" y="84066"/>
            <a:ext cx="11527715" cy="1034472"/>
          </a:xfrm>
          <a:noFill/>
        </p:spPr>
        <p:txBody>
          <a:bodyPr rtlCol="0" anchor="ctr"/>
          <a:lstStyle>
            <a:defPPr>
              <a:defRPr lang="zh-CN"/>
            </a:defPPr>
          </a:lstStyle>
          <a:p>
            <a:pPr rtl="0"/>
            <a:r>
              <a:rPr lang="en-US" altLang="zh-CN" sz="2800" b="1" dirty="0">
                <a:solidFill>
                  <a:schemeClr val="accent4">
                    <a:lumMod val="60000"/>
                    <a:lumOff val="40000"/>
                  </a:schemeClr>
                </a:solidFill>
              </a:rPr>
              <a:t>25. How do you think schools and society should help college students reduce their dependence on mobile phones?</a:t>
            </a:r>
            <a:endParaRPr lang="zh-CN" sz="2800" b="1" dirty="0">
              <a:solidFill>
                <a:schemeClr val="accent4">
                  <a:lumMod val="60000"/>
                  <a:lumOff val="40000"/>
                </a:schemeClr>
              </a:solidFill>
            </a:endParaRPr>
          </a:p>
        </p:txBody>
      </p:sp>
      <p:sp>
        <p:nvSpPr>
          <p:cNvPr id="3" name="内容占位符 2">
            <a:extLst>
              <a:ext uri="{FF2B5EF4-FFF2-40B4-BE49-F238E27FC236}">
                <a16:creationId xmlns:a16="http://schemas.microsoft.com/office/drawing/2014/main" id="{F109558F-326E-FC40-862C-E251CB996066}"/>
              </a:ext>
            </a:extLst>
          </p:cNvPr>
          <p:cNvSpPr>
            <a:spLocks noGrp="1"/>
          </p:cNvSpPr>
          <p:nvPr>
            <p:ph sz="half" idx="13"/>
          </p:nvPr>
        </p:nvSpPr>
        <p:spPr>
          <a:xfrm>
            <a:off x="434788" y="973567"/>
            <a:ext cx="6934200" cy="5101329"/>
          </a:xfrm>
          <a:noFill/>
        </p:spPr>
        <p:txBody>
          <a:bodyPr vert="horz" lIns="91440" tIns="45720" rIns="91440" bIns="45720" rtlCol="0" anchor="t">
            <a:normAutofit/>
          </a:bodyPr>
          <a:lstStyle>
            <a:defPPr>
              <a:defRPr lang="zh-CN"/>
            </a:defPPr>
          </a:lstStyle>
          <a:p>
            <a:pPr rtl="0"/>
            <a:endParaRPr lang="zh-CN" dirty="0"/>
          </a:p>
          <a:p>
            <a:pPr lvl="1" rtl="0"/>
            <a:endParaRPr lang="zh-CN" dirty="0"/>
          </a:p>
        </p:txBody>
      </p:sp>
      <p:pic>
        <p:nvPicPr>
          <p:cNvPr id="6" name="图片 5">
            <a:extLst>
              <a:ext uri="{FF2B5EF4-FFF2-40B4-BE49-F238E27FC236}">
                <a16:creationId xmlns:a16="http://schemas.microsoft.com/office/drawing/2014/main" id="{51165363-83DF-CFDD-7FDF-3B3CAADADB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4321" y="973567"/>
            <a:ext cx="11290150" cy="6038399"/>
          </a:xfrm>
          <a:prstGeom prst="rect">
            <a:avLst/>
          </a:prstGeom>
        </p:spPr>
      </p:pic>
    </p:spTree>
    <p:extLst>
      <p:ext uri="{BB962C8B-B14F-4D97-AF65-F5344CB8AC3E}">
        <p14:creationId xmlns:p14="http://schemas.microsoft.com/office/powerpoint/2010/main" val="2870391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占位符 5">
            <a:extLst>
              <a:ext uri="{FF2B5EF4-FFF2-40B4-BE49-F238E27FC236}">
                <a16:creationId xmlns:a16="http://schemas.microsoft.com/office/drawing/2014/main" id="{46148692-01F9-F0AF-248D-A06D949F314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
        <p:nvSpPr>
          <p:cNvPr id="3" name="标题 2">
            <a:extLst>
              <a:ext uri="{FF2B5EF4-FFF2-40B4-BE49-F238E27FC236}">
                <a16:creationId xmlns:a16="http://schemas.microsoft.com/office/drawing/2014/main" id="{A0034E89-1952-5288-08A0-70A4A73BE39E}"/>
              </a:ext>
            </a:extLst>
          </p:cNvPr>
          <p:cNvSpPr>
            <a:spLocks noGrp="1"/>
          </p:cNvSpPr>
          <p:nvPr>
            <p:ph type="title"/>
          </p:nvPr>
        </p:nvSpPr>
        <p:spPr>
          <a:xfrm>
            <a:off x="2868168" y="923544"/>
            <a:ext cx="6455664" cy="5010912"/>
          </a:xfrm>
          <a:noFill/>
        </p:spPr>
        <p:txBody>
          <a:bodyPr rtlCol="0" anchor="ctr">
            <a:normAutofit/>
          </a:bodyPr>
          <a:lstStyle>
            <a:defPPr>
              <a:defRPr lang="zh-CN"/>
            </a:defPPr>
          </a:lstStyle>
          <a:p>
            <a:pPr rtl="0"/>
            <a:r>
              <a:rPr lang="en-US" altLang="zh-CN" sz="9600" dirty="0">
                <a:latin typeface="Juice ITC" panose="04040403040A02020202" pitchFamily="82" charset="0"/>
                <a:ea typeface="华文琥珀" panose="02010800040101010101" pitchFamily="2" charset="-122"/>
              </a:rPr>
              <a:t>THANKS</a:t>
            </a:r>
            <a:endParaRPr lang="zh-CN" sz="9600" dirty="0">
              <a:latin typeface="Juice ITC" panose="04040403040A02020202" pitchFamily="82" charset="0"/>
              <a:ea typeface="华文琥珀" panose="02010800040101010101" pitchFamily="2" charset="-122"/>
            </a:endParaRPr>
          </a:p>
        </p:txBody>
      </p:sp>
    </p:spTree>
    <p:extLst>
      <p:ext uri="{BB962C8B-B14F-4D97-AF65-F5344CB8AC3E}">
        <p14:creationId xmlns:p14="http://schemas.microsoft.com/office/powerpoint/2010/main" val="175612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CB263-5959-B1E1-081A-AA604AE222C6}"/>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5AFC75AE-0C82-7BF9-1893-4606F1FAA1F9}"/>
              </a:ext>
            </a:extLst>
          </p:cNvPr>
          <p:cNvSpPr>
            <a:spLocks noGrp="1"/>
          </p:cNvSpPr>
          <p:nvPr>
            <p:ph type="title"/>
          </p:nvPr>
        </p:nvSpPr>
        <p:spPr>
          <a:xfrm>
            <a:off x="387276" y="930536"/>
            <a:ext cx="11342264" cy="548640"/>
          </a:xfrm>
        </p:spPr>
        <p:txBody>
          <a:bodyPr rtlCol="0" anchor="b">
            <a:normAutofit/>
          </a:bodyPr>
          <a:lstStyle>
            <a:defPPr>
              <a:defRPr lang="zh-CN"/>
            </a:defPPr>
          </a:lstStyle>
          <a:p>
            <a:pPr rtl="0"/>
            <a:r>
              <a:rPr lang="en-US" altLang="zh-CN" sz="3200" dirty="0">
                <a:highlight>
                  <a:srgbClr val="C0C0C0"/>
                </a:highlight>
              </a:rPr>
              <a:t>1. Your gender</a:t>
            </a:r>
            <a:endParaRPr lang="zh-CN" sz="3200" dirty="0">
              <a:highlight>
                <a:srgbClr val="C0C0C0"/>
              </a:highlight>
            </a:endParaRPr>
          </a:p>
        </p:txBody>
      </p:sp>
      <p:sp>
        <p:nvSpPr>
          <p:cNvPr id="5" name="内容占位符 4">
            <a:extLst>
              <a:ext uri="{FF2B5EF4-FFF2-40B4-BE49-F238E27FC236}">
                <a16:creationId xmlns:a16="http://schemas.microsoft.com/office/drawing/2014/main" id="{05311ADE-7B0B-1269-D195-1225CE1CA424}"/>
              </a:ext>
            </a:extLst>
          </p:cNvPr>
          <p:cNvSpPr>
            <a:spLocks noGrp="1"/>
          </p:cNvSpPr>
          <p:nvPr>
            <p:ph idx="1"/>
          </p:nvPr>
        </p:nvSpPr>
        <p:spPr>
          <a:xfrm>
            <a:off x="6918153" y="2221959"/>
            <a:ext cx="4979805" cy="5066852"/>
          </a:xfrm>
        </p:spPr>
        <p:txBody>
          <a:bodyPr rtlCol="0">
            <a:normAutofit/>
          </a:bodyPr>
          <a:lstStyle>
            <a:defPPr>
              <a:defRPr lang="zh-CN"/>
            </a:defPPr>
          </a:lstStyle>
          <a:p>
            <a:pPr rtl="0"/>
            <a:r>
              <a:rPr lang="en-US" altLang="zh-CN" sz="3200" dirty="0">
                <a:solidFill>
                  <a:schemeClr val="accent2">
                    <a:lumMod val="75000"/>
                  </a:schemeClr>
                </a:solidFill>
                <a:latin typeface="Arial Narrow" panose="020B0606020202030204" pitchFamily="34" charset="0"/>
              </a:rPr>
              <a:t>   The gender ratio is nearly balanced, with female students slightly outnumbering males . This balance enhances the reliability of gender-related conclusions in broader analyses.</a:t>
            </a:r>
            <a:endParaRPr lang="zh-CN" sz="3200" dirty="0">
              <a:solidFill>
                <a:schemeClr val="accent2">
                  <a:lumMod val="7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916DDC2B-5F03-C3CB-AE8C-650A1F8483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37432" y="1591627"/>
            <a:ext cx="4100729" cy="4335837"/>
          </a:xfrm>
          <a:prstGeom prst="rect">
            <a:avLst/>
          </a:prstGeom>
        </p:spPr>
      </p:pic>
      <p:sp>
        <p:nvSpPr>
          <p:cNvPr id="13" name="文本框 12">
            <a:extLst>
              <a:ext uri="{FF2B5EF4-FFF2-40B4-BE49-F238E27FC236}">
                <a16:creationId xmlns:a16="http://schemas.microsoft.com/office/drawing/2014/main" id="{B065EFE7-8772-14D3-6711-491DBA1E7956}"/>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Hou </a:t>
            </a:r>
            <a:r>
              <a:rPr lang="en-US" altLang="zh-CN" dirty="0" err="1">
                <a:latin typeface="华文琥珀" panose="02010800040101010101" pitchFamily="2" charset="-122"/>
                <a:ea typeface="华文琥珀" panose="02010800040101010101" pitchFamily="2" charset="-122"/>
              </a:rPr>
              <a:t>Kaimin</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32351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7967E-4976-05C5-869A-B17D225F23A3}"/>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F52CA3F4-3E5D-9261-599B-ED53FB69CE4B}"/>
              </a:ext>
            </a:extLst>
          </p:cNvPr>
          <p:cNvSpPr>
            <a:spLocks noGrp="1"/>
          </p:cNvSpPr>
          <p:nvPr>
            <p:ph type="title"/>
          </p:nvPr>
        </p:nvSpPr>
        <p:spPr>
          <a:xfrm>
            <a:off x="387276" y="930536"/>
            <a:ext cx="11342264" cy="548640"/>
          </a:xfrm>
        </p:spPr>
        <p:txBody>
          <a:bodyPr rtlCol="0" anchor="b">
            <a:normAutofit/>
          </a:bodyPr>
          <a:lstStyle>
            <a:defPPr>
              <a:defRPr lang="zh-CN"/>
            </a:defPPr>
          </a:lstStyle>
          <a:p>
            <a:pPr rtl="0"/>
            <a:r>
              <a:rPr lang="en-US" altLang="zh-CN" sz="3200" dirty="0">
                <a:highlight>
                  <a:srgbClr val="C0C0C0"/>
                </a:highlight>
              </a:rPr>
              <a:t>2. Grade and Identity</a:t>
            </a:r>
            <a:endParaRPr lang="zh-CN" sz="3200" dirty="0">
              <a:highlight>
                <a:srgbClr val="C0C0C0"/>
              </a:highlight>
            </a:endParaRPr>
          </a:p>
        </p:txBody>
      </p:sp>
      <p:sp>
        <p:nvSpPr>
          <p:cNvPr id="5" name="内容占位符 4">
            <a:extLst>
              <a:ext uri="{FF2B5EF4-FFF2-40B4-BE49-F238E27FC236}">
                <a16:creationId xmlns:a16="http://schemas.microsoft.com/office/drawing/2014/main" id="{B7454AA1-3513-636C-FBD8-E8613A3F7195}"/>
              </a:ext>
            </a:extLst>
          </p:cNvPr>
          <p:cNvSpPr>
            <a:spLocks noGrp="1"/>
          </p:cNvSpPr>
          <p:nvPr>
            <p:ph idx="1"/>
          </p:nvPr>
        </p:nvSpPr>
        <p:spPr>
          <a:xfrm>
            <a:off x="5893594" y="1950497"/>
            <a:ext cx="6165056" cy="5066852"/>
          </a:xfrm>
        </p:spPr>
        <p:txBody>
          <a:bodyPr rtlCol="0">
            <a:normAutofit/>
          </a:bodyPr>
          <a:lstStyle>
            <a:defPPr>
              <a:defRPr lang="zh-CN"/>
            </a:defPPr>
          </a:lstStyle>
          <a:p>
            <a:pPr rtl="0"/>
            <a:r>
              <a:rPr lang="en-US" altLang="zh-CN" sz="2800" dirty="0">
                <a:solidFill>
                  <a:schemeClr val="accent5">
                    <a:lumMod val="75000"/>
                  </a:schemeClr>
                </a:solidFill>
                <a:latin typeface="Arial Narrow" panose="020B0606020202030204" pitchFamily="34" charset="0"/>
              </a:rPr>
              <a:t>     The primary insight from the data is the overwhelming dominance of freshmen in the survey. As shown in this chart, 82.57% of the respondents are first-year students, far surpassing other groups. Sophomores and juniors account for only 10.09% and 6.42%, respectively, while seniors and "other" categories register zero participation. Notably, graduate students represent a mere 0.92%.</a:t>
            </a:r>
            <a:endParaRPr lang="en-US" altLang="zh-CN" sz="2800" dirty="0">
              <a:solidFill>
                <a:schemeClr val="tx1">
                  <a:lumMod val="75000"/>
                  <a:lumOff val="25000"/>
                </a:schemeClr>
              </a:solidFill>
              <a:latin typeface="Arial Narrow" panose="020B0606020202030204" pitchFamily="34" charset="0"/>
            </a:endParaRPr>
          </a:p>
          <a:p>
            <a:pPr rtl="0"/>
            <a:endParaRPr lang="zh-CN" dirty="0">
              <a:solidFill>
                <a:schemeClr val="accent2">
                  <a:lumMod val="7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B69EEAF9-8C76-6D7A-CFC5-3E89AA847C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526829"/>
            <a:ext cx="5703793" cy="4209601"/>
          </a:xfrm>
          <a:prstGeom prst="rect">
            <a:avLst/>
          </a:prstGeom>
        </p:spPr>
      </p:pic>
      <p:sp>
        <p:nvSpPr>
          <p:cNvPr id="13" name="文本框 12">
            <a:extLst>
              <a:ext uri="{FF2B5EF4-FFF2-40B4-BE49-F238E27FC236}">
                <a16:creationId xmlns:a16="http://schemas.microsoft.com/office/drawing/2014/main" id="{29919D5F-9296-0B7E-321E-E6E1643F036C}"/>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Hou </a:t>
            </a:r>
            <a:r>
              <a:rPr lang="en-US" altLang="zh-CN" dirty="0" err="1">
                <a:latin typeface="华文琥珀" panose="02010800040101010101" pitchFamily="2" charset="-122"/>
                <a:ea typeface="华文琥珀" panose="02010800040101010101" pitchFamily="2" charset="-122"/>
              </a:rPr>
              <a:t>Kaimin</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53144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96361-FF1D-3D1E-9144-A1EB85FF501B}"/>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C6FCDFC5-F51D-485F-C1E1-2F51C0B3E8FF}"/>
              </a:ext>
            </a:extLst>
          </p:cNvPr>
          <p:cNvSpPr>
            <a:spLocks noGrp="1"/>
          </p:cNvSpPr>
          <p:nvPr>
            <p:ph type="title"/>
          </p:nvPr>
        </p:nvSpPr>
        <p:spPr>
          <a:xfrm>
            <a:off x="387276" y="930536"/>
            <a:ext cx="11342264" cy="548640"/>
          </a:xfrm>
        </p:spPr>
        <p:txBody>
          <a:bodyPr rtlCol="0" anchor="b">
            <a:normAutofit/>
          </a:bodyPr>
          <a:lstStyle>
            <a:defPPr>
              <a:defRPr lang="zh-CN"/>
            </a:defPPr>
          </a:lstStyle>
          <a:p>
            <a:pPr rtl="0"/>
            <a:r>
              <a:rPr lang="en-US" altLang="zh-CN" sz="3200" dirty="0">
                <a:highlight>
                  <a:srgbClr val="C0C0C0"/>
                </a:highlight>
              </a:rPr>
              <a:t>3. Major Type</a:t>
            </a:r>
            <a:endParaRPr lang="zh-CN" sz="3200" dirty="0">
              <a:highlight>
                <a:srgbClr val="C0C0C0"/>
              </a:highlight>
            </a:endParaRPr>
          </a:p>
        </p:txBody>
      </p:sp>
      <p:sp>
        <p:nvSpPr>
          <p:cNvPr id="5" name="内容占位符 4">
            <a:extLst>
              <a:ext uri="{FF2B5EF4-FFF2-40B4-BE49-F238E27FC236}">
                <a16:creationId xmlns:a16="http://schemas.microsoft.com/office/drawing/2014/main" id="{6012A614-CBCA-82D6-B065-E8CD4499195C}"/>
              </a:ext>
            </a:extLst>
          </p:cNvPr>
          <p:cNvSpPr>
            <a:spLocks noGrp="1"/>
          </p:cNvSpPr>
          <p:nvPr>
            <p:ph idx="1"/>
          </p:nvPr>
        </p:nvSpPr>
        <p:spPr>
          <a:xfrm>
            <a:off x="6829425" y="1436147"/>
            <a:ext cx="5362575" cy="5066852"/>
          </a:xfrm>
        </p:spPr>
        <p:txBody>
          <a:bodyPr rtlCol="0">
            <a:normAutofit lnSpcReduction="10000"/>
          </a:bodyPr>
          <a:lstStyle>
            <a:defPPr>
              <a:defRPr lang="zh-CN"/>
            </a:defPPr>
          </a:lstStyle>
          <a:p>
            <a:pPr rtl="0"/>
            <a:r>
              <a:rPr lang="en-US" altLang="zh-CN" dirty="0">
                <a:solidFill>
                  <a:schemeClr val="accent1">
                    <a:lumMod val="60000"/>
                    <a:lumOff val="40000"/>
                  </a:schemeClr>
                </a:solidFill>
                <a:latin typeface="Arial Narrow" panose="020B0606020202030204" pitchFamily="34" charset="0"/>
              </a:rPr>
              <a:t>           The survey received 109 valid responses. In terms of major types, students majoring in science and technology - related fields accounted for a whopping 67.89%, making them the largest group. Students of humanities and social sciences accounted for 11.93%, those in business, law and economics - related majors made up 9.17%, students in medicine, agriculture and life - sciences - related majors took 4.59%, those in education and service - related majors accounted for 3.67%, and students in emerging interdisciplinary majors made up 2.75%.</a:t>
            </a:r>
            <a:endParaRPr lang="en-US" altLang="zh-CN" dirty="0">
              <a:solidFill>
                <a:schemeClr val="tx1">
                  <a:lumMod val="65000"/>
                  <a:lumOff val="35000"/>
                </a:schemeClr>
              </a:solidFill>
              <a:latin typeface="Arial Narrow" panose="020B0606020202030204" pitchFamily="34" charset="0"/>
            </a:endParaRPr>
          </a:p>
          <a:p>
            <a:pPr rtl="0"/>
            <a:r>
              <a:rPr lang="en-US" altLang="zh-CN" dirty="0">
                <a:latin typeface="Arial Narrow" panose="020B0606020202030204" pitchFamily="34" charset="0"/>
              </a:rPr>
              <a:t>   </a:t>
            </a:r>
            <a:endParaRPr lang="zh-CN" dirty="0">
              <a:solidFill>
                <a:schemeClr val="accent2">
                  <a:lumMod val="7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F9D0E9A7-8560-FCCE-FAD8-6126BC3BCC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276" y="1644207"/>
            <a:ext cx="5856362" cy="4052392"/>
          </a:xfrm>
          <a:prstGeom prst="rect">
            <a:avLst/>
          </a:prstGeom>
        </p:spPr>
      </p:pic>
      <p:sp>
        <p:nvSpPr>
          <p:cNvPr id="13" name="文本框 12">
            <a:extLst>
              <a:ext uri="{FF2B5EF4-FFF2-40B4-BE49-F238E27FC236}">
                <a16:creationId xmlns:a16="http://schemas.microsoft.com/office/drawing/2014/main" id="{043D9850-28B0-0C8B-DBAE-2A5FDFC7F8DD}"/>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Liu </a:t>
            </a:r>
            <a:r>
              <a:rPr lang="en-US" altLang="zh-CN" dirty="0" err="1">
                <a:latin typeface="华文琥珀" panose="02010800040101010101" pitchFamily="2" charset="-122"/>
                <a:ea typeface="华文琥珀" panose="02010800040101010101" pitchFamily="2" charset="-122"/>
              </a:rPr>
              <a:t>Guochen</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467134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920A-FF1D-6D61-C591-F54235910F12}"/>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4B586B21-8908-4F2E-E2DA-6B0915084F0F}"/>
              </a:ext>
            </a:extLst>
          </p:cNvPr>
          <p:cNvSpPr>
            <a:spLocks noGrp="1"/>
          </p:cNvSpPr>
          <p:nvPr>
            <p:ph type="title"/>
          </p:nvPr>
        </p:nvSpPr>
        <p:spPr>
          <a:xfrm>
            <a:off x="387276" y="930536"/>
            <a:ext cx="11342264" cy="548640"/>
          </a:xfrm>
        </p:spPr>
        <p:txBody>
          <a:bodyPr rtlCol="0" anchor="b">
            <a:normAutofit fontScale="90000"/>
          </a:bodyPr>
          <a:lstStyle>
            <a:defPPr>
              <a:defRPr lang="zh-CN"/>
            </a:defPPr>
          </a:lstStyle>
          <a:p>
            <a:pPr rtl="0"/>
            <a:r>
              <a:rPr lang="en-US" altLang="zh-CN" sz="3200" dirty="0">
                <a:highlight>
                  <a:srgbClr val="C0C0C0"/>
                </a:highlight>
              </a:rPr>
              <a:t>4. Do you hold a student position or are you the head of a club?</a:t>
            </a:r>
            <a:endParaRPr lang="zh-CN" sz="3200" dirty="0">
              <a:highlight>
                <a:srgbClr val="C0C0C0"/>
              </a:highlight>
            </a:endParaRPr>
          </a:p>
        </p:txBody>
      </p:sp>
      <p:sp>
        <p:nvSpPr>
          <p:cNvPr id="5" name="内容占位符 4">
            <a:extLst>
              <a:ext uri="{FF2B5EF4-FFF2-40B4-BE49-F238E27FC236}">
                <a16:creationId xmlns:a16="http://schemas.microsoft.com/office/drawing/2014/main" id="{D30356ED-0604-9115-06A5-9C7C019D1CFA}"/>
              </a:ext>
            </a:extLst>
          </p:cNvPr>
          <p:cNvSpPr>
            <a:spLocks noGrp="1"/>
          </p:cNvSpPr>
          <p:nvPr>
            <p:ph idx="1"/>
          </p:nvPr>
        </p:nvSpPr>
        <p:spPr>
          <a:xfrm>
            <a:off x="7079457" y="2607722"/>
            <a:ext cx="4469606" cy="3650203"/>
          </a:xfrm>
        </p:spPr>
        <p:txBody>
          <a:bodyPr rtlCol="0">
            <a:normAutofit/>
          </a:bodyPr>
          <a:lstStyle>
            <a:defPPr>
              <a:defRPr lang="zh-CN"/>
            </a:defPPr>
          </a:lstStyle>
          <a:p>
            <a:pPr rtl="0"/>
            <a:r>
              <a:rPr lang="en-US" altLang="zh-CN" sz="2800" dirty="0">
                <a:solidFill>
                  <a:schemeClr val="accent2">
                    <a:lumMod val="75000"/>
                  </a:schemeClr>
                </a:solidFill>
                <a:latin typeface="Arial Narrow" panose="020B0606020202030204" pitchFamily="34" charset="0"/>
              </a:rPr>
              <a:t>Regarding the role of student leaders, 31.19% of 109 respondents are student cadres or club heads, while 68.81% are not. This shows a minority engage in leadership duties that may influence phone use for work - related tasks.</a:t>
            </a:r>
            <a:endParaRPr lang="zh-CN" sz="2800" dirty="0">
              <a:solidFill>
                <a:schemeClr val="accent2">
                  <a:lumMod val="7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52847281-6D8C-9ED6-4AED-A45B5F880C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811" y="2384462"/>
            <a:ext cx="5829888" cy="3446238"/>
          </a:xfrm>
          <a:prstGeom prst="rect">
            <a:avLst/>
          </a:prstGeom>
        </p:spPr>
      </p:pic>
      <p:sp>
        <p:nvSpPr>
          <p:cNvPr id="13" name="文本框 12">
            <a:extLst>
              <a:ext uri="{FF2B5EF4-FFF2-40B4-BE49-F238E27FC236}">
                <a16:creationId xmlns:a16="http://schemas.microsoft.com/office/drawing/2014/main" id="{A27F1E6C-8F9F-A5D5-5769-D7F057B2404A}"/>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Liu </a:t>
            </a:r>
            <a:r>
              <a:rPr lang="en-US" altLang="zh-CN" dirty="0" err="1">
                <a:latin typeface="华文琥珀" panose="02010800040101010101" pitchFamily="2" charset="-122"/>
                <a:ea typeface="华文琥珀" panose="02010800040101010101" pitchFamily="2" charset="-122"/>
              </a:rPr>
              <a:t>Yongsheng</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29954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ED347-911E-3B27-88D3-DFCFA7DBA77A}"/>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6D7365E3-8482-79B1-A1E8-CAB8E92706B5}"/>
              </a:ext>
            </a:extLst>
          </p:cNvPr>
          <p:cNvSpPr>
            <a:spLocks noGrp="1"/>
          </p:cNvSpPr>
          <p:nvPr>
            <p:ph type="title"/>
          </p:nvPr>
        </p:nvSpPr>
        <p:spPr>
          <a:xfrm>
            <a:off x="-67823" y="673361"/>
            <a:ext cx="11965781" cy="548640"/>
          </a:xfrm>
        </p:spPr>
        <p:txBody>
          <a:bodyPr rtlCol="0" anchor="b">
            <a:normAutofit fontScale="90000"/>
          </a:bodyPr>
          <a:lstStyle>
            <a:defPPr>
              <a:defRPr lang="zh-CN"/>
            </a:defPPr>
          </a:lstStyle>
          <a:p>
            <a:pPr rtl="0"/>
            <a:r>
              <a:rPr lang="en-US" altLang="zh-CN" sz="3200" dirty="0">
                <a:highlight>
                  <a:srgbClr val="C0C0C0"/>
                </a:highlight>
              </a:rPr>
              <a:t>5. Apart from studying, do you have any part-time/internship jobs?</a:t>
            </a:r>
            <a:endParaRPr lang="zh-CN" sz="3200" dirty="0">
              <a:highlight>
                <a:srgbClr val="C0C0C0"/>
              </a:highlight>
            </a:endParaRPr>
          </a:p>
        </p:txBody>
      </p:sp>
      <p:sp>
        <p:nvSpPr>
          <p:cNvPr id="5" name="内容占位符 4">
            <a:extLst>
              <a:ext uri="{FF2B5EF4-FFF2-40B4-BE49-F238E27FC236}">
                <a16:creationId xmlns:a16="http://schemas.microsoft.com/office/drawing/2014/main" id="{D3590152-F7D3-6893-4C93-054D48B00480}"/>
              </a:ext>
            </a:extLst>
          </p:cNvPr>
          <p:cNvSpPr>
            <a:spLocks noGrp="1"/>
          </p:cNvSpPr>
          <p:nvPr>
            <p:ph idx="1"/>
          </p:nvPr>
        </p:nvSpPr>
        <p:spPr>
          <a:xfrm>
            <a:off x="4772026" y="2228850"/>
            <a:ext cx="7269956" cy="4015537"/>
          </a:xfrm>
        </p:spPr>
        <p:txBody>
          <a:bodyPr rtlCol="0">
            <a:normAutofit/>
          </a:bodyPr>
          <a:lstStyle>
            <a:defPPr>
              <a:defRPr lang="zh-CN"/>
            </a:defPPr>
          </a:lstStyle>
          <a:p>
            <a:pPr rtl="0"/>
            <a:r>
              <a:rPr lang="en-US" altLang="zh-CN" dirty="0"/>
              <a:t>   </a:t>
            </a:r>
            <a:r>
              <a:rPr lang="en-US" altLang="zh-CN" dirty="0">
                <a:solidFill>
                  <a:schemeClr val="accent1">
                    <a:lumMod val="60000"/>
                    <a:lumOff val="40000"/>
                  </a:schemeClr>
                </a:solidFill>
                <a:latin typeface="Arial Narrow" panose="020B0606020202030204" pitchFamily="34" charset="0"/>
              </a:rPr>
              <a:t>  The first survey focuses on part - time jobs or internships among college students. A striking 86.24% of the 109 respondents indicated that they do not engage in such activities outside of study. This might suggest that a majority of students prioritize their academic pursuits, devoting most of their time to coursework, research, and study - related tasks. The remaining 13.76% who do participate in part - time jobs or internships show a different approach, perhaps aiming to gain practical experience and financial independence.</a:t>
            </a:r>
            <a:endParaRPr lang="en-US" altLang="zh-CN" dirty="0">
              <a:solidFill>
                <a:schemeClr val="tx1">
                  <a:lumMod val="65000"/>
                  <a:lumOff val="35000"/>
                </a:schemeClr>
              </a:solidFill>
              <a:latin typeface="Arial Narrow" panose="020B0606020202030204" pitchFamily="34" charset="0"/>
            </a:endParaRPr>
          </a:p>
        </p:txBody>
      </p:sp>
      <p:pic>
        <p:nvPicPr>
          <p:cNvPr id="11" name="图片 10">
            <a:extLst>
              <a:ext uri="{FF2B5EF4-FFF2-40B4-BE49-F238E27FC236}">
                <a16:creationId xmlns:a16="http://schemas.microsoft.com/office/drawing/2014/main" id="{F027FA50-7C72-E9FD-E31C-13FFAF7F42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6820" y="1875584"/>
            <a:ext cx="3172255" cy="3893840"/>
          </a:xfrm>
          <a:prstGeom prst="rect">
            <a:avLst/>
          </a:prstGeom>
        </p:spPr>
      </p:pic>
      <p:sp>
        <p:nvSpPr>
          <p:cNvPr id="13" name="文本框 12">
            <a:extLst>
              <a:ext uri="{FF2B5EF4-FFF2-40B4-BE49-F238E27FC236}">
                <a16:creationId xmlns:a16="http://schemas.microsoft.com/office/drawing/2014/main" id="{08AD940D-7334-0C58-CC55-66D8028F19B9}"/>
              </a:ext>
            </a:extLst>
          </p:cNvPr>
          <p:cNvSpPr txBox="1"/>
          <p:nvPr/>
        </p:nvSpPr>
        <p:spPr>
          <a:xfrm>
            <a:off x="9079454" y="6502999"/>
            <a:ext cx="2818504" cy="369332"/>
          </a:xfrm>
          <a:prstGeom prst="rect">
            <a:avLst/>
          </a:prstGeom>
          <a:noFill/>
        </p:spPr>
        <p:txBody>
          <a:bodyPr wrap="square" rtlCol="0">
            <a:spAutoFit/>
          </a:bodyPr>
          <a:lstStyle/>
          <a:p>
            <a:r>
              <a:rPr lang="en-US" altLang="zh-CN" dirty="0" err="1">
                <a:latin typeface="华文琥珀" panose="02010800040101010101" pitchFamily="2" charset="-122"/>
                <a:ea typeface="华文琥珀" panose="02010800040101010101" pitchFamily="2" charset="-122"/>
              </a:rPr>
              <a:t>Writed</a:t>
            </a:r>
            <a:r>
              <a:rPr lang="en-US" altLang="zh-CN" dirty="0">
                <a:latin typeface="华文琥珀" panose="02010800040101010101" pitchFamily="2" charset="-122"/>
                <a:ea typeface="华文琥珀" panose="02010800040101010101" pitchFamily="2" charset="-122"/>
              </a:rPr>
              <a:t> By Pei Keyi</a:t>
            </a:r>
            <a:endParaRPr lang="zh-CN" altLang="en-US"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63778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15DE-D135-0710-9984-A0A55E960CB0}"/>
              </a:ext>
            </a:extLst>
          </p:cNvPr>
          <p:cNvSpPr>
            <a:spLocks noGrp="1"/>
          </p:cNvSpPr>
          <p:nvPr>
            <p:ph type="title"/>
          </p:nvPr>
        </p:nvSpPr>
        <p:spPr>
          <a:xfrm>
            <a:off x="741381" y="1736780"/>
            <a:ext cx="5257800" cy="2324046"/>
          </a:xfrm>
          <a:noFill/>
        </p:spPr>
        <p:txBody>
          <a:bodyPr rtlCol="0" anchor="b"/>
          <a:lstStyle>
            <a:defPPr>
              <a:defRPr lang="zh-CN"/>
            </a:defPPr>
          </a:lstStyle>
          <a:p>
            <a:pPr rtl="0"/>
            <a:r>
              <a:rPr lang="en-US" altLang="zh-CN" dirty="0">
                <a:solidFill>
                  <a:schemeClr val="bg2">
                    <a:lumMod val="50000"/>
                  </a:schemeClr>
                </a:solidFill>
                <a:latin typeface="方正舒体" panose="02010601030101010101" pitchFamily="2" charset="-122"/>
                <a:ea typeface="方正舒体" panose="02010601030101010101" pitchFamily="2" charset="-122"/>
              </a:rPr>
              <a:t>Mobile phone use behavior</a:t>
            </a:r>
            <a:endParaRPr lang="zh-CN" dirty="0">
              <a:solidFill>
                <a:schemeClr val="bg2">
                  <a:lumMod val="50000"/>
                </a:schemeClr>
              </a:solidFill>
              <a:latin typeface="方正舒体" panose="02010601030101010101" pitchFamily="2" charset="-122"/>
              <a:ea typeface="方正舒体" panose="02010601030101010101" pitchFamily="2" charset="-122"/>
            </a:endParaRPr>
          </a:p>
        </p:txBody>
      </p:sp>
      <p:pic>
        <p:nvPicPr>
          <p:cNvPr id="11" name="图片占位符 13">
            <a:extLst>
              <a:ext uri="{FF2B5EF4-FFF2-40B4-BE49-F238E27FC236}">
                <a16:creationId xmlns:a16="http://schemas.microsoft.com/office/drawing/2014/main" id="{1505EF47-21F0-359C-67AF-1DE6EA73D6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6413114" y="845068"/>
            <a:ext cx="5193792" cy="5193792"/>
          </a:xfrm>
        </p:spPr>
      </p:pic>
    </p:spTree>
    <p:extLst>
      <p:ext uri="{BB962C8B-B14F-4D97-AF65-F5344CB8AC3E}">
        <p14:creationId xmlns:p14="http://schemas.microsoft.com/office/powerpoint/2010/main" val="2737241225"/>
      </p:ext>
    </p:extLst>
  </p:cSld>
  <p:clrMapOvr>
    <a:masterClrMapping/>
  </p:clrMapOvr>
</p:sld>
</file>

<file path=ppt/theme/theme1.xml><?xml version="1.0" encoding="utf-8"?>
<a:theme xmlns:a="http://schemas.openxmlformats.org/drawingml/2006/main" name="自定义">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Microsoft YaHei UI"/>
        <a:ea typeface="Microsoft YaHei UI"/>
        <a:cs typeface=""/>
      </a:majorFont>
      <a:minorFont>
        <a:latin typeface="Microsoft YaHei UI Light"/>
        <a:ea typeface="Microsoft YaHei U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_72344883_TF78504181_Win32.potx" id="{D74ED88D-BE59-4E33-9B75-AC9C4C1C1D9E}" vid="{B44A1059-95CD-452C-B37C-186B0B79707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icrosoft YaHei UI Light" panose="020F0302020204030204"/>
        <a:ea typeface=""/>
        <a:cs typeface=""/>
        <a:font script="Jpan" typeface="游ゴシック Light"/>
        <a:font script="Hang" typeface="맑은 고딕"/>
        <a:font script="Hans" typeface="Microsoft YaHei UI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icrosoft YaHei UI" panose="020F0502020204030204"/>
        <a:ea typeface=""/>
        <a:cs typeface=""/>
        <a:font script="Jpan" typeface="游ゴシック"/>
        <a:font script="Hang" typeface="맑은 고딕"/>
        <a:font script="Hans" typeface="Microsoft YaHei U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Microsoft YaHei UI" panose="02110004020202020204"/>
        <a:ea typeface=""/>
        <a:cs typeface=""/>
        <a:font script="Jpan" typeface="游ゴシック Light"/>
        <a:font script="Hang" typeface="맑은 고딕"/>
        <a:font script="Hans" typeface="Microsoft YaHei UI"/>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icrosoft YaHei UI" panose="02110004020202020204"/>
        <a:ea typeface=""/>
        <a:cs typeface=""/>
        <a:font script="Jpan" typeface="游ゴシック"/>
        <a:font script="Hang" typeface="맑은 고딕"/>
        <a:font script="Hans" typeface="Microsoft YaHei UI"/>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30005B-6102-4F3C-A26F-485DF1BF971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E60708A-6461-4D7F-883F-7E25D731D326}">
  <ds:schemaRefs>
    <ds:schemaRef ds:uri="http://schemas.microsoft.com/sharepoint/v3/contenttype/forms"/>
  </ds:schemaRefs>
</ds:datastoreItem>
</file>

<file path=customXml/itemProps3.xml><?xml version="1.0" encoding="utf-8"?>
<ds:datastoreItem xmlns:ds="http://schemas.openxmlformats.org/officeDocument/2006/customXml" ds:itemID="{2BC90B52-91C7-4BE9-8AE0-180FFFE11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形状​​演示文稿</Template>
  <TotalTime>608</TotalTime>
  <Words>2476</Words>
  <Application>Microsoft Office PowerPoint</Application>
  <PresentationFormat>宽屏</PresentationFormat>
  <Paragraphs>137</Paragraphs>
  <Slides>34</Slides>
  <Notes>34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Microsoft YaHei UI</vt:lpstr>
      <vt:lpstr>Microsoft YaHei UI Light</vt:lpstr>
      <vt:lpstr>MS Gothic</vt:lpstr>
      <vt:lpstr>MS UI Gothic</vt:lpstr>
      <vt:lpstr>华文琥珀</vt:lpstr>
      <vt:lpstr>方正舒体</vt:lpstr>
      <vt:lpstr>隶书</vt:lpstr>
      <vt:lpstr>Arial</vt:lpstr>
      <vt:lpstr>Arial Narrow</vt:lpstr>
      <vt:lpstr>Courier New</vt:lpstr>
      <vt:lpstr>Juice ITC</vt:lpstr>
      <vt:lpstr>Segoe UI Black</vt:lpstr>
      <vt:lpstr>自定义</vt:lpstr>
      <vt:lpstr>Investigation on the use of mobile phones among college students</vt:lpstr>
      <vt:lpstr>Component part​​</vt:lpstr>
      <vt:lpstr>Personal background</vt:lpstr>
      <vt:lpstr>1. Your gender</vt:lpstr>
      <vt:lpstr>2. Grade and Identity</vt:lpstr>
      <vt:lpstr>3. Major Type</vt:lpstr>
      <vt:lpstr>4. Do you hold a student position or are you the head of a club?</vt:lpstr>
      <vt:lpstr>5. Apart from studying, do you have any part-time/internship jobs?</vt:lpstr>
      <vt:lpstr>Mobile phone use behavior</vt:lpstr>
      <vt:lpstr>6. How many hours do you use your mobile phone on average each day from Monday to Friday?</vt:lpstr>
      <vt:lpstr>7. How many hours do you use your mobile phone on average each day over the weekend?</vt:lpstr>
      <vt:lpstr>8. Do you have the habit of multitasking (such as listening to a lecture while scrolling through your phone)?</vt:lpstr>
      <vt:lpstr>9. Which of the following symptoms have you experienced due to prolonged mobile phone use? (You can select multiple options)</vt:lpstr>
      <vt:lpstr>10. The peak hours you use your mobile phone are usually:</vt:lpstr>
      <vt:lpstr>11. The proportion of time you spend on learning and entertainment purposes when using your mobile phone</vt:lpstr>
      <vt:lpstr>Consumption and equipment</vt:lpstr>
      <vt:lpstr>12. The budget source of your last purchase of mobile phone.</vt:lpstr>
      <vt:lpstr>13. The most important factors you consider when choosing a mobile phone.</vt:lpstr>
      <vt:lpstr>14. Do you regularly clean up your phone's privacy data (such as chat records, browsing history)?</vt:lpstr>
      <vt:lpstr>15. Have you ever used a "second-hand platform" to buy or sell mobile phones or accessories？</vt:lpstr>
      <vt:lpstr>Dependence and psychology</vt:lpstr>
      <vt:lpstr>16. What do you think is the main impact of mobile phone dependence on you (multiple choices)?</vt:lpstr>
      <vt:lpstr>17. Do you deliberately stay away from your mobile phone in the following scenarios ？(multiple choices are allowed)</vt:lpstr>
      <vt:lpstr>18. If the battery level of your mobile phone is below 20%, your first reaction is:</vt:lpstr>
      <vt:lpstr>19. How do you think your mobile phone usage time compared to that of your classmates?</vt:lpstr>
      <vt:lpstr>Learning and classroom</vt:lpstr>
      <vt:lpstr>20. Have you ever used "mobile management apps" (such as Forest, Tomato Todo)?</vt:lpstr>
      <vt:lpstr>21. What are the main reasons for using mobile phones in class?</vt:lpstr>
      <vt:lpstr>22. Do you support the mobile phone storage bag set in the classroom?</vt:lpstr>
      <vt:lpstr>Openness and suggestions</vt:lpstr>
      <vt:lpstr>23. Please describe the role of mobile phone in your life in one sentence.</vt:lpstr>
      <vt:lpstr>24.If you design an ideal mobile phone for college students, what functions do you most want to add?</vt:lpstr>
      <vt:lpstr>25. How do you think schools and society should help college students reduce their dependence on mobile phones?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倩倩 李</dc:creator>
  <cp:lastModifiedBy>倩倩 李</cp:lastModifiedBy>
  <cp:revision>24</cp:revision>
  <dcterms:created xsi:type="dcterms:W3CDTF">2025-05-03T16:36:42Z</dcterms:created>
  <dcterms:modified xsi:type="dcterms:W3CDTF">2025-05-06T17:04:20Z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