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65"/>
  </p:notesMasterIdLst>
  <p:handoutMasterIdLst>
    <p:handoutMasterId r:id="rId66"/>
  </p:handoutMasterIdLst>
  <p:sldIdLst>
    <p:sldId id="2136" r:id="rId3"/>
    <p:sldId id="1541" r:id="rId4"/>
    <p:sldId id="2275" r:id="rId5"/>
    <p:sldId id="1542" r:id="rId6"/>
    <p:sldId id="2574" r:id="rId7"/>
    <p:sldId id="2575" r:id="rId8"/>
    <p:sldId id="2018" r:id="rId9"/>
    <p:sldId id="2806" r:id="rId10"/>
    <p:sldId id="1677" r:id="rId11"/>
    <p:sldId id="2512" r:id="rId12"/>
    <p:sldId id="2086" r:id="rId13"/>
    <p:sldId id="2087" r:id="rId14"/>
    <p:sldId id="2088" r:id="rId15"/>
    <p:sldId id="2281" r:id="rId16"/>
    <p:sldId id="2282" r:id="rId17"/>
    <p:sldId id="2367" r:id="rId18"/>
    <p:sldId id="1679" r:id="rId19"/>
    <p:sldId id="2231" r:id="rId20"/>
    <p:sldId id="2514" r:id="rId21"/>
    <p:sldId id="2443" r:id="rId22"/>
    <p:sldId id="1680" r:id="rId23"/>
    <p:sldId id="2022" r:id="rId24"/>
    <p:sldId id="1681" r:id="rId25"/>
    <p:sldId id="2516" r:id="rId26"/>
    <p:sldId id="1682" r:id="rId27"/>
    <p:sldId id="2807" r:id="rId28"/>
    <p:sldId id="2515" r:id="rId29"/>
    <p:sldId id="2141" r:id="rId30"/>
    <p:sldId id="2245" r:id="rId31"/>
    <p:sldId id="2306" r:id="rId32"/>
    <p:sldId id="2772" r:id="rId33"/>
    <p:sldId id="2768" r:id="rId34"/>
    <p:sldId id="2739" r:id="rId35"/>
    <p:sldId id="2740" r:id="rId36"/>
    <p:sldId id="2804" r:id="rId37"/>
    <p:sldId id="2808" r:id="rId38"/>
    <p:sldId id="2741" r:id="rId39"/>
    <p:sldId id="2742" r:id="rId40"/>
    <p:sldId id="2770" r:id="rId41"/>
    <p:sldId id="2774" r:id="rId42"/>
    <p:sldId id="1691" r:id="rId43"/>
    <p:sldId id="2579" r:id="rId44"/>
    <p:sldId id="2234" r:id="rId45"/>
    <p:sldId id="2301" r:id="rId46"/>
    <p:sldId id="2690" r:id="rId47"/>
    <p:sldId id="2801" r:id="rId48"/>
    <p:sldId id="2802" r:id="rId49"/>
    <p:sldId id="2803" r:id="rId50"/>
    <p:sldId id="2738" r:id="rId51"/>
    <p:sldId id="2692" r:id="rId52"/>
    <p:sldId id="2689" r:id="rId53"/>
    <p:sldId id="2284" r:id="rId54"/>
    <p:sldId id="2285" r:id="rId55"/>
    <p:sldId id="2580" r:id="rId56"/>
    <p:sldId id="2581" r:id="rId57"/>
    <p:sldId id="2288" r:id="rId58"/>
    <p:sldId id="2289" r:id="rId59"/>
    <p:sldId id="2570" r:id="rId60"/>
    <p:sldId id="2293" r:id="rId61"/>
    <p:sldId id="2294" r:id="rId62"/>
    <p:sldId id="2298" r:id="rId63"/>
    <p:sldId id="1695" r:id="rId64"/>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7" userDrawn="1">
          <p15:clr>
            <a:srgbClr val="A4A3A4"/>
          </p15:clr>
        </p15:guide>
        <p15:guide id="2" pos="118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ep" initials="h" lastIdx="5" clrIdx="6"/>
  <p:cmAuthor id="0" name="吕娜" initials="W用" lastIdx="0" clrIdx="0"/>
  <p:cmAuthor id="1" name="Microsoft Office User" initials="MOU" lastIdx="3" clrIdx="0"/>
  <p:cmAuthor id="8" name="覃" initials="覃" lastIdx="27" clrIdx="7"/>
  <p:cmAuthor id="2" name="K31421" initials="K" lastIdx="1" clrIdx="1"/>
  <p:cmAuthor id="9" name="a" initials="a" lastIdx="1" clrIdx="8"/>
  <p:cmAuthor id="3" name="Cipher Zhi" initials="C" lastIdx="7" clrIdx="2"/>
  <p:cmAuthor id="4" name="LI" initials="LI" lastIdx="2" clrIdx="3"/>
  <p:cmAuthor id="5" name="seven" initials="s" lastIdx="16" clrIdx="4"/>
  <p:cmAuthor id="6" name="Administrator" initials="A"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7C30"/>
    <a:srgbClr val="9E0406"/>
    <a:srgbClr val="AF1E0F"/>
    <a:srgbClr val="FEFCF8"/>
    <a:srgbClr val="F47926"/>
    <a:srgbClr val="FFC000"/>
    <a:srgbClr val="142751"/>
    <a:srgbClr val="FFFFFF"/>
    <a:srgbClr val="FDECBD"/>
    <a:srgbClr val="F7C9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06" autoAdjust="0"/>
    <p:restoredTop sz="89510" autoAdjust="0"/>
  </p:normalViewPr>
  <p:slideViewPr>
    <p:cSldViewPr snapToGrid="0" showGuides="1">
      <p:cViewPr varScale="1">
        <p:scale>
          <a:sx n="103" d="100"/>
          <a:sy n="103" d="100"/>
        </p:scale>
        <p:origin x="588" y="102"/>
      </p:cViewPr>
      <p:guideLst>
        <p:guide orient="horz" pos="1477"/>
        <p:guide pos="1186"/>
      </p:guideLst>
    </p:cSldViewPr>
  </p:slideViewPr>
  <p:notesTextViewPr>
    <p:cViewPr>
      <p:scale>
        <a:sx n="100" d="100"/>
        <a:sy n="100" d="100"/>
      </p:scale>
      <p:origin x="0" y="0"/>
    </p:cViewPr>
  </p:notesTextViewPr>
  <p:sorterViewPr>
    <p:cViewPr>
      <p:scale>
        <a:sx n="200" d="100"/>
        <a:sy n="200" d="100"/>
      </p:scale>
      <p:origin x="0" y="-274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2023/8/30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70D4F-9E4A-49DE-8109-90CDAC769F07}" type="datetimeFigureOut">
              <a:rPr lang="zh-CN" altLang="en-US" smtClean="0"/>
              <a:t>2023/8/30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C695A-5F97-42A9-BC5B-16E22B1DDB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15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D8C695A-5F97-42A9-BC5B-16E22B1DDB01}" type="slidenum">
              <a:rPr lang="zh-CN" altLang="en-US" smtClean="0"/>
              <a:t>17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22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28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30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D8C695A-5F97-42A9-BC5B-16E22B1DDB01}" type="slidenum">
              <a:rPr lang="zh-CN" altLang="en-US" smtClean="0"/>
              <a:t>49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61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1" cy="6541940"/>
            <a:chOff x="0" y="184281"/>
            <a:chExt cx="12089841" cy="6541940"/>
          </a:xfrm>
        </p:grpSpPr>
        <p:sp>
          <p:nvSpPr>
            <p:cNvPr id="2" name="矩形 1"/>
            <p:cNvSpPr/>
            <p:nvPr userDrawn="1"/>
          </p:nvSpPr>
          <p:spPr>
            <a:xfrm>
              <a:off x="8580277" y="210506"/>
              <a:ext cx="3509564"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新时代坚持和发展中国特色社会主义</a:t>
              </a:r>
            </a:p>
          </p:txBody>
        </p:sp>
        <p:sp>
          <p:nvSpPr>
            <p:cNvPr id="3" name="文本框 2"/>
            <p:cNvSpPr txBox="1"/>
            <p:nvPr userDrawn="1"/>
          </p:nvSpPr>
          <p:spPr>
            <a:xfrm>
              <a:off x="45719" y="184281"/>
              <a:ext cx="4610122" cy="294005"/>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三、为什么说中国特色社会主义进入了新时代</a:t>
              </a:r>
            </a:p>
          </p:txBody>
        </p:sp>
        <p:sp>
          <p:nvSpPr>
            <p:cNvPr id="4" name="矩形 3"/>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1" cy="6541940"/>
            <a:chOff x="0" y="184281"/>
            <a:chExt cx="12089841" cy="6541940"/>
          </a:xfrm>
        </p:grpSpPr>
        <p:sp>
          <p:nvSpPr>
            <p:cNvPr id="2" name="矩形 1"/>
            <p:cNvSpPr/>
            <p:nvPr userDrawn="1"/>
          </p:nvSpPr>
          <p:spPr>
            <a:xfrm>
              <a:off x="8580277" y="210506"/>
              <a:ext cx="3509564"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新时代坚持和发展中国特色社会主义</a:t>
              </a:r>
            </a:p>
          </p:txBody>
        </p:sp>
        <p:sp>
          <p:nvSpPr>
            <p:cNvPr id="3" name="文本框 2"/>
            <p:cNvSpPr txBox="1"/>
            <p:nvPr userDrawn="1"/>
          </p:nvSpPr>
          <p:spPr>
            <a:xfrm>
              <a:off x="45719" y="184281"/>
              <a:ext cx="4610122"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四、新时代坚持和发展中国特色社会主义如何一以贯之</a:t>
              </a:r>
            </a:p>
          </p:txBody>
        </p:sp>
        <p:sp>
          <p:nvSpPr>
            <p:cNvPr id="4" name="矩形 3"/>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2">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20" y="184150"/>
            <a:ext cx="6981190"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a:t>
            </a:r>
            <a:r>
              <a:rPr sz="1100" dirty="0" err="1">
                <a:solidFill>
                  <a:schemeClr val="bg1">
                    <a:lumMod val="50000"/>
                  </a:schemeClr>
                </a:solidFill>
                <a:latin typeface="微软雅黑" panose="020B0503020204020204" pitchFamily="34" charset="-122"/>
                <a:ea typeface="微软雅黑" panose="020B0503020204020204" pitchFamily="34" charset="-122"/>
              </a:rPr>
              <a:t>如何理解中国特色社会主义是实现中华民族伟大复兴的必由之路</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    </a:t>
            </a:r>
            <a:endParaRPr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矩形 6"/>
          <p:cNvSpPr/>
          <p:nvPr userDrawn="1"/>
        </p:nvSpPr>
        <p:spPr>
          <a:xfrm>
            <a:off x="8259745" y="210506"/>
            <a:ext cx="3830095" cy="26035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坚持和发展中国特色社会主义的总任务</a:t>
            </a:r>
          </a:p>
        </p:txBody>
      </p:sp>
      <p:sp>
        <p:nvSpPr>
          <p:cNvPr id="8" name="文本框 7"/>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1" cy="6541940"/>
            <a:chOff x="0" y="184281"/>
            <a:chExt cx="12089841" cy="6541940"/>
          </a:xfrm>
        </p:grpSpPr>
        <p:sp>
          <p:nvSpPr>
            <p:cNvPr id="2" name="矩形 1"/>
            <p:cNvSpPr/>
            <p:nvPr userDrawn="1"/>
          </p:nvSpPr>
          <p:spPr>
            <a:xfrm>
              <a:off x="8580277" y="210506"/>
              <a:ext cx="3509564"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新时代坚持和发展中国特色社会主义</a:t>
              </a:r>
            </a:p>
          </p:txBody>
        </p:sp>
        <p:sp>
          <p:nvSpPr>
            <p:cNvPr id="3" name="文本框 2"/>
            <p:cNvSpPr txBox="1"/>
            <p:nvPr userDrawn="1"/>
          </p:nvSpPr>
          <p:spPr>
            <a:xfrm>
              <a:off x="45719" y="184281"/>
              <a:ext cx="4610122"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一、中国特色社会主义如何一路走来</a:t>
              </a:r>
            </a:p>
          </p:txBody>
        </p:sp>
        <p:sp>
          <p:nvSpPr>
            <p:cNvPr id="4" name="矩形 3"/>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1" cy="6541940"/>
            <a:chOff x="0" y="184281"/>
            <a:chExt cx="12089841" cy="6541940"/>
          </a:xfrm>
        </p:grpSpPr>
        <p:sp>
          <p:nvSpPr>
            <p:cNvPr id="2" name="矩形 1"/>
            <p:cNvSpPr/>
            <p:nvPr userDrawn="1"/>
          </p:nvSpPr>
          <p:spPr>
            <a:xfrm>
              <a:off x="8580277" y="210506"/>
              <a:ext cx="3509564"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新时代坚持和发展中国特色社会主义</a:t>
              </a:r>
            </a:p>
          </p:txBody>
        </p:sp>
        <p:sp>
          <p:nvSpPr>
            <p:cNvPr id="3" name="文本框 2"/>
            <p:cNvSpPr txBox="1"/>
            <p:nvPr userDrawn="1"/>
          </p:nvSpPr>
          <p:spPr>
            <a:xfrm>
              <a:off x="45719" y="184281"/>
              <a:ext cx="4610122"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二、如何理解中国特色社会主义是社会主义而不是其他什么主义</a:t>
              </a:r>
            </a:p>
          </p:txBody>
        </p:sp>
        <p:sp>
          <p:nvSpPr>
            <p:cNvPr id="4" name="矩形 3"/>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1" cy="6541940"/>
            <a:chOff x="0" y="184281"/>
            <a:chExt cx="12089841" cy="6541940"/>
          </a:xfrm>
        </p:grpSpPr>
        <p:sp>
          <p:nvSpPr>
            <p:cNvPr id="2" name="矩形 1"/>
            <p:cNvSpPr/>
            <p:nvPr userDrawn="1"/>
          </p:nvSpPr>
          <p:spPr>
            <a:xfrm>
              <a:off x="8580277" y="210506"/>
              <a:ext cx="3509564"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新时代坚持和发展中国特色社会主义</a:t>
              </a:r>
            </a:p>
          </p:txBody>
        </p:sp>
        <p:sp>
          <p:nvSpPr>
            <p:cNvPr id="3" name="文本框 2"/>
            <p:cNvSpPr txBox="1"/>
            <p:nvPr userDrawn="1"/>
          </p:nvSpPr>
          <p:spPr>
            <a:xfrm>
              <a:off x="45719" y="184281"/>
              <a:ext cx="4610122" cy="294005"/>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三、为什么说中国特色社会主义进入了新时代</a:t>
              </a:r>
            </a:p>
          </p:txBody>
        </p:sp>
        <p:sp>
          <p:nvSpPr>
            <p:cNvPr id="4" name="矩形 3"/>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1" cy="6541940"/>
            <a:chOff x="0" y="184281"/>
            <a:chExt cx="12089841" cy="6541940"/>
          </a:xfrm>
        </p:grpSpPr>
        <p:sp>
          <p:nvSpPr>
            <p:cNvPr id="2" name="矩形 1"/>
            <p:cNvSpPr/>
            <p:nvPr userDrawn="1"/>
          </p:nvSpPr>
          <p:spPr>
            <a:xfrm>
              <a:off x="8580277" y="210506"/>
              <a:ext cx="3509564"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新时代坚持和发展中国特色社会主义</a:t>
              </a:r>
            </a:p>
          </p:txBody>
        </p:sp>
        <p:sp>
          <p:nvSpPr>
            <p:cNvPr id="3" name="文本框 2"/>
            <p:cNvSpPr txBox="1"/>
            <p:nvPr userDrawn="1"/>
          </p:nvSpPr>
          <p:spPr>
            <a:xfrm>
              <a:off x="45719" y="184281"/>
              <a:ext cx="4610122"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四、新时代坚持和发展中国特色社会主义如何一以贯之</a:t>
              </a:r>
            </a:p>
          </p:txBody>
        </p:sp>
        <p:sp>
          <p:nvSpPr>
            <p:cNvPr id="4" name="矩形 3"/>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2">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20" y="184150"/>
            <a:ext cx="6981190"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a:t>
            </a:r>
            <a:r>
              <a:rPr sz="1100" dirty="0" err="1">
                <a:solidFill>
                  <a:schemeClr val="bg1">
                    <a:lumMod val="50000"/>
                  </a:schemeClr>
                </a:solidFill>
                <a:latin typeface="微软雅黑" panose="020B0503020204020204" pitchFamily="34" charset="-122"/>
                <a:ea typeface="微软雅黑" panose="020B0503020204020204" pitchFamily="34" charset="-122"/>
              </a:rPr>
              <a:t>如何理解中国特色社会主义是实现中华民族伟大复兴的必由之路</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    </a:t>
            </a:r>
            <a:endParaRPr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矩形 6"/>
          <p:cNvSpPr/>
          <p:nvPr userDrawn="1"/>
        </p:nvSpPr>
        <p:spPr>
          <a:xfrm>
            <a:off x="8259745" y="210506"/>
            <a:ext cx="3830095" cy="26035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坚持和发展中国特色社会主义的总任务</a:t>
            </a:r>
          </a:p>
        </p:txBody>
      </p:sp>
      <p:sp>
        <p:nvSpPr>
          <p:cNvPr id="8" name="文本框 7"/>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1" cy="6541940"/>
            <a:chOff x="0" y="184281"/>
            <a:chExt cx="12089841" cy="6541940"/>
          </a:xfrm>
        </p:grpSpPr>
        <p:sp>
          <p:nvSpPr>
            <p:cNvPr id="2" name="矩形 1"/>
            <p:cNvSpPr/>
            <p:nvPr userDrawn="1"/>
          </p:nvSpPr>
          <p:spPr>
            <a:xfrm>
              <a:off x="8580277" y="210506"/>
              <a:ext cx="3509564"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新时代坚持和发展中国特色社会主义</a:t>
              </a:r>
            </a:p>
          </p:txBody>
        </p:sp>
        <p:sp>
          <p:nvSpPr>
            <p:cNvPr id="3" name="文本框 2"/>
            <p:cNvSpPr txBox="1"/>
            <p:nvPr userDrawn="1"/>
          </p:nvSpPr>
          <p:spPr>
            <a:xfrm>
              <a:off x="45719" y="184281"/>
              <a:ext cx="4610122"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一、中国特色社会主义如何一路走来</a:t>
              </a:r>
            </a:p>
          </p:txBody>
        </p:sp>
        <p:sp>
          <p:nvSpPr>
            <p:cNvPr id="4" name="矩形 3"/>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1" cy="6541940"/>
            <a:chOff x="0" y="184281"/>
            <a:chExt cx="12089841" cy="6541940"/>
          </a:xfrm>
        </p:grpSpPr>
        <p:sp>
          <p:nvSpPr>
            <p:cNvPr id="2" name="矩形 1"/>
            <p:cNvSpPr/>
            <p:nvPr userDrawn="1"/>
          </p:nvSpPr>
          <p:spPr>
            <a:xfrm>
              <a:off x="8580277" y="210506"/>
              <a:ext cx="3509564"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第一章  新时代坚持和发展中国特色社会主义</a:t>
              </a:r>
            </a:p>
          </p:txBody>
        </p:sp>
        <p:sp>
          <p:nvSpPr>
            <p:cNvPr id="3" name="文本框 2"/>
            <p:cNvSpPr txBox="1"/>
            <p:nvPr userDrawn="1"/>
          </p:nvSpPr>
          <p:spPr>
            <a:xfrm>
              <a:off x="45719" y="184281"/>
              <a:ext cx="4610122"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二、如何理解中国特色社会主义是社会主义而不是其他什么主义</a:t>
              </a:r>
            </a:p>
          </p:txBody>
        </p:sp>
        <p:sp>
          <p:nvSpPr>
            <p:cNvPr id="4" name="矩形 3"/>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4.xml"/><Relationship Id="rId7" Type="http://schemas.openxmlformats.org/officeDocument/2006/relationships/slideLayout" Target="../slideLayouts/slideLayout10.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slideLayout" Target="../slideLayouts/slideLayout4.xml"/><Relationship Id="rId4" Type="http://schemas.openxmlformats.org/officeDocument/2006/relationships/tags" Target="../tags/tag22.xml"/><Relationship Id="rId9" Type="http://schemas.openxmlformats.org/officeDocument/2006/relationships/tags" Target="../tags/tag2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9.jpeg"/><Relationship Id="rId4"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44.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slideLayout" Target="../slideLayouts/slideLayout5.xml"/><Relationship Id="rId5" Type="http://schemas.openxmlformats.org/officeDocument/2006/relationships/tags" Target="../tags/tag3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5.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5.xml"/><Relationship Id="rId1" Type="http://schemas.openxmlformats.org/officeDocument/2006/relationships/tags" Target="../tags/tag44.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image" Target="../media/image9.jpe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tif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5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5.xml"/><Relationship Id="rId1" Type="http://schemas.openxmlformats.org/officeDocument/2006/relationships/tags" Target="../tags/tag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1.png"/><Relationship Id="rId4" Type="http://schemas.openxmlformats.org/officeDocument/2006/relationships/image" Target="../media/image3.tiff"/></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tiff"/><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5.xml"/><Relationship Id="rId1" Type="http://schemas.openxmlformats.org/officeDocument/2006/relationships/tags" Target="../tags/tag5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 y="0"/>
            <a:ext cx="12192002" cy="6858000"/>
            <a:chOff x="-2" y="0"/>
            <a:chExt cx="12192002" cy="6858000"/>
          </a:xfrm>
        </p:grpSpPr>
        <p:grpSp>
          <p:nvGrpSpPr>
            <p:cNvPr id="21" name="组合 20"/>
            <p:cNvGrpSpPr/>
            <p:nvPr/>
          </p:nvGrpSpPr>
          <p:grpSpPr>
            <a:xfrm>
              <a:off x="-2" y="899998"/>
              <a:ext cx="12192002" cy="5958002"/>
              <a:chOff x="-2" y="899998"/>
              <a:chExt cx="12192002" cy="5958002"/>
            </a:xfrm>
          </p:grpSpPr>
          <p:pic>
            <p:nvPicPr>
              <p:cNvPr id="47" name="图片 46"/>
              <p:cNvPicPr>
                <a:picLocks noChangeAspect="1"/>
              </p:cNvPicPr>
              <p:nvPr/>
            </p:nvPicPr>
            <p:blipFill rotWithShape="1">
              <a:blip r:embed="rId2" cstate="print">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a:ln>
                <a:noFill/>
              </a:ln>
            </p:spPr>
          </p:pic>
          <p:sp>
            <p:nvSpPr>
              <p:cNvPr id="48" name="矩形 47"/>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2" y="1"/>
              <a:ext cx="2582820" cy="2280468"/>
              <a:chOff x="426029" y="1"/>
              <a:chExt cx="2582820" cy="2280468"/>
            </a:xfrm>
          </p:grpSpPr>
          <p:cxnSp>
            <p:nvCxnSpPr>
              <p:cNvPr id="40" name="直接连接符 39"/>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6" name="文本框 25"/>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a:t>
              </a: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中国特色社会主义思想概论</a:t>
              </a:r>
            </a:p>
          </p:txBody>
        </p:sp>
        <p:grpSp>
          <p:nvGrpSpPr>
            <p:cNvPr id="27" name="组合 26"/>
            <p:cNvGrpSpPr/>
            <p:nvPr/>
          </p:nvGrpSpPr>
          <p:grpSpPr>
            <a:xfrm>
              <a:off x="2855656" y="3672000"/>
              <a:ext cx="6483570" cy="461665"/>
              <a:chOff x="2855656" y="3816000"/>
              <a:chExt cx="6483570" cy="461665"/>
            </a:xfrm>
          </p:grpSpPr>
          <p:sp>
            <p:nvSpPr>
              <p:cNvPr id="37" name="文本框 36"/>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p>
            </p:txBody>
          </p:sp>
          <p:cxnSp>
            <p:nvCxnSpPr>
              <p:cNvPr id="38" name="直接连接符 37"/>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0" y="6390000"/>
              <a:ext cx="12192000" cy="46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1160499" y="6426509"/>
              <a:ext cx="9871003" cy="394980"/>
              <a:chOff x="591786" y="6414718"/>
              <a:chExt cx="9871003" cy="394980"/>
            </a:xfrm>
          </p:grpSpPr>
          <p:sp>
            <p:nvSpPr>
              <p:cNvPr id="33" name="文本框 32"/>
              <p:cNvSpPr txBox="1"/>
              <p:nvPr/>
            </p:nvSpPr>
            <p:spPr>
              <a:xfrm>
                <a:off x="591786" y="6414718"/>
                <a:ext cx="3384000" cy="394980"/>
              </a:xfrm>
              <a:prstGeom prst="rect">
                <a:avLst/>
              </a:prstGeom>
              <a:noFill/>
            </p:spPr>
            <p:txBody>
              <a:bodyPr wrap="square" rtlCol="0">
                <a:spAutoFit/>
              </a:bodyPr>
              <a:lstStyle/>
              <a:p>
                <a:pPr>
                  <a:spcAft>
                    <a:spcPts val="200"/>
                  </a:spcAft>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教育部全国高校思想政治理论课教学指导委员会</a:t>
                </a:r>
                <a:endPar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endParaRPr>
              </a:p>
              <a:p>
                <a:pPr>
                  <a:spcAft>
                    <a:spcPts val="200"/>
                  </a:spcAft>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“习近平新时代中国特色社会主义思想概论”分教学指导委员会</a:t>
                </a:r>
              </a:p>
            </p:txBody>
          </p:sp>
          <p:sp>
            <p:nvSpPr>
              <p:cNvPr id="36" name="文本框 35"/>
              <p:cNvSpPr txBox="1"/>
              <p:nvPr/>
            </p:nvSpPr>
            <p:spPr>
              <a:xfrm>
                <a:off x="4054789" y="6496792"/>
                <a:ext cx="6408000" cy="230832"/>
              </a:xfrm>
              <a:prstGeom prst="rect">
                <a:avLst/>
              </a:prstGeom>
              <a:noFill/>
            </p:spPr>
            <p:txBody>
              <a:bodyPr wrap="square" rtlCol="0">
                <a:spAutoFit/>
              </a:bodyPr>
              <a:lstStyle/>
              <a:p>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高等教育出版社  联合出品    </a:t>
                </a:r>
                <a:r>
                  <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rPr>
                  <a:t>I</a:t>
                </a: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全国高校“习近平新时代中国特色社会主义思想概论”教学创新中心（中国人民大学） 监制</a:t>
                </a:r>
              </a:p>
            </p:txBody>
          </p:sp>
        </p:grpSp>
        <p:cxnSp>
          <p:nvCxnSpPr>
            <p:cNvPr id="32" name="直接连接符 31"/>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preferRelativeResize="0"/>
          <p:nvPr/>
        </p:nvPicPr>
        <p:blipFill rotWithShape="1">
          <a:blip r:embed="rId2" cstate="print">
            <a:extLst>
              <a:ext uri="{28A0092B-C50C-407E-A947-70E740481C1C}">
                <a14:useLocalDpi xmlns:a14="http://schemas.microsoft.com/office/drawing/2010/main" val="0"/>
              </a:ext>
            </a:extLst>
          </a:blip>
          <a:srcRect t="29937" b="29938"/>
          <a:stretch>
            <a:fillRect/>
          </a:stretch>
        </p:blipFill>
        <p:spPr>
          <a:xfrm>
            <a:off x="-114000" y="2687857"/>
            <a:ext cx="12420000" cy="3240000"/>
          </a:xfrm>
          <a:prstGeom prst="cube">
            <a:avLst>
              <a:gd name="adj" fmla="val 1801"/>
            </a:avLst>
          </a:prstGeom>
          <a:noFill/>
          <a:effectLst>
            <a:outerShdw blurRad="381000" dist="127000" dir="5400000" algn="t" rotWithShape="0">
              <a:prstClr val="black">
                <a:alpha val="15000"/>
              </a:prstClr>
            </a:outerShdw>
          </a:effectLst>
        </p:spPr>
      </p:pic>
      <p:sp>
        <p:nvSpPr>
          <p:cNvPr id="5" name="图文框 4"/>
          <p:cNvSpPr/>
          <p:nvPr/>
        </p:nvSpPr>
        <p:spPr>
          <a:xfrm>
            <a:off x="1056000" y="2867857"/>
            <a:ext cx="10080000" cy="2340000"/>
          </a:xfrm>
          <a:prstGeom prst="frame">
            <a:avLst>
              <a:gd name="adj1" fmla="val 4879"/>
            </a:avLst>
          </a:prstGeom>
          <a:gradFill>
            <a:gsLst>
              <a:gs pos="0">
                <a:schemeClr val="bg1">
                  <a:alpha val="0"/>
                </a:schemeClr>
              </a:gs>
              <a:gs pos="100000">
                <a:schemeClr val="bg1"/>
              </a:gs>
            </a:gsLst>
            <a:lin ang="5400000" scaled="1"/>
          </a:gradFill>
          <a:ln>
            <a:noFill/>
          </a:ln>
          <a:effectLst>
            <a:outerShdw blurRad="381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立方体 1"/>
          <p:cNvSpPr/>
          <p:nvPr/>
        </p:nvSpPr>
        <p:spPr>
          <a:xfrm>
            <a:off x="8136000" y="2435857"/>
            <a:ext cx="3600000" cy="648000"/>
          </a:xfrm>
          <a:prstGeom prst="cube">
            <a:avLst>
              <a:gd name="adj" fmla="val 7532"/>
            </a:avLst>
          </a:prstGeom>
          <a:solidFill>
            <a:srgbClr val="FFFDFD"/>
          </a:solidFill>
          <a:ln w="6350">
            <a:gradFill>
              <a:gsLst>
                <a:gs pos="0">
                  <a:srgbClr val="F4792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rgbClr val="C00000"/>
                </a:solidFill>
                <a:latin typeface="华文中宋" panose="02010600040101010101" pitchFamily="2" charset="-122"/>
                <a:ea typeface="华文中宋" panose="02010600040101010101" pitchFamily="2" charset="-122"/>
                <a:cs typeface="+mn-ea"/>
              </a:rPr>
              <a:t>中国特色社会主义道路</a:t>
            </a:r>
            <a:endParaRPr lang="zh-CN" altLang="en-US" sz="2200" b="1" dirty="0">
              <a:solidFill>
                <a:srgbClr val="C00000"/>
              </a:solidFill>
              <a:latin typeface="华文中宋" panose="02010600040101010101" pitchFamily="2" charset="-122"/>
              <a:ea typeface="华文中宋" panose="02010600040101010101" pitchFamily="2" charset="-122"/>
              <a:cs typeface="+mn-ea"/>
            </a:endParaRPr>
          </a:p>
        </p:txBody>
      </p:sp>
      <p:sp>
        <p:nvSpPr>
          <p:cNvPr id="3" name="立方体 2"/>
          <p:cNvSpPr/>
          <p:nvPr/>
        </p:nvSpPr>
        <p:spPr>
          <a:xfrm>
            <a:off x="4284000" y="2435857"/>
            <a:ext cx="3600000" cy="648000"/>
          </a:xfrm>
          <a:prstGeom prst="cube">
            <a:avLst>
              <a:gd name="adj" fmla="val 7532"/>
            </a:avLst>
          </a:prstGeom>
          <a:solidFill>
            <a:srgbClr val="FFFDFD"/>
          </a:solidFill>
          <a:ln w="6350">
            <a:gradFill>
              <a:gsLst>
                <a:gs pos="0">
                  <a:srgbClr val="F4792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rgbClr val="C00000"/>
                </a:solidFill>
                <a:latin typeface="华文中宋" panose="02010600040101010101" pitchFamily="2" charset="-122"/>
                <a:ea typeface="华文中宋" panose="02010600040101010101" pitchFamily="2" charset="-122"/>
                <a:cs typeface="+mn-ea"/>
              </a:rPr>
              <a:t>社会主义改造和建设道路</a:t>
            </a:r>
          </a:p>
        </p:txBody>
      </p:sp>
      <p:sp>
        <p:nvSpPr>
          <p:cNvPr id="4" name="立方体 3"/>
          <p:cNvSpPr/>
          <p:nvPr/>
        </p:nvSpPr>
        <p:spPr>
          <a:xfrm>
            <a:off x="432000" y="2435857"/>
            <a:ext cx="3600000" cy="648000"/>
          </a:xfrm>
          <a:prstGeom prst="cube">
            <a:avLst>
              <a:gd name="adj" fmla="val 7532"/>
            </a:avLst>
          </a:prstGeom>
          <a:solidFill>
            <a:srgbClr val="FFFDFD"/>
          </a:solidFill>
          <a:ln w="6350">
            <a:gradFill>
              <a:gsLst>
                <a:gs pos="0">
                  <a:srgbClr val="F4792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rgbClr val="C00000"/>
                </a:solidFill>
                <a:latin typeface="华文中宋" panose="02010600040101010101" pitchFamily="2" charset="-122"/>
                <a:ea typeface="华文中宋" panose="02010600040101010101" pitchFamily="2" charset="-122"/>
                <a:cs typeface="+mn-ea"/>
              </a:rPr>
              <a:t>新民主主义革命道路</a:t>
            </a:r>
          </a:p>
        </p:txBody>
      </p:sp>
      <p:sp>
        <p:nvSpPr>
          <p:cNvPr id="6" name="文本框 5"/>
          <p:cNvSpPr txBox="1"/>
          <p:nvPr/>
        </p:nvSpPr>
        <p:spPr>
          <a:xfrm>
            <a:off x="1163320" y="3592030"/>
            <a:ext cx="9865360" cy="937260"/>
          </a:xfrm>
          <a:prstGeom prst="rect">
            <a:avLst/>
          </a:prstGeom>
          <a:noFill/>
        </p:spPr>
        <p:txBody>
          <a:bodyPr wrap="square">
            <a:spAutoFit/>
          </a:bodyPr>
          <a:lstStyle/>
          <a:p>
            <a:pPr indent="0" algn="ctr" fontAlgn="auto">
              <a:spcAft>
                <a:spcPts val="1800"/>
              </a:spcAft>
              <a:buFont typeface="Wingdings" panose="05000000000000000000" charset="0"/>
              <a:buNone/>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这种独立自主的探索精神，这种坚持走自己路的坚定决心，</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endParaRPr>
          </a:p>
          <a:p>
            <a:pPr indent="0" algn="ctr" fontAlgn="auto">
              <a:spcAft>
                <a:spcPts val="1800"/>
              </a:spcAft>
              <a:buFont typeface="Wingdings" panose="05000000000000000000" charset="0"/>
              <a:buNone/>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是我们党不断从挫折中觉醒、不断从胜利走向胜利的真谛。</a:t>
            </a:r>
          </a:p>
        </p:txBody>
      </p:sp>
      <p:sp>
        <p:nvSpPr>
          <p:cNvPr id="27" name="文本框 26"/>
          <p:cNvSpPr txBox="1"/>
          <p:nvPr/>
        </p:nvSpPr>
        <p:spPr>
          <a:xfrm>
            <a:off x="1776000" y="1068426"/>
            <a:ext cx="8640000" cy="1106805"/>
          </a:xfrm>
          <a:prstGeom prst="rect">
            <a:avLst/>
          </a:prstGeom>
          <a:noFill/>
        </p:spPr>
        <p:txBody>
          <a:bodyPr wrap="square" rtlCol="0">
            <a:spAutoFit/>
          </a:bodyPr>
          <a:lstStyle/>
          <a:p>
            <a:pPr algn="just">
              <a:lnSpc>
                <a:spcPct val="150000"/>
              </a:lnSpc>
            </a:pP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sym typeface="+mn-lt"/>
              </a:rPr>
              <a:t>我们党在革命、建设、改革各个历史时期，都探索并形成了符合中国实际的道路。</a:t>
            </a:r>
            <a:endPar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16000" y="963592"/>
            <a:ext cx="4742083" cy="4930816"/>
            <a:chOff x="0" y="1006997"/>
            <a:chExt cx="5085886" cy="5288302"/>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10465" b="12425"/>
            <a:stretch>
              <a:fillRect/>
            </a:stretch>
          </p:blipFill>
          <p:spPr>
            <a:xfrm>
              <a:off x="0" y="1006997"/>
              <a:ext cx="5085886" cy="5288302"/>
            </a:xfrm>
            <a:prstGeom prst="rect">
              <a:avLst/>
            </a:prstGeom>
          </p:spPr>
        </p:pic>
        <p:sp>
          <p:nvSpPr>
            <p:cNvPr id="6" name="矩形 5"/>
            <p:cNvSpPr/>
            <p:nvPr/>
          </p:nvSpPr>
          <p:spPr>
            <a:xfrm>
              <a:off x="288527" y="1006997"/>
              <a:ext cx="4797359" cy="5288302"/>
            </a:xfrm>
            <a:prstGeom prst="rect">
              <a:avLst/>
            </a:prstGeom>
            <a:solidFill>
              <a:srgbClr val="FFFDF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任意多边形 11"/>
          <p:cNvSpPr/>
          <p:nvPr/>
        </p:nvSpPr>
        <p:spPr>
          <a:xfrm>
            <a:off x="4788000" y="1584000"/>
            <a:ext cx="7020000" cy="450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w="31750">
            <a:gradFill>
              <a:gsLst>
                <a:gs pos="0">
                  <a:srgbClr val="C00000"/>
                </a:gs>
                <a:gs pos="30000">
                  <a:srgbClr val="C00000">
                    <a:alpha val="0"/>
                  </a:srgbClr>
                </a:gs>
                <a:gs pos="70000">
                  <a:srgbClr val="C00000">
                    <a:alpha val="0"/>
                  </a:srgbClr>
                </a:gs>
                <a:gs pos="100000">
                  <a:srgbClr val="C00000"/>
                </a:gs>
              </a:gsLst>
              <a:lin ang="27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3" name="矩形 2"/>
          <p:cNvSpPr/>
          <p:nvPr/>
        </p:nvSpPr>
        <p:spPr>
          <a:xfrm>
            <a:off x="5508000" y="2234010"/>
            <a:ext cx="5580000" cy="3312000"/>
          </a:xfrm>
          <a:prstGeom prst="rect">
            <a:avLst/>
          </a:prstGeom>
        </p:spPr>
        <p:txBody>
          <a:bodyPr wrap="square">
            <a:spAutoFit/>
          </a:bodyPr>
          <a:lstStyle/>
          <a:p>
            <a:pPr lvl="0" indent="539750" algn="just" fontAlgn="auto">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革命前期的惨痛教训证明，</a:t>
            </a:r>
            <a:r>
              <a:rPr lang="zh-CN" altLang="en-US" sz="2000" b="1" dirty="0">
                <a:solidFill>
                  <a:srgbClr val="C00000"/>
                </a:solidFill>
                <a:latin typeface="微软雅黑" panose="020B0503020204020204" pitchFamily="34" charset="-122"/>
                <a:ea typeface="微软雅黑" panose="020B0503020204020204" pitchFamily="34" charset="-122"/>
                <a:sym typeface="+mn-lt"/>
              </a:rPr>
              <a:t>党迫切需要找到适合中国国情的革命道路。</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在革命斗争中，以毛泽东同志为主要代表的中国共产党人，</a:t>
            </a:r>
            <a:r>
              <a:rPr lang="zh-CN" altLang="en-US" sz="2000" b="1" dirty="0">
                <a:solidFill>
                  <a:srgbClr val="C00000"/>
                </a:solidFill>
                <a:latin typeface="微软雅黑" panose="020B0503020204020204" pitchFamily="34" charset="-122"/>
                <a:ea typeface="微软雅黑" panose="020B0503020204020204" pitchFamily="34" charset="-122"/>
                <a:sym typeface="+mn-lt"/>
              </a:rPr>
              <a:t>开辟了农村包围城市、武装夺取政权的正确革命道路，</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建立了人民当家作主的新中国，并经过社会主义改造开启了社会主义革命的新篇章，确立了社会主义基本制度。</a:t>
            </a: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0000" y="2160000"/>
            <a:ext cx="2430445" cy="3420000"/>
          </a:xfrm>
          <a:prstGeom prst="rect">
            <a:avLst/>
          </a:prstGeom>
          <a:effectLst>
            <a:outerShdw blurRad="50800" dist="38100" dir="2700000" algn="tl" rotWithShape="0">
              <a:prstClr val="black">
                <a:alpha val="40000"/>
              </a:prstClr>
            </a:outerShdw>
            <a:reflection blurRad="6350" stA="20000" endPos="5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preferRelativeResize="0"/>
          <p:nvPr/>
        </p:nvPicPr>
        <p:blipFill rotWithShape="1">
          <a:blip r:embed="rId2" cstate="print">
            <a:extLst>
              <a:ext uri="{28A0092B-C50C-407E-A947-70E740481C1C}">
                <a14:useLocalDpi xmlns:a14="http://schemas.microsoft.com/office/drawing/2010/main" val="0"/>
              </a:ext>
            </a:extLst>
          </a:blip>
          <a:srcRect l="383" t="46451" r="395" b="32050"/>
          <a:stretch>
            <a:fillRect/>
          </a:stretch>
        </p:blipFill>
        <p:spPr>
          <a:xfrm>
            <a:off x="-113982" y="4878000"/>
            <a:ext cx="12419965" cy="1980000"/>
          </a:xfrm>
          <a:prstGeom prst="cube">
            <a:avLst>
              <a:gd name="adj" fmla="val 3104"/>
            </a:avLst>
          </a:prstGeom>
          <a:noFill/>
          <a:effectLst>
            <a:outerShdw blurRad="381000" dist="127000" dir="5400000" algn="t" rotWithShape="0">
              <a:prstClr val="black">
                <a:alpha val="15000"/>
              </a:prstClr>
            </a:outerShdw>
          </a:effectLst>
        </p:spPr>
      </p:pic>
      <p:grpSp>
        <p:nvGrpSpPr>
          <p:cNvPr id="36" name="组合 35"/>
          <p:cNvGrpSpPr/>
          <p:nvPr/>
        </p:nvGrpSpPr>
        <p:grpSpPr>
          <a:xfrm flipV="1">
            <a:off x="300000" y="4176000"/>
            <a:ext cx="11592000" cy="2232000"/>
            <a:chOff x="6394166" y="2087821"/>
            <a:chExt cx="5768568" cy="3772717"/>
          </a:xfrm>
          <a:effectLst>
            <a:outerShdw blurRad="50800" dist="38100" dir="2700000" algn="tl" rotWithShape="0">
              <a:prstClr val="black">
                <a:alpha val="40000"/>
              </a:prstClr>
            </a:outerShdw>
          </a:effectLst>
        </p:grpSpPr>
        <p:sp>
          <p:nvSpPr>
            <p:cNvPr id="37" name="矩形 36"/>
            <p:cNvSpPr/>
            <p:nvPr/>
          </p:nvSpPr>
          <p:spPr>
            <a:xfrm flipV="1">
              <a:off x="6429996" y="2209522"/>
              <a:ext cx="5732738" cy="3651016"/>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flipV="1">
              <a:off x="6394166" y="2087821"/>
              <a:ext cx="5732738" cy="3651015"/>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任意多边形 11"/>
          <p:cNvSpPr/>
          <p:nvPr/>
        </p:nvSpPr>
        <p:spPr>
          <a:xfrm>
            <a:off x="876000" y="2160000"/>
            <a:ext cx="10440000" cy="144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2" name="矩形 1"/>
          <p:cNvSpPr/>
          <p:nvPr/>
        </p:nvSpPr>
        <p:spPr>
          <a:xfrm>
            <a:off x="1506000" y="936000"/>
            <a:ext cx="9180000" cy="961289"/>
          </a:xfrm>
          <a:prstGeom prst="rect">
            <a:avLst/>
          </a:prstGeom>
        </p:spPr>
        <p:txBody>
          <a:bodyPr wrap="square">
            <a:spAutoFit/>
          </a:bodyPr>
          <a:lstStyle/>
          <a:p>
            <a:pPr lvl="0" indent="539750" algn="just" fontAlgn="auto">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社会主义基本制度建立后，如何在中国这样一个生产力水平十分落后的东方大国建设社会主义，是一个全新课题。刚开始，我们只能学苏联的经验。</a:t>
            </a:r>
            <a:endParaRPr lang="zh-CN" altLang="en-US" sz="2000" b="1" dirty="0">
              <a:solidFill>
                <a:srgbClr val="9E0406"/>
              </a:solidFill>
              <a:latin typeface="微软雅黑" panose="020B0503020204020204" pitchFamily="34" charset="-122"/>
              <a:ea typeface="微软雅黑" panose="020B0503020204020204" pitchFamily="34" charset="-122"/>
              <a:sym typeface="+mn-lt"/>
            </a:endParaRPr>
          </a:p>
        </p:txBody>
      </p:sp>
      <p:sp>
        <p:nvSpPr>
          <p:cNvPr id="31" name="矩形 30"/>
          <p:cNvSpPr/>
          <p:nvPr/>
        </p:nvSpPr>
        <p:spPr>
          <a:xfrm>
            <a:off x="4257504" y="4464000"/>
            <a:ext cx="7380000" cy="1728000"/>
          </a:xfrm>
          <a:prstGeom prst="rect">
            <a:avLst/>
          </a:prstGeom>
        </p:spPr>
        <p:txBody>
          <a:bodyPr wrap="square">
            <a:spAutoFit/>
          </a:bodyPr>
          <a:lstStyle/>
          <a:p>
            <a:pPr lvl="0" indent="539750" algn="just" fontAlgn="auto">
              <a:lnSpc>
                <a:spcPct val="13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在马克思列宁主义基本原理同中国具体实际“第二次结合”的卓越而艰辛的探索中，我们党取得了独创性理论成果和巨大成就，犯过这样那样的错误，经历过严重曲折，这些历程都映证了自己的路要自己走的历史必然性。</a:t>
            </a:r>
          </a:p>
        </p:txBody>
      </p:sp>
      <p:sp>
        <p:nvSpPr>
          <p:cNvPr id="33" name="矩形 32"/>
          <p:cNvSpPr/>
          <p:nvPr/>
        </p:nvSpPr>
        <p:spPr>
          <a:xfrm>
            <a:off x="475633" y="4711260"/>
            <a:ext cx="1766796" cy="1624740"/>
          </a:xfrm>
          <a:prstGeom prst="rect">
            <a:avLst/>
          </a:prstGeom>
        </p:spPr>
        <p:txBody>
          <a:bodyPr wrap="square">
            <a:spAutoFit/>
          </a:bodyPr>
          <a:lstStyle/>
          <a:p>
            <a:pPr indent="360045" algn="just">
              <a:lnSpc>
                <a:spcPct val="12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1956</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25</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日，毛泽东同志在中共中央政治局扩大会议上发表了</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论十大关系</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的讲话，对适合中国情况的社会主义建设道路进行了初步的探索</a:t>
            </a:r>
          </a:p>
        </p:txBody>
      </p:sp>
      <p:sp>
        <p:nvSpPr>
          <p:cNvPr id="4" name="文本框 3"/>
          <p:cNvSpPr txBox="1"/>
          <p:nvPr/>
        </p:nvSpPr>
        <p:spPr>
          <a:xfrm>
            <a:off x="1506000" y="2336582"/>
            <a:ext cx="9180000" cy="1132618"/>
          </a:xfrm>
          <a:prstGeom prst="rect">
            <a:avLst/>
          </a:prstGeom>
          <a:noFill/>
        </p:spPr>
        <p:txBody>
          <a:bodyPr wrap="square">
            <a:spAutoFit/>
          </a:bodyPr>
          <a:lstStyle/>
          <a:p>
            <a:pPr lvl="0" algn="just" fontAlgn="auto">
              <a:lnSpc>
                <a:spcPct val="130000"/>
              </a:lnSpc>
              <a:spcAft>
                <a:spcPts val="1800"/>
              </a:spcAft>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sym typeface="+mn-lt"/>
              </a:rPr>
              <a:t>　　经过实践，我们党很快就觉察到苏联经验的局限，提出要“以苏为鉴”，</a:t>
            </a:r>
            <a:r>
              <a:rPr lang="zh-CN" altLang="en-US" sz="3200" b="1" dirty="0">
                <a:solidFill>
                  <a:srgbClr val="C00000"/>
                </a:solidFill>
                <a:latin typeface="华文新魏" panose="02010800040101010101" pitchFamily="2" charset="-122"/>
                <a:ea typeface="华文新魏" panose="02010800040101010101" pitchFamily="2" charset="-122"/>
                <a:sym typeface="+mn-lt"/>
              </a:rPr>
              <a:t>独立探索</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sym typeface="+mn-lt"/>
              </a:rPr>
              <a:t>适合中国国情的社会主义建设道路。</a:t>
            </a:r>
          </a:p>
        </p:txBody>
      </p:sp>
      <p:pic>
        <p:nvPicPr>
          <p:cNvPr id="10" name="图片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1606"/>
          <a:stretch>
            <a:fillRect/>
          </a:stretch>
        </p:blipFill>
        <p:spPr>
          <a:xfrm>
            <a:off x="2242429" y="3789466"/>
            <a:ext cx="1832580" cy="2618534"/>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referRelativeResize="0"/>
          <p:nvPr/>
        </p:nvPicPr>
        <p:blipFill rotWithShape="1">
          <a:blip r:embed="rId2" cstate="print">
            <a:extLst>
              <a:ext uri="{28A0092B-C50C-407E-A947-70E740481C1C}">
                <a14:useLocalDpi xmlns:a14="http://schemas.microsoft.com/office/drawing/2010/main" val="0"/>
              </a:ext>
            </a:extLst>
          </a:blip>
          <a:srcRect l="383" t="46451" r="395" b="32050"/>
          <a:stretch>
            <a:fillRect/>
          </a:stretch>
        </p:blipFill>
        <p:spPr>
          <a:xfrm>
            <a:off x="-113665" y="4336303"/>
            <a:ext cx="12419965" cy="1909989"/>
          </a:xfrm>
          <a:prstGeom prst="cube">
            <a:avLst>
              <a:gd name="adj" fmla="val 3104"/>
            </a:avLst>
          </a:prstGeom>
          <a:noFill/>
          <a:effectLst>
            <a:outerShdw blurRad="381000" dist="127000" dir="5400000" algn="t" rotWithShape="0">
              <a:prstClr val="black">
                <a:alpha val="15000"/>
              </a:prstClr>
            </a:outerShdw>
          </a:effectLst>
        </p:spPr>
      </p:pic>
      <p:grpSp>
        <p:nvGrpSpPr>
          <p:cNvPr id="10" name="组合 9"/>
          <p:cNvGrpSpPr/>
          <p:nvPr/>
        </p:nvGrpSpPr>
        <p:grpSpPr>
          <a:xfrm flipV="1">
            <a:off x="4223572" y="2380423"/>
            <a:ext cx="7632001" cy="2592000"/>
            <a:chOff x="8008026" y="1479318"/>
            <a:chExt cx="3797936" cy="4381220"/>
          </a:xfrm>
          <a:effectLst>
            <a:outerShdw blurRad="50800" dist="38100" dir="2700000" algn="tl" rotWithShape="0">
              <a:prstClr val="black">
                <a:alpha val="40000"/>
              </a:prstClr>
            </a:outerShdw>
          </a:effectLst>
        </p:grpSpPr>
        <p:sp>
          <p:nvSpPr>
            <p:cNvPr id="11" name="矩形 10"/>
            <p:cNvSpPr/>
            <p:nvPr/>
          </p:nvSpPr>
          <p:spPr>
            <a:xfrm flipV="1">
              <a:off x="8043856" y="1601019"/>
              <a:ext cx="3762106" cy="4259519"/>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flipV="1">
              <a:off x="8008026" y="1479318"/>
              <a:ext cx="3762106" cy="4259519"/>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1179276" y="967377"/>
            <a:ext cx="9833447" cy="1015663"/>
          </a:xfrm>
          <a:prstGeom prst="rect">
            <a:avLst/>
          </a:prstGeom>
        </p:spPr>
        <p:txBody>
          <a:bodyPr wrap="square">
            <a:spAutoFit/>
          </a:bodyPr>
          <a:lstStyle/>
          <a:p>
            <a:pPr lvl="0" indent="539750" algn="just" fontAlgn="auto">
              <a:lnSpc>
                <a:spcPct val="150000"/>
              </a:lnSpc>
            </a:pPr>
            <a:r>
              <a:rPr lang="zh-CN" altLang="en-US" sz="2000" b="1" dirty="0">
                <a:solidFill>
                  <a:srgbClr val="C00000"/>
                </a:solidFill>
                <a:latin typeface="微软雅黑" panose="020B0503020204020204" pitchFamily="34" charset="-122"/>
                <a:ea typeface="微软雅黑" panose="020B0503020204020204" pitchFamily="34" charset="-122"/>
                <a:sym typeface="+mn-lt"/>
              </a:rPr>
              <a:t>过去，我们照搬过本本，也模仿过别人，有过迷茫，也有过挫折，一次次碰壁、一次次觉醒，一次次实践、一次次突破，最终走出了一条中国特色社会主义成功之路。</a:t>
            </a:r>
          </a:p>
        </p:txBody>
      </p:sp>
      <p:sp>
        <p:nvSpPr>
          <p:cNvPr id="7" name="矩形 6"/>
          <p:cNvSpPr/>
          <p:nvPr/>
        </p:nvSpPr>
        <p:spPr>
          <a:xfrm>
            <a:off x="4459787" y="2512094"/>
            <a:ext cx="7153770" cy="2400657"/>
          </a:xfrm>
          <a:prstGeom prst="rect">
            <a:avLst/>
          </a:prstGeom>
        </p:spPr>
        <p:txBody>
          <a:bodyPr wrap="square">
            <a:spAutoFit/>
          </a:bodyPr>
          <a:lstStyle/>
          <a:p>
            <a:pPr lvl="0" indent="539750" algn="just" fontAlgn="auto">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党的十一届三中全会以后，我们党深刻总结新中国成立以来正反两方面经验，深刻揭示社会主义本质，确立社会主义初级阶段基本路线，明确提出走自己的路、建设中国特色社会主义，科学回答了建设中国特色社会主义的一系列基本问题，成功开创、捍卫和发展了中国特色社会主义。</a:t>
            </a:r>
          </a:p>
        </p:txBody>
      </p:sp>
      <p:sp>
        <p:nvSpPr>
          <p:cNvPr id="8" name="矩形 7"/>
          <p:cNvSpPr/>
          <p:nvPr/>
        </p:nvSpPr>
        <p:spPr>
          <a:xfrm>
            <a:off x="353886" y="5058439"/>
            <a:ext cx="3957042" cy="757130"/>
          </a:xfrm>
          <a:prstGeom prst="rect">
            <a:avLst/>
          </a:prstGeom>
        </p:spPr>
        <p:txBody>
          <a:bodyPr wrap="square">
            <a:spAutoFit/>
          </a:bodyPr>
          <a:lstStyle/>
          <a:p>
            <a:pPr indent="360045" algn="just">
              <a:lnSpc>
                <a:spcPct val="120000"/>
              </a:lnSpc>
            </a:pPr>
            <a:r>
              <a:rPr lang="en-US" altLang="zh-CN"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1982</a:t>
            </a: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9</a:t>
            </a: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日至</a:t>
            </a:r>
            <a:r>
              <a:rPr lang="en-US" altLang="zh-CN"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a:t>
            </a:r>
            <a:r>
              <a:rPr lang="zh-CN" altLang="en-US" sz="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日，邓小平在党的十二大开幕词中明确提出了“建设有中国特色的社会主义”的重大命题</a:t>
            </a:r>
          </a:p>
        </p:txBody>
      </p:sp>
      <p:pic>
        <p:nvPicPr>
          <p:cNvPr id="9" name="图片 8"/>
          <p:cNvPicPr/>
          <p:nvPr/>
        </p:nvPicPr>
        <p:blipFill>
          <a:blip r:embed="rId3"/>
          <a:stretch>
            <a:fillRect/>
          </a:stretch>
        </p:blipFill>
        <p:spPr>
          <a:xfrm>
            <a:off x="349164" y="2283774"/>
            <a:ext cx="3957042" cy="2690789"/>
          </a:xfrm>
          <a:prstGeom prst="rect">
            <a:avLst/>
          </a:prstGeom>
          <a:ln w="38100">
            <a:solidFill>
              <a:schemeClr val="bg1"/>
            </a:solidFill>
          </a:ln>
          <a:effectLst>
            <a:outerShdw blurRad="50800" dist="38100" dir="2700000" algn="tl" rotWithShape="0">
              <a:prstClr val="black">
                <a:alpha val="40000"/>
              </a:prstClr>
            </a:outerShdw>
          </a:effectLst>
          <a:scene3d>
            <a:camera prst="orthographicFront"/>
            <a:lightRig rig="balanced" dir="t"/>
          </a:scene3d>
          <a:sp3d prstMaterial="softEdge">
            <a:bevelT w="203200" h="101600" prst="cross"/>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3240000"/>
            <a:ext cx="12420000" cy="3060000"/>
          </a:xfrm>
          <a:prstGeom prst="cube">
            <a:avLst>
              <a:gd name="adj" fmla="val 1801"/>
            </a:avLst>
          </a:prstGeom>
          <a:noFill/>
          <a:effectLst>
            <a:outerShdw blurRad="381000" dist="127000" dir="5400000" algn="t" rotWithShape="0">
              <a:prstClr val="black">
                <a:alpha val="15000"/>
              </a:prstClr>
            </a:outerShdw>
          </a:effectLst>
        </p:spPr>
      </p:pic>
      <p:sp>
        <p:nvSpPr>
          <p:cNvPr id="8" name="任意多边形 11"/>
          <p:cNvSpPr/>
          <p:nvPr/>
        </p:nvSpPr>
        <p:spPr>
          <a:xfrm>
            <a:off x="876000" y="1980000"/>
            <a:ext cx="10440000" cy="252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3" name="文本框 2"/>
          <p:cNvSpPr txBox="1"/>
          <p:nvPr/>
        </p:nvSpPr>
        <p:spPr>
          <a:xfrm>
            <a:off x="1251408" y="2028180"/>
            <a:ext cx="9360000" cy="2224776"/>
          </a:xfrm>
          <a:prstGeom prst="rect">
            <a:avLst/>
          </a:prstGeom>
          <a:noFill/>
        </p:spPr>
        <p:txBody>
          <a:bodyPr wrap="square">
            <a:spAutoFit/>
          </a:bodyPr>
          <a:lstStyle/>
          <a:p>
            <a:pPr algn="just">
              <a:lnSpc>
                <a:spcPct val="200000"/>
              </a:lnSpc>
            </a:pPr>
            <a:r>
              <a:rPr lang="zh-CN" altLang="en-US" dirty="0">
                <a:latin typeface="微软雅黑" panose="020B0503020204020204" pitchFamily="34" charset="-122"/>
                <a:ea typeface="微软雅黑" panose="020B0503020204020204" pitchFamily="34" charset="-122"/>
                <a:sym typeface="+mn-ea"/>
              </a:rPr>
              <a:t>　　中国特色社会主义是中国共产党领导中国人民长期探索、不断坚持、接续发展的结果，根植于中国大地、反映中国人民意愿、适应中国和时代发展进步要求。历史和实践充分证明，只有社会主义才能救中国，只有中国特色社会主义才能发展中国，只有坚持和发展中国特色社会主义才能实现中华民族伟大复兴。</a:t>
            </a:r>
            <a:endParaRPr lang="zh-CN" altLang="en-US" dirty="0">
              <a:latin typeface="微软雅黑" panose="020B0503020204020204" pitchFamily="34" charset="-122"/>
              <a:ea typeface="微软雅黑" panose="020B0503020204020204" pitchFamily="34" charset="-122"/>
            </a:endParaRPr>
          </a:p>
        </p:txBody>
      </p:sp>
      <p:sp>
        <p:nvSpPr>
          <p:cNvPr id="6" name="文本框 5"/>
          <p:cNvSpPr txBox="1"/>
          <p:nvPr>
            <p:custDataLst>
              <p:tags r:id="rId1"/>
            </p:custDataLst>
          </p:nvPr>
        </p:nvSpPr>
        <p:spPr>
          <a:xfrm>
            <a:off x="1416000" y="4500000"/>
            <a:ext cx="9360000" cy="1422954"/>
          </a:xfrm>
          <a:prstGeom prst="rect">
            <a:avLst/>
          </a:prstGeom>
          <a:noFill/>
        </p:spPr>
        <p:txBody>
          <a:bodyPr wrap="square" rtlCol="0" anchor="t">
            <a:spAutoFit/>
          </a:bodyPr>
          <a:lstStyle/>
          <a:p>
            <a:pPr indent="0" algn="just" fontAlgn="auto">
              <a:lnSpc>
                <a:spcPct val="150000"/>
              </a:lnSpc>
              <a:buFont typeface="Wingdings" panose="05000000000000000000" charset="0"/>
              <a:buNone/>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　　科学社会主义扎根中国大地、开花结果，是因为它回答了近代以来中华民族面临的历史性课题，同我国传承了几千年的优秀历史文化和广大人民日用而不觉的价值观念具有高度的契合性。</a:t>
            </a:r>
          </a:p>
        </p:txBody>
      </p:sp>
      <p:sp>
        <p:nvSpPr>
          <p:cNvPr id="7" name="文本框 6"/>
          <p:cNvSpPr txBox="1"/>
          <p:nvPr/>
        </p:nvSpPr>
        <p:spPr>
          <a:xfrm>
            <a:off x="2532565" y="936000"/>
            <a:ext cx="7126871" cy="861774"/>
          </a:xfrm>
          <a:prstGeom prst="rect">
            <a:avLst/>
          </a:prstGeom>
          <a:noFill/>
        </p:spPr>
        <p:txBody>
          <a:bodyPr wrap="square" rtlCol="0" anchor="t">
            <a:spAutoFit/>
          </a:bodyPr>
          <a:lstStyle/>
          <a:p>
            <a:pPr indent="0" algn="ctr" fontAlgn="auto">
              <a:spcAft>
                <a:spcPts val="1200"/>
              </a:spcAft>
              <a:buFont typeface="Wingdings" panose="05000000000000000000" charset="0"/>
              <a:buNone/>
            </a:pPr>
            <a:r>
              <a:rPr lang="zh-CN" altLang="en-US" sz="2000" b="1" dirty="0">
                <a:solidFill>
                  <a:srgbClr val="C00000"/>
                </a:solidFill>
                <a:latin typeface="微软雅黑" panose="020B0503020204020204" pitchFamily="34" charset="-122"/>
                <a:ea typeface="微软雅黑" panose="020B0503020204020204" pitchFamily="34" charset="-122"/>
                <a:sym typeface="+mn-lt"/>
              </a:rPr>
              <a:t>一个国家实行什么样的主义，</a:t>
            </a:r>
            <a:endParaRPr lang="en-US" altLang="zh-CN" sz="2000" b="1" dirty="0">
              <a:solidFill>
                <a:srgbClr val="C00000"/>
              </a:solidFill>
              <a:latin typeface="微软雅黑" panose="020B0503020204020204" pitchFamily="34" charset="-122"/>
              <a:ea typeface="微软雅黑" panose="020B0503020204020204" pitchFamily="34" charset="-122"/>
              <a:sym typeface="+mn-lt"/>
            </a:endParaRPr>
          </a:p>
          <a:p>
            <a:pPr indent="0" algn="ctr" fontAlgn="auto">
              <a:spcAft>
                <a:spcPts val="1200"/>
              </a:spcAft>
              <a:buFont typeface="Wingdings" panose="05000000000000000000" charset="0"/>
              <a:buNone/>
            </a:pPr>
            <a:r>
              <a:rPr lang="zh-CN" altLang="en-US" sz="2000" b="1" dirty="0">
                <a:solidFill>
                  <a:srgbClr val="C00000"/>
                </a:solidFill>
                <a:latin typeface="微软雅黑" panose="020B0503020204020204" pitchFamily="34" charset="-122"/>
                <a:ea typeface="微软雅黑" panose="020B0503020204020204" pitchFamily="34" charset="-122"/>
                <a:sym typeface="+mn-lt"/>
              </a:rPr>
              <a:t>关键要看这个主义能否解决这个国家面临的历史性课题。</a:t>
            </a:r>
            <a:endParaRPr lang="zh-CN" altLang="en-US" sz="28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对角圆角矩形 55"/>
          <p:cNvSpPr/>
          <p:nvPr/>
        </p:nvSpPr>
        <p:spPr>
          <a:xfrm flipH="1">
            <a:off x="3576000" y="900000"/>
            <a:ext cx="504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中国特色社会主义不是从天上掉下来的</a:t>
            </a:r>
          </a:p>
        </p:txBody>
      </p:sp>
      <p:sp>
        <p:nvSpPr>
          <p:cNvPr id="88" name="矩形 87"/>
          <p:cNvSpPr/>
          <p:nvPr/>
        </p:nvSpPr>
        <p:spPr>
          <a:xfrm>
            <a:off x="0" y="1944000"/>
            <a:ext cx="12192000" cy="1800000"/>
          </a:xfrm>
          <a:prstGeom prst="rect">
            <a:avLst/>
          </a:prstGeom>
          <a:gradFill>
            <a:gsLst>
              <a:gs pos="0">
                <a:srgbClr val="9E0406"/>
              </a:gs>
              <a:gs pos="100000">
                <a:srgbClr val="D49A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对角圆角矩形 48"/>
          <p:cNvSpPr/>
          <p:nvPr/>
        </p:nvSpPr>
        <p:spPr>
          <a:xfrm>
            <a:off x="4476000" y="1656000"/>
            <a:ext cx="3240000" cy="468000"/>
          </a:xfrm>
          <a:prstGeom prst="round2DiagRect">
            <a:avLst/>
          </a:prstGeom>
          <a:solidFill>
            <a:schemeClr val="bg1"/>
          </a:solidFill>
          <a:ln w="63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从历史纵深中走来</a:t>
            </a:r>
          </a:p>
        </p:txBody>
      </p:sp>
      <p:grpSp>
        <p:nvGrpSpPr>
          <p:cNvPr id="8" name="组合 7"/>
          <p:cNvGrpSpPr/>
          <p:nvPr/>
        </p:nvGrpSpPr>
        <p:grpSpPr>
          <a:xfrm>
            <a:off x="337839" y="2376000"/>
            <a:ext cx="1800000" cy="2664000"/>
            <a:chOff x="337839" y="2338480"/>
            <a:chExt cx="1800000" cy="2664000"/>
          </a:xfrm>
        </p:grpSpPr>
        <p:sp>
          <p:nvSpPr>
            <p:cNvPr id="50" name="işlídê"/>
            <p:cNvSpPr/>
            <p:nvPr/>
          </p:nvSpPr>
          <p:spPr>
            <a:xfrm>
              <a:off x="337839" y="2338480"/>
              <a:ext cx="1800000" cy="2664000"/>
            </a:xfrm>
            <a:prstGeom prst="foldedCorner">
              <a:avLst>
                <a:gd name="adj" fmla="val 11282"/>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文本框 80"/>
            <p:cNvSpPr txBox="1"/>
            <p:nvPr/>
          </p:nvSpPr>
          <p:spPr>
            <a:xfrm>
              <a:off x="600432" y="2621817"/>
              <a:ext cx="1274815" cy="411957"/>
            </a:xfrm>
            <a:custGeom>
              <a:avLst/>
              <a:gdLst/>
              <a:ahLst/>
              <a:cxnLst/>
              <a:rect l="l" t="t" r="r" b="b"/>
              <a:pathLst>
                <a:path w="1274815" h="411957">
                  <a:moveTo>
                    <a:pt x="1135976" y="34941"/>
                  </a:moveTo>
                  <a:cubicBezTo>
                    <a:pt x="1097111" y="34941"/>
                    <a:pt x="1078306" y="90331"/>
                    <a:pt x="1079559" y="201110"/>
                  </a:cubicBezTo>
                  <a:cubicBezTo>
                    <a:pt x="1077032" y="318319"/>
                    <a:pt x="1095766" y="376955"/>
                    <a:pt x="1135760" y="377016"/>
                  </a:cubicBezTo>
                  <a:cubicBezTo>
                    <a:pt x="1172960" y="378249"/>
                    <a:pt x="1190914" y="322222"/>
                    <a:pt x="1189619" y="208937"/>
                  </a:cubicBezTo>
                  <a:cubicBezTo>
                    <a:pt x="1189619" y="90351"/>
                    <a:pt x="1171738" y="32353"/>
                    <a:pt x="1135976" y="34941"/>
                  </a:cubicBezTo>
                  <a:close/>
                  <a:moveTo>
                    <a:pt x="802601" y="34941"/>
                  </a:moveTo>
                  <a:cubicBezTo>
                    <a:pt x="763736" y="34941"/>
                    <a:pt x="744931" y="90331"/>
                    <a:pt x="746184" y="201110"/>
                  </a:cubicBezTo>
                  <a:cubicBezTo>
                    <a:pt x="743657" y="318319"/>
                    <a:pt x="762391" y="376955"/>
                    <a:pt x="802385" y="377016"/>
                  </a:cubicBezTo>
                  <a:cubicBezTo>
                    <a:pt x="839585" y="378249"/>
                    <a:pt x="857539" y="322222"/>
                    <a:pt x="856244" y="208937"/>
                  </a:cubicBezTo>
                  <a:cubicBezTo>
                    <a:pt x="856244" y="90351"/>
                    <a:pt x="838363" y="32353"/>
                    <a:pt x="802601" y="34941"/>
                  </a:cubicBezTo>
                  <a:close/>
                  <a:moveTo>
                    <a:pt x="469226" y="34941"/>
                  </a:moveTo>
                  <a:cubicBezTo>
                    <a:pt x="430361" y="34941"/>
                    <a:pt x="411556" y="90331"/>
                    <a:pt x="412809" y="201110"/>
                  </a:cubicBezTo>
                  <a:cubicBezTo>
                    <a:pt x="410282" y="318319"/>
                    <a:pt x="429016" y="376955"/>
                    <a:pt x="469010" y="377016"/>
                  </a:cubicBezTo>
                  <a:cubicBezTo>
                    <a:pt x="506210" y="378249"/>
                    <a:pt x="524164" y="322222"/>
                    <a:pt x="522870" y="208937"/>
                  </a:cubicBezTo>
                  <a:cubicBezTo>
                    <a:pt x="522870" y="90351"/>
                    <a:pt x="504988" y="32353"/>
                    <a:pt x="469226" y="34941"/>
                  </a:cubicBezTo>
                  <a:close/>
                  <a:moveTo>
                    <a:pt x="31213" y="7672"/>
                  </a:moveTo>
                  <a:lnTo>
                    <a:pt x="247729" y="7672"/>
                  </a:lnTo>
                  <a:lnTo>
                    <a:pt x="247729" y="89078"/>
                  </a:lnTo>
                  <a:lnTo>
                    <a:pt x="63504" y="89078"/>
                  </a:lnTo>
                  <a:lnTo>
                    <a:pt x="54384" y="189371"/>
                  </a:lnTo>
                  <a:cubicBezTo>
                    <a:pt x="72871" y="162318"/>
                    <a:pt x="102604" y="150753"/>
                    <a:pt x="143584" y="154676"/>
                  </a:cubicBezTo>
                  <a:cubicBezTo>
                    <a:pt x="224518" y="160079"/>
                    <a:pt x="265641" y="201316"/>
                    <a:pt x="266956" y="278387"/>
                  </a:cubicBezTo>
                  <a:cubicBezTo>
                    <a:pt x="265621" y="364805"/>
                    <a:pt x="218571" y="408681"/>
                    <a:pt x="125806" y="410016"/>
                  </a:cubicBezTo>
                  <a:cubicBezTo>
                    <a:pt x="46105" y="408681"/>
                    <a:pt x="4170" y="382409"/>
                    <a:pt x="0" y="331199"/>
                  </a:cubicBezTo>
                  <a:cubicBezTo>
                    <a:pt x="0" y="303714"/>
                    <a:pt x="13742" y="289972"/>
                    <a:pt x="41227" y="289972"/>
                  </a:cubicBezTo>
                  <a:cubicBezTo>
                    <a:pt x="64993" y="287364"/>
                    <a:pt x="78951" y="299062"/>
                    <a:pt x="83100" y="325067"/>
                  </a:cubicBezTo>
                  <a:cubicBezTo>
                    <a:pt x="88051" y="359638"/>
                    <a:pt x="102163" y="376955"/>
                    <a:pt x="125436" y="377016"/>
                  </a:cubicBezTo>
                  <a:cubicBezTo>
                    <a:pt x="161753" y="375866"/>
                    <a:pt x="180528" y="346204"/>
                    <a:pt x="181761" y="288031"/>
                  </a:cubicBezTo>
                  <a:cubicBezTo>
                    <a:pt x="183055" y="227475"/>
                    <a:pt x="163694" y="196601"/>
                    <a:pt x="123680" y="195410"/>
                  </a:cubicBezTo>
                  <a:cubicBezTo>
                    <a:pt x="93751" y="195410"/>
                    <a:pt x="66842" y="214103"/>
                    <a:pt x="42952" y="251488"/>
                  </a:cubicBezTo>
                  <a:lnTo>
                    <a:pt x="13558" y="239656"/>
                  </a:lnTo>
                  <a:close/>
                  <a:moveTo>
                    <a:pt x="1135513" y="0"/>
                  </a:moveTo>
                  <a:cubicBezTo>
                    <a:pt x="1227087" y="1356"/>
                    <a:pt x="1273521" y="70970"/>
                    <a:pt x="1274815" y="208844"/>
                  </a:cubicBezTo>
                  <a:cubicBezTo>
                    <a:pt x="1273500" y="342897"/>
                    <a:pt x="1227097" y="410602"/>
                    <a:pt x="1135606" y="411957"/>
                  </a:cubicBezTo>
                  <a:cubicBezTo>
                    <a:pt x="1038856" y="410602"/>
                    <a:pt x="991118" y="342897"/>
                    <a:pt x="992391" y="208844"/>
                  </a:cubicBezTo>
                  <a:cubicBezTo>
                    <a:pt x="995021" y="70970"/>
                    <a:pt x="1042728" y="1356"/>
                    <a:pt x="1135513" y="0"/>
                  </a:cubicBezTo>
                  <a:close/>
                  <a:moveTo>
                    <a:pt x="802138" y="0"/>
                  </a:moveTo>
                  <a:cubicBezTo>
                    <a:pt x="893712" y="1356"/>
                    <a:pt x="940146" y="70970"/>
                    <a:pt x="941440" y="208844"/>
                  </a:cubicBezTo>
                  <a:cubicBezTo>
                    <a:pt x="940125" y="342897"/>
                    <a:pt x="893722" y="410602"/>
                    <a:pt x="802231" y="411957"/>
                  </a:cubicBezTo>
                  <a:cubicBezTo>
                    <a:pt x="705481" y="410602"/>
                    <a:pt x="657743" y="342897"/>
                    <a:pt x="659016" y="208844"/>
                  </a:cubicBezTo>
                  <a:cubicBezTo>
                    <a:pt x="661646" y="70970"/>
                    <a:pt x="709353" y="1356"/>
                    <a:pt x="802138" y="0"/>
                  </a:cubicBezTo>
                  <a:close/>
                  <a:moveTo>
                    <a:pt x="468764" y="0"/>
                  </a:moveTo>
                  <a:cubicBezTo>
                    <a:pt x="560337" y="1356"/>
                    <a:pt x="606771" y="70970"/>
                    <a:pt x="608065" y="208844"/>
                  </a:cubicBezTo>
                  <a:cubicBezTo>
                    <a:pt x="606750" y="342897"/>
                    <a:pt x="560347" y="410602"/>
                    <a:pt x="468856" y="411957"/>
                  </a:cubicBezTo>
                  <a:cubicBezTo>
                    <a:pt x="372106" y="410602"/>
                    <a:pt x="324368" y="342897"/>
                    <a:pt x="325641" y="208844"/>
                  </a:cubicBezTo>
                  <a:cubicBezTo>
                    <a:pt x="328271" y="70970"/>
                    <a:pt x="375978" y="1356"/>
                    <a:pt x="468764"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4000" b="1" dirty="0">
                <a:solidFill>
                  <a:srgbClr val="C4241F"/>
                </a:solidFill>
                <a:latin typeface="方正粗雅宋_GBK" panose="02000000000000000000" pitchFamily="2" charset="-122"/>
                <a:ea typeface="方正粗雅宋_GBK" panose="02000000000000000000" pitchFamily="2" charset="-122"/>
              </a:endParaRPr>
            </a:p>
          </p:txBody>
        </p:sp>
        <p:sp>
          <p:nvSpPr>
            <p:cNvPr id="4" name="文本框 3"/>
            <p:cNvSpPr txBox="1"/>
            <p:nvPr/>
          </p:nvSpPr>
          <p:spPr>
            <a:xfrm>
              <a:off x="373839" y="3269905"/>
              <a:ext cx="1728000" cy="1092607"/>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中华文明</a:t>
              </a:r>
            </a:p>
            <a:p>
              <a:pPr algn="ctr">
                <a:lnSpc>
                  <a:spcPct val="13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5000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多年的传承</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发展</a:t>
              </a:r>
            </a:p>
          </p:txBody>
        </p:sp>
        <p:cxnSp>
          <p:nvCxnSpPr>
            <p:cNvPr id="9" name="直接连接符 8"/>
            <p:cNvCxnSpPr/>
            <p:nvPr/>
          </p:nvCxnSpPr>
          <p:spPr>
            <a:xfrm>
              <a:off x="481839" y="3185681"/>
              <a:ext cx="1512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228087" y="2376000"/>
            <a:ext cx="1800000" cy="2664000"/>
            <a:chOff x="4188027" y="2338480"/>
            <a:chExt cx="1800000" cy="2664000"/>
          </a:xfrm>
        </p:grpSpPr>
        <p:sp>
          <p:nvSpPr>
            <p:cNvPr id="51" name="işlídê"/>
            <p:cNvSpPr/>
            <p:nvPr/>
          </p:nvSpPr>
          <p:spPr>
            <a:xfrm>
              <a:off x="4188027" y="2338480"/>
              <a:ext cx="1800000" cy="2664000"/>
            </a:xfrm>
            <a:prstGeom prst="foldedCorner">
              <a:avLst>
                <a:gd name="adj" fmla="val 11282"/>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2" name="文本框 81"/>
            <p:cNvSpPr txBox="1"/>
            <p:nvPr/>
          </p:nvSpPr>
          <p:spPr>
            <a:xfrm>
              <a:off x="4637613" y="2619783"/>
              <a:ext cx="900829" cy="413991"/>
            </a:xfrm>
            <a:custGeom>
              <a:avLst/>
              <a:gdLst/>
              <a:ahLst/>
              <a:cxnLst/>
              <a:rect l="l" t="t" r="r" b="b"/>
              <a:pathLst>
                <a:path w="900829" h="413991">
                  <a:moveTo>
                    <a:pt x="397526" y="234172"/>
                  </a:moveTo>
                  <a:cubicBezTo>
                    <a:pt x="369097" y="249373"/>
                    <a:pt x="355529" y="275327"/>
                    <a:pt x="356823" y="312034"/>
                  </a:cubicBezTo>
                  <a:cubicBezTo>
                    <a:pt x="356823" y="356671"/>
                    <a:pt x="378053" y="378989"/>
                    <a:pt x="420512" y="378989"/>
                  </a:cubicBezTo>
                  <a:cubicBezTo>
                    <a:pt x="463135" y="378989"/>
                    <a:pt x="485659" y="360769"/>
                    <a:pt x="488083" y="324328"/>
                  </a:cubicBezTo>
                  <a:cubicBezTo>
                    <a:pt x="493218" y="292386"/>
                    <a:pt x="463032" y="262334"/>
                    <a:pt x="397526" y="234172"/>
                  </a:cubicBezTo>
                  <a:close/>
                  <a:moveTo>
                    <a:pt x="761990" y="36975"/>
                  </a:moveTo>
                  <a:cubicBezTo>
                    <a:pt x="723126" y="36975"/>
                    <a:pt x="704320" y="92365"/>
                    <a:pt x="705573" y="203144"/>
                  </a:cubicBezTo>
                  <a:cubicBezTo>
                    <a:pt x="703047" y="320353"/>
                    <a:pt x="721781" y="378989"/>
                    <a:pt x="761775" y="379050"/>
                  </a:cubicBezTo>
                  <a:cubicBezTo>
                    <a:pt x="798975" y="380283"/>
                    <a:pt x="816928" y="324256"/>
                    <a:pt x="815634" y="210971"/>
                  </a:cubicBezTo>
                  <a:cubicBezTo>
                    <a:pt x="815634" y="92385"/>
                    <a:pt x="797753" y="34387"/>
                    <a:pt x="761990" y="36975"/>
                  </a:cubicBezTo>
                  <a:close/>
                  <a:moveTo>
                    <a:pt x="426304" y="35034"/>
                  </a:moveTo>
                  <a:cubicBezTo>
                    <a:pt x="391384" y="33740"/>
                    <a:pt x="373349" y="50553"/>
                    <a:pt x="372198" y="85473"/>
                  </a:cubicBezTo>
                  <a:cubicBezTo>
                    <a:pt x="369672" y="117518"/>
                    <a:pt x="395051" y="145094"/>
                    <a:pt x="448335" y="168203"/>
                  </a:cubicBezTo>
                  <a:cubicBezTo>
                    <a:pt x="472245" y="149387"/>
                    <a:pt x="484200" y="126874"/>
                    <a:pt x="484200" y="100663"/>
                  </a:cubicBezTo>
                  <a:cubicBezTo>
                    <a:pt x="483009" y="56910"/>
                    <a:pt x="463710" y="35034"/>
                    <a:pt x="426304" y="35034"/>
                  </a:cubicBezTo>
                  <a:close/>
                  <a:moveTo>
                    <a:pt x="761528" y="2034"/>
                  </a:moveTo>
                  <a:cubicBezTo>
                    <a:pt x="853102" y="3390"/>
                    <a:pt x="899535" y="73004"/>
                    <a:pt x="900829" y="210878"/>
                  </a:cubicBezTo>
                  <a:cubicBezTo>
                    <a:pt x="899515" y="344931"/>
                    <a:pt x="853112" y="412636"/>
                    <a:pt x="761621" y="413991"/>
                  </a:cubicBezTo>
                  <a:cubicBezTo>
                    <a:pt x="664871" y="412636"/>
                    <a:pt x="617132" y="344931"/>
                    <a:pt x="618406" y="210878"/>
                  </a:cubicBezTo>
                  <a:cubicBezTo>
                    <a:pt x="621035" y="73004"/>
                    <a:pt x="668743" y="3390"/>
                    <a:pt x="761528" y="2034"/>
                  </a:cubicBezTo>
                  <a:close/>
                  <a:moveTo>
                    <a:pt x="426119" y="93"/>
                  </a:moveTo>
                  <a:cubicBezTo>
                    <a:pt x="506066" y="1448"/>
                    <a:pt x="547386" y="34284"/>
                    <a:pt x="550076" y="98599"/>
                  </a:cubicBezTo>
                  <a:cubicBezTo>
                    <a:pt x="551412" y="141325"/>
                    <a:pt x="528878" y="170864"/>
                    <a:pt x="482475" y="187214"/>
                  </a:cubicBezTo>
                  <a:cubicBezTo>
                    <a:pt x="539189" y="213364"/>
                    <a:pt x="566232" y="251016"/>
                    <a:pt x="563603" y="300171"/>
                  </a:cubicBezTo>
                  <a:cubicBezTo>
                    <a:pt x="560871" y="376051"/>
                    <a:pt x="513174" y="413991"/>
                    <a:pt x="420512" y="413991"/>
                  </a:cubicBezTo>
                  <a:cubicBezTo>
                    <a:pt x="336806" y="413991"/>
                    <a:pt x="293586" y="381823"/>
                    <a:pt x="290854" y="317488"/>
                  </a:cubicBezTo>
                  <a:cubicBezTo>
                    <a:pt x="290854" y="265498"/>
                    <a:pt x="315340" y="231224"/>
                    <a:pt x="364311" y="214668"/>
                  </a:cubicBezTo>
                  <a:cubicBezTo>
                    <a:pt x="317907" y="189895"/>
                    <a:pt x="296000" y="156320"/>
                    <a:pt x="298588" y="113943"/>
                  </a:cubicBezTo>
                  <a:cubicBezTo>
                    <a:pt x="303909" y="39399"/>
                    <a:pt x="346419" y="1448"/>
                    <a:pt x="426119" y="93"/>
                  </a:cubicBezTo>
                  <a:close/>
                  <a:moveTo>
                    <a:pt x="137514" y="0"/>
                  </a:moveTo>
                  <a:lnTo>
                    <a:pt x="137514" y="325591"/>
                  </a:lnTo>
                  <a:cubicBezTo>
                    <a:pt x="138665" y="357513"/>
                    <a:pt x="156063" y="374120"/>
                    <a:pt x="189710" y="375415"/>
                  </a:cubicBezTo>
                  <a:lnTo>
                    <a:pt x="189710" y="404316"/>
                  </a:lnTo>
                  <a:lnTo>
                    <a:pt x="0" y="404316"/>
                  </a:lnTo>
                  <a:lnTo>
                    <a:pt x="0" y="375415"/>
                  </a:lnTo>
                  <a:cubicBezTo>
                    <a:pt x="36091" y="374120"/>
                    <a:pt x="54137" y="356650"/>
                    <a:pt x="54137" y="323003"/>
                  </a:cubicBezTo>
                  <a:lnTo>
                    <a:pt x="54137" y="109969"/>
                  </a:lnTo>
                  <a:cubicBezTo>
                    <a:pt x="55431" y="96000"/>
                    <a:pt x="52576" y="84436"/>
                    <a:pt x="45571" y="75274"/>
                  </a:cubicBezTo>
                  <a:cubicBezTo>
                    <a:pt x="40107" y="66503"/>
                    <a:pt x="26848" y="62117"/>
                    <a:pt x="5793" y="62117"/>
                  </a:cubicBezTo>
                  <a:lnTo>
                    <a:pt x="5793" y="30196"/>
                  </a:ln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4000" b="1" dirty="0">
                <a:solidFill>
                  <a:srgbClr val="C4241F"/>
                </a:solidFill>
                <a:latin typeface="方正粗雅宋_GBK" panose="02000000000000000000" pitchFamily="2" charset="-122"/>
                <a:ea typeface="方正粗雅宋_GBK" panose="02000000000000000000" pitchFamily="2" charset="-122"/>
              </a:endParaRPr>
            </a:p>
          </p:txBody>
        </p:sp>
        <p:sp>
          <p:nvSpPr>
            <p:cNvPr id="73" name="文本框 72"/>
            <p:cNvSpPr txBox="1"/>
            <p:nvPr/>
          </p:nvSpPr>
          <p:spPr>
            <a:xfrm>
              <a:off x="4224027" y="3269905"/>
              <a:ext cx="1728000" cy="1372683"/>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近代以来中华民族由衰到盛</a:t>
              </a:r>
            </a:p>
            <a:p>
              <a:pPr algn="ctr">
                <a:lnSpc>
                  <a:spcPct val="13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180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多年的历史进程</a:t>
              </a:r>
            </a:p>
          </p:txBody>
        </p:sp>
        <p:cxnSp>
          <p:nvCxnSpPr>
            <p:cNvPr id="77" name="直接连接符 76"/>
            <p:cNvCxnSpPr/>
            <p:nvPr/>
          </p:nvCxnSpPr>
          <p:spPr>
            <a:xfrm>
              <a:off x="4332027" y="3185681"/>
              <a:ext cx="1512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6173211" y="2376000"/>
            <a:ext cx="1800000" cy="2664000"/>
            <a:chOff x="6108742" y="2338480"/>
            <a:chExt cx="1800000" cy="2664000"/>
          </a:xfrm>
        </p:grpSpPr>
        <p:sp>
          <p:nvSpPr>
            <p:cNvPr id="66" name="işlídê"/>
            <p:cNvSpPr/>
            <p:nvPr/>
          </p:nvSpPr>
          <p:spPr>
            <a:xfrm>
              <a:off x="6108742" y="2338480"/>
              <a:ext cx="1800000" cy="2664000"/>
            </a:xfrm>
            <a:prstGeom prst="foldedCorner">
              <a:avLst>
                <a:gd name="adj" fmla="val 11282"/>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文本框 82"/>
            <p:cNvSpPr txBox="1"/>
            <p:nvPr/>
          </p:nvSpPr>
          <p:spPr>
            <a:xfrm>
              <a:off x="6558328" y="2619783"/>
              <a:ext cx="900829" cy="413991"/>
            </a:xfrm>
            <a:custGeom>
              <a:avLst/>
              <a:gdLst/>
              <a:ahLst/>
              <a:cxnLst/>
              <a:rect l="l" t="t" r="r" b="b"/>
              <a:pathLst>
                <a:path w="900829" h="413991">
                  <a:moveTo>
                    <a:pt x="761990" y="36975"/>
                  </a:moveTo>
                  <a:cubicBezTo>
                    <a:pt x="723126" y="36975"/>
                    <a:pt x="704320" y="92365"/>
                    <a:pt x="705573" y="203144"/>
                  </a:cubicBezTo>
                  <a:cubicBezTo>
                    <a:pt x="703047" y="320353"/>
                    <a:pt x="721781" y="378989"/>
                    <a:pt x="761775" y="379050"/>
                  </a:cubicBezTo>
                  <a:cubicBezTo>
                    <a:pt x="798975" y="380283"/>
                    <a:pt x="816928" y="324256"/>
                    <a:pt x="815634" y="210971"/>
                  </a:cubicBezTo>
                  <a:cubicBezTo>
                    <a:pt x="815634" y="92385"/>
                    <a:pt x="797753" y="34387"/>
                    <a:pt x="761990" y="36975"/>
                  </a:cubicBezTo>
                  <a:close/>
                  <a:moveTo>
                    <a:pt x="428615" y="36975"/>
                  </a:moveTo>
                  <a:cubicBezTo>
                    <a:pt x="389751" y="36975"/>
                    <a:pt x="370945" y="92365"/>
                    <a:pt x="372198" y="203144"/>
                  </a:cubicBezTo>
                  <a:cubicBezTo>
                    <a:pt x="369672" y="320353"/>
                    <a:pt x="388406" y="378989"/>
                    <a:pt x="428400" y="379050"/>
                  </a:cubicBezTo>
                  <a:cubicBezTo>
                    <a:pt x="465600" y="380283"/>
                    <a:pt x="483553" y="324256"/>
                    <a:pt x="482259" y="210971"/>
                  </a:cubicBezTo>
                  <a:cubicBezTo>
                    <a:pt x="482259" y="92385"/>
                    <a:pt x="464378" y="34387"/>
                    <a:pt x="428615" y="36975"/>
                  </a:cubicBezTo>
                  <a:close/>
                  <a:moveTo>
                    <a:pt x="761528" y="2034"/>
                  </a:moveTo>
                  <a:cubicBezTo>
                    <a:pt x="853102" y="3390"/>
                    <a:pt x="899535" y="73004"/>
                    <a:pt x="900829" y="210878"/>
                  </a:cubicBezTo>
                  <a:cubicBezTo>
                    <a:pt x="899515" y="344931"/>
                    <a:pt x="853112" y="412636"/>
                    <a:pt x="761621" y="413991"/>
                  </a:cubicBezTo>
                  <a:cubicBezTo>
                    <a:pt x="664871" y="412636"/>
                    <a:pt x="617133" y="344931"/>
                    <a:pt x="618406" y="210878"/>
                  </a:cubicBezTo>
                  <a:cubicBezTo>
                    <a:pt x="621035" y="73004"/>
                    <a:pt x="668743" y="3390"/>
                    <a:pt x="761528" y="2034"/>
                  </a:cubicBezTo>
                  <a:close/>
                  <a:moveTo>
                    <a:pt x="428153" y="2034"/>
                  </a:moveTo>
                  <a:cubicBezTo>
                    <a:pt x="519727" y="3390"/>
                    <a:pt x="566160" y="73004"/>
                    <a:pt x="567455" y="210878"/>
                  </a:cubicBezTo>
                  <a:cubicBezTo>
                    <a:pt x="566140" y="344931"/>
                    <a:pt x="519737" y="412636"/>
                    <a:pt x="428246" y="413991"/>
                  </a:cubicBezTo>
                  <a:cubicBezTo>
                    <a:pt x="331496" y="412636"/>
                    <a:pt x="283758" y="344931"/>
                    <a:pt x="285031" y="210878"/>
                  </a:cubicBezTo>
                  <a:cubicBezTo>
                    <a:pt x="287660" y="73004"/>
                    <a:pt x="335368" y="3390"/>
                    <a:pt x="428153" y="2034"/>
                  </a:cubicBezTo>
                  <a:close/>
                  <a:moveTo>
                    <a:pt x="137515" y="0"/>
                  </a:moveTo>
                  <a:lnTo>
                    <a:pt x="137515" y="325591"/>
                  </a:lnTo>
                  <a:cubicBezTo>
                    <a:pt x="138665" y="357513"/>
                    <a:pt x="156063" y="374120"/>
                    <a:pt x="189710" y="375415"/>
                  </a:cubicBezTo>
                  <a:lnTo>
                    <a:pt x="189710" y="404316"/>
                  </a:lnTo>
                  <a:lnTo>
                    <a:pt x="0" y="404316"/>
                  </a:lnTo>
                  <a:lnTo>
                    <a:pt x="0" y="375415"/>
                  </a:lnTo>
                  <a:cubicBezTo>
                    <a:pt x="36091" y="374120"/>
                    <a:pt x="54137" y="356650"/>
                    <a:pt x="54137" y="323003"/>
                  </a:cubicBezTo>
                  <a:lnTo>
                    <a:pt x="54137" y="109969"/>
                  </a:lnTo>
                  <a:cubicBezTo>
                    <a:pt x="55431" y="96000"/>
                    <a:pt x="52576" y="84436"/>
                    <a:pt x="45571" y="75274"/>
                  </a:cubicBezTo>
                  <a:cubicBezTo>
                    <a:pt x="40107" y="66503"/>
                    <a:pt x="26848" y="62117"/>
                    <a:pt x="5793" y="62117"/>
                  </a:cubicBezTo>
                  <a:lnTo>
                    <a:pt x="5793" y="30196"/>
                  </a:ln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4000" b="1" dirty="0">
                <a:solidFill>
                  <a:srgbClr val="C4241F"/>
                </a:solidFill>
                <a:latin typeface="方正粗雅宋_GBK" panose="02000000000000000000" pitchFamily="2" charset="-122"/>
                <a:ea typeface="方正粗雅宋_GBK" panose="02000000000000000000" pitchFamily="2" charset="-122"/>
              </a:endParaRPr>
            </a:p>
          </p:txBody>
        </p:sp>
        <p:sp>
          <p:nvSpPr>
            <p:cNvPr id="74" name="文本框 73"/>
            <p:cNvSpPr txBox="1"/>
            <p:nvPr/>
          </p:nvSpPr>
          <p:spPr>
            <a:xfrm>
              <a:off x="6144742" y="3269905"/>
              <a:ext cx="1728000" cy="732508"/>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中国共产党成立</a:t>
              </a:r>
            </a:p>
            <a:p>
              <a:pPr algn="ctr">
                <a:lnSpc>
                  <a:spcPct val="13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多年的实践</a:t>
              </a:r>
            </a:p>
          </p:txBody>
        </p:sp>
        <p:cxnSp>
          <p:nvCxnSpPr>
            <p:cNvPr id="78" name="直接连接符 77"/>
            <p:cNvCxnSpPr/>
            <p:nvPr/>
          </p:nvCxnSpPr>
          <p:spPr>
            <a:xfrm>
              <a:off x="6252742" y="3185681"/>
              <a:ext cx="1512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8118335" y="2376000"/>
            <a:ext cx="1800000" cy="2664000"/>
            <a:chOff x="8073963" y="2338480"/>
            <a:chExt cx="1800000" cy="2664000"/>
          </a:xfrm>
        </p:grpSpPr>
        <p:sp>
          <p:nvSpPr>
            <p:cNvPr id="67" name="işlídê"/>
            <p:cNvSpPr/>
            <p:nvPr/>
          </p:nvSpPr>
          <p:spPr>
            <a:xfrm>
              <a:off x="8073963" y="2338480"/>
              <a:ext cx="1800000" cy="2664000"/>
            </a:xfrm>
            <a:prstGeom prst="foldedCorner">
              <a:avLst>
                <a:gd name="adj" fmla="val 11282"/>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文本框 83"/>
            <p:cNvSpPr txBox="1"/>
            <p:nvPr/>
          </p:nvSpPr>
          <p:spPr>
            <a:xfrm>
              <a:off x="8669931" y="2621817"/>
              <a:ext cx="608064" cy="411957"/>
            </a:xfrm>
            <a:custGeom>
              <a:avLst/>
              <a:gdLst/>
              <a:ahLst/>
              <a:cxnLst/>
              <a:rect l="l" t="t" r="r" b="b"/>
              <a:pathLst>
                <a:path w="608064" h="411957">
                  <a:moveTo>
                    <a:pt x="469225" y="34941"/>
                  </a:moveTo>
                  <a:cubicBezTo>
                    <a:pt x="430361" y="34941"/>
                    <a:pt x="411555" y="90331"/>
                    <a:pt x="412808" y="201110"/>
                  </a:cubicBezTo>
                  <a:cubicBezTo>
                    <a:pt x="410282" y="318319"/>
                    <a:pt x="429015" y="376955"/>
                    <a:pt x="469009" y="377016"/>
                  </a:cubicBezTo>
                  <a:cubicBezTo>
                    <a:pt x="506210" y="378249"/>
                    <a:pt x="524163" y="322222"/>
                    <a:pt x="522869" y="208937"/>
                  </a:cubicBezTo>
                  <a:cubicBezTo>
                    <a:pt x="522869" y="90351"/>
                    <a:pt x="504988" y="32353"/>
                    <a:pt x="469225" y="34941"/>
                  </a:cubicBezTo>
                  <a:close/>
                  <a:moveTo>
                    <a:pt x="15868" y="7672"/>
                  </a:moveTo>
                  <a:lnTo>
                    <a:pt x="268989" y="7672"/>
                  </a:lnTo>
                  <a:lnTo>
                    <a:pt x="268989" y="55862"/>
                  </a:lnTo>
                  <a:cubicBezTo>
                    <a:pt x="195492" y="164177"/>
                    <a:pt x="160048" y="269852"/>
                    <a:pt x="162657" y="372888"/>
                  </a:cubicBezTo>
                  <a:cubicBezTo>
                    <a:pt x="162657" y="398934"/>
                    <a:pt x="147148" y="411957"/>
                    <a:pt x="116131" y="411957"/>
                  </a:cubicBezTo>
                  <a:cubicBezTo>
                    <a:pt x="83840" y="411957"/>
                    <a:pt x="67694" y="400321"/>
                    <a:pt x="67694" y="377047"/>
                  </a:cubicBezTo>
                  <a:cubicBezTo>
                    <a:pt x="67694" y="314684"/>
                    <a:pt x="115381" y="217400"/>
                    <a:pt x="210754" y="85195"/>
                  </a:cubicBezTo>
                  <a:lnTo>
                    <a:pt x="82607" y="85195"/>
                  </a:lnTo>
                  <a:cubicBezTo>
                    <a:pt x="59128" y="83922"/>
                    <a:pt x="42069" y="108417"/>
                    <a:pt x="31428" y="158682"/>
                  </a:cubicBezTo>
                  <a:lnTo>
                    <a:pt x="0" y="146789"/>
                  </a:lnTo>
                  <a:close/>
                  <a:moveTo>
                    <a:pt x="468763" y="0"/>
                  </a:moveTo>
                  <a:cubicBezTo>
                    <a:pt x="560336" y="1356"/>
                    <a:pt x="606770" y="70970"/>
                    <a:pt x="608064" y="208844"/>
                  </a:cubicBezTo>
                  <a:cubicBezTo>
                    <a:pt x="606750" y="342897"/>
                    <a:pt x="560347" y="410602"/>
                    <a:pt x="468855" y="411957"/>
                  </a:cubicBezTo>
                  <a:cubicBezTo>
                    <a:pt x="372105" y="410602"/>
                    <a:pt x="324367" y="342897"/>
                    <a:pt x="325641" y="208844"/>
                  </a:cubicBezTo>
                  <a:cubicBezTo>
                    <a:pt x="328270" y="70970"/>
                    <a:pt x="375977" y="1356"/>
                    <a:pt x="468763"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4000" b="1" dirty="0">
                <a:solidFill>
                  <a:srgbClr val="C4241F"/>
                </a:solidFill>
                <a:latin typeface="方正粗雅宋_GBK" panose="02000000000000000000" pitchFamily="2" charset="-122"/>
                <a:ea typeface="方正粗雅宋_GBK" panose="02000000000000000000" pitchFamily="2" charset="-122"/>
              </a:endParaRPr>
            </a:p>
          </p:txBody>
        </p:sp>
        <p:sp>
          <p:nvSpPr>
            <p:cNvPr id="75" name="文本框 74"/>
            <p:cNvSpPr txBox="1"/>
            <p:nvPr/>
          </p:nvSpPr>
          <p:spPr>
            <a:xfrm>
              <a:off x="8109963" y="3269905"/>
              <a:ext cx="1728000" cy="1092607"/>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新中国成立</a:t>
              </a:r>
            </a:p>
            <a:p>
              <a:pPr algn="ctr">
                <a:lnSpc>
                  <a:spcPct val="13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70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多年的持续</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探索</a:t>
              </a:r>
            </a:p>
          </p:txBody>
        </p:sp>
        <p:cxnSp>
          <p:nvCxnSpPr>
            <p:cNvPr id="79" name="直接连接符 78"/>
            <p:cNvCxnSpPr/>
            <p:nvPr/>
          </p:nvCxnSpPr>
          <p:spPr>
            <a:xfrm>
              <a:off x="8217963" y="3185681"/>
              <a:ext cx="1512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10063460" y="2376000"/>
            <a:ext cx="1800000" cy="2664000"/>
            <a:chOff x="9925896" y="2338480"/>
            <a:chExt cx="1800000" cy="2664000"/>
          </a:xfrm>
        </p:grpSpPr>
        <p:sp>
          <p:nvSpPr>
            <p:cNvPr id="68" name="işlídê"/>
            <p:cNvSpPr/>
            <p:nvPr/>
          </p:nvSpPr>
          <p:spPr>
            <a:xfrm>
              <a:off x="9925896" y="2338480"/>
              <a:ext cx="1800000" cy="2664000"/>
            </a:xfrm>
            <a:prstGeom prst="foldedCorner">
              <a:avLst>
                <a:gd name="adj" fmla="val 11282"/>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文本框 84"/>
            <p:cNvSpPr txBox="1"/>
            <p:nvPr/>
          </p:nvSpPr>
          <p:spPr>
            <a:xfrm>
              <a:off x="10512204" y="2621817"/>
              <a:ext cx="627384" cy="411957"/>
            </a:xfrm>
            <a:custGeom>
              <a:avLst/>
              <a:gdLst/>
              <a:ahLst/>
              <a:cxnLst/>
              <a:rect l="l" t="t" r="r" b="b"/>
              <a:pathLst>
                <a:path w="627384" h="411957">
                  <a:moveTo>
                    <a:pt x="156618" y="85195"/>
                  </a:moveTo>
                  <a:cubicBezTo>
                    <a:pt x="149264" y="104586"/>
                    <a:pt x="123865" y="148165"/>
                    <a:pt x="80420" y="215931"/>
                  </a:cubicBezTo>
                  <a:cubicBezTo>
                    <a:pt x="63042" y="242717"/>
                    <a:pt x="51138" y="259664"/>
                    <a:pt x="44709" y="266771"/>
                  </a:cubicBezTo>
                  <a:lnTo>
                    <a:pt x="156618" y="266771"/>
                  </a:lnTo>
                  <a:close/>
                  <a:moveTo>
                    <a:pt x="488545" y="34941"/>
                  </a:moveTo>
                  <a:cubicBezTo>
                    <a:pt x="449681" y="34941"/>
                    <a:pt x="430875" y="90331"/>
                    <a:pt x="432128" y="201110"/>
                  </a:cubicBezTo>
                  <a:cubicBezTo>
                    <a:pt x="429602" y="318319"/>
                    <a:pt x="448335" y="376955"/>
                    <a:pt x="488329" y="377016"/>
                  </a:cubicBezTo>
                  <a:cubicBezTo>
                    <a:pt x="525530" y="378249"/>
                    <a:pt x="543483" y="322222"/>
                    <a:pt x="542189" y="208937"/>
                  </a:cubicBezTo>
                  <a:cubicBezTo>
                    <a:pt x="542189" y="90351"/>
                    <a:pt x="524308" y="32353"/>
                    <a:pt x="488545" y="34941"/>
                  </a:cubicBezTo>
                  <a:close/>
                  <a:moveTo>
                    <a:pt x="174181" y="5731"/>
                  </a:moveTo>
                  <a:lnTo>
                    <a:pt x="236113" y="5731"/>
                  </a:lnTo>
                  <a:lnTo>
                    <a:pt x="236113" y="266771"/>
                  </a:lnTo>
                  <a:lnTo>
                    <a:pt x="290250" y="266771"/>
                  </a:lnTo>
                  <a:lnTo>
                    <a:pt x="290250" y="305625"/>
                  </a:lnTo>
                  <a:lnTo>
                    <a:pt x="236113" y="305625"/>
                  </a:lnTo>
                  <a:lnTo>
                    <a:pt x="236113" y="326423"/>
                  </a:lnTo>
                  <a:cubicBezTo>
                    <a:pt x="234819" y="357543"/>
                    <a:pt x="250934" y="373103"/>
                    <a:pt x="284458" y="373103"/>
                  </a:cubicBezTo>
                  <a:lnTo>
                    <a:pt x="284458" y="402282"/>
                  </a:lnTo>
                  <a:lnTo>
                    <a:pt x="110215" y="402282"/>
                  </a:lnTo>
                  <a:lnTo>
                    <a:pt x="110215" y="373103"/>
                  </a:lnTo>
                  <a:cubicBezTo>
                    <a:pt x="142424" y="373103"/>
                    <a:pt x="157892" y="358396"/>
                    <a:pt x="156618" y="328980"/>
                  </a:cubicBezTo>
                  <a:lnTo>
                    <a:pt x="156618" y="305625"/>
                  </a:lnTo>
                  <a:lnTo>
                    <a:pt x="0" y="305625"/>
                  </a:lnTo>
                  <a:lnTo>
                    <a:pt x="0" y="269975"/>
                  </a:lnTo>
                  <a:close/>
                  <a:moveTo>
                    <a:pt x="488083" y="0"/>
                  </a:moveTo>
                  <a:cubicBezTo>
                    <a:pt x="579656" y="1356"/>
                    <a:pt x="626090" y="70970"/>
                    <a:pt x="627384" y="208844"/>
                  </a:cubicBezTo>
                  <a:cubicBezTo>
                    <a:pt x="626070" y="342897"/>
                    <a:pt x="579667" y="410602"/>
                    <a:pt x="488175" y="411957"/>
                  </a:cubicBezTo>
                  <a:cubicBezTo>
                    <a:pt x="391425" y="410602"/>
                    <a:pt x="343687" y="342897"/>
                    <a:pt x="344961" y="208844"/>
                  </a:cubicBezTo>
                  <a:cubicBezTo>
                    <a:pt x="347590" y="70970"/>
                    <a:pt x="395297" y="1356"/>
                    <a:pt x="488083"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4000" b="1" dirty="0">
                <a:solidFill>
                  <a:srgbClr val="C4241F"/>
                </a:solidFill>
                <a:latin typeface="方正粗雅宋_GBK" panose="02000000000000000000" pitchFamily="2" charset="-122"/>
                <a:ea typeface="方正粗雅宋_GBK" panose="02000000000000000000" pitchFamily="2" charset="-122"/>
              </a:endParaRPr>
            </a:p>
          </p:txBody>
        </p:sp>
        <p:sp>
          <p:nvSpPr>
            <p:cNvPr id="76" name="文本框 75"/>
            <p:cNvSpPr txBox="1"/>
            <p:nvPr/>
          </p:nvSpPr>
          <p:spPr>
            <a:xfrm>
              <a:off x="9961896" y="3269905"/>
              <a:ext cx="1728000" cy="1092607"/>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改革开放</a:t>
              </a:r>
            </a:p>
            <a:p>
              <a:pPr algn="ctr">
                <a:lnSpc>
                  <a:spcPct val="13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40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多年的伟大</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实践</a:t>
              </a:r>
            </a:p>
          </p:txBody>
        </p:sp>
        <p:cxnSp>
          <p:nvCxnSpPr>
            <p:cNvPr id="80" name="直接连接符 79"/>
            <p:cNvCxnSpPr/>
            <p:nvPr/>
          </p:nvCxnSpPr>
          <p:spPr>
            <a:xfrm>
              <a:off x="10069896" y="3185681"/>
              <a:ext cx="1512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2282963" y="2376000"/>
            <a:ext cx="1800000" cy="2664000"/>
            <a:chOff x="2289681" y="2334756"/>
            <a:chExt cx="1800000" cy="2664000"/>
          </a:xfrm>
        </p:grpSpPr>
        <p:sp>
          <p:nvSpPr>
            <p:cNvPr id="41" name="işlídê"/>
            <p:cNvSpPr/>
            <p:nvPr/>
          </p:nvSpPr>
          <p:spPr>
            <a:xfrm>
              <a:off x="2289681" y="2334756"/>
              <a:ext cx="1800000" cy="2664000"/>
            </a:xfrm>
            <a:prstGeom prst="foldedCorner">
              <a:avLst>
                <a:gd name="adj" fmla="val 11282"/>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文本框 53"/>
            <p:cNvSpPr txBox="1"/>
            <p:nvPr/>
          </p:nvSpPr>
          <p:spPr>
            <a:xfrm>
              <a:off x="2718961" y="2619783"/>
              <a:ext cx="941440" cy="411957"/>
            </a:xfrm>
            <a:custGeom>
              <a:avLst/>
              <a:gdLst>
                <a:gd name="connsiteX0" fmla="*/ 802601 w 941440"/>
                <a:gd name="connsiteY0" fmla="*/ 34941 h 411957"/>
                <a:gd name="connsiteX1" fmla="*/ 746184 w 941440"/>
                <a:gd name="connsiteY1" fmla="*/ 201110 h 411957"/>
                <a:gd name="connsiteX2" fmla="*/ 802385 w 941440"/>
                <a:gd name="connsiteY2" fmla="*/ 377016 h 411957"/>
                <a:gd name="connsiteX3" fmla="*/ 856244 w 941440"/>
                <a:gd name="connsiteY3" fmla="*/ 208937 h 411957"/>
                <a:gd name="connsiteX4" fmla="*/ 802601 w 941440"/>
                <a:gd name="connsiteY4" fmla="*/ 34941 h 411957"/>
                <a:gd name="connsiteX5" fmla="*/ 469226 w 941440"/>
                <a:gd name="connsiteY5" fmla="*/ 34941 h 411957"/>
                <a:gd name="connsiteX6" fmla="*/ 412809 w 941440"/>
                <a:gd name="connsiteY6" fmla="*/ 201110 h 411957"/>
                <a:gd name="connsiteX7" fmla="*/ 469010 w 941440"/>
                <a:gd name="connsiteY7" fmla="*/ 377016 h 411957"/>
                <a:gd name="connsiteX8" fmla="*/ 522870 w 941440"/>
                <a:gd name="connsiteY8" fmla="*/ 208937 h 411957"/>
                <a:gd name="connsiteX9" fmla="*/ 469226 w 941440"/>
                <a:gd name="connsiteY9" fmla="*/ 34941 h 411957"/>
                <a:gd name="connsiteX10" fmla="*/ 31213 w 941440"/>
                <a:gd name="connsiteY10" fmla="*/ 7672 h 411957"/>
                <a:gd name="connsiteX11" fmla="*/ 247729 w 941440"/>
                <a:gd name="connsiteY11" fmla="*/ 7672 h 411957"/>
                <a:gd name="connsiteX12" fmla="*/ 247729 w 941440"/>
                <a:gd name="connsiteY12" fmla="*/ 89078 h 411957"/>
                <a:gd name="connsiteX13" fmla="*/ 63504 w 941440"/>
                <a:gd name="connsiteY13" fmla="*/ 89078 h 411957"/>
                <a:gd name="connsiteX14" fmla="*/ 54384 w 941440"/>
                <a:gd name="connsiteY14" fmla="*/ 189371 h 411957"/>
                <a:gd name="connsiteX15" fmla="*/ 143584 w 941440"/>
                <a:gd name="connsiteY15" fmla="*/ 154676 h 411957"/>
                <a:gd name="connsiteX16" fmla="*/ 266956 w 941440"/>
                <a:gd name="connsiteY16" fmla="*/ 278387 h 411957"/>
                <a:gd name="connsiteX17" fmla="*/ 125806 w 941440"/>
                <a:gd name="connsiteY17" fmla="*/ 410016 h 411957"/>
                <a:gd name="connsiteX18" fmla="*/ 0 w 941440"/>
                <a:gd name="connsiteY18" fmla="*/ 331199 h 411957"/>
                <a:gd name="connsiteX19" fmla="*/ 41227 w 941440"/>
                <a:gd name="connsiteY19" fmla="*/ 289972 h 411957"/>
                <a:gd name="connsiteX20" fmla="*/ 83100 w 941440"/>
                <a:gd name="connsiteY20" fmla="*/ 325067 h 411957"/>
                <a:gd name="connsiteX21" fmla="*/ 125436 w 941440"/>
                <a:gd name="connsiteY21" fmla="*/ 377016 h 411957"/>
                <a:gd name="connsiteX22" fmla="*/ 181761 w 941440"/>
                <a:gd name="connsiteY22" fmla="*/ 288031 h 411957"/>
                <a:gd name="connsiteX23" fmla="*/ 123680 w 941440"/>
                <a:gd name="connsiteY23" fmla="*/ 195410 h 411957"/>
                <a:gd name="connsiteX24" fmla="*/ 42952 w 941440"/>
                <a:gd name="connsiteY24" fmla="*/ 251488 h 411957"/>
                <a:gd name="connsiteX25" fmla="*/ 13558 w 941440"/>
                <a:gd name="connsiteY25" fmla="*/ 239656 h 411957"/>
                <a:gd name="connsiteX26" fmla="*/ 802138 w 941440"/>
                <a:gd name="connsiteY26" fmla="*/ 0 h 411957"/>
                <a:gd name="connsiteX27" fmla="*/ 941440 w 941440"/>
                <a:gd name="connsiteY27" fmla="*/ 208844 h 411957"/>
                <a:gd name="connsiteX28" fmla="*/ 802231 w 941440"/>
                <a:gd name="connsiteY28" fmla="*/ 411957 h 411957"/>
                <a:gd name="connsiteX29" fmla="*/ 659016 w 941440"/>
                <a:gd name="connsiteY29" fmla="*/ 208844 h 411957"/>
                <a:gd name="connsiteX30" fmla="*/ 802138 w 941440"/>
                <a:gd name="connsiteY30" fmla="*/ 0 h 411957"/>
                <a:gd name="connsiteX31" fmla="*/ 468764 w 941440"/>
                <a:gd name="connsiteY31" fmla="*/ 0 h 411957"/>
                <a:gd name="connsiteX32" fmla="*/ 608065 w 941440"/>
                <a:gd name="connsiteY32" fmla="*/ 208844 h 411957"/>
                <a:gd name="connsiteX33" fmla="*/ 468856 w 941440"/>
                <a:gd name="connsiteY33" fmla="*/ 411957 h 411957"/>
                <a:gd name="connsiteX34" fmla="*/ 325641 w 941440"/>
                <a:gd name="connsiteY34" fmla="*/ 208844 h 411957"/>
                <a:gd name="connsiteX35" fmla="*/ 468764 w 941440"/>
                <a:gd name="connsiteY35" fmla="*/ 0 h 41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1440" h="411957">
                  <a:moveTo>
                    <a:pt x="802601" y="34941"/>
                  </a:moveTo>
                  <a:cubicBezTo>
                    <a:pt x="763736" y="34941"/>
                    <a:pt x="744931" y="90331"/>
                    <a:pt x="746184" y="201110"/>
                  </a:cubicBezTo>
                  <a:cubicBezTo>
                    <a:pt x="743657" y="318319"/>
                    <a:pt x="762391" y="376955"/>
                    <a:pt x="802385" y="377016"/>
                  </a:cubicBezTo>
                  <a:cubicBezTo>
                    <a:pt x="839585" y="378249"/>
                    <a:pt x="857539" y="322222"/>
                    <a:pt x="856244" y="208937"/>
                  </a:cubicBezTo>
                  <a:cubicBezTo>
                    <a:pt x="856244" y="90351"/>
                    <a:pt x="838363" y="32353"/>
                    <a:pt x="802601" y="34941"/>
                  </a:cubicBezTo>
                  <a:close/>
                  <a:moveTo>
                    <a:pt x="469226" y="34941"/>
                  </a:moveTo>
                  <a:cubicBezTo>
                    <a:pt x="430361" y="34941"/>
                    <a:pt x="411556" y="90331"/>
                    <a:pt x="412809" y="201110"/>
                  </a:cubicBezTo>
                  <a:cubicBezTo>
                    <a:pt x="410282" y="318319"/>
                    <a:pt x="429016" y="376955"/>
                    <a:pt x="469010" y="377016"/>
                  </a:cubicBezTo>
                  <a:cubicBezTo>
                    <a:pt x="506210" y="378249"/>
                    <a:pt x="524164" y="322222"/>
                    <a:pt x="522870" y="208937"/>
                  </a:cubicBezTo>
                  <a:cubicBezTo>
                    <a:pt x="522870" y="90351"/>
                    <a:pt x="504988" y="32353"/>
                    <a:pt x="469226" y="34941"/>
                  </a:cubicBezTo>
                  <a:close/>
                  <a:moveTo>
                    <a:pt x="31213" y="7672"/>
                  </a:moveTo>
                  <a:lnTo>
                    <a:pt x="247729" y="7672"/>
                  </a:lnTo>
                  <a:lnTo>
                    <a:pt x="247729" y="89078"/>
                  </a:lnTo>
                  <a:lnTo>
                    <a:pt x="63504" y="89078"/>
                  </a:lnTo>
                  <a:lnTo>
                    <a:pt x="54384" y="189371"/>
                  </a:lnTo>
                  <a:cubicBezTo>
                    <a:pt x="72871" y="162318"/>
                    <a:pt x="102604" y="150753"/>
                    <a:pt x="143584" y="154676"/>
                  </a:cubicBezTo>
                  <a:cubicBezTo>
                    <a:pt x="224518" y="160079"/>
                    <a:pt x="265641" y="201316"/>
                    <a:pt x="266956" y="278387"/>
                  </a:cubicBezTo>
                  <a:cubicBezTo>
                    <a:pt x="265621" y="364805"/>
                    <a:pt x="218571" y="408681"/>
                    <a:pt x="125806" y="410016"/>
                  </a:cubicBezTo>
                  <a:cubicBezTo>
                    <a:pt x="46105" y="408681"/>
                    <a:pt x="4170" y="382409"/>
                    <a:pt x="0" y="331199"/>
                  </a:cubicBezTo>
                  <a:cubicBezTo>
                    <a:pt x="0" y="303714"/>
                    <a:pt x="13742" y="289972"/>
                    <a:pt x="41227" y="289972"/>
                  </a:cubicBezTo>
                  <a:cubicBezTo>
                    <a:pt x="64993" y="287364"/>
                    <a:pt x="78951" y="299062"/>
                    <a:pt x="83100" y="325067"/>
                  </a:cubicBezTo>
                  <a:cubicBezTo>
                    <a:pt x="88051" y="359638"/>
                    <a:pt x="102163" y="376955"/>
                    <a:pt x="125436" y="377016"/>
                  </a:cubicBezTo>
                  <a:cubicBezTo>
                    <a:pt x="161753" y="375866"/>
                    <a:pt x="180528" y="346204"/>
                    <a:pt x="181761" y="288031"/>
                  </a:cubicBezTo>
                  <a:cubicBezTo>
                    <a:pt x="183055" y="227475"/>
                    <a:pt x="163694" y="196601"/>
                    <a:pt x="123680" y="195410"/>
                  </a:cubicBezTo>
                  <a:cubicBezTo>
                    <a:pt x="93751" y="195410"/>
                    <a:pt x="66842" y="214103"/>
                    <a:pt x="42952" y="251488"/>
                  </a:cubicBezTo>
                  <a:lnTo>
                    <a:pt x="13558" y="239656"/>
                  </a:lnTo>
                  <a:close/>
                  <a:moveTo>
                    <a:pt x="802138" y="0"/>
                  </a:moveTo>
                  <a:cubicBezTo>
                    <a:pt x="893712" y="1356"/>
                    <a:pt x="940146" y="70970"/>
                    <a:pt x="941440" y="208844"/>
                  </a:cubicBezTo>
                  <a:cubicBezTo>
                    <a:pt x="940125" y="342897"/>
                    <a:pt x="893722" y="410602"/>
                    <a:pt x="802231" y="411957"/>
                  </a:cubicBezTo>
                  <a:cubicBezTo>
                    <a:pt x="705481" y="410602"/>
                    <a:pt x="657743" y="342897"/>
                    <a:pt x="659016" y="208844"/>
                  </a:cubicBezTo>
                  <a:cubicBezTo>
                    <a:pt x="661646" y="70970"/>
                    <a:pt x="709353" y="1356"/>
                    <a:pt x="802138" y="0"/>
                  </a:cubicBezTo>
                  <a:close/>
                  <a:moveTo>
                    <a:pt x="468764" y="0"/>
                  </a:moveTo>
                  <a:cubicBezTo>
                    <a:pt x="560337" y="1356"/>
                    <a:pt x="606771" y="70970"/>
                    <a:pt x="608065" y="208844"/>
                  </a:cubicBezTo>
                  <a:cubicBezTo>
                    <a:pt x="606750" y="342897"/>
                    <a:pt x="560347" y="410602"/>
                    <a:pt x="468856" y="411957"/>
                  </a:cubicBezTo>
                  <a:cubicBezTo>
                    <a:pt x="372106" y="410602"/>
                    <a:pt x="324368" y="342897"/>
                    <a:pt x="325641" y="208844"/>
                  </a:cubicBezTo>
                  <a:cubicBezTo>
                    <a:pt x="328271" y="70970"/>
                    <a:pt x="375978" y="1356"/>
                    <a:pt x="468764"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4000" b="1" dirty="0">
                <a:solidFill>
                  <a:srgbClr val="C4241F"/>
                </a:solidFill>
                <a:latin typeface="方正粗雅宋_GBK" panose="02000000000000000000" pitchFamily="2" charset="-122"/>
                <a:ea typeface="方正粗雅宋_GBK" panose="02000000000000000000" pitchFamily="2" charset="-122"/>
              </a:endParaRPr>
            </a:p>
          </p:txBody>
        </p:sp>
        <p:sp>
          <p:nvSpPr>
            <p:cNvPr id="48" name="文本框 47"/>
            <p:cNvSpPr txBox="1"/>
            <p:nvPr/>
          </p:nvSpPr>
          <p:spPr>
            <a:xfrm>
              <a:off x="2325681" y="3267871"/>
              <a:ext cx="1728000" cy="1021433"/>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世界社会主义</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500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多年波澜壮阔的发展历程</a:t>
              </a:r>
            </a:p>
          </p:txBody>
        </p:sp>
        <p:cxnSp>
          <p:nvCxnSpPr>
            <p:cNvPr id="52" name="直接连接符 51"/>
            <p:cNvCxnSpPr/>
            <p:nvPr/>
          </p:nvCxnSpPr>
          <p:spPr>
            <a:xfrm>
              <a:off x="2433681" y="3183647"/>
              <a:ext cx="1512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113982" y="5220001"/>
            <a:ext cx="12419965" cy="1116000"/>
            <a:chOff x="-113682" y="5846603"/>
            <a:chExt cx="12420000" cy="927401"/>
          </a:xfrm>
        </p:grpSpPr>
        <p:pic>
          <p:nvPicPr>
            <p:cNvPr id="14" name="图片 13"/>
            <p:cNvPicPr preferRelativeResize="0"/>
            <p:nvPr/>
          </p:nvPicPr>
          <p:blipFill rotWithShape="1">
            <a:blip r:embed="rId3" cstate="print">
              <a:extLst>
                <a:ext uri="{28A0092B-C50C-407E-A947-70E740481C1C}">
                  <a14:useLocalDpi xmlns:a14="http://schemas.microsoft.com/office/drawing/2010/main" val="0"/>
                </a:ext>
              </a:extLst>
            </a:blip>
            <a:srcRect l="383" t="46451" r="395" b="32050"/>
            <a:stretch>
              <a:fillRect/>
            </a:stretch>
          </p:blipFill>
          <p:spPr>
            <a:xfrm>
              <a:off x="-113682" y="5846603"/>
              <a:ext cx="12420000" cy="927401"/>
            </a:xfrm>
            <a:prstGeom prst="cube">
              <a:avLst>
                <a:gd name="adj" fmla="val 6915"/>
              </a:avLst>
            </a:prstGeom>
            <a:noFill/>
            <a:effectLst>
              <a:outerShdw blurRad="381000" dist="127000" dir="5400000" algn="t" rotWithShape="0">
                <a:prstClr val="black">
                  <a:alpha val="15000"/>
                </a:prstClr>
              </a:outerShdw>
            </a:effectLst>
          </p:spPr>
        </p:pic>
        <p:sp>
          <p:nvSpPr>
            <p:cNvPr id="15" name="文本框 14"/>
            <p:cNvSpPr txBox="1"/>
            <p:nvPr/>
          </p:nvSpPr>
          <p:spPr>
            <a:xfrm>
              <a:off x="739036" y="6118481"/>
              <a:ext cx="10714562" cy="383645"/>
            </a:xfrm>
            <a:prstGeom prst="rect">
              <a:avLst/>
            </a:prstGeom>
            <a:noFill/>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中国特色社会主义具有深厚的历史渊源和广泛的现实基础</a:t>
              </a:r>
              <a:endPar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 y="1620000"/>
            <a:ext cx="12192000" cy="2662171"/>
            <a:chOff x="1" y="3647148"/>
            <a:chExt cx="12192000" cy="2662171"/>
          </a:xfrm>
        </p:grpSpPr>
        <p:pic>
          <p:nvPicPr>
            <p:cNvPr id="12" name="图片 11"/>
            <p:cNvPicPr>
              <a:picLocks noChangeAspect="1"/>
            </p:cNvPicPr>
            <p:nvPr/>
          </p:nvPicPr>
          <p:blipFill rotWithShape="1">
            <a:blip r:embed="rId2"/>
            <a:srcRect t="46639" b="-1"/>
            <a:stretch>
              <a:fillRect/>
            </a:stretch>
          </p:blipFill>
          <p:spPr>
            <a:xfrm>
              <a:off x="1" y="3647148"/>
              <a:ext cx="12192000" cy="2662171"/>
            </a:xfrm>
            <a:prstGeom prst="rect">
              <a:avLst/>
            </a:prstGeom>
            <a:noFill/>
          </p:spPr>
        </p:pic>
        <p:sp>
          <p:nvSpPr>
            <p:cNvPr id="13" name="矩形 12"/>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işlídê"/>
          <p:cNvSpPr/>
          <p:nvPr/>
        </p:nvSpPr>
        <p:spPr>
          <a:xfrm>
            <a:off x="1056000" y="2340000"/>
            <a:ext cx="10080000" cy="306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2" name="矩形 1"/>
          <p:cNvSpPr/>
          <p:nvPr/>
        </p:nvSpPr>
        <p:spPr>
          <a:xfrm>
            <a:off x="1495425" y="935990"/>
            <a:ext cx="9201150"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（三）我国社会主义建设有改革开放前和改革开放后两个历史时期</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6" name="矩形 5"/>
          <p:cNvSpPr/>
          <p:nvPr/>
        </p:nvSpPr>
        <p:spPr>
          <a:xfrm>
            <a:off x="1866000" y="2790000"/>
            <a:ext cx="8460000" cy="216000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我们党领导人民进行社会主义建设，有改革开放前和改革开放后两个历史时期。</a:t>
            </a:r>
            <a:r>
              <a:rPr lang="zh-CN" altLang="en-US" sz="2200" b="1" dirty="0">
                <a:latin typeface="楷体" panose="02010609060101010101" pitchFamily="49" charset="-122"/>
                <a:ea typeface="楷体" panose="02010609060101010101" pitchFamily="49" charset="-122"/>
                <a:sym typeface="+mn-ea"/>
              </a:rPr>
              <a:t>虽然这两个历史时期在进行社会主义建设的思想指导、方针政策、实际工作上有很大差别，但两者决不是彼此割裂的，更不是根本对立的。</a:t>
            </a:r>
            <a:endParaRPr lang="zh-CN" altLang="en-US" sz="2200"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şlídê"/>
          <p:cNvSpPr/>
          <p:nvPr/>
        </p:nvSpPr>
        <p:spPr>
          <a:xfrm>
            <a:off x="8196000" y="3456000"/>
            <a:ext cx="3600000" cy="288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17" name="işlídê"/>
          <p:cNvSpPr/>
          <p:nvPr/>
        </p:nvSpPr>
        <p:spPr>
          <a:xfrm>
            <a:off x="4296000" y="3456000"/>
            <a:ext cx="3600000" cy="288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16" name="işlídê"/>
          <p:cNvSpPr/>
          <p:nvPr/>
        </p:nvSpPr>
        <p:spPr>
          <a:xfrm>
            <a:off x="396000" y="3456000"/>
            <a:ext cx="3600000" cy="288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grpSp>
        <p:nvGrpSpPr>
          <p:cNvPr id="2" name="组合 1"/>
          <p:cNvGrpSpPr/>
          <p:nvPr/>
        </p:nvGrpSpPr>
        <p:grpSpPr>
          <a:xfrm>
            <a:off x="336000" y="792000"/>
            <a:ext cx="11520000" cy="1440000"/>
            <a:chOff x="346048" y="5159167"/>
            <a:chExt cx="11520000" cy="1440000"/>
          </a:xfrm>
        </p:grpSpPr>
        <p:grpSp>
          <p:nvGrpSpPr>
            <p:cNvPr id="3" name="组合 2"/>
            <p:cNvGrpSpPr/>
            <p:nvPr/>
          </p:nvGrpSpPr>
          <p:grpSpPr>
            <a:xfrm>
              <a:off x="346048" y="5159167"/>
              <a:ext cx="11520000" cy="1440000"/>
              <a:chOff x="340243" y="1994762"/>
              <a:chExt cx="11515060" cy="3916941"/>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artisticPhotocopy detail="2"/>
                        </a14:imgEffect>
                        <a14:imgEffect>
                          <a14:sharpenSoften amount="-25000"/>
                        </a14:imgEffect>
                      </a14:imgLayer>
                    </a14:imgProps>
                  </a:ext>
                  <a:ext uri="{28A0092B-C50C-407E-A947-70E740481C1C}">
                    <a14:useLocalDpi xmlns:a14="http://schemas.microsoft.com/office/drawing/2010/main" val="0"/>
                  </a:ext>
                </a:extLst>
              </a:blip>
              <a:srcRect l="65" r="2569"/>
              <a:stretch>
                <a:fillRect/>
              </a:stretch>
            </p:blipFill>
            <p:spPr>
              <a:xfrm>
                <a:off x="340243" y="1994763"/>
                <a:ext cx="11515060" cy="3916940"/>
              </a:xfrm>
              <a:prstGeom prst="rect">
                <a:avLst/>
              </a:prstGeom>
            </p:spPr>
          </p:pic>
          <p:sp>
            <p:nvSpPr>
              <p:cNvPr id="10" name="矩形 9"/>
              <p:cNvSpPr/>
              <p:nvPr/>
            </p:nvSpPr>
            <p:spPr>
              <a:xfrm>
                <a:off x="1056000" y="1994762"/>
                <a:ext cx="10080000" cy="3600000"/>
              </a:xfrm>
              <a:prstGeom prst="rect">
                <a:avLst/>
              </a:prstGeom>
              <a:gradFill>
                <a:gsLst>
                  <a:gs pos="75000">
                    <a:srgbClr val="FFFDFD"/>
                  </a:gs>
                  <a:gs pos="0">
                    <a:srgbClr val="FFFDEB"/>
                  </a:gs>
                </a:gsLst>
                <a:lin ang="27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grpSp>
          <p:nvGrpSpPr>
            <p:cNvPr id="4" name="组合 3"/>
            <p:cNvGrpSpPr>
              <a:grpSpLocks noChangeAspect="1"/>
            </p:cNvGrpSpPr>
            <p:nvPr/>
          </p:nvGrpSpPr>
          <p:grpSpPr>
            <a:xfrm>
              <a:off x="2075993" y="5381522"/>
              <a:ext cx="836148" cy="864000"/>
              <a:chOff x="847275" y="774238"/>
              <a:chExt cx="1114865" cy="1152000"/>
            </a:xfrm>
          </p:grpSpPr>
          <p:sp>
            <p:nvSpPr>
              <p:cNvPr id="7" name="文本框 6"/>
              <p:cNvSpPr txBox="1">
                <a:spLocks noChangeAspect="1"/>
              </p:cNvSpPr>
              <p:nvPr/>
            </p:nvSpPr>
            <p:spPr>
              <a:xfrm rot="900000">
                <a:off x="1363731" y="968247"/>
                <a:ext cx="598409" cy="864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chemeClr val="bg1"/>
                  </a:gs>
                  <a:gs pos="20000">
                    <a:srgbClr val="F7C973">
                      <a:alpha val="80000"/>
                    </a:srgbClr>
                  </a:gs>
                  <a:gs pos="100000">
                    <a:srgbClr val="ED2123">
                      <a:alpha val="0"/>
                    </a:srgbClr>
                  </a:gs>
                </a:gsLst>
                <a:lin ang="0" scaled="0"/>
              </a:gradFill>
              <a:ln>
                <a:noFill/>
              </a:ln>
              <a:effectLst>
                <a:outerShdw dist="63500" dir="2700000" algn="tl" rotWithShape="0">
                  <a:schemeClr val="accent2">
                    <a:lumMod val="20000"/>
                    <a:lumOff val="8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sp>
            <p:nvSpPr>
              <p:cNvPr id="8" name="文本框 7"/>
              <p:cNvSpPr txBox="1">
                <a:spLocks noChangeAspect="1"/>
              </p:cNvSpPr>
              <p:nvPr/>
            </p:nvSpPr>
            <p:spPr>
              <a:xfrm>
                <a:off x="847275" y="774238"/>
                <a:ext cx="797879" cy="1152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rgbClr val="FFFDFD"/>
                  </a:gs>
                  <a:gs pos="20000">
                    <a:srgbClr val="F7C973"/>
                  </a:gs>
                  <a:gs pos="100000">
                    <a:srgbClr val="ED2124"/>
                  </a:gs>
                </a:gsLst>
                <a:lin ang="0" scaled="0"/>
              </a:gradFill>
              <a:ln>
                <a:noFill/>
              </a:ln>
              <a:effectLst>
                <a:outerShdw dist="63500" dir="2700000" algn="tl" rotWithShape="0">
                  <a:srgbClr val="FAE7D0"/>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grpSp>
        <p:cxnSp>
          <p:nvCxnSpPr>
            <p:cNvPr id="5" name="直接连接符 4"/>
            <p:cNvCxnSpPr/>
            <p:nvPr/>
          </p:nvCxnSpPr>
          <p:spPr>
            <a:xfrm>
              <a:off x="3943664" y="5375306"/>
              <a:ext cx="0" cy="864000"/>
            </a:xfrm>
            <a:prstGeom prst="line">
              <a:avLst/>
            </a:prstGeom>
            <a:ln>
              <a:gradFill>
                <a:gsLst>
                  <a:gs pos="0">
                    <a:srgbClr val="9E0406"/>
                  </a:gs>
                  <a:gs pos="100000">
                    <a:srgbClr val="9E0406">
                      <a:alpha val="0"/>
                    </a:srgb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079317" y="5601910"/>
              <a:ext cx="6930000" cy="430887"/>
            </a:xfrm>
            <a:prstGeom prst="rect">
              <a:avLst/>
            </a:prstGeom>
          </p:spPr>
          <p:txBody>
            <a:bodyPr wrap="square">
              <a:spAutoFit/>
            </a:bodyPr>
            <a:lstStyle/>
            <a:p>
              <a:pPr algn="ctr">
                <a:buClr>
                  <a:schemeClr val="tx1">
                    <a:lumMod val="85000"/>
                    <a:lumOff val="15000"/>
                  </a:schemeClr>
                </a:buClr>
              </a:pP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如何正确认识改革开放前后两个历史时期的关系？</a:t>
              </a:r>
            </a:p>
          </p:txBody>
        </p:sp>
      </p:grpSp>
      <p:sp>
        <p:nvSpPr>
          <p:cNvPr id="24" name="文本框 23"/>
          <p:cNvSpPr txBox="1"/>
          <p:nvPr/>
        </p:nvSpPr>
        <p:spPr>
          <a:xfrm>
            <a:off x="576000" y="4140000"/>
            <a:ext cx="3240000" cy="1512000"/>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改革开放前的社会主义实践探索为改革开放后的社会主义实践探索积累了条件。</a:t>
            </a:r>
          </a:p>
        </p:txBody>
      </p:sp>
      <p:sp>
        <p:nvSpPr>
          <p:cNvPr id="25" name="文本框 24"/>
          <p:cNvSpPr txBox="1"/>
          <p:nvPr/>
        </p:nvSpPr>
        <p:spPr>
          <a:xfrm>
            <a:off x="4476000" y="4140000"/>
            <a:ext cx="3240000" cy="1422954"/>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改革开放后的社会主义实践探索是对前一个时期的坚持、改革、发展。</a:t>
            </a:r>
            <a:endParaRPr lang="zh-CN" altLang="en-US" sz="2000" b="1" dirty="0">
              <a:solidFill>
                <a:srgbClr val="9E0406"/>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8376000" y="3672000"/>
            <a:ext cx="3240000" cy="2448000"/>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不能用改革开放后的历史时期</a:t>
            </a:r>
            <a:r>
              <a:rPr lang="zh-CN" altLang="en-US" sz="2000" b="1" dirty="0">
                <a:solidFill>
                  <a:srgbClr val="C00000"/>
                </a:solidFill>
                <a:latin typeface="微软雅黑" panose="020B0503020204020204" pitchFamily="34" charset="-122"/>
                <a:ea typeface="微软雅黑" panose="020B0503020204020204" pitchFamily="34" charset="-122"/>
              </a:rPr>
              <a:t>否定</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改革开放前的历史时期，也不能用改革开放前的历史时期</a:t>
            </a:r>
            <a:r>
              <a:rPr lang="zh-CN" altLang="en-US" sz="2000" b="1" dirty="0">
                <a:solidFill>
                  <a:srgbClr val="C00000"/>
                </a:solidFill>
                <a:latin typeface="微软雅黑" panose="020B0503020204020204" pitchFamily="34" charset="-122"/>
                <a:ea typeface="微软雅黑" panose="020B0503020204020204" pitchFamily="34" charset="-122"/>
              </a:rPr>
              <a:t>否定</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改革开放后的历史时期。</a:t>
            </a:r>
          </a:p>
        </p:txBody>
      </p:sp>
      <p:pic>
        <p:nvPicPr>
          <p:cNvPr id="35" name="图片 34"/>
          <p:cNvPicPr preferRelativeResize="0"/>
          <p:nvPr/>
        </p:nvPicPr>
        <p:blipFill rotWithShape="1">
          <a:blip r:embed="rId5" cstate="print">
            <a:extLst>
              <a:ext uri="{28A0092B-C50C-407E-A947-70E740481C1C}">
                <a14:useLocalDpi xmlns:a14="http://schemas.microsoft.com/office/drawing/2010/main" val="0"/>
              </a:ext>
            </a:extLst>
          </a:blip>
          <a:srcRect l="383" t="46451" r="395" b="36634"/>
          <a:stretch>
            <a:fillRect/>
          </a:stretch>
        </p:blipFill>
        <p:spPr>
          <a:xfrm>
            <a:off x="-114000" y="2376000"/>
            <a:ext cx="12420000" cy="1147121"/>
          </a:xfrm>
          <a:prstGeom prst="cube">
            <a:avLst>
              <a:gd name="adj" fmla="val 4856"/>
            </a:avLst>
          </a:prstGeom>
          <a:noFill/>
          <a:effectLst>
            <a:outerShdw blurRad="381000" dist="127000" dir="5400000" algn="t" rotWithShape="0">
              <a:prstClr val="black">
                <a:alpha val="15000"/>
              </a:prstClr>
            </a:outerShdw>
          </a:effectLst>
        </p:spPr>
      </p:pic>
      <p:sp>
        <p:nvSpPr>
          <p:cNvPr id="18" name="文本框 17"/>
          <p:cNvSpPr txBox="1"/>
          <p:nvPr/>
        </p:nvSpPr>
        <p:spPr>
          <a:xfrm>
            <a:off x="2117455" y="2582377"/>
            <a:ext cx="7953542" cy="734366"/>
          </a:xfrm>
          <a:custGeom>
            <a:avLst/>
            <a:gdLst/>
            <a:ahLst/>
            <a:cxnLst/>
            <a:rect l="l" t="t" r="r" b="b"/>
            <a:pathLst>
              <a:path w="7953542" h="734366">
                <a:moveTo>
                  <a:pt x="7795152" y="653151"/>
                </a:moveTo>
                <a:cubicBezTo>
                  <a:pt x="7798414" y="653151"/>
                  <a:pt x="7799263" y="656450"/>
                  <a:pt x="7797700" y="663048"/>
                </a:cubicBezTo>
                <a:cubicBezTo>
                  <a:pt x="7797700" y="663482"/>
                  <a:pt x="7797700" y="664363"/>
                  <a:pt x="7797700" y="665690"/>
                </a:cubicBezTo>
                <a:cubicBezTo>
                  <a:pt x="7796671" y="667786"/>
                  <a:pt x="7795394" y="670353"/>
                  <a:pt x="7793868" y="673392"/>
                </a:cubicBezTo>
                <a:cubicBezTo>
                  <a:pt x="7793099" y="675699"/>
                  <a:pt x="7791040" y="679773"/>
                  <a:pt x="7787692" y="685614"/>
                </a:cubicBezTo>
                <a:cubicBezTo>
                  <a:pt x="7781888" y="693924"/>
                  <a:pt x="7773888" y="700627"/>
                  <a:pt x="7763693" y="705725"/>
                </a:cubicBezTo>
                <a:cubicBezTo>
                  <a:pt x="7756240" y="709669"/>
                  <a:pt x="7749418" y="710847"/>
                  <a:pt x="7743230" y="709259"/>
                </a:cubicBezTo>
                <a:cubicBezTo>
                  <a:pt x="7734312" y="708280"/>
                  <a:pt x="7729854" y="702432"/>
                  <a:pt x="7729854" y="691716"/>
                </a:cubicBezTo>
                <a:cubicBezTo>
                  <a:pt x="7729854" y="686706"/>
                  <a:pt x="7731193" y="682421"/>
                  <a:pt x="7733872" y="678861"/>
                </a:cubicBezTo>
                <a:cubicBezTo>
                  <a:pt x="7736588" y="674310"/>
                  <a:pt x="7743564" y="671600"/>
                  <a:pt x="7754800" y="670732"/>
                </a:cubicBezTo>
                <a:cubicBezTo>
                  <a:pt x="7768022" y="668524"/>
                  <a:pt x="7777820" y="664592"/>
                  <a:pt x="7784194" y="658937"/>
                </a:cubicBezTo>
                <a:cubicBezTo>
                  <a:pt x="7788498" y="653505"/>
                  <a:pt x="7792150" y="651576"/>
                  <a:pt x="7795152" y="653151"/>
                </a:cubicBezTo>
                <a:close/>
                <a:moveTo>
                  <a:pt x="7858660" y="650528"/>
                </a:moveTo>
                <a:cubicBezTo>
                  <a:pt x="7860479" y="649939"/>
                  <a:pt x="7863209" y="650038"/>
                  <a:pt x="7866850" y="650826"/>
                </a:cubicBezTo>
                <a:cubicBezTo>
                  <a:pt x="7872976" y="650826"/>
                  <a:pt x="7878774" y="651216"/>
                  <a:pt x="7884244" y="651998"/>
                </a:cubicBezTo>
                <a:cubicBezTo>
                  <a:pt x="7884876" y="651985"/>
                  <a:pt x="7885683" y="651979"/>
                  <a:pt x="7886662" y="651979"/>
                </a:cubicBezTo>
                <a:cubicBezTo>
                  <a:pt x="7891388" y="652934"/>
                  <a:pt x="7896169" y="654621"/>
                  <a:pt x="7901006" y="657039"/>
                </a:cubicBezTo>
                <a:cubicBezTo>
                  <a:pt x="7915988" y="662881"/>
                  <a:pt x="7924304" y="669901"/>
                  <a:pt x="7925953" y="678098"/>
                </a:cubicBezTo>
                <a:cubicBezTo>
                  <a:pt x="7926846" y="678991"/>
                  <a:pt x="7927292" y="681652"/>
                  <a:pt x="7927292" y="686079"/>
                </a:cubicBezTo>
                <a:cubicBezTo>
                  <a:pt x="7928062" y="693595"/>
                  <a:pt x="7925624" y="698804"/>
                  <a:pt x="7919982" y="701706"/>
                </a:cubicBezTo>
                <a:cubicBezTo>
                  <a:pt x="7915330" y="705998"/>
                  <a:pt x="7910128" y="707362"/>
                  <a:pt x="7904373" y="705799"/>
                </a:cubicBezTo>
                <a:cubicBezTo>
                  <a:pt x="7898792" y="705799"/>
                  <a:pt x="7893676" y="702085"/>
                  <a:pt x="7889025" y="694656"/>
                </a:cubicBezTo>
                <a:cubicBezTo>
                  <a:pt x="7888206" y="693006"/>
                  <a:pt x="7887016" y="690625"/>
                  <a:pt x="7885453" y="687512"/>
                </a:cubicBezTo>
                <a:cubicBezTo>
                  <a:pt x="7883902" y="684399"/>
                  <a:pt x="7882682" y="681949"/>
                  <a:pt x="7881788" y="680163"/>
                </a:cubicBezTo>
                <a:cubicBezTo>
                  <a:pt x="7879890" y="677001"/>
                  <a:pt x="7877448" y="673925"/>
                  <a:pt x="7874458" y="670936"/>
                </a:cubicBezTo>
                <a:cubicBezTo>
                  <a:pt x="7872288" y="668778"/>
                  <a:pt x="7868642" y="666236"/>
                  <a:pt x="7863520" y="663309"/>
                </a:cubicBezTo>
                <a:cubicBezTo>
                  <a:pt x="7858460" y="660258"/>
                  <a:pt x="7855930" y="657275"/>
                  <a:pt x="7855930" y="654360"/>
                </a:cubicBezTo>
                <a:cubicBezTo>
                  <a:pt x="7855930" y="652395"/>
                  <a:pt x="7856839" y="651117"/>
                  <a:pt x="7858660" y="650528"/>
                </a:cubicBezTo>
                <a:close/>
                <a:moveTo>
                  <a:pt x="256077" y="649635"/>
                </a:moveTo>
                <a:cubicBezTo>
                  <a:pt x="261621" y="654236"/>
                  <a:pt x="269206" y="660946"/>
                  <a:pt x="278830" y="669764"/>
                </a:cubicBezTo>
                <a:cubicBezTo>
                  <a:pt x="282612" y="672778"/>
                  <a:pt x="285086" y="674868"/>
                  <a:pt x="286253" y="676034"/>
                </a:cubicBezTo>
                <a:cubicBezTo>
                  <a:pt x="291623" y="681739"/>
                  <a:pt x="293787" y="685962"/>
                  <a:pt x="292745" y="688702"/>
                </a:cubicBezTo>
                <a:cubicBezTo>
                  <a:pt x="291554" y="692324"/>
                  <a:pt x="286215" y="694135"/>
                  <a:pt x="276727" y="694135"/>
                </a:cubicBezTo>
                <a:cubicBezTo>
                  <a:pt x="258831" y="694135"/>
                  <a:pt x="247545" y="694135"/>
                  <a:pt x="242869" y="694135"/>
                </a:cubicBezTo>
                <a:cubicBezTo>
                  <a:pt x="241319" y="694135"/>
                  <a:pt x="238634" y="694135"/>
                  <a:pt x="234814" y="694135"/>
                </a:cubicBezTo>
                <a:cubicBezTo>
                  <a:pt x="212353" y="694904"/>
                  <a:pt x="181657" y="696845"/>
                  <a:pt x="142726" y="699958"/>
                </a:cubicBezTo>
                <a:cubicBezTo>
                  <a:pt x="138224" y="699958"/>
                  <a:pt x="130975" y="700727"/>
                  <a:pt x="120979" y="702264"/>
                </a:cubicBezTo>
                <a:cubicBezTo>
                  <a:pt x="112992" y="703071"/>
                  <a:pt x="106139" y="703474"/>
                  <a:pt x="100422" y="703474"/>
                </a:cubicBezTo>
                <a:lnTo>
                  <a:pt x="93390" y="684666"/>
                </a:lnTo>
                <a:cubicBezTo>
                  <a:pt x="112377" y="684666"/>
                  <a:pt x="128458" y="684281"/>
                  <a:pt x="141628" y="683512"/>
                </a:cubicBezTo>
                <a:cubicBezTo>
                  <a:pt x="147966" y="683512"/>
                  <a:pt x="158291" y="683134"/>
                  <a:pt x="172603" y="682377"/>
                </a:cubicBezTo>
                <a:cubicBezTo>
                  <a:pt x="199108" y="680815"/>
                  <a:pt x="220092" y="679680"/>
                  <a:pt x="235558" y="678973"/>
                </a:cubicBezTo>
                <a:cubicBezTo>
                  <a:pt x="235868" y="678365"/>
                  <a:pt x="237251" y="676412"/>
                  <a:pt x="239707" y="673113"/>
                </a:cubicBezTo>
                <a:cubicBezTo>
                  <a:pt x="242100" y="670744"/>
                  <a:pt x="247557" y="662918"/>
                  <a:pt x="256077" y="649635"/>
                </a:cubicBezTo>
                <a:close/>
                <a:moveTo>
                  <a:pt x="1376362" y="611237"/>
                </a:moveTo>
                <a:cubicBezTo>
                  <a:pt x="1374998" y="611237"/>
                  <a:pt x="1368270" y="611616"/>
                  <a:pt x="1356177" y="612372"/>
                </a:cubicBezTo>
                <a:cubicBezTo>
                  <a:pt x="1348897" y="613178"/>
                  <a:pt x="1343999" y="613582"/>
                  <a:pt x="1341481" y="613582"/>
                </a:cubicBezTo>
                <a:lnTo>
                  <a:pt x="1341481" y="635645"/>
                </a:lnTo>
                <a:cubicBezTo>
                  <a:pt x="1343292" y="635645"/>
                  <a:pt x="1345363" y="635255"/>
                  <a:pt x="1347694" y="634473"/>
                </a:cubicBezTo>
                <a:cubicBezTo>
                  <a:pt x="1349493" y="634473"/>
                  <a:pt x="1352234" y="634101"/>
                  <a:pt x="1355917" y="633357"/>
                </a:cubicBezTo>
                <a:cubicBezTo>
                  <a:pt x="1360816" y="632551"/>
                  <a:pt x="1366124" y="632148"/>
                  <a:pt x="1371842" y="632148"/>
                </a:cubicBezTo>
                <a:cubicBezTo>
                  <a:pt x="1371842" y="634132"/>
                  <a:pt x="1371873" y="635149"/>
                  <a:pt x="1371935" y="635199"/>
                </a:cubicBezTo>
                <a:cubicBezTo>
                  <a:pt x="1374205" y="637456"/>
                  <a:pt x="1375339" y="638876"/>
                  <a:pt x="1375339" y="639459"/>
                </a:cubicBezTo>
                <a:cubicBezTo>
                  <a:pt x="1377671" y="641667"/>
                  <a:pt x="1377374" y="644711"/>
                  <a:pt x="1374446" y="648593"/>
                </a:cubicBezTo>
                <a:cubicBezTo>
                  <a:pt x="1374446" y="648593"/>
                  <a:pt x="1373758" y="648593"/>
                  <a:pt x="1372381" y="648593"/>
                </a:cubicBezTo>
                <a:cubicBezTo>
                  <a:pt x="1370050" y="649375"/>
                  <a:pt x="1367898" y="649765"/>
                  <a:pt x="1365926" y="649765"/>
                </a:cubicBezTo>
                <a:cubicBezTo>
                  <a:pt x="1364376" y="649765"/>
                  <a:pt x="1358931" y="649765"/>
                  <a:pt x="1349592" y="649765"/>
                </a:cubicBezTo>
                <a:cubicBezTo>
                  <a:pt x="1342585" y="649765"/>
                  <a:pt x="1339881" y="649765"/>
                  <a:pt x="1341481" y="649765"/>
                </a:cubicBezTo>
                <a:cubicBezTo>
                  <a:pt x="1341481" y="649716"/>
                  <a:pt x="1341481" y="654360"/>
                  <a:pt x="1341481" y="663699"/>
                </a:cubicBezTo>
                <a:lnTo>
                  <a:pt x="1341481" y="676480"/>
                </a:lnTo>
                <a:lnTo>
                  <a:pt x="1376362" y="676629"/>
                </a:lnTo>
                <a:close/>
                <a:moveTo>
                  <a:pt x="2623579" y="607740"/>
                </a:moveTo>
                <a:cubicBezTo>
                  <a:pt x="2623244" y="608521"/>
                  <a:pt x="2617911" y="608912"/>
                  <a:pt x="2607580" y="608912"/>
                </a:cubicBezTo>
                <a:cubicBezTo>
                  <a:pt x="2598973" y="609693"/>
                  <a:pt x="2593460" y="610084"/>
                  <a:pt x="2591042" y="610084"/>
                </a:cubicBezTo>
                <a:lnTo>
                  <a:pt x="2590682" y="610603"/>
                </a:lnTo>
                <a:lnTo>
                  <a:pt x="2602539" y="616391"/>
                </a:lnTo>
                <a:cubicBezTo>
                  <a:pt x="2607239" y="618747"/>
                  <a:pt x="2610650" y="620632"/>
                  <a:pt x="2612771" y="622046"/>
                </a:cubicBezTo>
                <a:lnTo>
                  <a:pt x="2623579" y="634598"/>
                </a:lnTo>
                <a:close/>
                <a:moveTo>
                  <a:pt x="6045696" y="600745"/>
                </a:moveTo>
                <a:cubicBezTo>
                  <a:pt x="6042955" y="600745"/>
                  <a:pt x="6040257" y="600956"/>
                  <a:pt x="6037603" y="601378"/>
                </a:cubicBezTo>
                <a:lnTo>
                  <a:pt x="6038552" y="613433"/>
                </a:lnTo>
                <a:lnTo>
                  <a:pt x="6068988" y="612465"/>
                </a:lnTo>
                <a:cubicBezTo>
                  <a:pt x="6069732" y="611340"/>
                  <a:pt x="6072530" y="607521"/>
                  <a:pt x="6077384" y="601010"/>
                </a:cubicBezTo>
                <a:lnTo>
                  <a:pt x="6077582" y="600745"/>
                </a:lnTo>
                <a:close/>
                <a:moveTo>
                  <a:pt x="6346924" y="593732"/>
                </a:moveTo>
                <a:cubicBezTo>
                  <a:pt x="6345560" y="593732"/>
                  <a:pt x="6338806" y="594110"/>
                  <a:pt x="6326664" y="594866"/>
                </a:cubicBezTo>
                <a:cubicBezTo>
                  <a:pt x="6320277" y="595672"/>
                  <a:pt x="6315378" y="596076"/>
                  <a:pt x="6311968" y="596076"/>
                </a:cubicBezTo>
                <a:cubicBezTo>
                  <a:pt x="6310678" y="596076"/>
                  <a:pt x="6308080" y="596460"/>
                  <a:pt x="6304173" y="597229"/>
                </a:cubicBezTo>
                <a:cubicBezTo>
                  <a:pt x="6300440" y="597229"/>
                  <a:pt x="6298394" y="597130"/>
                  <a:pt x="6298034" y="596931"/>
                </a:cubicBezTo>
                <a:cubicBezTo>
                  <a:pt x="6308663" y="613513"/>
                  <a:pt x="6318516" y="626021"/>
                  <a:pt x="6327595" y="634455"/>
                </a:cubicBezTo>
                <a:cubicBezTo>
                  <a:pt x="6335892" y="622424"/>
                  <a:pt x="6342335" y="608850"/>
                  <a:pt x="6346924" y="593732"/>
                </a:cubicBezTo>
                <a:close/>
                <a:moveTo>
                  <a:pt x="781571" y="590085"/>
                </a:moveTo>
                <a:cubicBezTo>
                  <a:pt x="787735" y="591735"/>
                  <a:pt x="794779" y="593750"/>
                  <a:pt x="802705" y="596131"/>
                </a:cubicBezTo>
                <a:cubicBezTo>
                  <a:pt x="806822" y="596962"/>
                  <a:pt x="809663" y="597769"/>
                  <a:pt x="811225" y="598550"/>
                </a:cubicBezTo>
                <a:cubicBezTo>
                  <a:pt x="820340" y="603114"/>
                  <a:pt x="824899" y="606909"/>
                  <a:pt x="824899" y="609935"/>
                </a:cubicBezTo>
                <a:cubicBezTo>
                  <a:pt x="825680" y="613482"/>
                  <a:pt x="822567" y="617321"/>
                  <a:pt x="815559" y="621451"/>
                </a:cubicBezTo>
                <a:cubicBezTo>
                  <a:pt x="815559" y="636405"/>
                  <a:pt x="813235" y="649839"/>
                  <a:pt x="808587" y="661754"/>
                </a:cubicBezTo>
                <a:lnTo>
                  <a:pt x="806358" y="666033"/>
                </a:lnTo>
                <a:lnTo>
                  <a:pt x="819652" y="663662"/>
                </a:lnTo>
                <a:cubicBezTo>
                  <a:pt x="834659" y="664506"/>
                  <a:pt x="848556" y="666918"/>
                  <a:pt x="861343" y="670899"/>
                </a:cubicBezTo>
                <a:cubicBezTo>
                  <a:pt x="871947" y="673355"/>
                  <a:pt x="879754" y="677088"/>
                  <a:pt x="884765" y="682098"/>
                </a:cubicBezTo>
                <a:cubicBezTo>
                  <a:pt x="891549" y="686340"/>
                  <a:pt x="894941" y="692659"/>
                  <a:pt x="894941" y="701055"/>
                </a:cubicBezTo>
                <a:cubicBezTo>
                  <a:pt x="894941" y="707728"/>
                  <a:pt x="892981" y="712527"/>
                  <a:pt x="889062" y="715454"/>
                </a:cubicBezTo>
                <a:cubicBezTo>
                  <a:pt x="885378" y="719138"/>
                  <a:pt x="880703" y="720980"/>
                  <a:pt x="875035" y="720980"/>
                </a:cubicBezTo>
                <a:cubicBezTo>
                  <a:pt x="871066" y="720980"/>
                  <a:pt x="865510" y="718294"/>
                  <a:pt x="858366" y="712924"/>
                </a:cubicBezTo>
                <a:cubicBezTo>
                  <a:pt x="855166" y="708137"/>
                  <a:pt x="851700" y="704255"/>
                  <a:pt x="847967" y="701278"/>
                </a:cubicBezTo>
                <a:cubicBezTo>
                  <a:pt x="844928" y="697471"/>
                  <a:pt x="839056" y="692398"/>
                  <a:pt x="830349" y="686061"/>
                </a:cubicBezTo>
                <a:cubicBezTo>
                  <a:pt x="824483" y="680939"/>
                  <a:pt x="819417" y="677311"/>
                  <a:pt x="815150" y="675178"/>
                </a:cubicBezTo>
                <a:lnTo>
                  <a:pt x="806249" y="666241"/>
                </a:lnTo>
                <a:lnTo>
                  <a:pt x="799871" y="678487"/>
                </a:lnTo>
                <a:cubicBezTo>
                  <a:pt x="782439" y="704474"/>
                  <a:pt x="750480" y="720964"/>
                  <a:pt x="703995" y="727956"/>
                </a:cubicBezTo>
                <a:cubicBezTo>
                  <a:pt x="697346" y="728750"/>
                  <a:pt x="694023" y="727702"/>
                  <a:pt x="694023" y="724812"/>
                </a:cubicBezTo>
                <a:cubicBezTo>
                  <a:pt x="692460" y="721749"/>
                  <a:pt x="694779" y="718939"/>
                  <a:pt x="700981" y="716385"/>
                </a:cubicBezTo>
                <a:cubicBezTo>
                  <a:pt x="757039" y="695201"/>
                  <a:pt x="783903" y="664133"/>
                  <a:pt x="781571" y="623181"/>
                </a:cubicBezTo>
                <a:cubicBezTo>
                  <a:pt x="781571" y="615950"/>
                  <a:pt x="781571" y="604918"/>
                  <a:pt x="781571" y="590085"/>
                </a:cubicBezTo>
                <a:close/>
                <a:moveTo>
                  <a:pt x="6559506" y="590046"/>
                </a:moveTo>
                <a:lnTo>
                  <a:pt x="6551395" y="591406"/>
                </a:lnTo>
                <a:cubicBezTo>
                  <a:pt x="6550030" y="591406"/>
                  <a:pt x="6544660" y="591791"/>
                  <a:pt x="6535284" y="592560"/>
                </a:cubicBezTo>
                <a:cubicBezTo>
                  <a:pt x="6530460" y="592560"/>
                  <a:pt x="6526516" y="592560"/>
                  <a:pt x="6523452" y="592560"/>
                </a:cubicBezTo>
                <a:lnTo>
                  <a:pt x="6523452" y="634455"/>
                </a:lnTo>
                <a:lnTo>
                  <a:pt x="6559506" y="633524"/>
                </a:lnTo>
                <a:close/>
                <a:moveTo>
                  <a:pt x="4111012" y="589768"/>
                </a:moveTo>
                <a:lnTo>
                  <a:pt x="4102373" y="599406"/>
                </a:lnTo>
                <a:cubicBezTo>
                  <a:pt x="4102373" y="619708"/>
                  <a:pt x="4102373" y="638603"/>
                  <a:pt x="4102373" y="656091"/>
                </a:cubicBezTo>
                <a:lnTo>
                  <a:pt x="4112027" y="661514"/>
                </a:lnTo>
                <a:lnTo>
                  <a:pt x="4137180" y="631497"/>
                </a:lnTo>
                <a:cubicBezTo>
                  <a:pt x="4143077" y="620037"/>
                  <a:pt x="4146215" y="607449"/>
                  <a:pt x="4146593" y="593732"/>
                </a:cubicBezTo>
                <a:cubicBezTo>
                  <a:pt x="4146122" y="593732"/>
                  <a:pt x="4142848" y="594110"/>
                  <a:pt x="4136771" y="594866"/>
                </a:cubicBezTo>
                <a:cubicBezTo>
                  <a:pt x="4126812" y="595635"/>
                  <a:pt x="4119382" y="596423"/>
                  <a:pt x="4114484" y="597229"/>
                </a:cubicBezTo>
                <a:close/>
                <a:moveTo>
                  <a:pt x="5138272" y="587760"/>
                </a:moveTo>
                <a:cubicBezTo>
                  <a:pt x="5146297" y="592249"/>
                  <a:pt x="5155183" y="598959"/>
                  <a:pt x="5164931" y="607889"/>
                </a:cubicBezTo>
                <a:cubicBezTo>
                  <a:pt x="5170574" y="612738"/>
                  <a:pt x="5173396" y="616167"/>
                  <a:pt x="5173396" y="618177"/>
                </a:cubicBezTo>
                <a:cubicBezTo>
                  <a:pt x="5173396" y="622889"/>
                  <a:pt x="5168831" y="625246"/>
                  <a:pt x="5159704" y="625246"/>
                </a:cubicBezTo>
                <a:cubicBezTo>
                  <a:pt x="5152659" y="626027"/>
                  <a:pt x="5142024" y="626418"/>
                  <a:pt x="5127798" y="626418"/>
                </a:cubicBezTo>
                <a:cubicBezTo>
                  <a:pt x="5120903" y="626418"/>
                  <a:pt x="5103025" y="626207"/>
                  <a:pt x="5074165" y="625785"/>
                </a:cubicBezTo>
                <a:lnTo>
                  <a:pt x="5070914" y="627426"/>
                </a:lnTo>
                <a:lnTo>
                  <a:pt x="5076825" y="630734"/>
                </a:lnTo>
                <a:cubicBezTo>
                  <a:pt x="5083609" y="634976"/>
                  <a:pt x="5087001" y="638572"/>
                  <a:pt x="5087001" y="641524"/>
                </a:cubicBezTo>
                <a:cubicBezTo>
                  <a:pt x="5087001" y="645580"/>
                  <a:pt x="5084849" y="648327"/>
                  <a:pt x="5080546" y="649765"/>
                </a:cubicBezTo>
                <a:cubicBezTo>
                  <a:pt x="5079181" y="649765"/>
                  <a:pt x="5077718" y="650156"/>
                  <a:pt x="5076155" y="650937"/>
                </a:cubicBezTo>
                <a:cubicBezTo>
                  <a:pt x="5074009" y="650937"/>
                  <a:pt x="5073005" y="650937"/>
                  <a:pt x="5073141" y="650937"/>
                </a:cubicBezTo>
                <a:cubicBezTo>
                  <a:pt x="5061942" y="661393"/>
                  <a:pt x="5047499" y="670297"/>
                  <a:pt x="5029814" y="677652"/>
                </a:cubicBezTo>
                <a:cubicBezTo>
                  <a:pt x="5033534" y="677751"/>
                  <a:pt x="5052336" y="676226"/>
                  <a:pt x="5086220" y="673076"/>
                </a:cubicBezTo>
                <a:cubicBezTo>
                  <a:pt x="5100197" y="672294"/>
                  <a:pt x="5108972" y="671717"/>
                  <a:pt x="5112544" y="671345"/>
                </a:cubicBezTo>
                <a:cubicBezTo>
                  <a:pt x="5109877" y="668480"/>
                  <a:pt x="5106386" y="664158"/>
                  <a:pt x="5102070" y="658379"/>
                </a:cubicBezTo>
                <a:cubicBezTo>
                  <a:pt x="5099714" y="657200"/>
                  <a:pt x="5098535" y="655998"/>
                  <a:pt x="5098535" y="654770"/>
                </a:cubicBezTo>
                <a:cubicBezTo>
                  <a:pt x="5093872" y="650094"/>
                  <a:pt x="5091540" y="646336"/>
                  <a:pt x="5091540" y="643496"/>
                </a:cubicBezTo>
                <a:cubicBezTo>
                  <a:pt x="5093301" y="639800"/>
                  <a:pt x="5098752" y="639564"/>
                  <a:pt x="5107893" y="642789"/>
                </a:cubicBezTo>
                <a:cubicBezTo>
                  <a:pt x="5120171" y="646882"/>
                  <a:pt x="5130998" y="652054"/>
                  <a:pt x="5140374" y="658304"/>
                </a:cubicBezTo>
                <a:cubicBezTo>
                  <a:pt x="5155381" y="669156"/>
                  <a:pt x="5162885" y="680294"/>
                  <a:pt x="5162885" y="691716"/>
                </a:cubicBezTo>
                <a:cubicBezTo>
                  <a:pt x="5162885" y="708893"/>
                  <a:pt x="5156746" y="717482"/>
                  <a:pt x="5144467" y="717482"/>
                </a:cubicBezTo>
                <a:cubicBezTo>
                  <a:pt x="5135587" y="718251"/>
                  <a:pt x="5129330" y="713296"/>
                  <a:pt x="5125696" y="702618"/>
                </a:cubicBezTo>
                <a:cubicBezTo>
                  <a:pt x="5123327" y="698699"/>
                  <a:pt x="5121219" y="693142"/>
                  <a:pt x="5119371" y="685949"/>
                </a:cubicBezTo>
                <a:cubicBezTo>
                  <a:pt x="5092954" y="691319"/>
                  <a:pt x="5061390" y="700125"/>
                  <a:pt x="5024679" y="712366"/>
                </a:cubicBezTo>
                <a:cubicBezTo>
                  <a:pt x="5023910" y="713135"/>
                  <a:pt x="5022075" y="714003"/>
                  <a:pt x="5019173" y="714971"/>
                </a:cubicBezTo>
                <a:cubicBezTo>
                  <a:pt x="5016506" y="715864"/>
                  <a:pt x="5014354" y="716310"/>
                  <a:pt x="5012717" y="716310"/>
                </a:cubicBezTo>
                <a:cubicBezTo>
                  <a:pt x="5009294" y="715169"/>
                  <a:pt x="5005387" y="711535"/>
                  <a:pt x="5000997" y="705408"/>
                </a:cubicBezTo>
                <a:cubicBezTo>
                  <a:pt x="4997859" y="698339"/>
                  <a:pt x="4993797" y="689341"/>
                  <a:pt x="4988812" y="678415"/>
                </a:cubicBezTo>
                <a:cubicBezTo>
                  <a:pt x="5013368" y="674297"/>
                  <a:pt x="5032046" y="657746"/>
                  <a:pt x="5044845" y="628762"/>
                </a:cubicBezTo>
                <a:cubicBezTo>
                  <a:pt x="5046247" y="629531"/>
                  <a:pt x="5043729" y="629915"/>
                  <a:pt x="5037292" y="629915"/>
                </a:cubicBezTo>
                <a:cubicBezTo>
                  <a:pt x="5032629" y="630697"/>
                  <a:pt x="5028667" y="631087"/>
                  <a:pt x="5025405" y="631087"/>
                </a:cubicBezTo>
                <a:lnTo>
                  <a:pt x="4997545" y="630463"/>
                </a:lnTo>
                <a:lnTo>
                  <a:pt x="4988737" y="634585"/>
                </a:lnTo>
                <a:cubicBezTo>
                  <a:pt x="4988737" y="634585"/>
                  <a:pt x="4988074" y="632731"/>
                  <a:pt x="4986747" y="629022"/>
                </a:cubicBezTo>
                <a:cubicBezTo>
                  <a:pt x="4985233" y="625984"/>
                  <a:pt x="4983584" y="621575"/>
                  <a:pt x="4981798" y="615795"/>
                </a:cubicBezTo>
                <a:cubicBezTo>
                  <a:pt x="5002857" y="615795"/>
                  <a:pt x="5017473" y="615795"/>
                  <a:pt x="5025647" y="615795"/>
                </a:cubicBezTo>
                <a:lnTo>
                  <a:pt x="5121659" y="611275"/>
                </a:lnTo>
                <a:cubicBezTo>
                  <a:pt x="5121945" y="610704"/>
                  <a:pt x="5125132" y="607194"/>
                  <a:pt x="5131222" y="600745"/>
                </a:cubicBezTo>
                <a:cubicBezTo>
                  <a:pt x="5130540" y="603759"/>
                  <a:pt x="5132889" y="599430"/>
                  <a:pt x="5138272" y="587760"/>
                </a:cubicBezTo>
                <a:close/>
                <a:moveTo>
                  <a:pt x="2896921" y="580746"/>
                </a:moveTo>
                <a:cubicBezTo>
                  <a:pt x="2900530" y="583958"/>
                  <a:pt x="2903872" y="586792"/>
                  <a:pt x="2906948" y="589248"/>
                </a:cubicBezTo>
                <a:cubicBezTo>
                  <a:pt x="2912975" y="593552"/>
                  <a:pt x="2916808" y="596510"/>
                  <a:pt x="2918445" y="598122"/>
                </a:cubicBezTo>
                <a:cubicBezTo>
                  <a:pt x="2925167" y="604249"/>
                  <a:pt x="2927561" y="610065"/>
                  <a:pt x="2925626" y="615572"/>
                </a:cubicBezTo>
                <a:cubicBezTo>
                  <a:pt x="2925626" y="615572"/>
                  <a:pt x="2924937" y="616260"/>
                  <a:pt x="2923561" y="617637"/>
                </a:cubicBezTo>
                <a:cubicBezTo>
                  <a:pt x="2919741" y="619535"/>
                  <a:pt x="2915810" y="620824"/>
                  <a:pt x="2911766" y="621507"/>
                </a:cubicBezTo>
                <a:cubicBezTo>
                  <a:pt x="2900766" y="636166"/>
                  <a:pt x="2889616" y="649449"/>
                  <a:pt x="2878317" y="661355"/>
                </a:cubicBezTo>
                <a:cubicBezTo>
                  <a:pt x="2889144" y="668524"/>
                  <a:pt x="2894986" y="678043"/>
                  <a:pt x="2895842" y="689912"/>
                </a:cubicBezTo>
                <a:cubicBezTo>
                  <a:pt x="2895842" y="702438"/>
                  <a:pt x="2890409" y="709681"/>
                  <a:pt x="2879545" y="711641"/>
                </a:cubicBezTo>
                <a:cubicBezTo>
                  <a:pt x="2870591" y="712422"/>
                  <a:pt x="2865134" y="708546"/>
                  <a:pt x="2863174" y="700013"/>
                </a:cubicBezTo>
                <a:cubicBezTo>
                  <a:pt x="2861710" y="697062"/>
                  <a:pt x="2860179" y="693595"/>
                  <a:pt x="2858579" y="689614"/>
                </a:cubicBezTo>
                <a:cubicBezTo>
                  <a:pt x="2856384" y="684479"/>
                  <a:pt x="2854542" y="680796"/>
                  <a:pt x="2853053" y="678564"/>
                </a:cubicBezTo>
                <a:lnTo>
                  <a:pt x="2848161" y="671215"/>
                </a:lnTo>
                <a:cubicBezTo>
                  <a:pt x="2847466" y="669107"/>
                  <a:pt x="2845618" y="666552"/>
                  <a:pt x="2842617" y="663551"/>
                </a:cubicBezTo>
                <a:cubicBezTo>
                  <a:pt x="2841786" y="661913"/>
                  <a:pt x="2841023" y="660748"/>
                  <a:pt x="2840329" y="660053"/>
                </a:cubicBezTo>
                <a:cubicBezTo>
                  <a:pt x="2838245" y="657263"/>
                  <a:pt x="2834519" y="652630"/>
                  <a:pt x="2829148" y="646156"/>
                </a:cubicBezTo>
                <a:cubicBezTo>
                  <a:pt x="2829930" y="646156"/>
                  <a:pt x="2830004" y="647539"/>
                  <a:pt x="2829372" y="650305"/>
                </a:cubicBezTo>
                <a:cubicBezTo>
                  <a:pt x="2828342" y="649275"/>
                  <a:pt x="2827567" y="648500"/>
                  <a:pt x="2827046" y="647979"/>
                </a:cubicBezTo>
                <a:cubicBezTo>
                  <a:pt x="2823003" y="645325"/>
                  <a:pt x="2821372" y="642950"/>
                  <a:pt x="2822153" y="640854"/>
                </a:cubicBezTo>
                <a:cubicBezTo>
                  <a:pt x="2822153" y="637369"/>
                  <a:pt x="2826140" y="636464"/>
                  <a:pt x="2834115" y="638138"/>
                </a:cubicBezTo>
                <a:cubicBezTo>
                  <a:pt x="2835430" y="638808"/>
                  <a:pt x="2836137" y="639143"/>
                  <a:pt x="2836236" y="639143"/>
                </a:cubicBezTo>
                <a:cubicBezTo>
                  <a:pt x="2837898" y="639143"/>
                  <a:pt x="2840050" y="640023"/>
                  <a:pt x="2842691" y="641784"/>
                </a:cubicBezTo>
                <a:cubicBezTo>
                  <a:pt x="2846425" y="642529"/>
                  <a:pt x="2849072" y="643291"/>
                  <a:pt x="2850635" y="644073"/>
                </a:cubicBezTo>
                <a:cubicBezTo>
                  <a:pt x="2852322" y="644928"/>
                  <a:pt x="2854344" y="645747"/>
                  <a:pt x="2856700" y="646528"/>
                </a:cubicBezTo>
                <a:cubicBezTo>
                  <a:pt x="2860073" y="648203"/>
                  <a:pt x="2862833" y="650013"/>
                  <a:pt x="2864979" y="651961"/>
                </a:cubicBezTo>
                <a:cubicBezTo>
                  <a:pt x="2873040" y="635341"/>
                  <a:pt x="2878609" y="621383"/>
                  <a:pt x="2881684" y="610084"/>
                </a:cubicBezTo>
                <a:cubicBezTo>
                  <a:pt x="2874280" y="610084"/>
                  <a:pt x="2862864" y="611237"/>
                  <a:pt x="2847436" y="613544"/>
                </a:cubicBezTo>
                <a:lnTo>
                  <a:pt x="2819346" y="612942"/>
                </a:lnTo>
                <a:lnTo>
                  <a:pt x="2810786" y="617079"/>
                </a:lnTo>
                <a:cubicBezTo>
                  <a:pt x="2808467" y="612664"/>
                  <a:pt x="2806030" y="606791"/>
                  <a:pt x="2803475" y="599461"/>
                </a:cubicBezTo>
                <a:cubicBezTo>
                  <a:pt x="2808969" y="599461"/>
                  <a:pt x="2815183" y="599461"/>
                  <a:pt x="2822116" y="599461"/>
                </a:cubicBezTo>
                <a:cubicBezTo>
                  <a:pt x="2829074" y="598680"/>
                  <a:pt x="2834555" y="598289"/>
                  <a:pt x="2838561" y="598289"/>
                </a:cubicBezTo>
                <a:cubicBezTo>
                  <a:pt x="2841600" y="598289"/>
                  <a:pt x="2846486" y="597917"/>
                  <a:pt x="2853221" y="597173"/>
                </a:cubicBezTo>
                <a:cubicBezTo>
                  <a:pt x="2869443" y="596404"/>
                  <a:pt x="2879595" y="595728"/>
                  <a:pt x="2883675" y="595145"/>
                </a:cubicBezTo>
                <a:cubicBezTo>
                  <a:pt x="2884109" y="594290"/>
                  <a:pt x="2885920" y="592268"/>
                  <a:pt x="2889107" y="589081"/>
                </a:cubicBezTo>
                <a:cubicBezTo>
                  <a:pt x="2890645" y="586761"/>
                  <a:pt x="2893250" y="583983"/>
                  <a:pt x="2896921" y="580746"/>
                </a:cubicBezTo>
                <a:close/>
                <a:moveTo>
                  <a:pt x="6837889" y="579611"/>
                </a:moveTo>
                <a:cubicBezTo>
                  <a:pt x="6869490" y="578036"/>
                  <a:pt x="6886550" y="586476"/>
                  <a:pt x="6889068" y="604931"/>
                </a:cubicBezTo>
                <a:cubicBezTo>
                  <a:pt x="6889898" y="618139"/>
                  <a:pt x="6884224" y="625692"/>
                  <a:pt x="6872046" y="627590"/>
                </a:cubicBezTo>
                <a:cubicBezTo>
                  <a:pt x="6865745" y="627590"/>
                  <a:pt x="6860654" y="624675"/>
                  <a:pt x="6856772" y="618846"/>
                </a:cubicBezTo>
                <a:cubicBezTo>
                  <a:pt x="6850025" y="605352"/>
                  <a:pt x="6842249" y="596038"/>
                  <a:pt x="6833443" y="590904"/>
                </a:cubicBezTo>
                <a:cubicBezTo>
                  <a:pt x="6830020" y="588609"/>
                  <a:pt x="6828308" y="586030"/>
                  <a:pt x="6828308" y="583165"/>
                </a:cubicBezTo>
                <a:cubicBezTo>
                  <a:pt x="6828308" y="580796"/>
                  <a:pt x="6831502" y="579611"/>
                  <a:pt x="6837889" y="579611"/>
                </a:cubicBezTo>
                <a:close/>
                <a:moveTo>
                  <a:pt x="6056948" y="571367"/>
                </a:moveTo>
                <a:lnTo>
                  <a:pt x="6052709" y="571556"/>
                </a:lnTo>
                <a:cubicBezTo>
                  <a:pt x="6048257" y="571556"/>
                  <a:pt x="6043222" y="571841"/>
                  <a:pt x="6037603" y="572412"/>
                </a:cubicBezTo>
                <a:lnTo>
                  <a:pt x="6037603" y="585453"/>
                </a:lnTo>
                <a:cubicBezTo>
                  <a:pt x="6040667" y="585453"/>
                  <a:pt x="6043340" y="585453"/>
                  <a:pt x="6045622" y="585453"/>
                </a:cubicBezTo>
                <a:cubicBezTo>
                  <a:pt x="6045622" y="585887"/>
                  <a:pt x="6047829" y="583456"/>
                  <a:pt x="6052244" y="578160"/>
                </a:cubicBezTo>
                <a:close/>
                <a:moveTo>
                  <a:pt x="2020323" y="570384"/>
                </a:moveTo>
                <a:lnTo>
                  <a:pt x="1982595" y="574719"/>
                </a:lnTo>
                <a:lnTo>
                  <a:pt x="1982595" y="598271"/>
                </a:lnTo>
                <a:lnTo>
                  <a:pt x="2001199" y="586606"/>
                </a:lnTo>
                <a:cubicBezTo>
                  <a:pt x="2001199" y="586606"/>
                  <a:pt x="2001515" y="586606"/>
                  <a:pt x="2002147" y="586606"/>
                </a:cubicBezTo>
                <a:cubicBezTo>
                  <a:pt x="2009117" y="582700"/>
                  <a:pt x="2013402" y="582830"/>
                  <a:pt x="2015002" y="586997"/>
                </a:cubicBezTo>
                <a:cubicBezTo>
                  <a:pt x="2015970" y="588622"/>
                  <a:pt x="2013768" y="592479"/>
                  <a:pt x="2008398" y="598568"/>
                </a:cubicBezTo>
                <a:cubicBezTo>
                  <a:pt x="2007505" y="599461"/>
                  <a:pt x="2005285" y="601241"/>
                  <a:pt x="2001738" y="603908"/>
                </a:cubicBezTo>
                <a:cubicBezTo>
                  <a:pt x="1993193" y="610890"/>
                  <a:pt x="1986812" y="615882"/>
                  <a:pt x="1982595" y="618884"/>
                </a:cubicBezTo>
                <a:lnTo>
                  <a:pt x="1982595" y="636966"/>
                </a:lnTo>
                <a:cubicBezTo>
                  <a:pt x="1981814" y="642485"/>
                  <a:pt x="1981814" y="649592"/>
                  <a:pt x="1982595" y="658286"/>
                </a:cubicBezTo>
                <a:lnTo>
                  <a:pt x="1982595" y="677708"/>
                </a:lnTo>
                <a:lnTo>
                  <a:pt x="1982241" y="683849"/>
                </a:lnTo>
                <a:lnTo>
                  <a:pt x="1983414" y="680815"/>
                </a:lnTo>
                <a:cubicBezTo>
                  <a:pt x="1984245" y="679984"/>
                  <a:pt x="1984983" y="679239"/>
                  <a:pt x="1985628" y="678582"/>
                </a:cubicBezTo>
                <a:cubicBezTo>
                  <a:pt x="1998898" y="669231"/>
                  <a:pt x="2009489" y="660977"/>
                  <a:pt x="2017402" y="653821"/>
                </a:cubicBezTo>
                <a:cubicBezTo>
                  <a:pt x="2018903" y="652295"/>
                  <a:pt x="2021117" y="650069"/>
                  <a:pt x="2024044" y="647142"/>
                </a:cubicBezTo>
                <a:cubicBezTo>
                  <a:pt x="2030245" y="641710"/>
                  <a:pt x="2034672" y="637530"/>
                  <a:pt x="2037327" y="634603"/>
                </a:cubicBezTo>
                <a:cubicBezTo>
                  <a:pt x="2030369" y="622052"/>
                  <a:pt x="2024701" y="600646"/>
                  <a:pt x="2020323" y="570384"/>
                </a:cubicBezTo>
                <a:close/>
                <a:moveTo>
                  <a:pt x="5971937" y="569384"/>
                </a:moveTo>
                <a:lnTo>
                  <a:pt x="5961162" y="577751"/>
                </a:lnTo>
                <a:cubicBezTo>
                  <a:pt x="5956709" y="597756"/>
                  <a:pt x="5950279" y="615392"/>
                  <a:pt x="5941870" y="630660"/>
                </a:cubicBezTo>
                <a:cubicBezTo>
                  <a:pt x="5961862" y="645158"/>
                  <a:pt x="5982828" y="655371"/>
                  <a:pt x="6004768" y="661300"/>
                </a:cubicBezTo>
                <a:cubicBezTo>
                  <a:pt x="6004768" y="662130"/>
                  <a:pt x="6004768" y="662075"/>
                  <a:pt x="6004768" y="661132"/>
                </a:cubicBezTo>
                <a:cubicBezTo>
                  <a:pt x="6005550" y="658813"/>
                  <a:pt x="6005940" y="656946"/>
                  <a:pt x="6005940" y="655532"/>
                </a:cubicBezTo>
                <a:cubicBezTo>
                  <a:pt x="6005940" y="642299"/>
                  <a:pt x="6005940" y="634151"/>
                  <a:pt x="6005940" y="631087"/>
                </a:cubicBezTo>
                <a:lnTo>
                  <a:pt x="5993160" y="631087"/>
                </a:lnTo>
                <a:cubicBezTo>
                  <a:pt x="5984912" y="631087"/>
                  <a:pt x="5974488" y="632253"/>
                  <a:pt x="5961887" y="634585"/>
                </a:cubicBezTo>
                <a:lnTo>
                  <a:pt x="5954576" y="614605"/>
                </a:lnTo>
                <a:cubicBezTo>
                  <a:pt x="5971592" y="616192"/>
                  <a:pt x="5983622" y="616589"/>
                  <a:pt x="5990667" y="615795"/>
                </a:cubicBezTo>
                <a:cubicBezTo>
                  <a:pt x="5997004" y="615795"/>
                  <a:pt x="6002096" y="615795"/>
                  <a:pt x="6005940" y="615795"/>
                </a:cubicBezTo>
                <a:cubicBezTo>
                  <a:pt x="6005940" y="610202"/>
                  <a:pt x="6006331" y="605570"/>
                  <a:pt x="6007112" y="601898"/>
                </a:cubicBezTo>
                <a:cubicBezTo>
                  <a:pt x="5996620" y="602655"/>
                  <a:pt x="5986549" y="603827"/>
                  <a:pt x="5976900" y="605415"/>
                </a:cubicBezTo>
                <a:lnTo>
                  <a:pt x="5970910" y="587964"/>
                </a:lnTo>
                <a:lnTo>
                  <a:pt x="6007112" y="586755"/>
                </a:lnTo>
                <a:lnTo>
                  <a:pt x="6007112" y="573882"/>
                </a:lnTo>
                <a:cubicBezTo>
                  <a:pt x="5997513" y="574638"/>
                  <a:pt x="5986618" y="575810"/>
                  <a:pt x="5974426" y="577398"/>
                </a:cubicBezTo>
                <a:close/>
                <a:moveTo>
                  <a:pt x="2648099" y="564543"/>
                </a:moveTo>
                <a:cubicBezTo>
                  <a:pt x="2635101" y="564543"/>
                  <a:pt x="2616466" y="565609"/>
                  <a:pt x="2592195" y="567742"/>
                </a:cubicBezTo>
                <a:cubicBezTo>
                  <a:pt x="2592977" y="572679"/>
                  <a:pt x="2593367" y="581695"/>
                  <a:pt x="2593367" y="594792"/>
                </a:cubicBezTo>
                <a:cubicBezTo>
                  <a:pt x="2598266" y="594792"/>
                  <a:pt x="2607301" y="594401"/>
                  <a:pt x="2620472" y="593620"/>
                </a:cubicBezTo>
                <a:cubicBezTo>
                  <a:pt x="2635566" y="593620"/>
                  <a:pt x="2644384" y="593409"/>
                  <a:pt x="2646927" y="592987"/>
                </a:cubicBezTo>
                <a:cubicBezTo>
                  <a:pt x="2646927" y="587084"/>
                  <a:pt x="2647317" y="579450"/>
                  <a:pt x="2648099" y="570086"/>
                </a:cubicBezTo>
                <a:cubicBezTo>
                  <a:pt x="2648099" y="565572"/>
                  <a:pt x="2648099" y="563724"/>
                  <a:pt x="2648099" y="564543"/>
                </a:cubicBezTo>
                <a:close/>
                <a:moveTo>
                  <a:pt x="6619786" y="562064"/>
                </a:moveTo>
                <a:cubicBezTo>
                  <a:pt x="6621724" y="561689"/>
                  <a:pt x="6623794" y="562087"/>
                  <a:pt x="6625995" y="563259"/>
                </a:cubicBezTo>
                <a:cubicBezTo>
                  <a:pt x="6626764" y="563259"/>
                  <a:pt x="6628104" y="563736"/>
                  <a:pt x="6630014" y="564691"/>
                </a:cubicBezTo>
                <a:cubicBezTo>
                  <a:pt x="6633126" y="566254"/>
                  <a:pt x="6635545" y="567463"/>
                  <a:pt x="6637269" y="568319"/>
                </a:cubicBezTo>
                <a:cubicBezTo>
                  <a:pt x="6656270" y="575761"/>
                  <a:pt x="6666191" y="588492"/>
                  <a:pt x="6667034" y="606512"/>
                </a:cubicBezTo>
                <a:cubicBezTo>
                  <a:pt x="6667034" y="611002"/>
                  <a:pt x="6665640" y="615572"/>
                  <a:pt x="6662848" y="620223"/>
                </a:cubicBezTo>
                <a:cubicBezTo>
                  <a:pt x="6658917" y="625134"/>
                  <a:pt x="6654236" y="627590"/>
                  <a:pt x="6648803" y="627590"/>
                </a:cubicBezTo>
                <a:cubicBezTo>
                  <a:pt x="6641833" y="628371"/>
                  <a:pt x="6636376" y="625903"/>
                  <a:pt x="6632432" y="620186"/>
                </a:cubicBezTo>
                <a:cubicBezTo>
                  <a:pt x="6630510" y="617296"/>
                  <a:pt x="6629548" y="612050"/>
                  <a:pt x="6629548" y="604447"/>
                </a:cubicBezTo>
                <a:cubicBezTo>
                  <a:pt x="6628816" y="594290"/>
                  <a:pt x="6626094" y="586067"/>
                  <a:pt x="6621382" y="579779"/>
                </a:cubicBezTo>
                <a:cubicBezTo>
                  <a:pt x="6621382" y="577819"/>
                  <a:pt x="6619825" y="575674"/>
                  <a:pt x="6616712" y="573342"/>
                </a:cubicBezTo>
                <a:cubicBezTo>
                  <a:pt x="6616712" y="571593"/>
                  <a:pt x="6616526" y="570533"/>
                  <a:pt x="6616154" y="570161"/>
                </a:cubicBezTo>
                <a:cubicBezTo>
                  <a:pt x="6614964" y="567060"/>
                  <a:pt x="6614368" y="565510"/>
                  <a:pt x="6614368" y="565510"/>
                </a:cubicBezTo>
                <a:cubicBezTo>
                  <a:pt x="6616042" y="563588"/>
                  <a:pt x="6617848" y="562439"/>
                  <a:pt x="6619786" y="562064"/>
                </a:cubicBezTo>
                <a:close/>
                <a:moveTo>
                  <a:pt x="3813818" y="550474"/>
                </a:moveTo>
                <a:cubicBezTo>
                  <a:pt x="3813840" y="550427"/>
                  <a:pt x="3810372" y="550745"/>
                  <a:pt x="3803414" y="551427"/>
                </a:cubicBezTo>
                <a:lnTo>
                  <a:pt x="3803414" y="551691"/>
                </a:lnTo>
                <a:close/>
                <a:moveTo>
                  <a:pt x="2964563" y="550404"/>
                </a:moveTo>
                <a:cubicBezTo>
                  <a:pt x="2972327" y="552053"/>
                  <a:pt x="2981592" y="554949"/>
                  <a:pt x="2992357" y="559092"/>
                </a:cubicBezTo>
                <a:cubicBezTo>
                  <a:pt x="2996350" y="561101"/>
                  <a:pt x="2998843" y="562106"/>
                  <a:pt x="2999835" y="562106"/>
                </a:cubicBezTo>
                <a:cubicBezTo>
                  <a:pt x="3003655" y="564648"/>
                  <a:pt x="3005565" y="566961"/>
                  <a:pt x="3005565" y="569045"/>
                </a:cubicBezTo>
                <a:cubicBezTo>
                  <a:pt x="3006346" y="573373"/>
                  <a:pt x="3003624" y="577571"/>
                  <a:pt x="2997398" y="581639"/>
                </a:cubicBezTo>
                <a:cubicBezTo>
                  <a:pt x="2997398" y="612509"/>
                  <a:pt x="2994676" y="636346"/>
                  <a:pt x="2989231" y="653151"/>
                </a:cubicBezTo>
                <a:cubicBezTo>
                  <a:pt x="2988400" y="653151"/>
                  <a:pt x="2988475" y="653151"/>
                  <a:pt x="2989454" y="653151"/>
                </a:cubicBezTo>
                <a:cubicBezTo>
                  <a:pt x="3005875" y="656425"/>
                  <a:pt x="3019716" y="661287"/>
                  <a:pt x="3030978" y="667736"/>
                </a:cubicBezTo>
                <a:cubicBezTo>
                  <a:pt x="3045166" y="676902"/>
                  <a:pt x="3052260" y="687233"/>
                  <a:pt x="3052260" y="698730"/>
                </a:cubicBezTo>
                <a:cubicBezTo>
                  <a:pt x="3052260" y="704199"/>
                  <a:pt x="3050852" y="708813"/>
                  <a:pt x="3048037" y="712571"/>
                </a:cubicBezTo>
                <a:cubicBezTo>
                  <a:pt x="3045011" y="716614"/>
                  <a:pt x="3040689" y="718636"/>
                  <a:pt x="3035070" y="718636"/>
                </a:cubicBezTo>
                <a:cubicBezTo>
                  <a:pt x="3027183" y="719417"/>
                  <a:pt x="3020547" y="714518"/>
                  <a:pt x="3015165" y="703939"/>
                </a:cubicBezTo>
                <a:cubicBezTo>
                  <a:pt x="3011773" y="696026"/>
                  <a:pt x="3007416" y="688985"/>
                  <a:pt x="3002096" y="682814"/>
                </a:cubicBezTo>
                <a:lnTo>
                  <a:pt x="2984402" y="667897"/>
                </a:lnTo>
                <a:lnTo>
                  <a:pt x="2961159" y="696916"/>
                </a:lnTo>
                <a:cubicBezTo>
                  <a:pt x="2948905" y="706019"/>
                  <a:pt x="2932621" y="713960"/>
                  <a:pt x="2912306" y="720738"/>
                </a:cubicBezTo>
                <a:cubicBezTo>
                  <a:pt x="2907394" y="723231"/>
                  <a:pt x="2902824" y="723293"/>
                  <a:pt x="2898595" y="720924"/>
                </a:cubicBezTo>
                <a:cubicBezTo>
                  <a:pt x="2897442" y="716298"/>
                  <a:pt x="2899289" y="712943"/>
                  <a:pt x="2904139" y="710859"/>
                </a:cubicBezTo>
                <a:cubicBezTo>
                  <a:pt x="2929998" y="695654"/>
                  <a:pt x="2946642" y="681218"/>
                  <a:pt x="2954071" y="667550"/>
                </a:cubicBezTo>
                <a:cubicBezTo>
                  <a:pt x="2961847" y="651514"/>
                  <a:pt x="2965735" y="626108"/>
                  <a:pt x="2965735" y="591332"/>
                </a:cubicBezTo>
                <a:cubicBezTo>
                  <a:pt x="2965735" y="583729"/>
                  <a:pt x="2965344" y="574477"/>
                  <a:pt x="2964563" y="563575"/>
                </a:cubicBezTo>
                <a:cubicBezTo>
                  <a:pt x="2964563" y="558726"/>
                  <a:pt x="2964563" y="554335"/>
                  <a:pt x="2964563" y="550404"/>
                </a:cubicBezTo>
                <a:close/>
                <a:moveTo>
                  <a:pt x="3844565" y="549381"/>
                </a:moveTo>
                <a:lnTo>
                  <a:pt x="3803414" y="551699"/>
                </a:lnTo>
                <a:lnTo>
                  <a:pt x="3803414" y="593601"/>
                </a:lnTo>
                <a:lnTo>
                  <a:pt x="3854648" y="590420"/>
                </a:lnTo>
                <a:cubicBezTo>
                  <a:pt x="3854648" y="589986"/>
                  <a:pt x="3853886" y="587878"/>
                  <a:pt x="3852360" y="584095"/>
                </a:cubicBezTo>
                <a:cubicBezTo>
                  <a:pt x="3851591" y="579543"/>
                  <a:pt x="3850798" y="576436"/>
                  <a:pt x="3849979" y="574775"/>
                </a:cubicBezTo>
                <a:cubicBezTo>
                  <a:pt x="3849979" y="573026"/>
                  <a:pt x="3849613" y="570682"/>
                  <a:pt x="3848881" y="567742"/>
                </a:cubicBezTo>
                <a:cubicBezTo>
                  <a:pt x="3846500" y="558937"/>
                  <a:pt x="3845062" y="552816"/>
                  <a:pt x="3844565" y="549381"/>
                </a:cubicBezTo>
                <a:close/>
                <a:moveTo>
                  <a:pt x="7209198" y="548620"/>
                </a:moveTo>
                <a:lnTo>
                  <a:pt x="7205606" y="552404"/>
                </a:lnTo>
                <a:cubicBezTo>
                  <a:pt x="7202481" y="553501"/>
                  <a:pt x="7197793" y="554050"/>
                  <a:pt x="7191542" y="554050"/>
                </a:cubicBezTo>
                <a:lnTo>
                  <a:pt x="7171288" y="555164"/>
                </a:lnTo>
                <a:lnTo>
                  <a:pt x="7184603" y="565026"/>
                </a:lnTo>
                <a:cubicBezTo>
                  <a:pt x="7185384" y="566639"/>
                  <a:pt x="7183438" y="569739"/>
                  <a:pt x="7178762" y="574328"/>
                </a:cubicBezTo>
                <a:lnTo>
                  <a:pt x="7178762" y="581993"/>
                </a:lnTo>
                <a:lnTo>
                  <a:pt x="7178762" y="587588"/>
                </a:lnTo>
                <a:lnTo>
                  <a:pt x="7189291" y="571407"/>
                </a:lnTo>
                <a:cubicBezTo>
                  <a:pt x="7195368" y="575686"/>
                  <a:pt x="7202524" y="581112"/>
                  <a:pt x="7210760" y="587685"/>
                </a:cubicBezTo>
                <a:cubicBezTo>
                  <a:pt x="7213389" y="590315"/>
                  <a:pt x="7214834" y="591896"/>
                  <a:pt x="7215094" y="592429"/>
                </a:cubicBezTo>
                <a:cubicBezTo>
                  <a:pt x="7215752" y="592528"/>
                  <a:pt x="7221159" y="591803"/>
                  <a:pt x="7231316" y="590253"/>
                </a:cubicBezTo>
                <a:cubicBezTo>
                  <a:pt x="7240704" y="587896"/>
                  <a:pt x="7247266" y="586482"/>
                  <a:pt x="7250999" y="586011"/>
                </a:cubicBezTo>
                <a:cubicBezTo>
                  <a:pt x="7250267" y="584721"/>
                  <a:pt x="7249492" y="580821"/>
                  <a:pt x="7248674" y="574309"/>
                </a:cubicBezTo>
                <a:cubicBezTo>
                  <a:pt x="7246342" y="562602"/>
                  <a:pt x="7244946" y="554292"/>
                  <a:pt x="7244488" y="549381"/>
                </a:cubicBezTo>
                <a:cubicBezTo>
                  <a:pt x="7244612" y="550150"/>
                  <a:pt x="7240457" y="551595"/>
                  <a:pt x="7232024" y="553715"/>
                </a:cubicBezTo>
                <a:cubicBezTo>
                  <a:pt x="7224346" y="555414"/>
                  <a:pt x="7218164" y="556692"/>
                  <a:pt x="7213476" y="557548"/>
                </a:cubicBezTo>
                <a:cubicBezTo>
                  <a:pt x="7212862" y="555427"/>
                  <a:pt x="7211790" y="552996"/>
                  <a:pt x="7210262" y="550255"/>
                </a:cubicBezTo>
                <a:close/>
                <a:moveTo>
                  <a:pt x="7897378" y="540042"/>
                </a:moveTo>
                <a:lnTo>
                  <a:pt x="7821507" y="544039"/>
                </a:lnTo>
                <a:lnTo>
                  <a:pt x="7823968" y="545269"/>
                </a:lnTo>
                <a:cubicBezTo>
                  <a:pt x="7830194" y="549722"/>
                  <a:pt x="7833308" y="553015"/>
                  <a:pt x="7833308" y="555148"/>
                </a:cubicBezTo>
                <a:cubicBezTo>
                  <a:pt x="7833308" y="560642"/>
                  <a:pt x="7828954" y="563389"/>
                  <a:pt x="7820248" y="563389"/>
                </a:cubicBezTo>
                <a:cubicBezTo>
                  <a:pt x="7806902" y="571538"/>
                  <a:pt x="7796857" y="576554"/>
                  <a:pt x="7790110" y="578439"/>
                </a:cubicBezTo>
                <a:cubicBezTo>
                  <a:pt x="7802972" y="578439"/>
                  <a:pt x="7817395" y="578092"/>
                  <a:pt x="7833382" y="577398"/>
                </a:cubicBezTo>
                <a:lnTo>
                  <a:pt x="7837288" y="572524"/>
                </a:lnTo>
                <a:cubicBezTo>
                  <a:pt x="7841084" y="568728"/>
                  <a:pt x="7847024" y="560574"/>
                  <a:pt x="7855111" y="548060"/>
                </a:cubicBezTo>
                <a:cubicBezTo>
                  <a:pt x="7860692" y="550826"/>
                  <a:pt x="7867346" y="555290"/>
                  <a:pt x="7875072" y="561454"/>
                </a:cubicBezTo>
                <a:cubicBezTo>
                  <a:pt x="7878297" y="563860"/>
                  <a:pt x="7880778" y="565504"/>
                  <a:pt x="7882514" y="566384"/>
                </a:cubicBezTo>
                <a:lnTo>
                  <a:pt x="7885096" y="570844"/>
                </a:lnTo>
                <a:lnTo>
                  <a:pt x="7886848" y="563631"/>
                </a:lnTo>
                <a:cubicBezTo>
                  <a:pt x="7888510" y="563371"/>
                  <a:pt x="7887797" y="562620"/>
                  <a:pt x="7884709" y="561380"/>
                </a:cubicBezTo>
                <a:cubicBezTo>
                  <a:pt x="7886260" y="559086"/>
                  <a:pt x="7888597" y="554813"/>
                  <a:pt x="7891722" y="548562"/>
                </a:cubicBezTo>
                <a:cubicBezTo>
                  <a:pt x="7893286" y="546218"/>
                  <a:pt x="7895170" y="543378"/>
                  <a:pt x="7897378" y="540042"/>
                </a:cubicBezTo>
                <a:close/>
                <a:moveTo>
                  <a:pt x="6047966" y="537698"/>
                </a:moveTo>
                <a:lnTo>
                  <a:pt x="6037603" y="538647"/>
                </a:lnTo>
                <a:lnTo>
                  <a:pt x="6037603" y="556245"/>
                </a:lnTo>
                <a:cubicBezTo>
                  <a:pt x="6041349" y="556258"/>
                  <a:pt x="6044022" y="556264"/>
                  <a:pt x="6045622" y="556264"/>
                </a:cubicBezTo>
                <a:cubicBezTo>
                  <a:pt x="6045622" y="557070"/>
                  <a:pt x="6045622" y="557045"/>
                  <a:pt x="6045622" y="556190"/>
                </a:cubicBezTo>
                <a:cubicBezTo>
                  <a:pt x="6047184" y="547644"/>
                  <a:pt x="6047966" y="541480"/>
                  <a:pt x="6047966" y="537698"/>
                </a:cubicBezTo>
                <a:close/>
                <a:moveTo>
                  <a:pt x="6858590" y="537154"/>
                </a:moveTo>
                <a:cubicBezTo>
                  <a:pt x="6860100" y="536679"/>
                  <a:pt x="6862366" y="536848"/>
                  <a:pt x="6865385" y="537661"/>
                </a:cubicBezTo>
                <a:cubicBezTo>
                  <a:pt x="6897570" y="539298"/>
                  <a:pt x="6913662" y="548866"/>
                  <a:pt x="6913662" y="566366"/>
                </a:cubicBezTo>
                <a:cubicBezTo>
                  <a:pt x="6912682" y="579004"/>
                  <a:pt x="6906506" y="585794"/>
                  <a:pt x="6895132" y="586737"/>
                </a:cubicBezTo>
                <a:cubicBezTo>
                  <a:pt x="6888732" y="586737"/>
                  <a:pt x="6884243" y="583729"/>
                  <a:pt x="6881664" y="577714"/>
                </a:cubicBezTo>
                <a:cubicBezTo>
                  <a:pt x="6875338" y="563501"/>
                  <a:pt x="6868052" y="553771"/>
                  <a:pt x="6859804" y="548525"/>
                </a:cubicBezTo>
                <a:cubicBezTo>
                  <a:pt x="6856704" y="544668"/>
                  <a:pt x="6855544" y="541995"/>
                  <a:pt x="6856326" y="540507"/>
                </a:cubicBezTo>
                <a:cubicBezTo>
                  <a:pt x="6856326" y="538746"/>
                  <a:pt x="6857080" y="537628"/>
                  <a:pt x="6858590" y="537154"/>
                </a:cubicBezTo>
                <a:close/>
                <a:moveTo>
                  <a:pt x="6559506" y="534200"/>
                </a:moveTo>
                <a:cubicBezTo>
                  <a:pt x="6558104" y="534200"/>
                  <a:pt x="6550576" y="534579"/>
                  <a:pt x="6536922" y="535335"/>
                </a:cubicBezTo>
                <a:cubicBezTo>
                  <a:pt x="6529678" y="536129"/>
                  <a:pt x="6525189" y="536526"/>
                  <a:pt x="6523452" y="536526"/>
                </a:cubicBezTo>
                <a:lnTo>
                  <a:pt x="6523452" y="577267"/>
                </a:lnTo>
                <a:cubicBezTo>
                  <a:pt x="6524023" y="577267"/>
                  <a:pt x="6527024" y="576883"/>
                  <a:pt x="6532456" y="576114"/>
                </a:cubicBezTo>
                <a:cubicBezTo>
                  <a:pt x="6534974" y="576114"/>
                  <a:pt x="6536618" y="576114"/>
                  <a:pt x="6537386" y="576114"/>
                </a:cubicBezTo>
                <a:cubicBezTo>
                  <a:pt x="6538751" y="576114"/>
                  <a:pt x="6541901" y="575761"/>
                  <a:pt x="6546837" y="575054"/>
                </a:cubicBezTo>
                <a:cubicBezTo>
                  <a:pt x="6550260" y="574198"/>
                  <a:pt x="6553696" y="573770"/>
                  <a:pt x="6557144" y="573770"/>
                </a:cubicBezTo>
                <a:lnTo>
                  <a:pt x="6559506" y="577666"/>
                </a:lnTo>
                <a:close/>
                <a:moveTo>
                  <a:pt x="6218671" y="534051"/>
                </a:moveTo>
                <a:cubicBezTo>
                  <a:pt x="6227303" y="539273"/>
                  <a:pt x="6234261" y="544153"/>
                  <a:pt x="6239544" y="548692"/>
                </a:cubicBezTo>
                <a:cubicBezTo>
                  <a:pt x="6245858" y="554087"/>
                  <a:pt x="6249014" y="558180"/>
                  <a:pt x="6249014" y="560971"/>
                </a:cubicBezTo>
                <a:cubicBezTo>
                  <a:pt x="6249014" y="564642"/>
                  <a:pt x="6245870" y="568437"/>
                  <a:pt x="6239582" y="572356"/>
                </a:cubicBezTo>
                <a:lnTo>
                  <a:pt x="6238525" y="637714"/>
                </a:lnTo>
                <a:lnTo>
                  <a:pt x="6242204" y="634920"/>
                </a:lnTo>
                <a:cubicBezTo>
                  <a:pt x="6249870" y="629549"/>
                  <a:pt x="6255648" y="625314"/>
                  <a:pt x="6259543" y="622214"/>
                </a:cubicBezTo>
                <a:cubicBezTo>
                  <a:pt x="6266266" y="618704"/>
                  <a:pt x="6270643" y="618040"/>
                  <a:pt x="6272677" y="620223"/>
                </a:cubicBezTo>
                <a:cubicBezTo>
                  <a:pt x="6275580" y="622803"/>
                  <a:pt x="6274674" y="626926"/>
                  <a:pt x="6269961" y="632594"/>
                </a:cubicBezTo>
                <a:cubicBezTo>
                  <a:pt x="6256356" y="648444"/>
                  <a:pt x="6245870" y="661907"/>
                  <a:pt x="6238502" y="672983"/>
                </a:cubicBezTo>
                <a:cubicBezTo>
                  <a:pt x="6238502" y="674024"/>
                  <a:pt x="6237833" y="675215"/>
                  <a:pt x="6236494" y="676554"/>
                </a:cubicBezTo>
                <a:cubicBezTo>
                  <a:pt x="6233604" y="680908"/>
                  <a:pt x="6231861" y="683661"/>
                  <a:pt x="6231266" y="684814"/>
                </a:cubicBezTo>
                <a:cubicBezTo>
                  <a:pt x="6230199" y="690247"/>
                  <a:pt x="6227731" y="692963"/>
                  <a:pt x="6223862" y="692963"/>
                </a:cubicBezTo>
                <a:cubicBezTo>
                  <a:pt x="6220438" y="693744"/>
                  <a:pt x="6215757" y="691338"/>
                  <a:pt x="6209816" y="685745"/>
                </a:cubicBezTo>
                <a:cubicBezTo>
                  <a:pt x="6202200" y="678886"/>
                  <a:pt x="6196540" y="672660"/>
                  <a:pt x="6192831" y="667067"/>
                </a:cubicBezTo>
                <a:cubicBezTo>
                  <a:pt x="6202170" y="660369"/>
                  <a:pt x="6206448" y="653139"/>
                  <a:pt x="6205668" y="645375"/>
                </a:cubicBezTo>
                <a:lnTo>
                  <a:pt x="6206840" y="563389"/>
                </a:lnTo>
                <a:cubicBezTo>
                  <a:pt x="6201816" y="564146"/>
                  <a:pt x="6191994" y="566062"/>
                  <a:pt x="6177372" y="569138"/>
                </a:cubicBezTo>
                <a:cubicBezTo>
                  <a:pt x="6174904" y="569969"/>
                  <a:pt x="6171884" y="570384"/>
                  <a:pt x="6168312" y="570384"/>
                </a:cubicBezTo>
                <a:cubicBezTo>
                  <a:pt x="6168312" y="566973"/>
                  <a:pt x="6167630" y="563557"/>
                  <a:pt x="6166265" y="560134"/>
                </a:cubicBezTo>
                <a:cubicBezTo>
                  <a:pt x="6165521" y="558658"/>
                  <a:pt x="6164647" y="555811"/>
                  <a:pt x="6163642" y="551595"/>
                </a:cubicBezTo>
                <a:cubicBezTo>
                  <a:pt x="6179964" y="551595"/>
                  <a:pt x="6194375" y="550900"/>
                  <a:pt x="6206876" y="549511"/>
                </a:cubicBezTo>
                <a:close/>
                <a:moveTo>
                  <a:pt x="4199130" y="533028"/>
                </a:moveTo>
                <a:lnTo>
                  <a:pt x="4178256" y="534051"/>
                </a:lnTo>
                <a:cubicBezTo>
                  <a:pt x="4178256" y="553560"/>
                  <a:pt x="4178256" y="567569"/>
                  <a:pt x="4178256" y="576077"/>
                </a:cubicBezTo>
                <a:lnTo>
                  <a:pt x="4199130" y="576300"/>
                </a:lnTo>
                <a:cubicBezTo>
                  <a:pt x="4199130" y="566862"/>
                  <a:pt x="4199130" y="552438"/>
                  <a:pt x="4199130" y="533028"/>
                </a:cubicBezTo>
                <a:close/>
                <a:moveTo>
                  <a:pt x="2694161" y="531856"/>
                </a:moveTo>
                <a:lnTo>
                  <a:pt x="2660393" y="533785"/>
                </a:lnTo>
                <a:lnTo>
                  <a:pt x="2666739" y="538181"/>
                </a:lnTo>
                <a:cubicBezTo>
                  <a:pt x="2668389" y="539000"/>
                  <a:pt x="2673046" y="542485"/>
                  <a:pt x="2680711" y="548637"/>
                </a:cubicBezTo>
                <a:lnTo>
                  <a:pt x="2686240" y="553592"/>
                </a:lnTo>
                <a:lnTo>
                  <a:pt x="2685613" y="551883"/>
                </a:lnTo>
                <a:cubicBezTo>
                  <a:pt x="2685861" y="549669"/>
                  <a:pt x="2686763" y="546348"/>
                  <a:pt x="2688319" y="541921"/>
                </a:cubicBezTo>
                <a:cubicBezTo>
                  <a:pt x="2688319" y="539601"/>
                  <a:pt x="2690267" y="536247"/>
                  <a:pt x="2694161" y="531856"/>
                </a:cubicBezTo>
                <a:close/>
                <a:moveTo>
                  <a:pt x="1370819" y="526033"/>
                </a:moveTo>
                <a:lnTo>
                  <a:pt x="1358987" y="526926"/>
                </a:lnTo>
                <a:lnTo>
                  <a:pt x="1358987" y="553901"/>
                </a:lnTo>
                <a:lnTo>
                  <a:pt x="1362261" y="554199"/>
                </a:lnTo>
                <a:cubicBezTo>
                  <a:pt x="1367854" y="545815"/>
                  <a:pt x="1373336" y="536426"/>
                  <a:pt x="1378706" y="526033"/>
                </a:cubicBezTo>
                <a:cubicBezTo>
                  <a:pt x="1375630" y="526033"/>
                  <a:pt x="1373001" y="526033"/>
                  <a:pt x="1370819" y="526033"/>
                </a:cubicBezTo>
                <a:close/>
                <a:moveTo>
                  <a:pt x="6915856" y="524712"/>
                </a:moveTo>
                <a:cubicBezTo>
                  <a:pt x="6933244" y="529587"/>
                  <a:pt x="6945486" y="533593"/>
                  <a:pt x="6952580" y="536730"/>
                </a:cubicBezTo>
                <a:cubicBezTo>
                  <a:pt x="6958545" y="538727"/>
                  <a:pt x="6961528" y="541363"/>
                  <a:pt x="6961528" y="544637"/>
                </a:cubicBezTo>
                <a:cubicBezTo>
                  <a:pt x="6961528" y="550342"/>
                  <a:pt x="6958800" y="553970"/>
                  <a:pt x="6953342" y="555520"/>
                </a:cubicBezTo>
                <a:cubicBezTo>
                  <a:pt x="6953342" y="567538"/>
                  <a:pt x="6952549" y="582290"/>
                  <a:pt x="6950962" y="599778"/>
                </a:cubicBezTo>
                <a:cubicBezTo>
                  <a:pt x="6950155" y="611014"/>
                  <a:pt x="6948618" y="619851"/>
                  <a:pt x="6946348" y="626288"/>
                </a:cubicBezTo>
                <a:cubicBezTo>
                  <a:pt x="6960164" y="626325"/>
                  <a:pt x="6974092" y="625990"/>
                  <a:pt x="6988131" y="625283"/>
                </a:cubicBezTo>
                <a:lnTo>
                  <a:pt x="7003777" y="599424"/>
                </a:lnTo>
                <a:cubicBezTo>
                  <a:pt x="7006778" y="601483"/>
                  <a:pt x="7008899" y="602822"/>
                  <a:pt x="7010139" y="603443"/>
                </a:cubicBezTo>
                <a:cubicBezTo>
                  <a:pt x="7021364" y="609855"/>
                  <a:pt x="7029698" y="615392"/>
                  <a:pt x="7035142" y="620056"/>
                </a:cubicBezTo>
                <a:cubicBezTo>
                  <a:pt x="7042100" y="625401"/>
                  <a:pt x="7045188" y="629984"/>
                  <a:pt x="7044407" y="633804"/>
                </a:cubicBezTo>
                <a:cubicBezTo>
                  <a:pt x="7044407" y="638219"/>
                  <a:pt x="7037766" y="640426"/>
                  <a:pt x="7024482" y="640426"/>
                </a:cubicBezTo>
                <a:cubicBezTo>
                  <a:pt x="7018331" y="640426"/>
                  <a:pt x="7005122" y="640817"/>
                  <a:pt x="6984857" y="641598"/>
                </a:cubicBezTo>
                <a:cubicBezTo>
                  <a:pt x="6981037" y="641598"/>
                  <a:pt x="6971791" y="641989"/>
                  <a:pt x="6957119" y="642770"/>
                </a:cubicBezTo>
                <a:cubicBezTo>
                  <a:pt x="6949355" y="643539"/>
                  <a:pt x="6944246" y="643924"/>
                  <a:pt x="6941790" y="643924"/>
                </a:cubicBezTo>
                <a:lnTo>
                  <a:pt x="6933695" y="658697"/>
                </a:lnTo>
                <a:lnTo>
                  <a:pt x="6939111" y="657821"/>
                </a:lnTo>
                <a:cubicBezTo>
                  <a:pt x="6958434" y="659445"/>
                  <a:pt x="6974129" y="661864"/>
                  <a:pt x="6986196" y="665076"/>
                </a:cubicBezTo>
                <a:cubicBezTo>
                  <a:pt x="7010988" y="673336"/>
                  <a:pt x="7023385" y="684163"/>
                  <a:pt x="7023385" y="697558"/>
                </a:cubicBezTo>
                <a:cubicBezTo>
                  <a:pt x="7023385" y="704788"/>
                  <a:pt x="7021531" y="710258"/>
                  <a:pt x="7017822" y="713966"/>
                </a:cubicBezTo>
                <a:cubicBezTo>
                  <a:pt x="7014908" y="717860"/>
                  <a:pt x="7010127" y="719808"/>
                  <a:pt x="7003479" y="719808"/>
                </a:cubicBezTo>
                <a:cubicBezTo>
                  <a:pt x="6996137" y="719808"/>
                  <a:pt x="6989799" y="716707"/>
                  <a:pt x="6984466" y="710506"/>
                </a:cubicBezTo>
                <a:cubicBezTo>
                  <a:pt x="6983760" y="709799"/>
                  <a:pt x="6982960" y="709005"/>
                  <a:pt x="6982066" y="708125"/>
                </a:cubicBezTo>
                <a:cubicBezTo>
                  <a:pt x="6979722" y="704230"/>
                  <a:pt x="6976250" y="699982"/>
                  <a:pt x="6971648" y="695381"/>
                </a:cubicBezTo>
                <a:cubicBezTo>
                  <a:pt x="6963339" y="684814"/>
                  <a:pt x="6951712" y="676542"/>
                  <a:pt x="6936767" y="670564"/>
                </a:cubicBezTo>
                <a:lnTo>
                  <a:pt x="6930666" y="664224"/>
                </a:lnTo>
                <a:lnTo>
                  <a:pt x="6927786" y="669480"/>
                </a:lnTo>
                <a:cubicBezTo>
                  <a:pt x="6921805" y="677210"/>
                  <a:pt x="6914512" y="684151"/>
                  <a:pt x="6905904" y="690302"/>
                </a:cubicBezTo>
                <a:cubicBezTo>
                  <a:pt x="6884038" y="707492"/>
                  <a:pt x="6852394" y="720049"/>
                  <a:pt x="6810970" y="727975"/>
                </a:cubicBezTo>
                <a:cubicBezTo>
                  <a:pt x="6804596" y="728756"/>
                  <a:pt x="6799864" y="727702"/>
                  <a:pt x="6796776" y="724812"/>
                </a:cubicBezTo>
                <a:cubicBezTo>
                  <a:pt x="6796776" y="721438"/>
                  <a:pt x="6799622" y="718332"/>
                  <a:pt x="6805314" y="715492"/>
                </a:cubicBezTo>
                <a:cubicBezTo>
                  <a:pt x="6852319" y="697781"/>
                  <a:pt x="6883121" y="678545"/>
                  <a:pt x="6897718" y="657783"/>
                </a:cubicBezTo>
                <a:cubicBezTo>
                  <a:pt x="6901376" y="653405"/>
                  <a:pt x="6904310" y="649176"/>
                  <a:pt x="6906518" y="645096"/>
                </a:cubicBezTo>
                <a:cubicBezTo>
                  <a:pt x="6901458" y="645865"/>
                  <a:pt x="6890804" y="646634"/>
                  <a:pt x="6874556" y="647403"/>
                </a:cubicBezTo>
                <a:cubicBezTo>
                  <a:pt x="6861100" y="648978"/>
                  <a:pt x="6851154" y="649765"/>
                  <a:pt x="6844716" y="649765"/>
                </a:cubicBezTo>
                <a:cubicBezTo>
                  <a:pt x="6844270" y="649765"/>
                  <a:pt x="6841343" y="650156"/>
                  <a:pt x="6835936" y="650937"/>
                </a:cubicBezTo>
                <a:cubicBezTo>
                  <a:pt x="6826708" y="652463"/>
                  <a:pt x="6817612" y="653629"/>
                  <a:pt x="6808644" y="654435"/>
                </a:cubicBezTo>
                <a:lnTo>
                  <a:pt x="6800292" y="633301"/>
                </a:lnTo>
                <a:cubicBezTo>
                  <a:pt x="6818238" y="633301"/>
                  <a:pt x="6831880" y="633301"/>
                  <a:pt x="6841219" y="633301"/>
                </a:cubicBezTo>
                <a:cubicBezTo>
                  <a:pt x="6844295" y="633301"/>
                  <a:pt x="6849212" y="632929"/>
                  <a:pt x="6855972" y="632185"/>
                </a:cubicBezTo>
                <a:cubicBezTo>
                  <a:pt x="6880082" y="631404"/>
                  <a:pt x="6898357" y="630318"/>
                  <a:pt x="6910796" y="628929"/>
                </a:cubicBezTo>
                <a:cubicBezTo>
                  <a:pt x="6914952" y="619218"/>
                  <a:pt x="6917413" y="600069"/>
                  <a:pt x="6918182" y="571482"/>
                </a:cubicBezTo>
                <a:cubicBezTo>
                  <a:pt x="6918182" y="554701"/>
                  <a:pt x="6917407" y="539112"/>
                  <a:pt x="6915856" y="524712"/>
                </a:cubicBezTo>
                <a:close/>
                <a:moveTo>
                  <a:pt x="4410614" y="514220"/>
                </a:moveTo>
                <a:cubicBezTo>
                  <a:pt x="4421094" y="521959"/>
                  <a:pt x="4428641" y="528129"/>
                  <a:pt x="4433255" y="532731"/>
                </a:cubicBezTo>
                <a:cubicBezTo>
                  <a:pt x="4438439" y="538783"/>
                  <a:pt x="4441031" y="543142"/>
                  <a:pt x="4441031" y="545809"/>
                </a:cubicBezTo>
                <a:cubicBezTo>
                  <a:pt x="4441031" y="548940"/>
                  <a:pt x="4439726" y="551289"/>
                  <a:pt x="4437115" y="552855"/>
                </a:cubicBezTo>
                <a:lnTo>
                  <a:pt x="4432451" y="553787"/>
                </a:lnTo>
                <a:lnTo>
                  <a:pt x="4466388" y="552767"/>
                </a:lnTo>
                <a:cubicBezTo>
                  <a:pt x="4476830" y="552767"/>
                  <a:pt x="4497834" y="551607"/>
                  <a:pt x="4529398" y="549288"/>
                </a:cubicBezTo>
                <a:cubicBezTo>
                  <a:pt x="4540659" y="548494"/>
                  <a:pt x="4548553" y="548097"/>
                  <a:pt x="4553080" y="548097"/>
                </a:cubicBezTo>
                <a:lnTo>
                  <a:pt x="4571032" y="522387"/>
                </a:lnTo>
                <a:cubicBezTo>
                  <a:pt x="4573011" y="523925"/>
                  <a:pt x="4575521" y="526261"/>
                  <a:pt x="4578562" y="529396"/>
                </a:cubicBezTo>
                <a:lnTo>
                  <a:pt x="4586767" y="538427"/>
                </a:lnTo>
                <a:lnTo>
                  <a:pt x="4593022" y="540805"/>
                </a:lnTo>
                <a:cubicBezTo>
                  <a:pt x="4601431" y="546696"/>
                  <a:pt x="4605635" y="551861"/>
                  <a:pt x="4605635" y="556301"/>
                </a:cubicBezTo>
                <a:cubicBezTo>
                  <a:pt x="4605635" y="561027"/>
                  <a:pt x="4600166" y="563389"/>
                  <a:pt x="4589227" y="563389"/>
                </a:cubicBezTo>
                <a:cubicBezTo>
                  <a:pt x="4583844" y="563389"/>
                  <a:pt x="4570654" y="563774"/>
                  <a:pt x="4549657" y="564543"/>
                </a:cubicBezTo>
                <a:lnTo>
                  <a:pt x="4524396" y="565360"/>
                </a:lnTo>
                <a:lnTo>
                  <a:pt x="4525770" y="566050"/>
                </a:lnTo>
                <a:cubicBezTo>
                  <a:pt x="4536783" y="571122"/>
                  <a:pt x="4542780" y="575605"/>
                  <a:pt x="4543760" y="579500"/>
                </a:cubicBezTo>
                <a:cubicBezTo>
                  <a:pt x="4543760" y="582452"/>
                  <a:pt x="4542054" y="585062"/>
                  <a:pt x="4538644" y="587332"/>
                </a:cubicBezTo>
                <a:cubicBezTo>
                  <a:pt x="4536535" y="588746"/>
                  <a:pt x="4535072" y="589856"/>
                  <a:pt x="4534253" y="590662"/>
                </a:cubicBezTo>
                <a:cubicBezTo>
                  <a:pt x="4533559" y="599034"/>
                  <a:pt x="4534005" y="621476"/>
                  <a:pt x="4535593" y="657988"/>
                </a:cubicBezTo>
                <a:cubicBezTo>
                  <a:pt x="4535593" y="665690"/>
                  <a:pt x="4535593" y="671879"/>
                  <a:pt x="4535593" y="676554"/>
                </a:cubicBezTo>
                <a:cubicBezTo>
                  <a:pt x="4535593" y="686451"/>
                  <a:pt x="4533925" y="694736"/>
                  <a:pt x="4530588" y="701409"/>
                </a:cubicBezTo>
                <a:cubicBezTo>
                  <a:pt x="4528852" y="706593"/>
                  <a:pt x="4522626" y="712906"/>
                  <a:pt x="4511911" y="720347"/>
                </a:cubicBezTo>
                <a:cubicBezTo>
                  <a:pt x="4508227" y="723100"/>
                  <a:pt x="4503905" y="724477"/>
                  <a:pt x="4498944" y="724477"/>
                </a:cubicBezTo>
                <a:cubicBezTo>
                  <a:pt x="4498944" y="724477"/>
                  <a:pt x="4498553" y="724086"/>
                  <a:pt x="4497772" y="723305"/>
                </a:cubicBezTo>
                <a:cubicBezTo>
                  <a:pt x="4496519" y="723305"/>
                  <a:pt x="4494684" y="720868"/>
                  <a:pt x="4492265" y="715994"/>
                </a:cubicBezTo>
                <a:cubicBezTo>
                  <a:pt x="4492265" y="715237"/>
                  <a:pt x="4491968" y="714264"/>
                  <a:pt x="4491372" y="713073"/>
                </a:cubicBezTo>
                <a:cubicBezTo>
                  <a:pt x="4490702" y="711076"/>
                  <a:pt x="4490033" y="709743"/>
                  <a:pt x="4489363" y="709073"/>
                </a:cubicBezTo>
                <a:cubicBezTo>
                  <a:pt x="4486337" y="703033"/>
                  <a:pt x="4479559" y="696621"/>
                  <a:pt x="4469029" y="689837"/>
                </a:cubicBezTo>
                <a:cubicBezTo>
                  <a:pt x="4463498" y="684045"/>
                  <a:pt x="4461836" y="680238"/>
                  <a:pt x="4464044" y="678415"/>
                </a:cubicBezTo>
                <a:cubicBezTo>
                  <a:pt x="4465321" y="677137"/>
                  <a:pt x="4469259" y="676499"/>
                  <a:pt x="4475857" y="676499"/>
                </a:cubicBezTo>
                <a:cubicBezTo>
                  <a:pt x="4477420" y="677280"/>
                  <a:pt x="4480365" y="677671"/>
                  <a:pt x="4484694" y="677671"/>
                </a:cubicBezTo>
                <a:cubicBezTo>
                  <a:pt x="4487794" y="678452"/>
                  <a:pt x="4490436" y="678843"/>
                  <a:pt x="4492619" y="678843"/>
                </a:cubicBezTo>
                <a:cubicBezTo>
                  <a:pt x="4495632" y="678818"/>
                  <a:pt x="4497883" y="678626"/>
                  <a:pt x="4499372" y="678266"/>
                </a:cubicBezTo>
                <a:cubicBezTo>
                  <a:pt x="4500079" y="677906"/>
                  <a:pt x="4500432" y="675389"/>
                  <a:pt x="4500432" y="670713"/>
                </a:cubicBezTo>
                <a:lnTo>
                  <a:pt x="4500432" y="632464"/>
                </a:lnTo>
                <a:cubicBezTo>
                  <a:pt x="4499651" y="620793"/>
                  <a:pt x="4499260" y="612143"/>
                  <a:pt x="4499260" y="606512"/>
                </a:cubicBezTo>
                <a:cubicBezTo>
                  <a:pt x="4499260" y="590947"/>
                  <a:pt x="4499260" y="577739"/>
                  <a:pt x="4499260" y="566887"/>
                </a:cubicBezTo>
                <a:cubicBezTo>
                  <a:pt x="4499310" y="566887"/>
                  <a:pt x="4496705" y="566887"/>
                  <a:pt x="4491447" y="566887"/>
                </a:cubicBezTo>
                <a:cubicBezTo>
                  <a:pt x="4482070" y="567668"/>
                  <a:pt x="4474765" y="568059"/>
                  <a:pt x="4469532" y="568059"/>
                </a:cubicBezTo>
                <a:cubicBezTo>
                  <a:pt x="4465079" y="568790"/>
                  <a:pt x="4453675" y="569956"/>
                  <a:pt x="4435320" y="571556"/>
                </a:cubicBezTo>
                <a:lnTo>
                  <a:pt x="4428331" y="554611"/>
                </a:lnTo>
                <a:lnTo>
                  <a:pt x="4425367" y="555204"/>
                </a:lnTo>
                <a:cubicBezTo>
                  <a:pt x="4422800" y="559061"/>
                  <a:pt x="4417516" y="564989"/>
                  <a:pt x="4409517" y="572989"/>
                </a:cubicBezTo>
                <a:lnTo>
                  <a:pt x="4409517" y="653207"/>
                </a:lnTo>
                <a:cubicBezTo>
                  <a:pt x="4409517" y="671104"/>
                  <a:pt x="4409517" y="681218"/>
                  <a:pt x="4409517" y="683549"/>
                </a:cubicBezTo>
                <a:cubicBezTo>
                  <a:pt x="4409517" y="691561"/>
                  <a:pt x="4407290" y="697793"/>
                  <a:pt x="4402838" y="702246"/>
                </a:cubicBezTo>
                <a:cubicBezTo>
                  <a:pt x="4398212" y="705954"/>
                  <a:pt x="4392426" y="708962"/>
                  <a:pt x="4385481" y="711269"/>
                </a:cubicBezTo>
                <a:cubicBezTo>
                  <a:pt x="4381289" y="713848"/>
                  <a:pt x="4377054" y="713997"/>
                  <a:pt x="4372775" y="711715"/>
                </a:cubicBezTo>
                <a:cubicBezTo>
                  <a:pt x="4371497" y="709135"/>
                  <a:pt x="4370859" y="705117"/>
                  <a:pt x="4370859" y="699660"/>
                </a:cubicBezTo>
                <a:cubicBezTo>
                  <a:pt x="4372409" y="694997"/>
                  <a:pt x="4373184" y="687996"/>
                  <a:pt x="4373184" y="678657"/>
                </a:cubicBezTo>
                <a:cubicBezTo>
                  <a:pt x="4375516" y="654484"/>
                  <a:pt x="4377072" y="627342"/>
                  <a:pt x="4377854" y="597229"/>
                </a:cubicBezTo>
                <a:cubicBezTo>
                  <a:pt x="4361235" y="614840"/>
                  <a:pt x="4345000" y="627199"/>
                  <a:pt x="4329150" y="634306"/>
                </a:cubicBezTo>
                <a:cubicBezTo>
                  <a:pt x="4322155" y="636836"/>
                  <a:pt x="4316989" y="636650"/>
                  <a:pt x="4313653" y="633748"/>
                </a:cubicBezTo>
                <a:cubicBezTo>
                  <a:pt x="4313653" y="630660"/>
                  <a:pt x="4316047" y="627199"/>
                  <a:pt x="4320834" y="623367"/>
                </a:cubicBezTo>
                <a:cubicBezTo>
                  <a:pt x="4332008" y="614425"/>
                  <a:pt x="4344175" y="602990"/>
                  <a:pt x="4357334" y="589062"/>
                </a:cubicBezTo>
                <a:cubicBezTo>
                  <a:pt x="4371162" y="572902"/>
                  <a:pt x="4382083" y="558825"/>
                  <a:pt x="4390095" y="546832"/>
                </a:cubicBezTo>
                <a:cubicBezTo>
                  <a:pt x="4391645" y="544500"/>
                  <a:pt x="4394014" y="540935"/>
                  <a:pt x="4397201" y="536135"/>
                </a:cubicBezTo>
                <a:cubicBezTo>
                  <a:pt x="4401740" y="528570"/>
                  <a:pt x="4406211" y="521265"/>
                  <a:pt x="4410614" y="514220"/>
                </a:cubicBezTo>
                <a:close/>
                <a:moveTo>
                  <a:pt x="4724158" y="509551"/>
                </a:moveTo>
                <a:cubicBezTo>
                  <a:pt x="4730657" y="515231"/>
                  <a:pt x="4737596" y="521395"/>
                  <a:pt x="4744975" y="528043"/>
                </a:cubicBezTo>
                <a:cubicBezTo>
                  <a:pt x="4750990" y="533202"/>
                  <a:pt x="4753998" y="537233"/>
                  <a:pt x="4753998" y="540135"/>
                </a:cubicBezTo>
                <a:cubicBezTo>
                  <a:pt x="4752894" y="545753"/>
                  <a:pt x="4749521" y="549499"/>
                  <a:pt x="4743878" y="551371"/>
                </a:cubicBezTo>
                <a:cubicBezTo>
                  <a:pt x="4741211" y="553157"/>
                  <a:pt x="4738588" y="554050"/>
                  <a:pt x="4736008" y="554050"/>
                </a:cubicBezTo>
                <a:cubicBezTo>
                  <a:pt x="4727339" y="567060"/>
                  <a:pt x="4718943" y="578731"/>
                  <a:pt x="4710819" y="589062"/>
                </a:cubicBezTo>
                <a:lnTo>
                  <a:pt x="4710819" y="591536"/>
                </a:lnTo>
                <a:lnTo>
                  <a:pt x="4712219" y="590364"/>
                </a:lnTo>
                <a:cubicBezTo>
                  <a:pt x="4714883" y="589825"/>
                  <a:pt x="4718527" y="590153"/>
                  <a:pt x="4723153" y="591350"/>
                </a:cubicBezTo>
                <a:cubicBezTo>
                  <a:pt x="4734812" y="593025"/>
                  <a:pt x="4743549" y="596361"/>
                  <a:pt x="4749366" y="601359"/>
                </a:cubicBezTo>
                <a:cubicBezTo>
                  <a:pt x="4757129" y="606531"/>
                  <a:pt x="4761012" y="612918"/>
                  <a:pt x="4761012" y="620521"/>
                </a:cubicBezTo>
                <a:cubicBezTo>
                  <a:pt x="4761012" y="625792"/>
                  <a:pt x="4759523" y="630920"/>
                  <a:pt x="4756547" y="635906"/>
                </a:cubicBezTo>
                <a:cubicBezTo>
                  <a:pt x="4752975" y="641251"/>
                  <a:pt x="4748212" y="643924"/>
                  <a:pt x="4742259" y="643924"/>
                </a:cubicBezTo>
                <a:cubicBezTo>
                  <a:pt x="4737323" y="643924"/>
                  <a:pt x="4733019" y="641716"/>
                  <a:pt x="4729348" y="637301"/>
                </a:cubicBezTo>
                <a:cubicBezTo>
                  <a:pt x="4730130" y="636135"/>
                  <a:pt x="4729355" y="633580"/>
                  <a:pt x="4727023" y="629636"/>
                </a:cubicBezTo>
                <a:cubicBezTo>
                  <a:pt x="4727023" y="628743"/>
                  <a:pt x="4726322" y="626554"/>
                  <a:pt x="4724921" y="623069"/>
                </a:cubicBezTo>
                <a:cubicBezTo>
                  <a:pt x="4722738" y="617935"/>
                  <a:pt x="4720760" y="613612"/>
                  <a:pt x="4718986" y="610103"/>
                </a:cubicBezTo>
                <a:cubicBezTo>
                  <a:pt x="4718416" y="607808"/>
                  <a:pt x="4716115" y="605656"/>
                  <a:pt x="4712084" y="603647"/>
                </a:cubicBezTo>
                <a:lnTo>
                  <a:pt x="4710819" y="601314"/>
                </a:lnTo>
                <a:lnTo>
                  <a:pt x="4710819" y="612358"/>
                </a:lnTo>
                <a:cubicBezTo>
                  <a:pt x="4710819" y="619741"/>
                  <a:pt x="4710819" y="626740"/>
                  <a:pt x="4710819" y="633357"/>
                </a:cubicBezTo>
                <a:cubicBezTo>
                  <a:pt x="4710819" y="638020"/>
                  <a:pt x="4710819" y="654360"/>
                  <a:pt x="4710819" y="682377"/>
                </a:cubicBezTo>
                <a:cubicBezTo>
                  <a:pt x="4710819" y="692932"/>
                  <a:pt x="4710819" y="698209"/>
                  <a:pt x="4710819" y="698209"/>
                </a:cubicBezTo>
                <a:cubicBezTo>
                  <a:pt x="4708860" y="703108"/>
                  <a:pt x="4705542" y="707424"/>
                  <a:pt x="4700866" y="711157"/>
                </a:cubicBezTo>
                <a:cubicBezTo>
                  <a:pt x="4691416" y="717705"/>
                  <a:pt x="4684322" y="720198"/>
                  <a:pt x="4679584" y="718636"/>
                </a:cubicBezTo>
                <a:cubicBezTo>
                  <a:pt x="4675404" y="718636"/>
                  <a:pt x="4673315" y="715764"/>
                  <a:pt x="4673315" y="710022"/>
                </a:cubicBezTo>
                <a:cubicBezTo>
                  <a:pt x="4674096" y="708472"/>
                  <a:pt x="4674487" y="706543"/>
                  <a:pt x="4674487" y="704236"/>
                </a:cubicBezTo>
                <a:cubicBezTo>
                  <a:pt x="4675268" y="701099"/>
                  <a:pt x="4675659" y="694910"/>
                  <a:pt x="4675659" y="685670"/>
                </a:cubicBezTo>
                <a:cubicBezTo>
                  <a:pt x="4676427" y="677906"/>
                  <a:pt x="4676812" y="671755"/>
                  <a:pt x="4676812" y="667215"/>
                </a:cubicBezTo>
                <a:cubicBezTo>
                  <a:pt x="4676812" y="658571"/>
                  <a:pt x="4677203" y="646894"/>
                  <a:pt x="4677984" y="632185"/>
                </a:cubicBezTo>
                <a:cubicBezTo>
                  <a:pt x="4677984" y="627516"/>
                  <a:pt x="4677984" y="623824"/>
                  <a:pt x="4677984" y="621111"/>
                </a:cubicBezTo>
                <a:lnTo>
                  <a:pt x="4677984" y="619697"/>
                </a:lnTo>
                <a:lnTo>
                  <a:pt x="4673612" y="623572"/>
                </a:lnTo>
                <a:cubicBezTo>
                  <a:pt x="4671963" y="624806"/>
                  <a:pt x="4670518" y="625630"/>
                  <a:pt x="4669278" y="626046"/>
                </a:cubicBezTo>
                <a:cubicBezTo>
                  <a:pt x="4652968" y="637692"/>
                  <a:pt x="4639946" y="645542"/>
                  <a:pt x="4630210" y="649598"/>
                </a:cubicBezTo>
                <a:cubicBezTo>
                  <a:pt x="4623153" y="650491"/>
                  <a:pt x="4619625" y="649672"/>
                  <a:pt x="4619625" y="647142"/>
                </a:cubicBezTo>
                <a:cubicBezTo>
                  <a:pt x="4618844" y="644724"/>
                  <a:pt x="4620722" y="641270"/>
                  <a:pt x="4625262" y="636780"/>
                </a:cubicBezTo>
                <a:cubicBezTo>
                  <a:pt x="4635804" y="629078"/>
                  <a:pt x="4644554" y="621755"/>
                  <a:pt x="4651511" y="614809"/>
                </a:cubicBezTo>
                <a:cubicBezTo>
                  <a:pt x="4664819" y="603064"/>
                  <a:pt x="4674127" y="593018"/>
                  <a:pt x="4679435" y="584672"/>
                </a:cubicBezTo>
                <a:cubicBezTo>
                  <a:pt x="4691775" y="568462"/>
                  <a:pt x="4701412" y="553970"/>
                  <a:pt x="4708345" y="541195"/>
                </a:cubicBezTo>
                <a:cubicBezTo>
                  <a:pt x="4708717" y="541195"/>
                  <a:pt x="4706168" y="541586"/>
                  <a:pt x="4700699" y="542367"/>
                </a:cubicBezTo>
                <a:cubicBezTo>
                  <a:pt x="4688979" y="543930"/>
                  <a:pt x="4679541" y="545096"/>
                  <a:pt x="4672384" y="545865"/>
                </a:cubicBezTo>
                <a:cubicBezTo>
                  <a:pt x="4671206" y="545865"/>
                  <a:pt x="4668713" y="546627"/>
                  <a:pt x="4664906" y="548153"/>
                </a:cubicBezTo>
                <a:cubicBezTo>
                  <a:pt x="4658382" y="548971"/>
                  <a:pt x="4652448" y="549765"/>
                  <a:pt x="4647102" y="550534"/>
                </a:cubicBezTo>
                <a:cubicBezTo>
                  <a:pt x="4643778" y="545313"/>
                  <a:pt x="4640845" y="538659"/>
                  <a:pt x="4638303" y="530573"/>
                </a:cubicBezTo>
                <a:cubicBezTo>
                  <a:pt x="4647071" y="530573"/>
                  <a:pt x="4656770" y="530194"/>
                  <a:pt x="4667399" y="529438"/>
                </a:cubicBezTo>
                <a:cubicBezTo>
                  <a:pt x="4669904" y="529425"/>
                  <a:pt x="4685072" y="528253"/>
                  <a:pt x="4712903" y="525922"/>
                </a:cubicBezTo>
                <a:cubicBezTo>
                  <a:pt x="4712308" y="525909"/>
                  <a:pt x="4716059" y="520452"/>
                  <a:pt x="4724158" y="509551"/>
                </a:cubicBezTo>
                <a:close/>
                <a:moveTo>
                  <a:pt x="2289590" y="508379"/>
                </a:moveTo>
                <a:cubicBezTo>
                  <a:pt x="2300021" y="511702"/>
                  <a:pt x="2308628" y="514871"/>
                  <a:pt x="2315412" y="517885"/>
                </a:cubicBezTo>
                <a:cubicBezTo>
                  <a:pt x="2321067" y="518840"/>
                  <a:pt x="2324385" y="520285"/>
                  <a:pt x="2325365" y="522220"/>
                </a:cubicBezTo>
                <a:cubicBezTo>
                  <a:pt x="2328850" y="523968"/>
                  <a:pt x="2330592" y="525903"/>
                  <a:pt x="2330592" y="528024"/>
                </a:cubicBezTo>
                <a:cubicBezTo>
                  <a:pt x="2331374" y="530368"/>
                  <a:pt x="2330245" y="533258"/>
                  <a:pt x="2327207" y="536693"/>
                </a:cubicBezTo>
                <a:cubicBezTo>
                  <a:pt x="2327132" y="536768"/>
                  <a:pt x="2327095" y="537183"/>
                  <a:pt x="2327095" y="537940"/>
                </a:cubicBezTo>
                <a:cubicBezTo>
                  <a:pt x="2325830" y="539180"/>
                  <a:pt x="2324664" y="540600"/>
                  <a:pt x="2323597" y="542200"/>
                </a:cubicBezTo>
                <a:lnTo>
                  <a:pt x="2323597" y="596001"/>
                </a:lnTo>
                <a:cubicBezTo>
                  <a:pt x="2323597" y="619119"/>
                  <a:pt x="2323982" y="644705"/>
                  <a:pt x="2324751" y="672759"/>
                </a:cubicBezTo>
                <a:cubicBezTo>
                  <a:pt x="2324751" y="685633"/>
                  <a:pt x="2324367" y="692454"/>
                  <a:pt x="2323597" y="693223"/>
                </a:cubicBezTo>
                <a:cubicBezTo>
                  <a:pt x="2323597" y="701396"/>
                  <a:pt x="2318426" y="708497"/>
                  <a:pt x="2308082" y="714524"/>
                </a:cubicBezTo>
                <a:cubicBezTo>
                  <a:pt x="2301583" y="718828"/>
                  <a:pt x="2295035" y="719826"/>
                  <a:pt x="2288437" y="717519"/>
                </a:cubicBezTo>
                <a:cubicBezTo>
                  <a:pt x="2288437" y="717519"/>
                  <a:pt x="2288437" y="716633"/>
                  <a:pt x="2288437" y="714859"/>
                </a:cubicBezTo>
                <a:cubicBezTo>
                  <a:pt x="2287655" y="713296"/>
                  <a:pt x="2287265" y="711684"/>
                  <a:pt x="2287265" y="710022"/>
                </a:cubicBezTo>
                <a:cubicBezTo>
                  <a:pt x="2288046" y="708472"/>
                  <a:pt x="2288437" y="707039"/>
                  <a:pt x="2288437" y="705725"/>
                </a:cubicBezTo>
                <a:cubicBezTo>
                  <a:pt x="2288437" y="705725"/>
                  <a:pt x="2288437" y="705340"/>
                  <a:pt x="2288437" y="704571"/>
                </a:cubicBezTo>
                <a:cubicBezTo>
                  <a:pt x="2288437" y="703009"/>
                  <a:pt x="2288437" y="699772"/>
                  <a:pt x="2288437" y="694860"/>
                </a:cubicBezTo>
                <a:cubicBezTo>
                  <a:pt x="2289206" y="690309"/>
                  <a:pt x="2289590" y="687667"/>
                  <a:pt x="2289590" y="686935"/>
                </a:cubicBezTo>
                <a:cubicBezTo>
                  <a:pt x="2291153" y="661337"/>
                  <a:pt x="2291934" y="635304"/>
                  <a:pt x="2291934" y="608838"/>
                </a:cubicBezTo>
                <a:lnTo>
                  <a:pt x="2291934" y="560971"/>
                </a:lnTo>
                <a:cubicBezTo>
                  <a:pt x="2291934" y="553381"/>
                  <a:pt x="2292344" y="538647"/>
                  <a:pt x="2293162" y="516769"/>
                </a:cubicBezTo>
                <a:cubicBezTo>
                  <a:pt x="2293162" y="518220"/>
                  <a:pt x="2291971" y="515423"/>
                  <a:pt x="2289590" y="508379"/>
                </a:cubicBezTo>
                <a:close/>
                <a:moveTo>
                  <a:pt x="1473714" y="507355"/>
                </a:moveTo>
                <a:cubicBezTo>
                  <a:pt x="1467526" y="508124"/>
                  <a:pt x="1463527" y="508509"/>
                  <a:pt x="1461715" y="508509"/>
                </a:cubicBezTo>
                <a:lnTo>
                  <a:pt x="1461715" y="572654"/>
                </a:lnTo>
                <a:cubicBezTo>
                  <a:pt x="1461715" y="583481"/>
                  <a:pt x="1461935" y="597472"/>
                  <a:pt x="1462375" y="614627"/>
                </a:cubicBezTo>
                <a:lnTo>
                  <a:pt x="1462626" y="623567"/>
                </a:lnTo>
                <a:lnTo>
                  <a:pt x="1464813" y="621488"/>
                </a:lnTo>
                <a:cubicBezTo>
                  <a:pt x="1466965" y="620806"/>
                  <a:pt x="1470192" y="620465"/>
                  <a:pt x="1474496" y="620465"/>
                </a:cubicBezTo>
                <a:lnTo>
                  <a:pt x="1487332" y="620465"/>
                </a:lnTo>
                <a:cubicBezTo>
                  <a:pt x="1490297" y="620465"/>
                  <a:pt x="1491890" y="620235"/>
                  <a:pt x="1492113" y="619776"/>
                </a:cubicBezTo>
                <a:cubicBezTo>
                  <a:pt x="1493552" y="617928"/>
                  <a:pt x="1493533" y="615429"/>
                  <a:pt x="1492058" y="612279"/>
                </a:cubicBezTo>
                <a:cubicBezTo>
                  <a:pt x="1490532" y="603858"/>
                  <a:pt x="1487376" y="595195"/>
                  <a:pt x="1482588" y="586290"/>
                </a:cubicBezTo>
                <a:cubicBezTo>
                  <a:pt x="1472480" y="568518"/>
                  <a:pt x="1467427" y="554242"/>
                  <a:pt x="1467427" y="543465"/>
                </a:cubicBezTo>
                <a:cubicBezTo>
                  <a:pt x="1467427" y="538677"/>
                  <a:pt x="1468636" y="531838"/>
                  <a:pt x="1471054" y="522945"/>
                </a:cubicBezTo>
                <a:cubicBezTo>
                  <a:pt x="1471749" y="520961"/>
                  <a:pt x="1472480" y="517612"/>
                  <a:pt x="1473250" y="512899"/>
                </a:cubicBezTo>
                <a:cubicBezTo>
                  <a:pt x="1474812" y="508968"/>
                  <a:pt x="1475593" y="507120"/>
                  <a:pt x="1475593" y="507355"/>
                </a:cubicBezTo>
                <a:cubicBezTo>
                  <a:pt x="1476412" y="507355"/>
                  <a:pt x="1475786" y="507355"/>
                  <a:pt x="1473714" y="507355"/>
                </a:cubicBezTo>
                <a:close/>
                <a:moveTo>
                  <a:pt x="780399" y="506183"/>
                </a:moveTo>
                <a:cubicBezTo>
                  <a:pt x="782408" y="506183"/>
                  <a:pt x="781850" y="506574"/>
                  <a:pt x="778725" y="507355"/>
                </a:cubicBezTo>
                <a:cubicBezTo>
                  <a:pt x="776951" y="507355"/>
                  <a:pt x="775729" y="507684"/>
                  <a:pt x="775059" y="508341"/>
                </a:cubicBezTo>
                <a:cubicBezTo>
                  <a:pt x="770372" y="509123"/>
                  <a:pt x="759892" y="510735"/>
                  <a:pt x="743620" y="513178"/>
                </a:cubicBezTo>
                <a:cubicBezTo>
                  <a:pt x="732718" y="514741"/>
                  <a:pt x="725568" y="515764"/>
                  <a:pt x="722170" y="516248"/>
                </a:cubicBezTo>
                <a:lnTo>
                  <a:pt x="722170" y="535223"/>
                </a:lnTo>
                <a:lnTo>
                  <a:pt x="778353" y="533121"/>
                </a:lnTo>
                <a:cubicBezTo>
                  <a:pt x="779717" y="524204"/>
                  <a:pt x="780399" y="515225"/>
                  <a:pt x="780399" y="506183"/>
                </a:cubicBezTo>
                <a:close/>
                <a:moveTo>
                  <a:pt x="215950" y="505011"/>
                </a:moveTo>
                <a:cubicBezTo>
                  <a:pt x="193613" y="505793"/>
                  <a:pt x="173819" y="506872"/>
                  <a:pt x="156567" y="508248"/>
                </a:cubicBezTo>
                <a:cubicBezTo>
                  <a:pt x="156567" y="507603"/>
                  <a:pt x="156567" y="510307"/>
                  <a:pt x="156567" y="516359"/>
                </a:cubicBezTo>
                <a:cubicBezTo>
                  <a:pt x="157336" y="530436"/>
                  <a:pt x="157721" y="541400"/>
                  <a:pt x="157721" y="549251"/>
                </a:cubicBezTo>
                <a:cubicBezTo>
                  <a:pt x="159196" y="549251"/>
                  <a:pt x="163457" y="548866"/>
                  <a:pt x="170501" y="548097"/>
                </a:cubicBezTo>
                <a:cubicBezTo>
                  <a:pt x="175164" y="548097"/>
                  <a:pt x="178705" y="548097"/>
                  <a:pt x="181124" y="548097"/>
                </a:cubicBezTo>
                <a:cubicBezTo>
                  <a:pt x="189707" y="547378"/>
                  <a:pt x="197817" y="545424"/>
                  <a:pt x="205457" y="542237"/>
                </a:cubicBezTo>
                <a:cubicBezTo>
                  <a:pt x="205457" y="542237"/>
                  <a:pt x="206666" y="543607"/>
                  <a:pt x="209085" y="546348"/>
                </a:cubicBezTo>
                <a:cubicBezTo>
                  <a:pt x="209085" y="546944"/>
                  <a:pt x="210139" y="547948"/>
                  <a:pt x="212248" y="549362"/>
                </a:cubicBezTo>
                <a:cubicBezTo>
                  <a:pt x="213252" y="552401"/>
                  <a:pt x="213754" y="554714"/>
                  <a:pt x="213754" y="556301"/>
                </a:cubicBezTo>
                <a:cubicBezTo>
                  <a:pt x="213754" y="560245"/>
                  <a:pt x="209841" y="562217"/>
                  <a:pt x="202015" y="562217"/>
                </a:cubicBezTo>
                <a:cubicBezTo>
                  <a:pt x="200466" y="562217"/>
                  <a:pt x="197538" y="562217"/>
                  <a:pt x="193235" y="562217"/>
                </a:cubicBezTo>
                <a:cubicBezTo>
                  <a:pt x="188572" y="562999"/>
                  <a:pt x="184919" y="563389"/>
                  <a:pt x="182277" y="563389"/>
                </a:cubicBezTo>
                <a:lnTo>
                  <a:pt x="158892" y="564394"/>
                </a:lnTo>
                <a:cubicBezTo>
                  <a:pt x="158892" y="585317"/>
                  <a:pt x="159227" y="601663"/>
                  <a:pt x="159897" y="613433"/>
                </a:cubicBezTo>
                <a:lnTo>
                  <a:pt x="214796" y="612465"/>
                </a:lnTo>
                <a:cubicBezTo>
                  <a:pt x="214796" y="597570"/>
                  <a:pt x="215181" y="572617"/>
                  <a:pt x="215950" y="537605"/>
                </a:cubicBezTo>
                <a:cubicBezTo>
                  <a:pt x="215950" y="532954"/>
                  <a:pt x="215950" y="522089"/>
                  <a:pt x="215950" y="505011"/>
                </a:cubicBezTo>
                <a:close/>
                <a:moveTo>
                  <a:pt x="6051463" y="503839"/>
                </a:moveTo>
                <a:cubicBezTo>
                  <a:pt x="6046328" y="503839"/>
                  <a:pt x="6041708" y="504100"/>
                  <a:pt x="6037603" y="504621"/>
                </a:cubicBezTo>
                <a:lnTo>
                  <a:pt x="6037603" y="523578"/>
                </a:lnTo>
                <a:cubicBezTo>
                  <a:pt x="6039104" y="523578"/>
                  <a:pt x="6043017" y="523578"/>
                  <a:pt x="6049342" y="523578"/>
                </a:cubicBezTo>
                <a:close/>
                <a:moveTo>
                  <a:pt x="1428018" y="502475"/>
                </a:moveTo>
                <a:lnTo>
                  <a:pt x="1419802" y="508062"/>
                </a:lnTo>
                <a:cubicBezTo>
                  <a:pt x="1412435" y="524272"/>
                  <a:pt x="1403450" y="539174"/>
                  <a:pt x="1392845" y="552767"/>
                </a:cubicBezTo>
                <a:lnTo>
                  <a:pt x="1398594" y="552767"/>
                </a:lnTo>
                <a:lnTo>
                  <a:pt x="1410667" y="534051"/>
                </a:lnTo>
                <a:cubicBezTo>
                  <a:pt x="1413793" y="536247"/>
                  <a:pt x="1416521" y="538126"/>
                  <a:pt x="1418853" y="539688"/>
                </a:cubicBezTo>
                <a:cubicBezTo>
                  <a:pt x="1421247" y="542070"/>
                  <a:pt x="1424986" y="546032"/>
                  <a:pt x="1430071" y="551576"/>
                </a:cubicBezTo>
                <a:cubicBezTo>
                  <a:pt x="1430071" y="539682"/>
                  <a:pt x="1429778" y="528140"/>
                  <a:pt x="1429192" y="516950"/>
                </a:cubicBezTo>
                <a:close/>
                <a:moveTo>
                  <a:pt x="7170464" y="499170"/>
                </a:moveTo>
                <a:cubicBezTo>
                  <a:pt x="7158422" y="499170"/>
                  <a:pt x="7148736" y="499765"/>
                  <a:pt x="7141406" y="500956"/>
                </a:cubicBezTo>
                <a:cubicBezTo>
                  <a:pt x="7142968" y="513966"/>
                  <a:pt x="7143750" y="526945"/>
                  <a:pt x="7143750" y="539893"/>
                </a:cubicBezTo>
                <a:lnTo>
                  <a:pt x="7167246" y="540060"/>
                </a:lnTo>
                <a:cubicBezTo>
                  <a:pt x="7168622" y="531180"/>
                  <a:pt x="7169695" y="517550"/>
                  <a:pt x="7170464" y="499170"/>
                </a:cubicBezTo>
                <a:close/>
                <a:moveTo>
                  <a:pt x="5448784" y="499040"/>
                </a:moveTo>
                <a:cubicBezTo>
                  <a:pt x="5463071" y="507411"/>
                  <a:pt x="5473700" y="514698"/>
                  <a:pt x="5480670" y="520899"/>
                </a:cubicBezTo>
                <a:cubicBezTo>
                  <a:pt x="5487578" y="525587"/>
                  <a:pt x="5490257" y="529580"/>
                  <a:pt x="5488707" y="532879"/>
                </a:cubicBezTo>
                <a:cubicBezTo>
                  <a:pt x="5488707" y="536873"/>
                  <a:pt x="5484421" y="538870"/>
                  <a:pt x="5475852" y="538870"/>
                </a:cubicBezTo>
                <a:lnTo>
                  <a:pt x="5430868" y="540023"/>
                </a:lnTo>
                <a:cubicBezTo>
                  <a:pt x="5425275" y="540805"/>
                  <a:pt x="5416587" y="541195"/>
                  <a:pt x="5404805" y="541195"/>
                </a:cubicBezTo>
                <a:lnTo>
                  <a:pt x="5394663" y="541701"/>
                </a:lnTo>
                <a:lnTo>
                  <a:pt x="5403484" y="545232"/>
                </a:lnTo>
                <a:cubicBezTo>
                  <a:pt x="5407379" y="546014"/>
                  <a:pt x="5409325" y="548147"/>
                  <a:pt x="5409325" y="551632"/>
                </a:cubicBezTo>
                <a:cubicBezTo>
                  <a:pt x="5409325" y="555365"/>
                  <a:pt x="5406597" y="558788"/>
                  <a:pt x="5401140" y="561901"/>
                </a:cubicBezTo>
                <a:lnTo>
                  <a:pt x="5401140" y="599424"/>
                </a:lnTo>
                <a:lnTo>
                  <a:pt x="5418460" y="599610"/>
                </a:lnTo>
                <a:lnTo>
                  <a:pt x="5433715" y="576077"/>
                </a:lnTo>
                <a:lnTo>
                  <a:pt x="5460225" y="594029"/>
                </a:lnTo>
                <a:cubicBezTo>
                  <a:pt x="5468311" y="599585"/>
                  <a:pt x="5471889" y="604137"/>
                  <a:pt x="5470959" y="607684"/>
                </a:cubicBezTo>
                <a:cubicBezTo>
                  <a:pt x="5469657" y="611616"/>
                  <a:pt x="5465210" y="613582"/>
                  <a:pt x="5457620" y="613582"/>
                </a:cubicBezTo>
                <a:cubicBezTo>
                  <a:pt x="5452176" y="614363"/>
                  <a:pt x="5441150" y="614754"/>
                  <a:pt x="5424543" y="614754"/>
                </a:cubicBezTo>
                <a:lnTo>
                  <a:pt x="5401140" y="615758"/>
                </a:lnTo>
                <a:lnTo>
                  <a:pt x="5401140" y="682321"/>
                </a:lnTo>
                <a:cubicBezTo>
                  <a:pt x="5411893" y="681552"/>
                  <a:pt x="5429417" y="681168"/>
                  <a:pt x="5453713" y="681168"/>
                </a:cubicBezTo>
                <a:lnTo>
                  <a:pt x="5474680" y="650789"/>
                </a:lnTo>
                <a:cubicBezTo>
                  <a:pt x="5479554" y="653753"/>
                  <a:pt x="5485160" y="658000"/>
                  <a:pt x="5491497" y="663532"/>
                </a:cubicBezTo>
                <a:cubicBezTo>
                  <a:pt x="5499248" y="668964"/>
                  <a:pt x="5505134" y="673689"/>
                  <a:pt x="5509152" y="677708"/>
                </a:cubicBezTo>
                <a:cubicBezTo>
                  <a:pt x="5514200" y="681999"/>
                  <a:pt x="5516333" y="686346"/>
                  <a:pt x="5515552" y="690749"/>
                </a:cubicBezTo>
                <a:cubicBezTo>
                  <a:pt x="5515552" y="694556"/>
                  <a:pt x="5510082" y="696460"/>
                  <a:pt x="5499143" y="696460"/>
                </a:cubicBezTo>
                <a:cubicBezTo>
                  <a:pt x="5484347" y="696460"/>
                  <a:pt x="5469985" y="696460"/>
                  <a:pt x="5456058" y="696460"/>
                </a:cubicBezTo>
                <a:cubicBezTo>
                  <a:pt x="5386865" y="699573"/>
                  <a:pt x="5335941" y="702295"/>
                  <a:pt x="5303285" y="704627"/>
                </a:cubicBezTo>
                <a:cubicBezTo>
                  <a:pt x="5294070" y="704627"/>
                  <a:pt x="5280019" y="705799"/>
                  <a:pt x="5261130" y="708143"/>
                </a:cubicBezTo>
                <a:lnTo>
                  <a:pt x="5253912" y="689335"/>
                </a:lnTo>
                <a:cubicBezTo>
                  <a:pt x="5260969" y="689335"/>
                  <a:pt x="5269204" y="689335"/>
                  <a:pt x="5278617" y="689335"/>
                </a:cubicBezTo>
                <a:cubicBezTo>
                  <a:pt x="5288031" y="688566"/>
                  <a:pt x="5295373" y="688182"/>
                  <a:pt x="5300644" y="688182"/>
                </a:cubicBezTo>
                <a:cubicBezTo>
                  <a:pt x="5315068" y="686656"/>
                  <a:pt x="5336462" y="685527"/>
                  <a:pt x="5364826" y="684796"/>
                </a:cubicBezTo>
                <a:lnTo>
                  <a:pt x="5364826" y="618251"/>
                </a:lnTo>
                <a:lnTo>
                  <a:pt x="5340158" y="619386"/>
                </a:lnTo>
                <a:cubicBezTo>
                  <a:pt x="5338546" y="620180"/>
                  <a:pt x="5334856" y="620576"/>
                  <a:pt x="5329089" y="620576"/>
                </a:cubicBezTo>
                <a:cubicBezTo>
                  <a:pt x="5322900" y="621358"/>
                  <a:pt x="5316271" y="622139"/>
                  <a:pt x="5309201" y="622920"/>
                </a:cubicBezTo>
                <a:lnTo>
                  <a:pt x="5300607" y="604131"/>
                </a:lnTo>
                <a:cubicBezTo>
                  <a:pt x="5311558" y="604131"/>
                  <a:pt x="5323445" y="604131"/>
                  <a:pt x="5336269" y="604131"/>
                </a:cubicBezTo>
                <a:cubicBezTo>
                  <a:pt x="5339383" y="603350"/>
                  <a:pt x="5344982" y="602959"/>
                  <a:pt x="5353068" y="602959"/>
                </a:cubicBezTo>
                <a:cubicBezTo>
                  <a:pt x="5359294" y="602178"/>
                  <a:pt x="5363214" y="601787"/>
                  <a:pt x="5364826" y="601787"/>
                </a:cubicBezTo>
                <a:lnTo>
                  <a:pt x="5364826" y="565640"/>
                </a:lnTo>
                <a:cubicBezTo>
                  <a:pt x="5364826" y="556301"/>
                  <a:pt x="5364826" y="548544"/>
                  <a:pt x="5364826" y="542367"/>
                </a:cubicBezTo>
                <a:lnTo>
                  <a:pt x="5328772" y="544711"/>
                </a:lnTo>
                <a:cubicBezTo>
                  <a:pt x="5326726" y="544711"/>
                  <a:pt x="5313920" y="546268"/>
                  <a:pt x="5290356" y="549381"/>
                </a:cubicBezTo>
                <a:lnTo>
                  <a:pt x="5281929" y="527057"/>
                </a:lnTo>
                <a:cubicBezTo>
                  <a:pt x="5299800" y="528644"/>
                  <a:pt x="5314708" y="529041"/>
                  <a:pt x="5326651" y="528247"/>
                </a:cubicBezTo>
                <a:cubicBezTo>
                  <a:pt x="5348504" y="528247"/>
                  <a:pt x="5383795" y="526746"/>
                  <a:pt x="5432524" y="523745"/>
                </a:cubicBezTo>
                <a:close/>
                <a:moveTo>
                  <a:pt x="6336413" y="495672"/>
                </a:moveTo>
                <a:cubicBezTo>
                  <a:pt x="6336648" y="495672"/>
                  <a:pt x="6332680" y="496044"/>
                  <a:pt x="6324506" y="496789"/>
                </a:cubicBezTo>
                <a:cubicBezTo>
                  <a:pt x="6318839" y="497607"/>
                  <a:pt x="6315428" y="498016"/>
                  <a:pt x="6314274" y="498016"/>
                </a:cubicBezTo>
                <a:cubicBezTo>
                  <a:pt x="6313698" y="531270"/>
                  <a:pt x="6304704" y="555915"/>
                  <a:pt x="6287294" y="571951"/>
                </a:cubicBezTo>
                <a:lnTo>
                  <a:pt x="6272283" y="581728"/>
                </a:lnTo>
                <a:lnTo>
                  <a:pt x="6306554" y="580858"/>
                </a:lnTo>
                <a:cubicBezTo>
                  <a:pt x="6316724" y="579283"/>
                  <a:pt x="6330497" y="578129"/>
                  <a:pt x="6347872" y="577398"/>
                </a:cubicBezTo>
                <a:cubicBezTo>
                  <a:pt x="6348108" y="576926"/>
                  <a:pt x="6349981" y="574477"/>
                  <a:pt x="6353491" y="570049"/>
                </a:cubicBezTo>
                <a:lnTo>
                  <a:pt x="6358964" y="563031"/>
                </a:lnTo>
                <a:lnTo>
                  <a:pt x="6350905" y="562133"/>
                </a:lnTo>
                <a:cubicBezTo>
                  <a:pt x="6347699" y="561296"/>
                  <a:pt x="6345045" y="560041"/>
                  <a:pt x="6342942" y="558366"/>
                </a:cubicBezTo>
                <a:cubicBezTo>
                  <a:pt x="6339371" y="555973"/>
                  <a:pt x="6337585" y="550615"/>
                  <a:pt x="6337585" y="542293"/>
                </a:cubicBezTo>
                <a:cubicBezTo>
                  <a:pt x="6337585" y="539961"/>
                  <a:pt x="6337585" y="535366"/>
                  <a:pt x="6337585" y="528508"/>
                </a:cubicBezTo>
                <a:cubicBezTo>
                  <a:pt x="6336804" y="513811"/>
                  <a:pt x="6336413" y="502866"/>
                  <a:pt x="6336413" y="495672"/>
                </a:cubicBezTo>
                <a:close/>
                <a:moveTo>
                  <a:pt x="3881493" y="495672"/>
                </a:moveTo>
                <a:cubicBezTo>
                  <a:pt x="3875466" y="496454"/>
                  <a:pt x="3861959" y="497620"/>
                  <a:pt x="3840975" y="499170"/>
                </a:cubicBezTo>
                <a:cubicBezTo>
                  <a:pt x="3823078" y="500733"/>
                  <a:pt x="3810558" y="501812"/>
                  <a:pt x="3803414" y="502407"/>
                </a:cubicBezTo>
                <a:lnTo>
                  <a:pt x="3803414" y="536396"/>
                </a:lnTo>
                <a:cubicBezTo>
                  <a:pt x="3813299" y="536433"/>
                  <a:pt x="3828324" y="535676"/>
                  <a:pt x="3848491" y="534126"/>
                </a:cubicBezTo>
                <a:cubicBezTo>
                  <a:pt x="3864316" y="532538"/>
                  <a:pt x="3873934" y="531745"/>
                  <a:pt x="3877345" y="531745"/>
                </a:cubicBezTo>
                <a:cubicBezTo>
                  <a:pt x="3877791" y="529946"/>
                  <a:pt x="3878393" y="524849"/>
                  <a:pt x="3879149" y="516453"/>
                </a:cubicBezTo>
                <a:cubicBezTo>
                  <a:pt x="3879930" y="506270"/>
                  <a:pt x="3880712" y="499343"/>
                  <a:pt x="3881493" y="495672"/>
                </a:cubicBezTo>
                <a:close/>
                <a:moveTo>
                  <a:pt x="1734871" y="489831"/>
                </a:moveTo>
                <a:lnTo>
                  <a:pt x="1675470" y="493161"/>
                </a:lnTo>
                <a:lnTo>
                  <a:pt x="1675470" y="513067"/>
                </a:lnTo>
                <a:cubicBezTo>
                  <a:pt x="1677677" y="513067"/>
                  <a:pt x="1682266" y="512676"/>
                  <a:pt x="1689236" y="511895"/>
                </a:cubicBezTo>
                <a:cubicBezTo>
                  <a:pt x="1693242" y="511895"/>
                  <a:pt x="1695915" y="511895"/>
                  <a:pt x="1697254" y="511895"/>
                </a:cubicBezTo>
                <a:cubicBezTo>
                  <a:pt x="1706990" y="510406"/>
                  <a:pt x="1716397" y="508844"/>
                  <a:pt x="1725476" y="507207"/>
                </a:cubicBezTo>
                <a:cubicBezTo>
                  <a:pt x="1729494" y="514859"/>
                  <a:pt x="1731504" y="519441"/>
                  <a:pt x="1731504" y="520955"/>
                </a:cubicBezTo>
                <a:cubicBezTo>
                  <a:pt x="1729805" y="524340"/>
                  <a:pt x="1725166" y="526033"/>
                  <a:pt x="1717588" y="526033"/>
                </a:cubicBezTo>
                <a:lnTo>
                  <a:pt x="1675470" y="528191"/>
                </a:lnTo>
                <a:cubicBezTo>
                  <a:pt x="1675470" y="531366"/>
                  <a:pt x="1675470" y="537605"/>
                  <a:pt x="1675470" y="546907"/>
                </a:cubicBezTo>
                <a:lnTo>
                  <a:pt x="1734871" y="544804"/>
                </a:lnTo>
                <a:close/>
                <a:moveTo>
                  <a:pt x="3262982" y="488677"/>
                </a:moveTo>
                <a:lnTo>
                  <a:pt x="3190745" y="492026"/>
                </a:lnTo>
                <a:lnTo>
                  <a:pt x="3190745" y="520043"/>
                </a:lnTo>
                <a:lnTo>
                  <a:pt x="3260768" y="517922"/>
                </a:lnTo>
                <a:close/>
                <a:moveTo>
                  <a:pt x="5734403" y="481534"/>
                </a:moveTo>
                <a:cubicBezTo>
                  <a:pt x="5743110" y="484944"/>
                  <a:pt x="5753329" y="490172"/>
                  <a:pt x="5765062" y="497216"/>
                </a:cubicBezTo>
                <a:cubicBezTo>
                  <a:pt x="5773124" y="500801"/>
                  <a:pt x="5777154" y="502971"/>
                  <a:pt x="5777154" y="503728"/>
                </a:cubicBezTo>
                <a:cubicBezTo>
                  <a:pt x="5776757" y="503728"/>
                  <a:pt x="5777185" y="504354"/>
                  <a:pt x="5778438" y="505607"/>
                </a:cubicBezTo>
                <a:cubicBezTo>
                  <a:pt x="5781477" y="508645"/>
                  <a:pt x="5782996" y="511151"/>
                  <a:pt x="5782996" y="513122"/>
                </a:cubicBezTo>
                <a:cubicBezTo>
                  <a:pt x="5782996" y="518914"/>
                  <a:pt x="5777650" y="523051"/>
                  <a:pt x="5766959" y="525531"/>
                </a:cubicBezTo>
                <a:cubicBezTo>
                  <a:pt x="5754011" y="565913"/>
                  <a:pt x="5736400" y="599523"/>
                  <a:pt x="5714125" y="626362"/>
                </a:cubicBezTo>
                <a:cubicBezTo>
                  <a:pt x="5742465" y="647483"/>
                  <a:pt x="5777501" y="661076"/>
                  <a:pt x="5819235" y="667141"/>
                </a:cubicBezTo>
                <a:cubicBezTo>
                  <a:pt x="5829318" y="669919"/>
                  <a:pt x="5834360" y="673057"/>
                  <a:pt x="5834360" y="676554"/>
                </a:cubicBezTo>
                <a:cubicBezTo>
                  <a:pt x="5834360" y="678812"/>
                  <a:pt x="5832246" y="681001"/>
                  <a:pt x="5828016" y="683121"/>
                </a:cubicBezTo>
                <a:lnTo>
                  <a:pt x="5819421" y="686824"/>
                </a:lnTo>
                <a:cubicBezTo>
                  <a:pt x="5817846" y="687617"/>
                  <a:pt x="5815782" y="688442"/>
                  <a:pt x="5813226" y="689298"/>
                </a:cubicBezTo>
                <a:cubicBezTo>
                  <a:pt x="5808774" y="690774"/>
                  <a:pt x="5805122" y="692225"/>
                  <a:pt x="5802269" y="693651"/>
                </a:cubicBezTo>
                <a:cubicBezTo>
                  <a:pt x="5797879" y="696578"/>
                  <a:pt x="5792620" y="701483"/>
                  <a:pt x="5786493" y="708366"/>
                </a:cubicBezTo>
                <a:cubicBezTo>
                  <a:pt x="5782698" y="712881"/>
                  <a:pt x="5778240" y="714747"/>
                  <a:pt x="5773117" y="713966"/>
                </a:cubicBezTo>
                <a:cubicBezTo>
                  <a:pt x="5769459" y="713966"/>
                  <a:pt x="5764218" y="711411"/>
                  <a:pt x="5757397" y="706301"/>
                </a:cubicBezTo>
                <a:cubicBezTo>
                  <a:pt x="5730856" y="691468"/>
                  <a:pt x="5707769" y="673404"/>
                  <a:pt x="5688136" y="652109"/>
                </a:cubicBezTo>
                <a:cubicBezTo>
                  <a:pt x="5655915" y="682284"/>
                  <a:pt x="5614212" y="703275"/>
                  <a:pt x="5563028" y="715082"/>
                </a:cubicBezTo>
                <a:cubicBezTo>
                  <a:pt x="5553949" y="716682"/>
                  <a:pt x="5548622" y="715343"/>
                  <a:pt x="5547047" y="711064"/>
                </a:cubicBezTo>
                <a:cubicBezTo>
                  <a:pt x="5547047" y="707418"/>
                  <a:pt x="5551202" y="703933"/>
                  <a:pt x="5559512" y="700609"/>
                </a:cubicBezTo>
                <a:cubicBezTo>
                  <a:pt x="5604768" y="681881"/>
                  <a:pt x="5641082" y="657982"/>
                  <a:pt x="5668454" y="628911"/>
                </a:cubicBezTo>
                <a:cubicBezTo>
                  <a:pt x="5645299" y="598761"/>
                  <a:pt x="5626286" y="559408"/>
                  <a:pt x="5611415" y="510853"/>
                </a:cubicBezTo>
                <a:cubicBezTo>
                  <a:pt x="5610523" y="505818"/>
                  <a:pt x="5611236" y="502078"/>
                  <a:pt x="5613555" y="499635"/>
                </a:cubicBezTo>
                <a:cubicBezTo>
                  <a:pt x="5618875" y="497675"/>
                  <a:pt x="5622683" y="499064"/>
                  <a:pt x="5624977" y="503802"/>
                </a:cubicBezTo>
                <a:cubicBezTo>
                  <a:pt x="5642155" y="544432"/>
                  <a:pt x="5663127" y="577863"/>
                  <a:pt x="5687895" y="604094"/>
                </a:cubicBezTo>
                <a:cubicBezTo>
                  <a:pt x="5698362" y="588938"/>
                  <a:pt x="5708296" y="569603"/>
                  <a:pt x="5717697" y="546088"/>
                </a:cubicBezTo>
                <a:cubicBezTo>
                  <a:pt x="5724556" y="529357"/>
                  <a:pt x="5730125" y="507839"/>
                  <a:pt x="5734403" y="481534"/>
                </a:cubicBezTo>
                <a:close/>
                <a:moveTo>
                  <a:pt x="4066059" y="476864"/>
                </a:moveTo>
                <a:cubicBezTo>
                  <a:pt x="4067708" y="480845"/>
                  <a:pt x="4070046" y="481676"/>
                  <a:pt x="4073072" y="479357"/>
                </a:cubicBezTo>
                <a:cubicBezTo>
                  <a:pt x="4080749" y="481924"/>
                  <a:pt x="4086182" y="484399"/>
                  <a:pt x="4089369" y="486780"/>
                </a:cubicBezTo>
                <a:cubicBezTo>
                  <a:pt x="4098745" y="494469"/>
                  <a:pt x="4103861" y="503796"/>
                  <a:pt x="4104717" y="514760"/>
                </a:cubicBezTo>
                <a:cubicBezTo>
                  <a:pt x="4104717" y="520626"/>
                  <a:pt x="4102881" y="526306"/>
                  <a:pt x="4099210" y="531800"/>
                </a:cubicBezTo>
                <a:cubicBezTo>
                  <a:pt x="4094497" y="536513"/>
                  <a:pt x="4089307" y="538870"/>
                  <a:pt x="4083639" y="538870"/>
                </a:cubicBezTo>
                <a:cubicBezTo>
                  <a:pt x="4075912" y="538870"/>
                  <a:pt x="4070486" y="535763"/>
                  <a:pt x="4067361" y="529549"/>
                </a:cubicBezTo>
                <a:cubicBezTo>
                  <a:pt x="4066530" y="526151"/>
                  <a:pt x="4065320" y="520880"/>
                  <a:pt x="4063733" y="513736"/>
                </a:cubicBezTo>
                <a:cubicBezTo>
                  <a:pt x="4062989" y="505514"/>
                  <a:pt x="4061253" y="499021"/>
                  <a:pt x="4058524" y="494259"/>
                </a:cubicBezTo>
                <a:cubicBezTo>
                  <a:pt x="4057693" y="493403"/>
                  <a:pt x="4056813" y="492057"/>
                  <a:pt x="4055882" y="490222"/>
                </a:cubicBezTo>
                <a:cubicBezTo>
                  <a:pt x="4055237" y="488957"/>
                  <a:pt x="4054686" y="488107"/>
                  <a:pt x="4054227" y="487673"/>
                </a:cubicBezTo>
                <a:cubicBezTo>
                  <a:pt x="4051213" y="484225"/>
                  <a:pt x="4050432" y="480628"/>
                  <a:pt x="4051883" y="476883"/>
                </a:cubicBezTo>
                <a:cubicBezTo>
                  <a:pt x="4051883" y="476883"/>
                  <a:pt x="4054686" y="476883"/>
                  <a:pt x="4060291" y="476883"/>
                </a:cubicBezTo>
                <a:cubicBezTo>
                  <a:pt x="4062065" y="476883"/>
                  <a:pt x="4063987" y="476877"/>
                  <a:pt x="4066059" y="476864"/>
                </a:cubicBezTo>
                <a:close/>
                <a:moveTo>
                  <a:pt x="2414085" y="473348"/>
                </a:moveTo>
                <a:cubicBezTo>
                  <a:pt x="2416863" y="475395"/>
                  <a:pt x="2418736" y="476901"/>
                  <a:pt x="2419703" y="477869"/>
                </a:cubicBezTo>
                <a:cubicBezTo>
                  <a:pt x="2425793" y="482433"/>
                  <a:pt x="2431932" y="486650"/>
                  <a:pt x="2438121" y="490519"/>
                </a:cubicBezTo>
                <a:cubicBezTo>
                  <a:pt x="2444260" y="495790"/>
                  <a:pt x="2447329" y="499821"/>
                  <a:pt x="2447329" y="502611"/>
                </a:cubicBezTo>
                <a:cubicBezTo>
                  <a:pt x="2447329" y="506059"/>
                  <a:pt x="2444589" y="509972"/>
                  <a:pt x="2439107" y="514350"/>
                </a:cubicBezTo>
                <a:cubicBezTo>
                  <a:pt x="2438549" y="514350"/>
                  <a:pt x="2437693" y="514927"/>
                  <a:pt x="2436539" y="516080"/>
                </a:cubicBezTo>
                <a:cubicBezTo>
                  <a:pt x="2434977" y="516862"/>
                  <a:pt x="2434294" y="517153"/>
                  <a:pt x="2434493" y="516955"/>
                </a:cubicBezTo>
                <a:cubicBezTo>
                  <a:pt x="2434493" y="563290"/>
                  <a:pt x="2434871" y="608701"/>
                  <a:pt x="2435628" y="653188"/>
                </a:cubicBezTo>
                <a:cubicBezTo>
                  <a:pt x="2435653" y="654751"/>
                  <a:pt x="2435665" y="658397"/>
                  <a:pt x="2435665" y="664127"/>
                </a:cubicBezTo>
                <a:cubicBezTo>
                  <a:pt x="2436434" y="672697"/>
                  <a:pt x="2436819" y="679562"/>
                  <a:pt x="2436819" y="684721"/>
                </a:cubicBezTo>
                <a:cubicBezTo>
                  <a:pt x="2436819" y="688951"/>
                  <a:pt x="2436416" y="692281"/>
                  <a:pt x="2435610" y="694711"/>
                </a:cubicBezTo>
                <a:cubicBezTo>
                  <a:pt x="2434692" y="698370"/>
                  <a:pt x="2431814" y="703827"/>
                  <a:pt x="2426977" y="711083"/>
                </a:cubicBezTo>
                <a:cubicBezTo>
                  <a:pt x="2426109" y="712844"/>
                  <a:pt x="2425148" y="714251"/>
                  <a:pt x="2424094" y="715306"/>
                </a:cubicBezTo>
                <a:cubicBezTo>
                  <a:pt x="2421502" y="717898"/>
                  <a:pt x="2418345" y="720130"/>
                  <a:pt x="2414624" y="722003"/>
                </a:cubicBezTo>
                <a:cubicBezTo>
                  <a:pt x="2410160" y="724434"/>
                  <a:pt x="2406420" y="725258"/>
                  <a:pt x="2403407" y="724477"/>
                </a:cubicBezTo>
                <a:cubicBezTo>
                  <a:pt x="2401435" y="724477"/>
                  <a:pt x="2399357" y="721761"/>
                  <a:pt x="2397174" y="716329"/>
                </a:cubicBezTo>
                <a:cubicBezTo>
                  <a:pt x="2396467" y="714158"/>
                  <a:pt x="2395320" y="711492"/>
                  <a:pt x="2393733" y="708329"/>
                </a:cubicBezTo>
                <a:cubicBezTo>
                  <a:pt x="2392319" y="703393"/>
                  <a:pt x="2387321" y="697707"/>
                  <a:pt x="2378738" y="691270"/>
                </a:cubicBezTo>
                <a:cubicBezTo>
                  <a:pt x="2374571" y="689199"/>
                  <a:pt x="2372487" y="686625"/>
                  <a:pt x="2372487" y="683549"/>
                </a:cubicBezTo>
                <a:cubicBezTo>
                  <a:pt x="2372487" y="679618"/>
                  <a:pt x="2376122" y="678433"/>
                  <a:pt x="2383389" y="679996"/>
                </a:cubicBezTo>
                <a:cubicBezTo>
                  <a:pt x="2385659" y="679996"/>
                  <a:pt x="2389528" y="680387"/>
                  <a:pt x="2394998" y="681168"/>
                </a:cubicBezTo>
                <a:cubicBezTo>
                  <a:pt x="2397466" y="681168"/>
                  <a:pt x="2398843" y="681025"/>
                  <a:pt x="2399128" y="680740"/>
                </a:cubicBezTo>
                <a:cubicBezTo>
                  <a:pt x="2400046" y="680294"/>
                  <a:pt x="2400504" y="676951"/>
                  <a:pt x="2400504" y="670713"/>
                </a:cubicBezTo>
                <a:cubicBezTo>
                  <a:pt x="2400504" y="607746"/>
                  <a:pt x="2400132" y="552903"/>
                  <a:pt x="2399388" y="506183"/>
                </a:cubicBezTo>
                <a:cubicBezTo>
                  <a:pt x="2388127" y="506940"/>
                  <a:pt x="2376295" y="508496"/>
                  <a:pt x="2363893" y="510853"/>
                </a:cubicBezTo>
                <a:cubicBezTo>
                  <a:pt x="2361325" y="507331"/>
                  <a:pt x="2358739" y="500671"/>
                  <a:pt x="2356135" y="490873"/>
                </a:cubicBezTo>
                <a:cubicBezTo>
                  <a:pt x="2366330" y="492448"/>
                  <a:pt x="2380853" y="492510"/>
                  <a:pt x="2399704" y="491059"/>
                </a:cubicBezTo>
                <a:cubicBezTo>
                  <a:pt x="2400535" y="490228"/>
                  <a:pt x="2405329" y="484324"/>
                  <a:pt x="2414085" y="473348"/>
                </a:cubicBezTo>
                <a:close/>
                <a:moveTo>
                  <a:pt x="225865" y="472195"/>
                </a:moveTo>
                <a:cubicBezTo>
                  <a:pt x="230094" y="474130"/>
                  <a:pt x="234175" y="476666"/>
                  <a:pt x="238107" y="479804"/>
                </a:cubicBezTo>
                <a:cubicBezTo>
                  <a:pt x="242993" y="483065"/>
                  <a:pt x="246844" y="485757"/>
                  <a:pt x="249659" y="487878"/>
                </a:cubicBezTo>
                <a:cubicBezTo>
                  <a:pt x="256852" y="493260"/>
                  <a:pt x="260449" y="497781"/>
                  <a:pt x="260449" y="501439"/>
                </a:cubicBezTo>
                <a:cubicBezTo>
                  <a:pt x="260449" y="505061"/>
                  <a:pt x="256952" y="509210"/>
                  <a:pt x="249957" y="513885"/>
                </a:cubicBezTo>
                <a:cubicBezTo>
                  <a:pt x="249957" y="532824"/>
                  <a:pt x="249957" y="542293"/>
                  <a:pt x="249957" y="542293"/>
                </a:cubicBezTo>
                <a:cubicBezTo>
                  <a:pt x="249957" y="543856"/>
                  <a:pt x="249957" y="547899"/>
                  <a:pt x="249957" y="554422"/>
                </a:cubicBezTo>
                <a:cubicBezTo>
                  <a:pt x="250726" y="577826"/>
                  <a:pt x="251110" y="599858"/>
                  <a:pt x="251110" y="620521"/>
                </a:cubicBezTo>
                <a:cubicBezTo>
                  <a:pt x="251110" y="626300"/>
                  <a:pt x="250670" y="630523"/>
                  <a:pt x="249789" y="633190"/>
                </a:cubicBezTo>
                <a:cubicBezTo>
                  <a:pt x="247954" y="639577"/>
                  <a:pt x="243241" y="644879"/>
                  <a:pt x="235651" y="649096"/>
                </a:cubicBezTo>
                <a:cubicBezTo>
                  <a:pt x="230318" y="652655"/>
                  <a:pt x="225109" y="654435"/>
                  <a:pt x="220024" y="654435"/>
                </a:cubicBezTo>
                <a:cubicBezTo>
                  <a:pt x="215758" y="652934"/>
                  <a:pt x="214015" y="647744"/>
                  <a:pt x="214796" y="638864"/>
                </a:cubicBezTo>
                <a:lnTo>
                  <a:pt x="214796" y="627590"/>
                </a:lnTo>
                <a:lnTo>
                  <a:pt x="158892" y="630901"/>
                </a:lnTo>
                <a:cubicBezTo>
                  <a:pt x="158892" y="636743"/>
                  <a:pt x="155780" y="642336"/>
                  <a:pt x="149554" y="647682"/>
                </a:cubicBezTo>
                <a:cubicBezTo>
                  <a:pt x="148847" y="648401"/>
                  <a:pt x="147973" y="649282"/>
                  <a:pt x="146931" y="650323"/>
                </a:cubicBezTo>
                <a:cubicBezTo>
                  <a:pt x="145008" y="651291"/>
                  <a:pt x="142348" y="652618"/>
                  <a:pt x="138949" y="654305"/>
                </a:cubicBezTo>
                <a:cubicBezTo>
                  <a:pt x="135477" y="655173"/>
                  <a:pt x="132252" y="655607"/>
                  <a:pt x="129276" y="655607"/>
                </a:cubicBezTo>
                <a:cubicBezTo>
                  <a:pt x="127143" y="653436"/>
                  <a:pt x="126076" y="650299"/>
                  <a:pt x="126076" y="646193"/>
                </a:cubicBezTo>
                <a:cubicBezTo>
                  <a:pt x="126076" y="644643"/>
                  <a:pt x="126076" y="642312"/>
                  <a:pt x="126076" y="639199"/>
                </a:cubicBezTo>
                <a:cubicBezTo>
                  <a:pt x="126076" y="631335"/>
                  <a:pt x="126461" y="620824"/>
                  <a:pt x="127229" y="607666"/>
                </a:cubicBezTo>
                <a:cubicBezTo>
                  <a:pt x="127229" y="596776"/>
                  <a:pt x="127229" y="588994"/>
                  <a:pt x="127229" y="584318"/>
                </a:cubicBezTo>
                <a:cubicBezTo>
                  <a:pt x="127229" y="576691"/>
                  <a:pt x="126845" y="565529"/>
                  <a:pt x="126076" y="550832"/>
                </a:cubicBezTo>
                <a:cubicBezTo>
                  <a:pt x="126076" y="538144"/>
                  <a:pt x="126076" y="529611"/>
                  <a:pt x="126076" y="525233"/>
                </a:cubicBezTo>
                <a:cubicBezTo>
                  <a:pt x="125295" y="521351"/>
                  <a:pt x="124904" y="513532"/>
                  <a:pt x="124904" y="501774"/>
                </a:cubicBezTo>
                <a:cubicBezTo>
                  <a:pt x="124123" y="492510"/>
                  <a:pt x="123732" y="483816"/>
                  <a:pt x="123732" y="475692"/>
                </a:cubicBezTo>
                <a:cubicBezTo>
                  <a:pt x="129983" y="479152"/>
                  <a:pt x="137201" y="481993"/>
                  <a:pt x="145386" y="484213"/>
                </a:cubicBezTo>
                <a:cubicBezTo>
                  <a:pt x="149938" y="486507"/>
                  <a:pt x="155128" y="488727"/>
                  <a:pt x="160957" y="490873"/>
                </a:cubicBezTo>
                <a:lnTo>
                  <a:pt x="215187" y="488696"/>
                </a:lnTo>
                <a:cubicBezTo>
                  <a:pt x="218238" y="485658"/>
                  <a:pt x="221798" y="480157"/>
                  <a:pt x="225865" y="472195"/>
                </a:cubicBezTo>
                <a:close/>
                <a:moveTo>
                  <a:pt x="2552225" y="466497"/>
                </a:moveTo>
                <a:cubicBezTo>
                  <a:pt x="2555258" y="466408"/>
                  <a:pt x="2559037" y="467147"/>
                  <a:pt x="2563564" y="468716"/>
                </a:cubicBezTo>
                <a:cubicBezTo>
                  <a:pt x="2565400" y="468716"/>
                  <a:pt x="2567273" y="469187"/>
                  <a:pt x="2569182" y="470130"/>
                </a:cubicBezTo>
                <a:cubicBezTo>
                  <a:pt x="2570373" y="470737"/>
                  <a:pt x="2572010" y="471041"/>
                  <a:pt x="2574094" y="471041"/>
                </a:cubicBezTo>
                <a:cubicBezTo>
                  <a:pt x="2575384" y="472331"/>
                  <a:pt x="2576469" y="473199"/>
                  <a:pt x="2577349" y="473646"/>
                </a:cubicBezTo>
                <a:cubicBezTo>
                  <a:pt x="2581120" y="475519"/>
                  <a:pt x="2583607" y="477056"/>
                  <a:pt x="2584809" y="478259"/>
                </a:cubicBezTo>
                <a:cubicBezTo>
                  <a:pt x="2592078" y="484721"/>
                  <a:pt x="2595711" y="491474"/>
                  <a:pt x="2595711" y="498519"/>
                </a:cubicBezTo>
                <a:cubicBezTo>
                  <a:pt x="2596480" y="510276"/>
                  <a:pt x="2591191" y="517110"/>
                  <a:pt x="2579842" y="519020"/>
                </a:cubicBezTo>
                <a:cubicBezTo>
                  <a:pt x="2567912" y="519020"/>
                  <a:pt x="2561481" y="512874"/>
                  <a:pt x="2560550" y="500584"/>
                </a:cubicBezTo>
                <a:cubicBezTo>
                  <a:pt x="2559843" y="492807"/>
                  <a:pt x="2557537" y="486650"/>
                  <a:pt x="2553630" y="482110"/>
                </a:cubicBezTo>
                <a:cubicBezTo>
                  <a:pt x="2553630" y="482110"/>
                  <a:pt x="2552049" y="480132"/>
                  <a:pt x="2548886" y="476176"/>
                </a:cubicBezTo>
                <a:cubicBezTo>
                  <a:pt x="2546542" y="473832"/>
                  <a:pt x="2545370" y="471525"/>
                  <a:pt x="2545370" y="469255"/>
                </a:cubicBezTo>
                <a:cubicBezTo>
                  <a:pt x="2546908" y="467507"/>
                  <a:pt x="2549193" y="466587"/>
                  <a:pt x="2552225" y="466497"/>
                </a:cubicBezTo>
                <a:close/>
                <a:moveTo>
                  <a:pt x="6208420" y="466372"/>
                </a:moveTo>
                <a:cubicBezTo>
                  <a:pt x="6218590" y="468071"/>
                  <a:pt x="6229232" y="472486"/>
                  <a:pt x="6240344" y="479618"/>
                </a:cubicBezTo>
                <a:cubicBezTo>
                  <a:pt x="6248456" y="485013"/>
                  <a:pt x="6252511" y="491511"/>
                  <a:pt x="6252511" y="499114"/>
                </a:cubicBezTo>
                <a:cubicBezTo>
                  <a:pt x="6252511" y="504633"/>
                  <a:pt x="6250210" y="510158"/>
                  <a:pt x="6245609" y="515690"/>
                </a:cubicBezTo>
                <a:cubicBezTo>
                  <a:pt x="6241045" y="520241"/>
                  <a:pt x="6235929" y="522517"/>
                  <a:pt x="6230261" y="522517"/>
                </a:cubicBezTo>
                <a:cubicBezTo>
                  <a:pt x="6222448" y="522517"/>
                  <a:pt x="6216978" y="518865"/>
                  <a:pt x="6213853" y="511560"/>
                </a:cubicBezTo>
                <a:cubicBezTo>
                  <a:pt x="6213853" y="511039"/>
                  <a:pt x="6213140" y="509718"/>
                  <a:pt x="6211714" y="507597"/>
                </a:cubicBezTo>
                <a:cubicBezTo>
                  <a:pt x="6210870" y="503393"/>
                  <a:pt x="6210120" y="500286"/>
                  <a:pt x="6209462" y="498277"/>
                </a:cubicBezTo>
                <a:cubicBezTo>
                  <a:pt x="6206374" y="492113"/>
                  <a:pt x="6203044" y="486172"/>
                  <a:pt x="6199472" y="480455"/>
                </a:cubicBezTo>
                <a:cubicBezTo>
                  <a:pt x="6194264" y="474055"/>
                  <a:pt x="6192440" y="470161"/>
                  <a:pt x="6194003" y="468772"/>
                </a:cubicBezTo>
                <a:cubicBezTo>
                  <a:pt x="6194003" y="467172"/>
                  <a:pt x="6198809" y="466372"/>
                  <a:pt x="6208420" y="466372"/>
                </a:cubicBezTo>
                <a:close/>
                <a:moveTo>
                  <a:pt x="1058336" y="465181"/>
                </a:moveTo>
                <a:cubicBezTo>
                  <a:pt x="1063284" y="466918"/>
                  <a:pt x="1068741" y="468530"/>
                  <a:pt x="1074707" y="470018"/>
                </a:cubicBezTo>
                <a:cubicBezTo>
                  <a:pt x="1082011" y="472461"/>
                  <a:pt x="1087500" y="474421"/>
                  <a:pt x="1091171" y="475897"/>
                </a:cubicBezTo>
                <a:cubicBezTo>
                  <a:pt x="1102841" y="480387"/>
                  <a:pt x="1108676" y="484889"/>
                  <a:pt x="1108676" y="489403"/>
                </a:cubicBezTo>
                <a:cubicBezTo>
                  <a:pt x="1110227" y="492826"/>
                  <a:pt x="1106723" y="497489"/>
                  <a:pt x="1098165" y="503393"/>
                </a:cubicBezTo>
                <a:lnTo>
                  <a:pt x="1098165" y="560915"/>
                </a:lnTo>
                <a:cubicBezTo>
                  <a:pt x="1105123" y="560927"/>
                  <a:pt x="1115863" y="560934"/>
                  <a:pt x="1130387" y="560934"/>
                </a:cubicBezTo>
                <a:cubicBezTo>
                  <a:pt x="1130901" y="559625"/>
                  <a:pt x="1132453" y="557155"/>
                  <a:pt x="1135042" y="553525"/>
                </a:cubicBezTo>
                <a:lnTo>
                  <a:pt x="1142190" y="544078"/>
                </a:lnTo>
                <a:lnTo>
                  <a:pt x="1143469" y="540220"/>
                </a:lnTo>
                <a:cubicBezTo>
                  <a:pt x="1144279" y="538126"/>
                  <a:pt x="1145449" y="535295"/>
                  <a:pt x="1146981" y="531726"/>
                </a:cubicBezTo>
                <a:cubicBezTo>
                  <a:pt x="1156308" y="537555"/>
                  <a:pt x="1166539" y="544556"/>
                  <a:pt x="1177677" y="552729"/>
                </a:cubicBezTo>
                <a:cubicBezTo>
                  <a:pt x="1185366" y="559675"/>
                  <a:pt x="1188306" y="564927"/>
                  <a:pt x="1186495" y="568487"/>
                </a:cubicBezTo>
                <a:cubicBezTo>
                  <a:pt x="1185341" y="571947"/>
                  <a:pt x="1179265" y="574136"/>
                  <a:pt x="1168264" y="575054"/>
                </a:cubicBezTo>
                <a:cubicBezTo>
                  <a:pt x="1165845" y="575054"/>
                  <a:pt x="1162428" y="575054"/>
                  <a:pt x="1158013" y="575054"/>
                </a:cubicBezTo>
                <a:cubicBezTo>
                  <a:pt x="1150981" y="575835"/>
                  <a:pt x="1145015" y="576226"/>
                  <a:pt x="1140116" y="576226"/>
                </a:cubicBezTo>
                <a:cubicBezTo>
                  <a:pt x="1133258" y="576226"/>
                  <a:pt x="1119275" y="576926"/>
                  <a:pt x="1098165" y="578328"/>
                </a:cubicBezTo>
                <a:lnTo>
                  <a:pt x="1098165" y="674173"/>
                </a:lnTo>
                <a:cubicBezTo>
                  <a:pt x="1102792" y="676157"/>
                  <a:pt x="1102742" y="678142"/>
                  <a:pt x="1098016" y="680126"/>
                </a:cubicBezTo>
                <a:cubicBezTo>
                  <a:pt x="1129754" y="674620"/>
                  <a:pt x="1149511" y="671544"/>
                  <a:pt x="1157287" y="670899"/>
                </a:cubicBezTo>
                <a:cubicBezTo>
                  <a:pt x="1157585" y="670291"/>
                  <a:pt x="1158565" y="668741"/>
                  <a:pt x="1160227" y="666248"/>
                </a:cubicBezTo>
                <a:cubicBezTo>
                  <a:pt x="1162707" y="662937"/>
                  <a:pt x="1168840" y="653895"/>
                  <a:pt x="1178626" y="639124"/>
                </a:cubicBezTo>
                <a:cubicBezTo>
                  <a:pt x="1183549" y="642076"/>
                  <a:pt x="1189174" y="646324"/>
                  <a:pt x="1195499" y="651868"/>
                </a:cubicBezTo>
                <a:cubicBezTo>
                  <a:pt x="1203263" y="657300"/>
                  <a:pt x="1209080" y="661951"/>
                  <a:pt x="1212950" y="665820"/>
                </a:cubicBezTo>
                <a:cubicBezTo>
                  <a:pt x="1219696" y="671724"/>
                  <a:pt x="1223069" y="676077"/>
                  <a:pt x="1223069" y="678880"/>
                </a:cubicBezTo>
                <a:cubicBezTo>
                  <a:pt x="1223069" y="678880"/>
                  <a:pt x="1223069" y="680461"/>
                  <a:pt x="1223069" y="683624"/>
                </a:cubicBezTo>
                <a:cubicBezTo>
                  <a:pt x="1222288" y="683624"/>
                  <a:pt x="1221897" y="682991"/>
                  <a:pt x="1221897" y="681726"/>
                </a:cubicBezTo>
                <a:cubicBezTo>
                  <a:pt x="1220446" y="686104"/>
                  <a:pt x="1214202" y="688293"/>
                  <a:pt x="1203164" y="688293"/>
                </a:cubicBezTo>
                <a:cubicBezTo>
                  <a:pt x="1188182" y="688293"/>
                  <a:pt x="1174509" y="687903"/>
                  <a:pt x="1162143" y="687121"/>
                </a:cubicBezTo>
                <a:cubicBezTo>
                  <a:pt x="1160841" y="687121"/>
                  <a:pt x="1160190" y="687121"/>
                  <a:pt x="1160190" y="687121"/>
                </a:cubicBezTo>
                <a:cubicBezTo>
                  <a:pt x="1147700" y="687903"/>
                  <a:pt x="1125134" y="689068"/>
                  <a:pt x="1092491" y="690619"/>
                </a:cubicBezTo>
                <a:cubicBezTo>
                  <a:pt x="1057393" y="692963"/>
                  <a:pt x="1030306" y="694513"/>
                  <a:pt x="1011231" y="695270"/>
                </a:cubicBezTo>
                <a:cubicBezTo>
                  <a:pt x="1006084" y="696001"/>
                  <a:pt x="996634" y="697179"/>
                  <a:pt x="982880" y="698804"/>
                </a:cubicBezTo>
                <a:cubicBezTo>
                  <a:pt x="975947" y="699561"/>
                  <a:pt x="969702" y="700336"/>
                  <a:pt x="964146" y="701130"/>
                </a:cubicBezTo>
                <a:cubicBezTo>
                  <a:pt x="962570" y="698277"/>
                  <a:pt x="960611" y="694513"/>
                  <a:pt x="958267" y="689837"/>
                </a:cubicBezTo>
                <a:cubicBezTo>
                  <a:pt x="956717" y="686724"/>
                  <a:pt x="955439" y="683059"/>
                  <a:pt x="954435" y="678843"/>
                </a:cubicBezTo>
                <a:cubicBezTo>
                  <a:pt x="976697" y="678843"/>
                  <a:pt x="1011721" y="677733"/>
                  <a:pt x="1059507" y="675513"/>
                </a:cubicBezTo>
                <a:lnTo>
                  <a:pt x="1059507" y="506109"/>
                </a:lnTo>
                <a:cubicBezTo>
                  <a:pt x="1059507" y="496919"/>
                  <a:pt x="1059117" y="483276"/>
                  <a:pt x="1058336" y="465181"/>
                </a:cubicBezTo>
                <a:close/>
                <a:moveTo>
                  <a:pt x="2309468" y="464767"/>
                </a:moveTo>
                <a:cubicBezTo>
                  <a:pt x="2311942" y="464299"/>
                  <a:pt x="2314935" y="464468"/>
                  <a:pt x="2318444" y="465274"/>
                </a:cubicBezTo>
                <a:cubicBezTo>
                  <a:pt x="2330152" y="466118"/>
                  <a:pt x="2339094" y="469627"/>
                  <a:pt x="2345271" y="475804"/>
                </a:cubicBezTo>
                <a:cubicBezTo>
                  <a:pt x="2356495" y="485862"/>
                  <a:pt x="2357977" y="497471"/>
                  <a:pt x="2349717" y="510630"/>
                </a:cubicBezTo>
                <a:cubicBezTo>
                  <a:pt x="2346691" y="514673"/>
                  <a:pt x="2341314" y="516694"/>
                  <a:pt x="2333588" y="516694"/>
                </a:cubicBezTo>
                <a:cubicBezTo>
                  <a:pt x="2325687" y="515702"/>
                  <a:pt x="2320751" y="510710"/>
                  <a:pt x="2318779" y="501719"/>
                </a:cubicBezTo>
                <a:cubicBezTo>
                  <a:pt x="2317316" y="493111"/>
                  <a:pt x="2313955" y="485062"/>
                  <a:pt x="2308696" y="477571"/>
                </a:cubicBezTo>
                <a:cubicBezTo>
                  <a:pt x="2308225" y="476604"/>
                  <a:pt x="2307425" y="475841"/>
                  <a:pt x="2306296" y="475283"/>
                </a:cubicBezTo>
                <a:cubicBezTo>
                  <a:pt x="2304498" y="473509"/>
                  <a:pt x="2303599" y="471110"/>
                  <a:pt x="2303599" y="468083"/>
                </a:cubicBezTo>
                <a:cubicBezTo>
                  <a:pt x="2305037" y="466341"/>
                  <a:pt x="2306994" y="465236"/>
                  <a:pt x="2309468" y="464767"/>
                </a:cubicBezTo>
                <a:close/>
                <a:moveTo>
                  <a:pt x="4674356" y="464749"/>
                </a:moveTo>
                <a:cubicBezTo>
                  <a:pt x="4676725" y="464268"/>
                  <a:pt x="4679559" y="464418"/>
                  <a:pt x="4682858" y="465200"/>
                </a:cubicBezTo>
                <a:cubicBezTo>
                  <a:pt x="4689754" y="465200"/>
                  <a:pt x="4696947" y="467277"/>
                  <a:pt x="4704438" y="471432"/>
                </a:cubicBezTo>
                <a:cubicBezTo>
                  <a:pt x="4713765" y="474830"/>
                  <a:pt x="4719687" y="479897"/>
                  <a:pt x="4722205" y="486631"/>
                </a:cubicBezTo>
                <a:cubicBezTo>
                  <a:pt x="4723953" y="489236"/>
                  <a:pt x="4724828" y="492225"/>
                  <a:pt x="4724828" y="495598"/>
                </a:cubicBezTo>
                <a:cubicBezTo>
                  <a:pt x="4724828" y="501167"/>
                  <a:pt x="4722601" y="506617"/>
                  <a:pt x="4718149" y="511950"/>
                </a:cubicBezTo>
                <a:cubicBezTo>
                  <a:pt x="4713436" y="516663"/>
                  <a:pt x="4708246" y="519020"/>
                  <a:pt x="4702578" y="519020"/>
                </a:cubicBezTo>
                <a:cubicBezTo>
                  <a:pt x="4692892" y="519020"/>
                  <a:pt x="4686653" y="513433"/>
                  <a:pt x="4683863" y="502258"/>
                </a:cubicBezTo>
                <a:cubicBezTo>
                  <a:pt x="4683119" y="492522"/>
                  <a:pt x="4680967" y="485168"/>
                  <a:pt x="4677407" y="480194"/>
                </a:cubicBezTo>
                <a:cubicBezTo>
                  <a:pt x="4676911" y="479711"/>
                  <a:pt x="4675491" y="478309"/>
                  <a:pt x="4673147" y="475990"/>
                </a:cubicBezTo>
                <a:cubicBezTo>
                  <a:pt x="4670146" y="472989"/>
                  <a:pt x="4668645" y="470353"/>
                  <a:pt x="4668645" y="468083"/>
                </a:cubicBezTo>
                <a:cubicBezTo>
                  <a:pt x="4670084" y="466341"/>
                  <a:pt x="4671988" y="465229"/>
                  <a:pt x="4674356" y="464749"/>
                </a:cubicBezTo>
                <a:close/>
                <a:moveTo>
                  <a:pt x="4787949" y="464009"/>
                </a:moveTo>
                <a:cubicBezTo>
                  <a:pt x="4793034" y="465808"/>
                  <a:pt x="4798231" y="467469"/>
                  <a:pt x="4803539" y="468995"/>
                </a:cubicBezTo>
                <a:cubicBezTo>
                  <a:pt x="4808884" y="471277"/>
                  <a:pt x="4812934" y="472765"/>
                  <a:pt x="4815687" y="473460"/>
                </a:cubicBezTo>
                <a:cubicBezTo>
                  <a:pt x="4823228" y="475333"/>
                  <a:pt x="4827426" y="477143"/>
                  <a:pt x="4828282" y="478892"/>
                </a:cubicBezTo>
                <a:cubicBezTo>
                  <a:pt x="4832610" y="480616"/>
                  <a:pt x="4834775" y="482687"/>
                  <a:pt x="4834775" y="485106"/>
                </a:cubicBezTo>
                <a:cubicBezTo>
                  <a:pt x="4834775" y="489508"/>
                  <a:pt x="4831271" y="494041"/>
                  <a:pt x="4824264" y="498705"/>
                </a:cubicBezTo>
                <a:lnTo>
                  <a:pt x="4824264" y="565584"/>
                </a:lnTo>
                <a:lnTo>
                  <a:pt x="4838086" y="565770"/>
                </a:lnTo>
                <a:lnTo>
                  <a:pt x="4852987" y="541065"/>
                </a:lnTo>
                <a:cubicBezTo>
                  <a:pt x="4857155" y="543074"/>
                  <a:pt x="4860943" y="545356"/>
                  <a:pt x="4864354" y="547911"/>
                </a:cubicBezTo>
                <a:cubicBezTo>
                  <a:pt x="4870717" y="553480"/>
                  <a:pt x="4875603" y="557628"/>
                  <a:pt x="4879014" y="560357"/>
                </a:cubicBezTo>
                <a:cubicBezTo>
                  <a:pt x="4885327" y="565764"/>
                  <a:pt x="4888483" y="569863"/>
                  <a:pt x="4888483" y="572654"/>
                </a:cubicBezTo>
                <a:cubicBezTo>
                  <a:pt x="4888483" y="577367"/>
                  <a:pt x="4883788" y="579723"/>
                  <a:pt x="4874400" y="579723"/>
                </a:cubicBezTo>
                <a:cubicBezTo>
                  <a:pt x="4868285" y="579723"/>
                  <a:pt x="4857415" y="580114"/>
                  <a:pt x="4841788" y="580895"/>
                </a:cubicBezTo>
                <a:cubicBezTo>
                  <a:pt x="4840957" y="580895"/>
                  <a:pt x="4839506" y="580895"/>
                  <a:pt x="4837435" y="580895"/>
                </a:cubicBezTo>
                <a:cubicBezTo>
                  <a:pt x="4831246" y="581676"/>
                  <a:pt x="4826855" y="582067"/>
                  <a:pt x="4824264" y="582067"/>
                </a:cubicBezTo>
                <a:lnTo>
                  <a:pt x="4824264" y="675327"/>
                </a:lnTo>
                <a:cubicBezTo>
                  <a:pt x="4825826" y="675327"/>
                  <a:pt x="4830861" y="674942"/>
                  <a:pt x="4839370" y="674173"/>
                </a:cubicBezTo>
                <a:cubicBezTo>
                  <a:pt x="4845595" y="674173"/>
                  <a:pt x="4849496" y="674173"/>
                  <a:pt x="4851071" y="674173"/>
                </a:cubicBezTo>
                <a:lnTo>
                  <a:pt x="4868056" y="647291"/>
                </a:lnTo>
                <a:cubicBezTo>
                  <a:pt x="4878549" y="651619"/>
                  <a:pt x="4888601" y="658186"/>
                  <a:pt x="4898213" y="666992"/>
                </a:cubicBezTo>
                <a:cubicBezTo>
                  <a:pt x="4904947" y="672896"/>
                  <a:pt x="4908314" y="677640"/>
                  <a:pt x="4908314" y="681224"/>
                </a:cubicBezTo>
                <a:cubicBezTo>
                  <a:pt x="4908314" y="685515"/>
                  <a:pt x="4905307" y="688262"/>
                  <a:pt x="4899292" y="689465"/>
                </a:cubicBezTo>
                <a:cubicBezTo>
                  <a:pt x="4897741" y="689465"/>
                  <a:pt x="4893871" y="689850"/>
                  <a:pt x="4887683" y="690619"/>
                </a:cubicBezTo>
                <a:cubicBezTo>
                  <a:pt x="4879609" y="690619"/>
                  <a:pt x="4868564" y="690619"/>
                  <a:pt x="4854550" y="690619"/>
                </a:cubicBezTo>
                <a:cubicBezTo>
                  <a:pt x="4849217" y="690619"/>
                  <a:pt x="4839159" y="691009"/>
                  <a:pt x="4824375" y="691791"/>
                </a:cubicBezTo>
                <a:cubicBezTo>
                  <a:pt x="4798690" y="693353"/>
                  <a:pt x="4777643" y="694519"/>
                  <a:pt x="4761235" y="695288"/>
                </a:cubicBezTo>
                <a:cubicBezTo>
                  <a:pt x="4759895" y="695288"/>
                  <a:pt x="4757272" y="695679"/>
                  <a:pt x="4753366" y="696460"/>
                </a:cubicBezTo>
                <a:cubicBezTo>
                  <a:pt x="4749558" y="696460"/>
                  <a:pt x="4739345" y="697626"/>
                  <a:pt x="4722726" y="699958"/>
                </a:cubicBezTo>
                <a:lnTo>
                  <a:pt x="4715563" y="679996"/>
                </a:lnTo>
                <a:cubicBezTo>
                  <a:pt x="4732803" y="679996"/>
                  <a:pt x="4745874" y="679630"/>
                  <a:pt x="4754779" y="678898"/>
                </a:cubicBezTo>
                <a:lnTo>
                  <a:pt x="4789103" y="677819"/>
                </a:lnTo>
                <a:lnTo>
                  <a:pt x="4789103" y="583221"/>
                </a:lnTo>
                <a:lnTo>
                  <a:pt x="4775001" y="584337"/>
                </a:lnTo>
                <a:cubicBezTo>
                  <a:pt x="4773500" y="585093"/>
                  <a:pt x="4762282" y="586668"/>
                  <a:pt x="4741348" y="589062"/>
                </a:cubicBezTo>
                <a:lnTo>
                  <a:pt x="4734241" y="569100"/>
                </a:lnTo>
                <a:cubicBezTo>
                  <a:pt x="4750488" y="569100"/>
                  <a:pt x="4768775" y="568759"/>
                  <a:pt x="4789103" y="568077"/>
                </a:cubicBezTo>
                <a:lnTo>
                  <a:pt x="4789103" y="501439"/>
                </a:lnTo>
                <a:cubicBezTo>
                  <a:pt x="4789103" y="496888"/>
                  <a:pt x="4788718" y="484411"/>
                  <a:pt x="4787949" y="464009"/>
                </a:cubicBezTo>
                <a:close/>
                <a:moveTo>
                  <a:pt x="3896320" y="464009"/>
                </a:moveTo>
                <a:cubicBezTo>
                  <a:pt x="3899086" y="466093"/>
                  <a:pt x="3901157" y="467482"/>
                  <a:pt x="3902534" y="468176"/>
                </a:cubicBezTo>
                <a:cubicBezTo>
                  <a:pt x="3909306" y="472691"/>
                  <a:pt x="3915290" y="476678"/>
                  <a:pt x="3920486" y="480138"/>
                </a:cubicBezTo>
                <a:cubicBezTo>
                  <a:pt x="3922805" y="482470"/>
                  <a:pt x="3924876" y="484244"/>
                  <a:pt x="3926700" y="485459"/>
                </a:cubicBezTo>
                <a:cubicBezTo>
                  <a:pt x="3930123" y="487741"/>
                  <a:pt x="3931834" y="490346"/>
                  <a:pt x="3931834" y="493273"/>
                </a:cubicBezTo>
                <a:cubicBezTo>
                  <a:pt x="3931834" y="496944"/>
                  <a:pt x="3929472" y="500193"/>
                  <a:pt x="3924746" y="503021"/>
                </a:cubicBezTo>
                <a:cubicBezTo>
                  <a:pt x="3922936" y="504832"/>
                  <a:pt x="3920697" y="506183"/>
                  <a:pt x="3918030" y="507076"/>
                </a:cubicBezTo>
                <a:cubicBezTo>
                  <a:pt x="3917683" y="507250"/>
                  <a:pt x="3917509" y="507337"/>
                  <a:pt x="3917509" y="507337"/>
                </a:cubicBezTo>
                <a:cubicBezTo>
                  <a:pt x="3916902" y="511603"/>
                  <a:pt x="3915835" y="517984"/>
                  <a:pt x="3914310" y="526480"/>
                </a:cubicBezTo>
                <a:cubicBezTo>
                  <a:pt x="3921317" y="531838"/>
                  <a:pt x="3924821" y="536445"/>
                  <a:pt x="3924821" y="540302"/>
                </a:cubicBezTo>
                <a:cubicBezTo>
                  <a:pt x="3921894" y="543242"/>
                  <a:pt x="3917292" y="544711"/>
                  <a:pt x="3911017" y="544711"/>
                </a:cubicBezTo>
                <a:cubicBezTo>
                  <a:pt x="3902782" y="545455"/>
                  <a:pt x="3886373" y="546193"/>
                  <a:pt x="3861792" y="546925"/>
                </a:cubicBezTo>
                <a:cubicBezTo>
                  <a:pt x="3879689" y="548165"/>
                  <a:pt x="3888637" y="550491"/>
                  <a:pt x="3888637" y="553901"/>
                </a:cubicBezTo>
                <a:cubicBezTo>
                  <a:pt x="3889418" y="557324"/>
                  <a:pt x="3888302" y="560165"/>
                  <a:pt x="3885288" y="562422"/>
                </a:cubicBezTo>
                <a:cubicBezTo>
                  <a:pt x="3883850" y="564580"/>
                  <a:pt x="3882628" y="566112"/>
                  <a:pt x="3881624" y="567017"/>
                </a:cubicBezTo>
                <a:cubicBezTo>
                  <a:pt x="3882355" y="572834"/>
                  <a:pt x="3884352" y="579357"/>
                  <a:pt x="3887614" y="586588"/>
                </a:cubicBezTo>
                <a:lnTo>
                  <a:pt x="3903352" y="585751"/>
                </a:lnTo>
                <a:cubicBezTo>
                  <a:pt x="3904394" y="583679"/>
                  <a:pt x="3908065" y="576728"/>
                  <a:pt x="3914365" y="564896"/>
                </a:cubicBezTo>
                <a:cubicBezTo>
                  <a:pt x="3916052" y="562354"/>
                  <a:pt x="3918049" y="559855"/>
                  <a:pt x="3920356" y="557399"/>
                </a:cubicBezTo>
                <a:cubicBezTo>
                  <a:pt x="3924039" y="559396"/>
                  <a:pt x="3928101" y="561876"/>
                  <a:pt x="3932541" y="564840"/>
                </a:cubicBezTo>
                <a:cubicBezTo>
                  <a:pt x="3939549" y="569516"/>
                  <a:pt x="3945570" y="573534"/>
                  <a:pt x="3950605" y="576895"/>
                </a:cubicBezTo>
                <a:cubicBezTo>
                  <a:pt x="3958319" y="583072"/>
                  <a:pt x="3961711" y="587884"/>
                  <a:pt x="3960781" y="591332"/>
                </a:cubicBezTo>
                <a:cubicBezTo>
                  <a:pt x="3959516" y="595139"/>
                  <a:pt x="3952992" y="597496"/>
                  <a:pt x="3941210" y="598401"/>
                </a:cubicBezTo>
                <a:cubicBezTo>
                  <a:pt x="3938953" y="598401"/>
                  <a:pt x="3932355" y="598792"/>
                  <a:pt x="3921416" y="599573"/>
                </a:cubicBezTo>
                <a:lnTo>
                  <a:pt x="3892387" y="601169"/>
                </a:lnTo>
                <a:lnTo>
                  <a:pt x="3893306" y="603926"/>
                </a:lnTo>
                <a:cubicBezTo>
                  <a:pt x="3900152" y="616849"/>
                  <a:pt x="3908487" y="630101"/>
                  <a:pt x="3918309" y="643682"/>
                </a:cubicBezTo>
                <a:cubicBezTo>
                  <a:pt x="3919984" y="646162"/>
                  <a:pt x="3923115" y="649313"/>
                  <a:pt x="3927704" y="653133"/>
                </a:cubicBezTo>
                <a:cubicBezTo>
                  <a:pt x="3930519" y="655948"/>
                  <a:pt x="3932858" y="658286"/>
                  <a:pt x="3934718" y="660146"/>
                </a:cubicBezTo>
                <a:cubicBezTo>
                  <a:pt x="3942333" y="666384"/>
                  <a:pt x="3947455" y="669504"/>
                  <a:pt x="3950084" y="669504"/>
                </a:cubicBezTo>
                <a:cubicBezTo>
                  <a:pt x="3952478" y="669032"/>
                  <a:pt x="3955039" y="666744"/>
                  <a:pt x="3957767" y="662639"/>
                </a:cubicBezTo>
                <a:cubicBezTo>
                  <a:pt x="3960831" y="659576"/>
                  <a:pt x="3964645" y="653852"/>
                  <a:pt x="3969209" y="645468"/>
                </a:cubicBezTo>
                <a:cubicBezTo>
                  <a:pt x="3971032" y="642752"/>
                  <a:pt x="3973444" y="639136"/>
                  <a:pt x="3976445" y="634622"/>
                </a:cubicBezTo>
                <a:cubicBezTo>
                  <a:pt x="3978715" y="632352"/>
                  <a:pt x="3980209" y="630498"/>
                  <a:pt x="3980929" y="629060"/>
                </a:cubicBezTo>
                <a:cubicBezTo>
                  <a:pt x="3984054" y="624892"/>
                  <a:pt x="3987465" y="622809"/>
                  <a:pt x="3991161" y="622809"/>
                </a:cubicBezTo>
                <a:cubicBezTo>
                  <a:pt x="3994410" y="624607"/>
                  <a:pt x="3995142" y="628229"/>
                  <a:pt x="3993356" y="633673"/>
                </a:cubicBezTo>
                <a:cubicBezTo>
                  <a:pt x="3992686" y="635038"/>
                  <a:pt x="3991967" y="637227"/>
                  <a:pt x="3991198" y="640240"/>
                </a:cubicBezTo>
                <a:cubicBezTo>
                  <a:pt x="3990379" y="642659"/>
                  <a:pt x="3988451" y="648426"/>
                  <a:pt x="3985412" y="657542"/>
                </a:cubicBezTo>
                <a:cubicBezTo>
                  <a:pt x="3983155" y="667364"/>
                  <a:pt x="3982417" y="676561"/>
                  <a:pt x="3983198" y="685131"/>
                </a:cubicBezTo>
                <a:cubicBezTo>
                  <a:pt x="3983198" y="685131"/>
                  <a:pt x="3983198" y="686123"/>
                  <a:pt x="3983198" y="688107"/>
                </a:cubicBezTo>
                <a:cubicBezTo>
                  <a:pt x="3983967" y="691344"/>
                  <a:pt x="3984743" y="694141"/>
                  <a:pt x="3985524" y="696497"/>
                </a:cubicBezTo>
                <a:cubicBezTo>
                  <a:pt x="3987855" y="703182"/>
                  <a:pt x="3987043" y="709129"/>
                  <a:pt x="3983087" y="714338"/>
                </a:cubicBezTo>
                <a:cubicBezTo>
                  <a:pt x="3979143" y="717203"/>
                  <a:pt x="3972253" y="718239"/>
                  <a:pt x="3962419" y="717445"/>
                </a:cubicBezTo>
                <a:cubicBezTo>
                  <a:pt x="3952571" y="715795"/>
                  <a:pt x="3945105" y="712844"/>
                  <a:pt x="3940020" y="708590"/>
                </a:cubicBezTo>
                <a:cubicBezTo>
                  <a:pt x="3920374" y="697601"/>
                  <a:pt x="3904369" y="682687"/>
                  <a:pt x="3892004" y="663848"/>
                </a:cubicBezTo>
                <a:cubicBezTo>
                  <a:pt x="3877431" y="645406"/>
                  <a:pt x="3866486" y="625537"/>
                  <a:pt x="3859169" y="604243"/>
                </a:cubicBezTo>
                <a:cubicBezTo>
                  <a:pt x="3841868" y="605011"/>
                  <a:pt x="3823283" y="606816"/>
                  <a:pt x="3803414" y="609656"/>
                </a:cubicBezTo>
                <a:lnTo>
                  <a:pt x="3804456" y="665969"/>
                </a:lnTo>
                <a:cubicBezTo>
                  <a:pt x="3818210" y="659743"/>
                  <a:pt x="3835685" y="653201"/>
                  <a:pt x="3856881" y="646342"/>
                </a:cubicBezTo>
                <a:cubicBezTo>
                  <a:pt x="3866840" y="642312"/>
                  <a:pt x="3872625" y="641915"/>
                  <a:pt x="3874238" y="645152"/>
                </a:cubicBezTo>
                <a:cubicBezTo>
                  <a:pt x="3875279" y="648240"/>
                  <a:pt x="3872204" y="652667"/>
                  <a:pt x="3865010" y="658435"/>
                </a:cubicBezTo>
                <a:cubicBezTo>
                  <a:pt x="3840888" y="676319"/>
                  <a:pt x="3820647" y="690333"/>
                  <a:pt x="3804288" y="700479"/>
                </a:cubicBezTo>
                <a:cubicBezTo>
                  <a:pt x="3798931" y="703529"/>
                  <a:pt x="3793691" y="707616"/>
                  <a:pt x="3788568" y="712738"/>
                </a:cubicBezTo>
                <a:cubicBezTo>
                  <a:pt x="3786472" y="715901"/>
                  <a:pt x="3784377" y="717482"/>
                  <a:pt x="3782280" y="717482"/>
                </a:cubicBezTo>
                <a:cubicBezTo>
                  <a:pt x="3778721" y="719032"/>
                  <a:pt x="3774300" y="717060"/>
                  <a:pt x="3769016" y="711566"/>
                </a:cubicBezTo>
                <a:cubicBezTo>
                  <a:pt x="3767255" y="708900"/>
                  <a:pt x="3764775" y="704373"/>
                  <a:pt x="3761575" y="697986"/>
                </a:cubicBezTo>
                <a:cubicBezTo>
                  <a:pt x="3757817" y="691995"/>
                  <a:pt x="3754983" y="686960"/>
                  <a:pt x="3753073" y="682880"/>
                </a:cubicBezTo>
                <a:cubicBezTo>
                  <a:pt x="3767088" y="676344"/>
                  <a:pt x="3773314" y="667005"/>
                  <a:pt x="3771751" y="654863"/>
                </a:cubicBezTo>
                <a:lnTo>
                  <a:pt x="3770598" y="602996"/>
                </a:lnTo>
                <a:cubicBezTo>
                  <a:pt x="3770598" y="592107"/>
                  <a:pt x="3770598" y="574638"/>
                  <a:pt x="3770598" y="550590"/>
                </a:cubicBezTo>
                <a:cubicBezTo>
                  <a:pt x="3769829" y="519076"/>
                  <a:pt x="3767881" y="491387"/>
                  <a:pt x="3764756" y="467525"/>
                </a:cubicBezTo>
                <a:cubicBezTo>
                  <a:pt x="3770287" y="469212"/>
                  <a:pt x="3776433" y="471333"/>
                  <a:pt x="3783192" y="473888"/>
                </a:cubicBezTo>
                <a:cubicBezTo>
                  <a:pt x="3785995" y="475277"/>
                  <a:pt x="3788004" y="476275"/>
                  <a:pt x="3789220" y="476883"/>
                </a:cubicBezTo>
                <a:cubicBezTo>
                  <a:pt x="3790187" y="476883"/>
                  <a:pt x="3793269" y="478613"/>
                  <a:pt x="3798466" y="482073"/>
                </a:cubicBezTo>
                <a:cubicBezTo>
                  <a:pt x="3802335" y="483611"/>
                  <a:pt x="3805150" y="484597"/>
                  <a:pt x="3806912" y="485031"/>
                </a:cubicBezTo>
                <a:lnTo>
                  <a:pt x="3882758" y="480566"/>
                </a:lnTo>
                <a:cubicBezTo>
                  <a:pt x="3884705" y="477962"/>
                  <a:pt x="3889226" y="472443"/>
                  <a:pt x="3896320" y="464009"/>
                </a:cubicBezTo>
                <a:close/>
                <a:moveTo>
                  <a:pt x="3519487" y="464009"/>
                </a:moveTo>
                <a:cubicBezTo>
                  <a:pt x="3524300" y="465671"/>
                  <a:pt x="3530092" y="466887"/>
                  <a:pt x="3536863" y="467655"/>
                </a:cubicBezTo>
                <a:cubicBezTo>
                  <a:pt x="3543002" y="469181"/>
                  <a:pt x="3547684" y="470347"/>
                  <a:pt x="3550909" y="471153"/>
                </a:cubicBezTo>
                <a:cubicBezTo>
                  <a:pt x="3562344" y="474675"/>
                  <a:pt x="3569041" y="478886"/>
                  <a:pt x="3571001" y="483785"/>
                </a:cubicBezTo>
                <a:cubicBezTo>
                  <a:pt x="3571001" y="487505"/>
                  <a:pt x="3569178" y="490581"/>
                  <a:pt x="3565531" y="493012"/>
                </a:cubicBezTo>
                <a:cubicBezTo>
                  <a:pt x="3563423" y="493707"/>
                  <a:pt x="3561742" y="494680"/>
                  <a:pt x="3560489" y="495933"/>
                </a:cubicBezTo>
                <a:cubicBezTo>
                  <a:pt x="3560489" y="504714"/>
                  <a:pt x="3560099" y="514555"/>
                  <a:pt x="3559317" y="525457"/>
                </a:cubicBezTo>
                <a:cubicBezTo>
                  <a:pt x="3559317" y="529649"/>
                  <a:pt x="3558927" y="534070"/>
                  <a:pt x="3558145" y="538721"/>
                </a:cubicBezTo>
                <a:cubicBezTo>
                  <a:pt x="3558927" y="537171"/>
                  <a:pt x="3558927" y="540284"/>
                  <a:pt x="3558145" y="548060"/>
                </a:cubicBezTo>
                <a:cubicBezTo>
                  <a:pt x="3573524" y="591853"/>
                  <a:pt x="3593455" y="624068"/>
                  <a:pt x="3617937" y="644705"/>
                </a:cubicBezTo>
                <a:cubicBezTo>
                  <a:pt x="3625254" y="649827"/>
                  <a:pt x="3633607" y="655520"/>
                  <a:pt x="3642996" y="661783"/>
                </a:cubicBezTo>
                <a:cubicBezTo>
                  <a:pt x="3650909" y="664661"/>
                  <a:pt x="3661054" y="668040"/>
                  <a:pt x="3673431" y="671922"/>
                </a:cubicBezTo>
                <a:cubicBezTo>
                  <a:pt x="3678293" y="673150"/>
                  <a:pt x="3680724" y="675444"/>
                  <a:pt x="3680724" y="678805"/>
                </a:cubicBezTo>
                <a:cubicBezTo>
                  <a:pt x="3681505" y="683568"/>
                  <a:pt x="3678367" y="685949"/>
                  <a:pt x="3671311" y="685949"/>
                </a:cubicBezTo>
                <a:cubicBezTo>
                  <a:pt x="3671025" y="685949"/>
                  <a:pt x="3669041" y="686687"/>
                  <a:pt x="3665357" y="688163"/>
                </a:cubicBezTo>
                <a:cubicBezTo>
                  <a:pt x="3661265" y="688994"/>
                  <a:pt x="3657550" y="689806"/>
                  <a:pt x="3654214" y="690600"/>
                </a:cubicBezTo>
                <a:cubicBezTo>
                  <a:pt x="3654139" y="690612"/>
                  <a:pt x="3653811" y="690916"/>
                  <a:pt x="3653228" y="691512"/>
                </a:cubicBezTo>
                <a:cubicBezTo>
                  <a:pt x="3649892" y="692343"/>
                  <a:pt x="3643393" y="696107"/>
                  <a:pt x="3633732" y="702804"/>
                </a:cubicBezTo>
                <a:cubicBezTo>
                  <a:pt x="3627964" y="707132"/>
                  <a:pt x="3623059" y="708521"/>
                  <a:pt x="3619016" y="706971"/>
                </a:cubicBezTo>
                <a:cubicBezTo>
                  <a:pt x="3617230" y="706971"/>
                  <a:pt x="3612846" y="704348"/>
                  <a:pt x="3605863" y="699102"/>
                </a:cubicBezTo>
                <a:cubicBezTo>
                  <a:pt x="3604202" y="697440"/>
                  <a:pt x="3602651" y="695865"/>
                  <a:pt x="3601213" y="694377"/>
                </a:cubicBezTo>
                <a:cubicBezTo>
                  <a:pt x="3601213" y="694116"/>
                  <a:pt x="3600797" y="693781"/>
                  <a:pt x="3599966" y="693372"/>
                </a:cubicBezTo>
                <a:cubicBezTo>
                  <a:pt x="3593381" y="683500"/>
                  <a:pt x="3589312" y="677392"/>
                  <a:pt x="3587762" y="675048"/>
                </a:cubicBezTo>
                <a:cubicBezTo>
                  <a:pt x="3568018" y="645840"/>
                  <a:pt x="3556006" y="612509"/>
                  <a:pt x="3551727" y="575054"/>
                </a:cubicBezTo>
                <a:cubicBezTo>
                  <a:pt x="3547262" y="607200"/>
                  <a:pt x="3537576" y="632693"/>
                  <a:pt x="3522668" y="651533"/>
                </a:cubicBezTo>
                <a:cubicBezTo>
                  <a:pt x="3510477" y="666167"/>
                  <a:pt x="3495136" y="679103"/>
                  <a:pt x="3476643" y="690340"/>
                </a:cubicBezTo>
                <a:cubicBezTo>
                  <a:pt x="3460992" y="700522"/>
                  <a:pt x="3442835" y="707604"/>
                  <a:pt x="3422173" y="711585"/>
                </a:cubicBezTo>
                <a:cubicBezTo>
                  <a:pt x="3416480" y="712403"/>
                  <a:pt x="3412728" y="711163"/>
                  <a:pt x="3410917" y="707864"/>
                </a:cubicBezTo>
                <a:cubicBezTo>
                  <a:pt x="3410917" y="705098"/>
                  <a:pt x="3413150" y="702035"/>
                  <a:pt x="3417614" y="698674"/>
                </a:cubicBezTo>
                <a:cubicBezTo>
                  <a:pt x="3418941" y="698674"/>
                  <a:pt x="3420399" y="698414"/>
                  <a:pt x="3421986" y="697893"/>
                </a:cubicBezTo>
                <a:cubicBezTo>
                  <a:pt x="3423041" y="697359"/>
                  <a:pt x="3423971" y="696696"/>
                  <a:pt x="3424777" y="695902"/>
                </a:cubicBezTo>
                <a:cubicBezTo>
                  <a:pt x="3425583" y="695108"/>
                  <a:pt x="3427227" y="694098"/>
                  <a:pt x="3429707" y="692870"/>
                </a:cubicBezTo>
                <a:cubicBezTo>
                  <a:pt x="3443461" y="685614"/>
                  <a:pt x="3452980" y="679345"/>
                  <a:pt x="3458263" y="674062"/>
                </a:cubicBezTo>
                <a:cubicBezTo>
                  <a:pt x="3472216" y="663978"/>
                  <a:pt x="3484841" y="651148"/>
                  <a:pt x="3496140" y="635571"/>
                </a:cubicBezTo>
                <a:cubicBezTo>
                  <a:pt x="3505541" y="620465"/>
                  <a:pt x="3512201" y="602705"/>
                  <a:pt x="3516120" y="582290"/>
                </a:cubicBezTo>
                <a:cubicBezTo>
                  <a:pt x="3519158" y="570198"/>
                  <a:pt x="3521062" y="554925"/>
                  <a:pt x="3521831" y="536470"/>
                </a:cubicBezTo>
                <a:cubicBezTo>
                  <a:pt x="3521831" y="529463"/>
                  <a:pt x="3521831" y="516453"/>
                  <a:pt x="3521831" y="497440"/>
                </a:cubicBezTo>
                <a:cubicBezTo>
                  <a:pt x="3521050" y="494327"/>
                  <a:pt x="3520659" y="489583"/>
                  <a:pt x="3520659" y="483208"/>
                </a:cubicBezTo>
                <a:cubicBezTo>
                  <a:pt x="3519878" y="476238"/>
                  <a:pt x="3519487" y="469838"/>
                  <a:pt x="3519487" y="464009"/>
                </a:cubicBezTo>
                <a:close/>
                <a:moveTo>
                  <a:pt x="5362612" y="462874"/>
                </a:moveTo>
                <a:cubicBezTo>
                  <a:pt x="5370512" y="463755"/>
                  <a:pt x="5378121" y="466223"/>
                  <a:pt x="5385439" y="470279"/>
                </a:cubicBezTo>
                <a:cubicBezTo>
                  <a:pt x="5395696" y="474557"/>
                  <a:pt x="5401692" y="480597"/>
                  <a:pt x="5403428" y="488398"/>
                </a:cubicBezTo>
                <a:cubicBezTo>
                  <a:pt x="5405797" y="494984"/>
                  <a:pt x="5405258" y="502264"/>
                  <a:pt x="5401810" y="510239"/>
                </a:cubicBezTo>
                <a:cubicBezTo>
                  <a:pt x="5397184" y="517656"/>
                  <a:pt x="5390567" y="521364"/>
                  <a:pt x="5381960" y="521364"/>
                </a:cubicBezTo>
                <a:cubicBezTo>
                  <a:pt x="5374444" y="520421"/>
                  <a:pt x="5369328" y="517234"/>
                  <a:pt x="5366612" y="511802"/>
                </a:cubicBezTo>
                <a:cubicBezTo>
                  <a:pt x="5365607" y="510797"/>
                  <a:pt x="5364640" y="508007"/>
                  <a:pt x="5363710" y="503430"/>
                </a:cubicBezTo>
                <a:cubicBezTo>
                  <a:pt x="5362991" y="500602"/>
                  <a:pt x="5362246" y="498432"/>
                  <a:pt x="5361477" y="496919"/>
                </a:cubicBezTo>
                <a:cubicBezTo>
                  <a:pt x="5359977" y="490122"/>
                  <a:pt x="5358098" y="485211"/>
                  <a:pt x="5355840" y="482185"/>
                </a:cubicBezTo>
                <a:cubicBezTo>
                  <a:pt x="5355196" y="480262"/>
                  <a:pt x="5353131" y="478253"/>
                  <a:pt x="5349645" y="476157"/>
                </a:cubicBezTo>
                <a:cubicBezTo>
                  <a:pt x="5345751" y="471271"/>
                  <a:pt x="5343804" y="467804"/>
                  <a:pt x="5343804" y="465758"/>
                </a:cubicBezTo>
                <a:cubicBezTo>
                  <a:pt x="5345726" y="463836"/>
                  <a:pt x="5351996" y="462874"/>
                  <a:pt x="5362612" y="462874"/>
                </a:cubicBezTo>
                <a:close/>
                <a:moveTo>
                  <a:pt x="5652557" y="462591"/>
                </a:moveTo>
                <a:cubicBezTo>
                  <a:pt x="5654411" y="462005"/>
                  <a:pt x="5657192" y="462112"/>
                  <a:pt x="5660901" y="462912"/>
                </a:cubicBezTo>
                <a:cubicBezTo>
                  <a:pt x="5670972" y="464574"/>
                  <a:pt x="5682208" y="469541"/>
                  <a:pt x="5694610" y="477813"/>
                </a:cubicBezTo>
                <a:cubicBezTo>
                  <a:pt x="5703726" y="486929"/>
                  <a:pt x="5708284" y="495307"/>
                  <a:pt x="5708284" y="502946"/>
                </a:cubicBezTo>
                <a:cubicBezTo>
                  <a:pt x="5709065" y="511554"/>
                  <a:pt x="5707236" y="517662"/>
                  <a:pt x="5702796" y="521271"/>
                </a:cubicBezTo>
                <a:cubicBezTo>
                  <a:pt x="5699125" y="526777"/>
                  <a:pt x="5693538" y="529531"/>
                  <a:pt x="5686034" y="529531"/>
                </a:cubicBezTo>
                <a:cubicBezTo>
                  <a:pt x="5676931" y="529531"/>
                  <a:pt x="5671468" y="523106"/>
                  <a:pt x="5669644" y="510258"/>
                </a:cubicBezTo>
                <a:cubicBezTo>
                  <a:pt x="5665912" y="494618"/>
                  <a:pt x="5660647" y="483022"/>
                  <a:pt x="5653850" y="475469"/>
                </a:cubicBezTo>
                <a:cubicBezTo>
                  <a:pt x="5651134" y="471847"/>
                  <a:pt x="5649776" y="468834"/>
                  <a:pt x="5649776" y="466428"/>
                </a:cubicBezTo>
                <a:cubicBezTo>
                  <a:pt x="5649776" y="464456"/>
                  <a:pt x="5650703" y="463177"/>
                  <a:pt x="5652557" y="462591"/>
                </a:cubicBezTo>
                <a:close/>
                <a:moveTo>
                  <a:pt x="6348003" y="461684"/>
                </a:moveTo>
                <a:cubicBezTo>
                  <a:pt x="6354440" y="465342"/>
                  <a:pt x="6361844" y="470210"/>
                  <a:pt x="6370216" y="476288"/>
                </a:cubicBezTo>
                <a:cubicBezTo>
                  <a:pt x="6375796" y="479078"/>
                  <a:pt x="6378587" y="480938"/>
                  <a:pt x="6378587" y="481869"/>
                </a:cubicBezTo>
                <a:cubicBezTo>
                  <a:pt x="6380919" y="483431"/>
                  <a:pt x="6382084" y="485676"/>
                  <a:pt x="6382084" y="488603"/>
                </a:cubicBezTo>
                <a:cubicBezTo>
                  <a:pt x="6382084" y="492262"/>
                  <a:pt x="6378196" y="496429"/>
                  <a:pt x="6370420" y="501105"/>
                </a:cubicBezTo>
                <a:lnTo>
                  <a:pt x="6370420" y="521289"/>
                </a:lnTo>
                <a:cubicBezTo>
                  <a:pt x="6370420" y="526325"/>
                  <a:pt x="6371195" y="529630"/>
                  <a:pt x="6372746" y="531205"/>
                </a:cubicBezTo>
                <a:cubicBezTo>
                  <a:pt x="6372746" y="530783"/>
                  <a:pt x="6375058" y="530573"/>
                  <a:pt x="6379684" y="530573"/>
                </a:cubicBezTo>
                <a:cubicBezTo>
                  <a:pt x="6380788" y="530573"/>
                  <a:pt x="6382413" y="530219"/>
                  <a:pt x="6384558" y="529512"/>
                </a:cubicBezTo>
                <a:cubicBezTo>
                  <a:pt x="6389123" y="528756"/>
                  <a:pt x="6393135" y="527943"/>
                  <a:pt x="6396595" y="527075"/>
                </a:cubicBezTo>
                <a:cubicBezTo>
                  <a:pt x="6400402" y="527075"/>
                  <a:pt x="6404638" y="526300"/>
                  <a:pt x="6409302" y="524750"/>
                </a:cubicBezTo>
                <a:cubicBezTo>
                  <a:pt x="6415527" y="524750"/>
                  <a:pt x="6421834" y="527484"/>
                  <a:pt x="6428221" y="532954"/>
                </a:cubicBezTo>
                <a:cubicBezTo>
                  <a:pt x="6432488" y="538088"/>
                  <a:pt x="6434621" y="542373"/>
                  <a:pt x="6434621" y="545809"/>
                </a:cubicBezTo>
                <a:cubicBezTo>
                  <a:pt x="6434621" y="550497"/>
                  <a:pt x="6431080" y="554354"/>
                  <a:pt x="6423998" y="557380"/>
                </a:cubicBezTo>
                <a:cubicBezTo>
                  <a:pt x="6417990" y="559383"/>
                  <a:pt x="6409834" y="560885"/>
                  <a:pt x="6399530" y="561887"/>
                </a:cubicBezTo>
                <a:lnTo>
                  <a:pt x="6367215" y="563187"/>
                </a:lnTo>
                <a:lnTo>
                  <a:pt x="6370346" y="565082"/>
                </a:lnTo>
                <a:cubicBezTo>
                  <a:pt x="6376658" y="569820"/>
                  <a:pt x="6382116" y="574099"/>
                  <a:pt x="6386717" y="577919"/>
                </a:cubicBezTo>
                <a:cubicBezTo>
                  <a:pt x="6393749" y="583214"/>
                  <a:pt x="6397265" y="587685"/>
                  <a:pt x="6397265" y="591332"/>
                </a:cubicBezTo>
                <a:cubicBezTo>
                  <a:pt x="6397265" y="597905"/>
                  <a:pt x="6391852" y="602444"/>
                  <a:pt x="6381024" y="604949"/>
                </a:cubicBezTo>
                <a:cubicBezTo>
                  <a:pt x="6371251" y="626740"/>
                  <a:pt x="6361100" y="642032"/>
                  <a:pt x="6350570" y="650826"/>
                </a:cubicBezTo>
                <a:lnTo>
                  <a:pt x="6349640" y="650826"/>
                </a:lnTo>
                <a:cubicBezTo>
                  <a:pt x="6359426" y="658156"/>
                  <a:pt x="6368466" y="663327"/>
                  <a:pt x="6376764" y="666341"/>
                </a:cubicBezTo>
                <a:cubicBezTo>
                  <a:pt x="6387914" y="670062"/>
                  <a:pt x="6404843" y="673057"/>
                  <a:pt x="6427552" y="675327"/>
                </a:cubicBezTo>
                <a:cubicBezTo>
                  <a:pt x="6431856" y="675327"/>
                  <a:pt x="6434391" y="675717"/>
                  <a:pt x="6435160" y="676499"/>
                </a:cubicBezTo>
                <a:cubicBezTo>
                  <a:pt x="6437914" y="676499"/>
                  <a:pt x="6439290" y="677596"/>
                  <a:pt x="6439290" y="679791"/>
                </a:cubicBezTo>
                <a:cubicBezTo>
                  <a:pt x="6440072" y="682545"/>
                  <a:pt x="6436934" y="686110"/>
                  <a:pt x="6429877" y="690488"/>
                </a:cubicBezTo>
                <a:cubicBezTo>
                  <a:pt x="6422882" y="694693"/>
                  <a:pt x="6415198" y="700596"/>
                  <a:pt x="6406827" y="708199"/>
                </a:cubicBezTo>
                <a:cubicBezTo>
                  <a:pt x="6404297" y="711560"/>
                  <a:pt x="6400396" y="714561"/>
                  <a:pt x="6395126" y="717203"/>
                </a:cubicBezTo>
                <a:cubicBezTo>
                  <a:pt x="6391728" y="718158"/>
                  <a:pt x="6386729" y="717315"/>
                  <a:pt x="6380131" y="714673"/>
                </a:cubicBezTo>
                <a:cubicBezTo>
                  <a:pt x="6375864" y="712540"/>
                  <a:pt x="6371362" y="710053"/>
                  <a:pt x="6366625" y="707213"/>
                </a:cubicBezTo>
                <a:cubicBezTo>
                  <a:pt x="6350415" y="696411"/>
                  <a:pt x="6338292" y="685434"/>
                  <a:pt x="6330255" y="674285"/>
                </a:cubicBezTo>
                <a:cubicBezTo>
                  <a:pt x="6306654" y="697514"/>
                  <a:pt x="6275065" y="712298"/>
                  <a:pt x="6235489" y="718636"/>
                </a:cubicBezTo>
                <a:cubicBezTo>
                  <a:pt x="6229077" y="719417"/>
                  <a:pt x="6224978" y="718158"/>
                  <a:pt x="6223192" y="714859"/>
                </a:cubicBezTo>
                <a:cubicBezTo>
                  <a:pt x="6223192" y="711907"/>
                  <a:pt x="6226112" y="708968"/>
                  <a:pt x="6231954" y="706041"/>
                </a:cubicBezTo>
                <a:cubicBezTo>
                  <a:pt x="6265726" y="692225"/>
                  <a:pt x="6292762" y="674316"/>
                  <a:pt x="6313066" y="652314"/>
                </a:cubicBezTo>
                <a:cubicBezTo>
                  <a:pt x="6301680" y="637803"/>
                  <a:pt x="6291932" y="620223"/>
                  <a:pt x="6283820" y="599573"/>
                </a:cubicBezTo>
                <a:lnTo>
                  <a:pt x="6273026" y="600663"/>
                </a:lnTo>
                <a:lnTo>
                  <a:pt x="6271394" y="601898"/>
                </a:lnTo>
                <a:lnTo>
                  <a:pt x="6265474" y="585821"/>
                </a:lnTo>
                <a:lnTo>
                  <a:pt x="6261306" y="587648"/>
                </a:lnTo>
                <a:cubicBezTo>
                  <a:pt x="6259498" y="588020"/>
                  <a:pt x="6257807" y="587921"/>
                  <a:pt x="6256232" y="587351"/>
                </a:cubicBezTo>
                <a:cubicBezTo>
                  <a:pt x="6256232" y="587351"/>
                  <a:pt x="6255332" y="586228"/>
                  <a:pt x="6253534" y="583983"/>
                </a:cubicBezTo>
                <a:cubicBezTo>
                  <a:pt x="6253534" y="583983"/>
                  <a:pt x="6254862" y="581379"/>
                  <a:pt x="6257516" y="576170"/>
                </a:cubicBezTo>
                <a:cubicBezTo>
                  <a:pt x="6273540" y="557864"/>
                  <a:pt x="6281160" y="529469"/>
                  <a:pt x="6280379" y="490984"/>
                </a:cubicBezTo>
                <a:cubicBezTo>
                  <a:pt x="6280379" y="489397"/>
                  <a:pt x="6280379" y="486414"/>
                  <a:pt x="6280379" y="482036"/>
                </a:cubicBezTo>
                <a:cubicBezTo>
                  <a:pt x="6279610" y="475810"/>
                  <a:pt x="6279226" y="469417"/>
                  <a:pt x="6279226" y="462856"/>
                </a:cubicBezTo>
                <a:cubicBezTo>
                  <a:pt x="6289804" y="466229"/>
                  <a:pt x="6297754" y="469435"/>
                  <a:pt x="6303076" y="472474"/>
                </a:cubicBezTo>
                <a:cubicBezTo>
                  <a:pt x="6306263" y="473268"/>
                  <a:pt x="6311912" y="475897"/>
                  <a:pt x="6320023" y="480362"/>
                </a:cubicBezTo>
                <a:lnTo>
                  <a:pt x="6336357" y="479487"/>
                </a:lnTo>
                <a:close/>
                <a:moveTo>
                  <a:pt x="4542830" y="461684"/>
                </a:moveTo>
                <a:cubicBezTo>
                  <a:pt x="4547679" y="465541"/>
                  <a:pt x="4553899" y="470508"/>
                  <a:pt x="4561489" y="476585"/>
                </a:cubicBezTo>
                <a:cubicBezTo>
                  <a:pt x="4565458" y="478954"/>
                  <a:pt x="4568211" y="480914"/>
                  <a:pt x="4569749" y="482464"/>
                </a:cubicBezTo>
                <a:cubicBezTo>
                  <a:pt x="4572254" y="484126"/>
                  <a:pt x="4574331" y="486203"/>
                  <a:pt x="4575981" y="488696"/>
                </a:cubicBezTo>
                <a:cubicBezTo>
                  <a:pt x="4578623" y="491338"/>
                  <a:pt x="4579944" y="493781"/>
                  <a:pt x="4579944" y="496026"/>
                </a:cubicBezTo>
                <a:cubicBezTo>
                  <a:pt x="4578492" y="500466"/>
                  <a:pt x="4574970" y="502686"/>
                  <a:pt x="4569377" y="502686"/>
                </a:cubicBezTo>
                <a:lnTo>
                  <a:pt x="4560038" y="502686"/>
                </a:lnTo>
                <a:cubicBezTo>
                  <a:pt x="4558475" y="502686"/>
                  <a:pt x="4555846" y="502686"/>
                  <a:pt x="4552150" y="502686"/>
                </a:cubicBezTo>
                <a:cubicBezTo>
                  <a:pt x="4542774" y="503455"/>
                  <a:pt x="4534973" y="503839"/>
                  <a:pt x="4528747" y="503839"/>
                </a:cubicBezTo>
                <a:lnTo>
                  <a:pt x="4479596" y="507355"/>
                </a:lnTo>
                <a:cubicBezTo>
                  <a:pt x="4478232" y="507355"/>
                  <a:pt x="4467411" y="508521"/>
                  <a:pt x="4447133" y="510853"/>
                </a:cubicBezTo>
                <a:lnTo>
                  <a:pt x="4438557" y="490873"/>
                </a:lnTo>
                <a:cubicBezTo>
                  <a:pt x="4451046" y="492448"/>
                  <a:pt x="4463225" y="492845"/>
                  <a:pt x="4475094" y="492063"/>
                </a:cubicBezTo>
                <a:cubicBezTo>
                  <a:pt x="4482771" y="492063"/>
                  <a:pt x="4499725" y="490966"/>
                  <a:pt x="4525956" y="488770"/>
                </a:cubicBezTo>
                <a:close/>
                <a:moveTo>
                  <a:pt x="7443732" y="460512"/>
                </a:moveTo>
                <a:cubicBezTo>
                  <a:pt x="7449164" y="463153"/>
                  <a:pt x="7456128" y="465535"/>
                  <a:pt x="7464623" y="467655"/>
                </a:cubicBezTo>
                <a:cubicBezTo>
                  <a:pt x="7467513" y="468610"/>
                  <a:pt x="7469746" y="469479"/>
                  <a:pt x="7471320" y="470260"/>
                </a:cubicBezTo>
                <a:cubicBezTo>
                  <a:pt x="7481825" y="473757"/>
                  <a:pt x="7487078" y="477534"/>
                  <a:pt x="7487078" y="481590"/>
                </a:cubicBezTo>
                <a:cubicBezTo>
                  <a:pt x="7487078" y="485149"/>
                  <a:pt x="7483927" y="489285"/>
                  <a:pt x="7477627" y="493998"/>
                </a:cubicBezTo>
                <a:lnTo>
                  <a:pt x="7476751" y="522286"/>
                </a:lnTo>
                <a:lnTo>
                  <a:pt x="7483376" y="511876"/>
                </a:lnTo>
                <a:lnTo>
                  <a:pt x="7491972" y="517752"/>
                </a:lnTo>
                <a:lnTo>
                  <a:pt x="7490426" y="513122"/>
                </a:lnTo>
                <a:cubicBezTo>
                  <a:pt x="7490426" y="508881"/>
                  <a:pt x="7491877" y="504869"/>
                  <a:pt x="7494780" y="501086"/>
                </a:cubicBezTo>
                <a:cubicBezTo>
                  <a:pt x="7495201" y="500689"/>
                  <a:pt x="7496212" y="499294"/>
                  <a:pt x="7497812" y="496900"/>
                </a:cubicBezTo>
                <a:cubicBezTo>
                  <a:pt x="7499796" y="494916"/>
                  <a:pt x="7500937" y="493787"/>
                  <a:pt x="7501235" y="493514"/>
                </a:cubicBezTo>
                <a:cubicBezTo>
                  <a:pt x="7502711" y="491307"/>
                  <a:pt x="7504230" y="488237"/>
                  <a:pt x="7505792" y="484306"/>
                </a:cubicBezTo>
                <a:cubicBezTo>
                  <a:pt x="7506574" y="481949"/>
                  <a:pt x="7507380" y="480362"/>
                  <a:pt x="7508211" y="479543"/>
                </a:cubicBezTo>
                <a:cubicBezTo>
                  <a:pt x="7508806" y="478328"/>
                  <a:pt x="7509104" y="476598"/>
                  <a:pt x="7509104" y="474353"/>
                </a:cubicBezTo>
                <a:cubicBezTo>
                  <a:pt x="7509886" y="472034"/>
                  <a:pt x="7510276" y="470167"/>
                  <a:pt x="7510276" y="468753"/>
                </a:cubicBezTo>
                <a:cubicBezTo>
                  <a:pt x="7510276" y="465194"/>
                  <a:pt x="7511101" y="462589"/>
                  <a:pt x="7512750" y="460940"/>
                </a:cubicBezTo>
                <a:cubicBezTo>
                  <a:pt x="7519236" y="459104"/>
                  <a:pt x="7523888" y="463922"/>
                  <a:pt x="7526703" y="475395"/>
                </a:cubicBezTo>
                <a:cubicBezTo>
                  <a:pt x="7528303" y="478582"/>
                  <a:pt x="7529103" y="481403"/>
                  <a:pt x="7529103" y="483859"/>
                </a:cubicBezTo>
                <a:cubicBezTo>
                  <a:pt x="7542906" y="483896"/>
                  <a:pt x="7562044" y="483158"/>
                  <a:pt x="7586514" y="481645"/>
                </a:cubicBezTo>
                <a:cubicBezTo>
                  <a:pt x="7602661" y="480021"/>
                  <a:pt x="7612844" y="479208"/>
                  <a:pt x="7617060" y="479208"/>
                </a:cubicBezTo>
                <a:cubicBezTo>
                  <a:pt x="7618920" y="477348"/>
                  <a:pt x="7622970" y="473454"/>
                  <a:pt x="7629208" y="467525"/>
                </a:cubicBezTo>
                <a:cubicBezTo>
                  <a:pt x="7639230" y="476219"/>
                  <a:pt x="7646609" y="484126"/>
                  <a:pt x="7651346" y="491245"/>
                </a:cubicBezTo>
                <a:cubicBezTo>
                  <a:pt x="7656233" y="496937"/>
                  <a:pt x="7658676" y="501117"/>
                  <a:pt x="7658676" y="503784"/>
                </a:cubicBezTo>
                <a:cubicBezTo>
                  <a:pt x="7658676" y="505892"/>
                  <a:pt x="7657827" y="508639"/>
                  <a:pt x="7656128" y="512025"/>
                </a:cubicBezTo>
                <a:cubicBezTo>
                  <a:pt x="7653883" y="512025"/>
                  <a:pt x="7652562" y="512025"/>
                  <a:pt x="7652165" y="512025"/>
                </a:cubicBezTo>
                <a:cubicBezTo>
                  <a:pt x="7649214" y="512794"/>
                  <a:pt x="7646770" y="512794"/>
                  <a:pt x="7644836" y="512025"/>
                </a:cubicBezTo>
                <a:cubicBezTo>
                  <a:pt x="7640780" y="512025"/>
                  <a:pt x="7637977" y="512025"/>
                  <a:pt x="7636426" y="512025"/>
                </a:cubicBezTo>
                <a:cubicBezTo>
                  <a:pt x="7632247" y="512025"/>
                  <a:pt x="7627894" y="512992"/>
                  <a:pt x="7623367" y="514927"/>
                </a:cubicBezTo>
                <a:cubicBezTo>
                  <a:pt x="7618654" y="517073"/>
                  <a:pt x="7615119" y="518682"/>
                  <a:pt x="7612763" y="519755"/>
                </a:cubicBezTo>
                <a:lnTo>
                  <a:pt x="7610987" y="520563"/>
                </a:lnTo>
                <a:lnTo>
                  <a:pt x="7623920" y="527791"/>
                </a:lnTo>
                <a:cubicBezTo>
                  <a:pt x="7630280" y="533701"/>
                  <a:pt x="7633661" y="540302"/>
                  <a:pt x="7634064" y="547595"/>
                </a:cubicBezTo>
                <a:cubicBezTo>
                  <a:pt x="7635689" y="561671"/>
                  <a:pt x="7630034" y="569659"/>
                  <a:pt x="7617098" y="571556"/>
                </a:cubicBezTo>
                <a:cubicBezTo>
                  <a:pt x="7612074" y="571556"/>
                  <a:pt x="7607920" y="570459"/>
                  <a:pt x="7604633" y="568263"/>
                </a:cubicBezTo>
                <a:cubicBezTo>
                  <a:pt x="7602710" y="565386"/>
                  <a:pt x="7600448" y="560481"/>
                  <a:pt x="7597843" y="553548"/>
                </a:cubicBezTo>
                <a:cubicBezTo>
                  <a:pt x="7595747" y="547223"/>
                  <a:pt x="7593546" y="542628"/>
                  <a:pt x="7591238" y="539763"/>
                </a:cubicBezTo>
                <a:cubicBezTo>
                  <a:pt x="7583214" y="529320"/>
                  <a:pt x="7575730" y="522170"/>
                  <a:pt x="7568784" y="518313"/>
                </a:cubicBezTo>
                <a:cubicBezTo>
                  <a:pt x="7566354" y="515894"/>
                  <a:pt x="7565138" y="513774"/>
                  <a:pt x="7565138" y="511950"/>
                </a:cubicBezTo>
                <a:cubicBezTo>
                  <a:pt x="7565138" y="509582"/>
                  <a:pt x="7567500" y="508397"/>
                  <a:pt x="7572226" y="508397"/>
                </a:cubicBezTo>
                <a:cubicBezTo>
                  <a:pt x="7577200" y="508397"/>
                  <a:pt x="7585093" y="509644"/>
                  <a:pt x="7595908" y="512136"/>
                </a:cubicBezTo>
                <a:lnTo>
                  <a:pt x="7602672" y="515916"/>
                </a:lnTo>
                <a:lnTo>
                  <a:pt x="7602494" y="515448"/>
                </a:lnTo>
                <a:cubicBezTo>
                  <a:pt x="7602494" y="514357"/>
                  <a:pt x="7604168" y="511306"/>
                  <a:pt x="7607516" y="506295"/>
                </a:cubicBezTo>
                <a:cubicBezTo>
                  <a:pt x="7611486" y="499164"/>
                  <a:pt x="7614481" y="495232"/>
                  <a:pt x="7616502" y="494500"/>
                </a:cubicBezTo>
                <a:cubicBezTo>
                  <a:pt x="7613004" y="495269"/>
                  <a:pt x="7600224" y="496051"/>
                  <a:pt x="7578160" y="496844"/>
                </a:cubicBezTo>
                <a:cubicBezTo>
                  <a:pt x="7556406" y="497626"/>
                  <a:pt x="7540054" y="498333"/>
                  <a:pt x="7529103" y="498965"/>
                </a:cubicBezTo>
                <a:cubicBezTo>
                  <a:pt x="7529103" y="501396"/>
                  <a:pt x="7529103" y="504286"/>
                  <a:pt x="7529103" y="507634"/>
                </a:cubicBezTo>
                <a:cubicBezTo>
                  <a:pt x="7526374" y="523013"/>
                  <a:pt x="7519342" y="530703"/>
                  <a:pt x="7508006" y="530703"/>
                </a:cubicBezTo>
                <a:lnTo>
                  <a:pt x="7505045" y="530239"/>
                </a:lnTo>
                <a:lnTo>
                  <a:pt x="7508081" y="534126"/>
                </a:lnTo>
                <a:cubicBezTo>
                  <a:pt x="7508081" y="538839"/>
                  <a:pt x="7504168" y="541195"/>
                  <a:pt x="7496342" y="541195"/>
                </a:cubicBezTo>
                <a:lnTo>
                  <a:pt x="7478910" y="542285"/>
                </a:lnTo>
                <a:lnTo>
                  <a:pt x="7476808" y="543539"/>
                </a:lnTo>
                <a:lnTo>
                  <a:pt x="7476566" y="543539"/>
                </a:lnTo>
                <a:cubicBezTo>
                  <a:pt x="7476566" y="554391"/>
                  <a:pt x="7476566" y="562124"/>
                  <a:pt x="7476566" y="566738"/>
                </a:cubicBezTo>
                <a:lnTo>
                  <a:pt x="7488826" y="556059"/>
                </a:lnTo>
                <a:cubicBezTo>
                  <a:pt x="7496602" y="550726"/>
                  <a:pt x="7501464" y="550404"/>
                  <a:pt x="7503412" y="555092"/>
                </a:cubicBezTo>
                <a:cubicBezTo>
                  <a:pt x="7503412" y="555092"/>
                  <a:pt x="7503412" y="555495"/>
                  <a:pt x="7503412" y="556301"/>
                </a:cubicBezTo>
                <a:cubicBezTo>
                  <a:pt x="7503412" y="557690"/>
                  <a:pt x="7501954" y="560822"/>
                  <a:pt x="7499040" y="565696"/>
                </a:cubicBezTo>
                <a:cubicBezTo>
                  <a:pt x="7497353" y="567370"/>
                  <a:pt x="7495065" y="569652"/>
                  <a:pt x="7492175" y="572542"/>
                </a:cubicBezTo>
                <a:cubicBezTo>
                  <a:pt x="7485180" y="578768"/>
                  <a:pt x="7479978" y="583586"/>
                  <a:pt x="7476566" y="586997"/>
                </a:cubicBezTo>
                <a:cubicBezTo>
                  <a:pt x="7476566" y="590668"/>
                  <a:pt x="7476566" y="605377"/>
                  <a:pt x="7476566" y="631125"/>
                </a:cubicBezTo>
                <a:cubicBezTo>
                  <a:pt x="7477348" y="649840"/>
                  <a:pt x="7477738" y="664202"/>
                  <a:pt x="7477738" y="674210"/>
                </a:cubicBezTo>
                <a:lnTo>
                  <a:pt x="7475706" y="686344"/>
                </a:lnTo>
                <a:lnTo>
                  <a:pt x="7492250" y="671717"/>
                </a:lnTo>
                <a:cubicBezTo>
                  <a:pt x="7501440" y="663309"/>
                  <a:pt x="7507846" y="656562"/>
                  <a:pt x="7511466" y="651477"/>
                </a:cubicBezTo>
                <a:cubicBezTo>
                  <a:pt x="7517346" y="643924"/>
                  <a:pt x="7524384" y="634560"/>
                  <a:pt x="7532582" y="623386"/>
                </a:cubicBezTo>
                <a:cubicBezTo>
                  <a:pt x="7533450" y="621662"/>
                  <a:pt x="7534274" y="620409"/>
                  <a:pt x="7535056" y="619628"/>
                </a:cubicBezTo>
                <a:cubicBezTo>
                  <a:pt x="7535750" y="618239"/>
                  <a:pt x="7536476" y="616384"/>
                  <a:pt x="7537232" y="614065"/>
                </a:cubicBezTo>
                <a:lnTo>
                  <a:pt x="7538956" y="611436"/>
                </a:lnTo>
                <a:lnTo>
                  <a:pt x="7530722" y="612409"/>
                </a:lnTo>
                <a:cubicBezTo>
                  <a:pt x="7527261" y="612409"/>
                  <a:pt x="7525326" y="612409"/>
                  <a:pt x="7524917" y="612409"/>
                </a:cubicBezTo>
                <a:cubicBezTo>
                  <a:pt x="7520526" y="613141"/>
                  <a:pt x="7511554" y="614307"/>
                  <a:pt x="7497998" y="615907"/>
                </a:cubicBezTo>
                <a:cubicBezTo>
                  <a:pt x="7494686" y="610611"/>
                  <a:pt x="7492162" y="604348"/>
                  <a:pt x="7490426" y="597117"/>
                </a:cubicBezTo>
                <a:cubicBezTo>
                  <a:pt x="7498562" y="597117"/>
                  <a:pt x="7509594" y="596727"/>
                  <a:pt x="7523522" y="595945"/>
                </a:cubicBezTo>
                <a:cubicBezTo>
                  <a:pt x="7530604" y="595945"/>
                  <a:pt x="7539806" y="595635"/>
                  <a:pt x="7551130" y="595015"/>
                </a:cubicBezTo>
                <a:lnTo>
                  <a:pt x="7551130" y="570310"/>
                </a:lnTo>
                <a:cubicBezTo>
                  <a:pt x="7551130" y="568673"/>
                  <a:pt x="7550913" y="563216"/>
                  <a:pt x="7550480" y="553940"/>
                </a:cubicBezTo>
                <a:lnTo>
                  <a:pt x="7550156" y="547144"/>
                </a:lnTo>
                <a:lnTo>
                  <a:pt x="7540362" y="558934"/>
                </a:lnTo>
                <a:cubicBezTo>
                  <a:pt x="7532304" y="566127"/>
                  <a:pt x="7522504" y="572908"/>
                  <a:pt x="7510964" y="579277"/>
                </a:cubicBezTo>
                <a:cubicBezTo>
                  <a:pt x="7505855" y="582687"/>
                  <a:pt x="7501247" y="584393"/>
                  <a:pt x="7497142" y="584393"/>
                </a:cubicBezTo>
                <a:cubicBezTo>
                  <a:pt x="7495009" y="582222"/>
                  <a:pt x="7493942" y="580256"/>
                  <a:pt x="7493942" y="578495"/>
                </a:cubicBezTo>
                <a:cubicBezTo>
                  <a:pt x="7493942" y="575643"/>
                  <a:pt x="7496448" y="572133"/>
                  <a:pt x="7501458" y="567966"/>
                </a:cubicBezTo>
                <a:cubicBezTo>
                  <a:pt x="7516006" y="552649"/>
                  <a:pt x="7527082" y="530839"/>
                  <a:pt x="7534684" y="502537"/>
                </a:cubicBezTo>
                <a:cubicBezTo>
                  <a:pt x="7542410" y="505997"/>
                  <a:pt x="7550745" y="510177"/>
                  <a:pt x="7559687" y="515076"/>
                </a:cubicBezTo>
                <a:cubicBezTo>
                  <a:pt x="7561299" y="516688"/>
                  <a:pt x="7563110" y="518164"/>
                  <a:pt x="7565119" y="519503"/>
                </a:cubicBezTo>
                <a:cubicBezTo>
                  <a:pt x="7569126" y="521500"/>
                  <a:pt x="7571128" y="524043"/>
                  <a:pt x="7571128" y="527131"/>
                </a:cubicBezTo>
                <a:cubicBezTo>
                  <a:pt x="7571128" y="531385"/>
                  <a:pt x="7567190" y="534380"/>
                  <a:pt x="7559315" y="536116"/>
                </a:cubicBezTo>
                <a:lnTo>
                  <a:pt x="7552573" y="544233"/>
                </a:lnTo>
                <a:lnTo>
                  <a:pt x="7575890" y="551799"/>
                </a:lnTo>
                <a:cubicBezTo>
                  <a:pt x="7579152" y="552618"/>
                  <a:pt x="7581564" y="553411"/>
                  <a:pt x="7583128" y="554180"/>
                </a:cubicBezTo>
                <a:cubicBezTo>
                  <a:pt x="7589130" y="557194"/>
                  <a:pt x="7592132" y="560239"/>
                  <a:pt x="7592132" y="563315"/>
                </a:cubicBezTo>
                <a:cubicBezTo>
                  <a:pt x="7592132" y="566899"/>
                  <a:pt x="7589409" y="570638"/>
                  <a:pt x="7583964" y="574533"/>
                </a:cubicBezTo>
                <a:cubicBezTo>
                  <a:pt x="7583964" y="579506"/>
                  <a:pt x="7583964" y="585868"/>
                  <a:pt x="7583964" y="593620"/>
                </a:cubicBezTo>
                <a:cubicBezTo>
                  <a:pt x="7585378" y="593620"/>
                  <a:pt x="7589198" y="593229"/>
                  <a:pt x="7595424" y="592448"/>
                </a:cubicBezTo>
                <a:cubicBezTo>
                  <a:pt x="7602122" y="592448"/>
                  <a:pt x="7606344" y="592231"/>
                  <a:pt x="7608094" y="591797"/>
                </a:cubicBezTo>
                <a:cubicBezTo>
                  <a:pt x="7609718" y="589391"/>
                  <a:pt x="7614481" y="582210"/>
                  <a:pt x="7622381" y="570254"/>
                </a:cubicBezTo>
                <a:cubicBezTo>
                  <a:pt x="7627193" y="573119"/>
                  <a:pt x="7632997" y="577193"/>
                  <a:pt x="7639794" y="582476"/>
                </a:cubicBezTo>
                <a:cubicBezTo>
                  <a:pt x="7643874" y="585738"/>
                  <a:pt x="7647167" y="588206"/>
                  <a:pt x="7649672" y="589881"/>
                </a:cubicBezTo>
                <a:cubicBezTo>
                  <a:pt x="7653344" y="594482"/>
                  <a:pt x="7655179" y="598079"/>
                  <a:pt x="7655179" y="600671"/>
                </a:cubicBezTo>
                <a:cubicBezTo>
                  <a:pt x="7655179" y="604602"/>
                  <a:pt x="7650875" y="606568"/>
                  <a:pt x="7642268" y="606568"/>
                </a:cubicBezTo>
                <a:cubicBezTo>
                  <a:pt x="7635372" y="606568"/>
                  <a:pt x="7625358" y="606959"/>
                  <a:pt x="7612224" y="607740"/>
                </a:cubicBezTo>
                <a:cubicBezTo>
                  <a:pt x="7605154" y="607740"/>
                  <a:pt x="7596510" y="608013"/>
                  <a:pt x="7586290" y="608559"/>
                </a:cubicBezTo>
                <a:cubicBezTo>
                  <a:pt x="7592218" y="615045"/>
                  <a:pt x="7597849" y="620948"/>
                  <a:pt x="7603182" y="626269"/>
                </a:cubicBezTo>
                <a:cubicBezTo>
                  <a:pt x="7615225" y="636042"/>
                  <a:pt x="7629103" y="644302"/>
                  <a:pt x="7644816" y="651049"/>
                </a:cubicBezTo>
                <a:cubicBezTo>
                  <a:pt x="7650249" y="653368"/>
                  <a:pt x="7657728" y="655625"/>
                  <a:pt x="7667252" y="657821"/>
                </a:cubicBezTo>
                <a:cubicBezTo>
                  <a:pt x="7671147" y="657821"/>
                  <a:pt x="7673733" y="659762"/>
                  <a:pt x="7675010" y="663644"/>
                </a:cubicBezTo>
                <a:cubicBezTo>
                  <a:pt x="7675010" y="665950"/>
                  <a:pt x="7672666" y="668282"/>
                  <a:pt x="7667978" y="670638"/>
                </a:cubicBezTo>
                <a:cubicBezTo>
                  <a:pt x="7665262" y="671308"/>
                  <a:pt x="7663376" y="672176"/>
                  <a:pt x="7662322" y="673243"/>
                </a:cubicBezTo>
                <a:cubicBezTo>
                  <a:pt x="7657213" y="677497"/>
                  <a:pt x="7653312" y="680635"/>
                  <a:pt x="7650621" y="682656"/>
                </a:cubicBezTo>
                <a:cubicBezTo>
                  <a:pt x="7647806" y="686414"/>
                  <a:pt x="7646044" y="688293"/>
                  <a:pt x="7645338" y="688293"/>
                </a:cubicBezTo>
                <a:cubicBezTo>
                  <a:pt x="7643787" y="690625"/>
                  <a:pt x="7641592" y="691791"/>
                  <a:pt x="7638752" y="691791"/>
                </a:cubicBezTo>
                <a:cubicBezTo>
                  <a:pt x="7636420" y="691791"/>
                  <a:pt x="7634498" y="690234"/>
                  <a:pt x="7632985" y="687121"/>
                </a:cubicBezTo>
                <a:cubicBezTo>
                  <a:pt x="7636880" y="690234"/>
                  <a:pt x="7634225" y="689651"/>
                  <a:pt x="7625022" y="685372"/>
                </a:cubicBezTo>
                <a:cubicBezTo>
                  <a:pt x="7622393" y="683611"/>
                  <a:pt x="7618313" y="680759"/>
                  <a:pt x="7612782" y="676815"/>
                </a:cubicBezTo>
                <a:cubicBezTo>
                  <a:pt x="7611318" y="674620"/>
                  <a:pt x="7609898" y="673175"/>
                  <a:pt x="7608521" y="672480"/>
                </a:cubicBezTo>
                <a:cubicBezTo>
                  <a:pt x="7596230" y="658540"/>
                  <a:pt x="7588045" y="641239"/>
                  <a:pt x="7583964" y="620576"/>
                </a:cubicBezTo>
                <a:lnTo>
                  <a:pt x="7585100" y="650826"/>
                </a:lnTo>
                <a:cubicBezTo>
                  <a:pt x="7585124" y="653182"/>
                  <a:pt x="7585136" y="657356"/>
                  <a:pt x="7585136" y="663346"/>
                </a:cubicBezTo>
                <a:cubicBezTo>
                  <a:pt x="7585906" y="675860"/>
                  <a:pt x="7586290" y="686061"/>
                  <a:pt x="7586290" y="693949"/>
                </a:cubicBezTo>
                <a:cubicBezTo>
                  <a:pt x="7587072" y="697161"/>
                  <a:pt x="7587072" y="701198"/>
                  <a:pt x="7586290" y="706060"/>
                </a:cubicBezTo>
                <a:cubicBezTo>
                  <a:pt x="7586290" y="707399"/>
                  <a:pt x="7586290" y="708962"/>
                  <a:pt x="7586290" y="710748"/>
                </a:cubicBezTo>
                <a:cubicBezTo>
                  <a:pt x="7584814" y="712224"/>
                  <a:pt x="7584039" y="712999"/>
                  <a:pt x="7583964" y="713073"/>
                </a:cubicBezTo>
                <a:cubicBezTo>
                  <a:pt x="7583964" y="713966"/>
                  <a:pt x="7581088" y="716806"/>
                  <a:pt x="7575332" y="721594"/>
                </a:cubicBezTo>
                <a:cubicBezTo>
                  <a:pt x="7567382" y="726629"/>
                  <a:pt x="7560666" y="728371"/>
                  <a:pt x="7555185" y="726821"/>
                </a:cubicBezTo>
                <a:cubicBezTo>
                  <a:pt x="7551712" y="726821"/>
                  <a:pt x="7549976" y="722015"/>
                  <a:pt x="7549976" y="712403"/>
                </a:cubicBezTo>
                <a:cubicBezTo>
                  <a:pt x="7550745" y="709315"/>
                  <a:pt x="7551130" y="704280"/>
                  <a:pt x="7551130" y="697297"/>
                </a:cubicBezTo>
                <a:cubicBezTo>
                  <a:pt x="7551910" y="691047"/>
                  <a:pt x="7552302" y="686451"/>
                  <a:pt x="7552302" y="683512"/>
                </a:cubicBezTo>
                <a:lnTo>
                  <a:pt x="7553474" y="636929"/>
                </a:lnTo>
                <a:cubicBezTo>
                  <a:pt x="7548264" y="648649"/>
                  <a:pt x="7538789" y="660158"/>
                  <a:pt x="7525048" y="671457"/>
                </a:cubicBezTo>
                <a:cubicBezTo>
                  <a:pt x="7519168" y="675872"/>
                  <a:pt x="7511944" y="680808"/>
                  <a:pt x="7503374" y="686265"/>
                </a:cubicBezTo>
                <a:cubicBezTo>
                  <a:pt x="7501650" y="687989"/>
                  <a:pt x="7498153" y="690172"/>
                  <a:pt x="7492882" y="692814"/>
                </a:cubicBezTo>
                <a:cubicBezTo>
                  <a:pt x="7487512" y="695890"/>
                  <a:pt x="7483134" y="698271"/>
                  <a:pt x="7479748" y="699958"/>
                </a:cubicBezTo>
                <a:cubicBezTo>
                  <a:pt x="7479748" y="699958"/>
                  <a:pt x="7479425" y="699958"/>
                  <a:pt x="7478780" y="699958"/>
                </a:cubicBezTo>
                <a:cubicBezTo>
                  <a:pt x="7475426" y="701514"/>
                  <a:pt x="7472677" y="702148"/>
                  <a:pt x="7470534" y="701860"/>
                </a:cubicBezTo>
                <a:lnTo>
                  <a:pt x="7467938" y="699814"/>
                </a:lnTo>
                <a:lnTo>
                  <a:pt x="7465944" y="702692"/>
                </a:lnTo>
                <a:cubicBezTo>
                  <a:pt x="7455935" y="712552"/>
                  <a:pt x="7447241" y="717091"/>
                  <a:pt x="7439862" y="716310"/>
                </a:cubicBezTo>
                <a:cubicBezTo>
                  <a:pt x="7435148" y="716310"/>
                  <a:pt x="7432160" y="713786"/>
                  <a:pt x="7430895" y="708738"/>
                </a:cubicBezTo>
                <a:cubicBezTo>
                  <a:pt x="7430895" y="706481"/>
                  <a:pt x="7430200" y="703610"/>
                  <a:pt x="7428812" y="700125"/>
                </a:cubicBezTo>
                <a:cubicBezTo>
                  <a:pt x="7426690" y="695177"/>
                  <a:pt x="7424614" y="691673"/>
                  <a:pt x="7422579" y="689614"/>
                </a:cubicBezTo>
                <a:cubicBezTo>
                  <a:pt x="7421488" y="688523"/>
                  <a:pt x="7420570" y="687227"/>
                  <a:pt x="7419826" y="685726"/>
                </a:cubicBezTo>
                <a:cubicBezTo>
                  <a:pt x="7418536" y="684436"/>
                  <a:pt x="7417575" y="683475"/>
                  <a:pt x="7416942" y="682842"/>
                </a:cubicBezTo>
                <a:cubicBezTo>
                  <a:pt x="7413792" y="680039"/>
                  <a:pt x="7412694" y="677646"/>
                  <a:pt x="7413650" y="675661"/>
                </a:cubicBezTo>
                <a:cubicBezTo>
                  <a:pt x="7415076" y="672313"/>
                  <a:pt x="7419014" y="671426"/>
                  <a:pt x="7425462" y="673001"/>
                </a:cubicBezTo>
                <a:cubicBezTo>
                  <a:pt x="7432246" y="673001"/>
                  <a:pt x="7436804" y="673001"/>
                  <a:pt x="7439136" y="673001"/>
                </a:cubicBezTo>
                <a:cubicBezTo>
                  <a:pt x="7442200" y="673001"/>
                  <a:pt x="7443732" y="671457"/>
                  <a:pt x="7443732" y="668369"/>
                </a:cubicBezTo>
                <a:cubicBezTo>
                  <a:pt x="7443732" y="667600"/>
                  <a:pt x="7443732" y="665634"/>
                  <a:pt x="7443732" y="662472"/>
                </a:cubicBezTo>
                <a:lnTo>
                  <a:pt x="7444816" y="616125"/>
                </a:lnTo>
                <a:lnTo>
                  <a:pt x="7441648" y="619572"/>
                </a:lnTo>
                <a:cubicBezTo>
                  <a:pt x="7437753" y="623466"/>
                  <a:pt x="7434616" y="626604"/>
                  <a:pt x="7432234" y="628985"/>
                </a:cubicBezTo>
                <a:cubicBezTo>
                  <a:pt x="7425363" y="634331"/>
                  <a:pt x="7420682" y="638876"/>
                  <a:pt x="7418188" y="642622"/>
                </a:cubicBezTo>
                <a:cubicBezTo>
                  <a:pt x="7418188" y="643626"/>
                  <a:pt x="7417451" y="644891"/>
                  <a:pt x="7415975" y="646417"/>
                </a:cubicBezTo>
                <a:cubicBezTo>
                  <a:pt x="7415119" y="647272"/>
                  <a:pt x="7414691" y="648091"/>
                  <a:pt x="7414691" y="648872"/>
                </a:cubicBezTo>
                <a:cubicBezTo>
                  <a:pt x="7410982" y="652581"/>
                  <a:pt x="7407845" y="654435"/>
                  <a:pt x="7405278" y="654435"/>
                </a:cubicBezTo>
                <a:cubicBezTo>
                  <a:pt x="7402636" y="654435"/>
                  <a:pt x="7397973" y="650677"/>
                  <a:pt x="7391288" y="643161"/>
                </a:cubicBezTo>
                <a:cubicBezTo>
                  <a:pt x="7386290" y="639825"/>
                  <a:pt x="7382370" y="634957"/>
                  <a:pt x="7379530" y="628557"/>
                </a:cubicBezTo>
                <a:cubicBezTo>
                  <a:pt x="7381652" y="626077"/>
                  <a:pt x="7385750" y="623100"/>
                  <a:pt x="7391828" y="619628"/>
                </a:cubicBezTo>
                <a:cubicBezTo>
                  <a:pt x="7402171" y="613712"/>
                  <a:pt x="7410952" y="608354"/>
                  <a:pt x="7418170" y="603554"/>
                </a:cubicBezTo>
                <a:cubicBezTo>
                  <a:pt x="7424322" y="600478"/>
                  <a:pt x="7433232" y="594562"/>
                  <a:pt x="7444904" y="585806"/>
                </a:cubicBezTo>
                <a:cubicBezTo>
                  <a:pt x="7444904" y="573925"/>
                  <a:pt x="7444904" y="560611"/>
                  <a:pt x="7444904" y="545865"/>
                </a:cubicBezTo>
                <a:cubicBezTo>
                  <a:pt x="7440588" y="546634"/>
                  <a:pt x="7434529" y="547799"/>
                  <a:pt x="7426728" y="549362"/>
                </a:cubicBezTo>
                <a:cubicBezTo>
                  <a:pt x="7417451" y="550131"/>
                  <a:pt x="7408180" y="551303"/>
                  <a:pt x="7398916" y="552878"/>
                </a:cubicBezTo>
                <a:cubicBezTo>
                  <a:pt x="7394810" y="547000"/>
                  <a:pt x="7391852" y="540736"/>
                  <a:pt x="7390042" y="534089"/>
                </a:cubicBezTo>
                <a:cubicBezTo>
                  <a:pt x="7394754" y="534089"/>
                  <a:pt x="7399474" y="534089"/>
                  <a:pt x="7404199" y="534089"/>
                </a:cubicBezTo>
                <a:cubicBezTo>
                  <a:pt x="7412707" y="533307"/>
                  <a:pt x="7419292" y="532917"/>
                  <a:pt x="7423956" y="532917"/>
                </a:cubicBezTo>
                <a:cubicBezTo>
                  <a:pt x="7427118" y="532917"/>
                  <a:pt x="7432625" y="532563"/>
                  <a:pt x="7440476" y="531856"/>
                </a:cubicBezTo>
                <a:cubicBezTo>
                  <a:pt x="7443862" y="531000"/>
                  <a:pt x="7445338" y="530573"/>
                  <a:pt x="7444904" y="530573"/>
                </a:cubicBezTo>
                <a:lnTo>
                  <a:pt x="7444904" y="501439"/>
                </a:lnTo>
                <a:cubicBezTo>
                  <a:pt x="7444904" y="494544"/>
                  <a:pt x="7444512" y="480901"/>
                  <a:pt x="7443732" y="460512"/>
                </a:cubicBezTo>
                <a:close/>
                <a:moveTo>
                  <a:pt x="81651" y="460512"/>
                </a:moveTo>
                <a:cubicBezTo>
                  <a:pt x="91002" y="464009"/>
                  <a:pt x="98468" y="467749"/>
                  <a:pt x="104050" y="471730"/>
                </a:cubicBezTo>
                <a:cubicBezTo>
                  <a:pt x="114926" y="477596"/>
                  <a:pt x="120365" y="481999"/>
                  <a:pt x="120365" y="484938"/>
                </a:cubicBezTo>
                <a:cubicBezTo>
                  <a:pt x="121927" y="490556"/>
                  <a:pt x="117996" y="494755"/>
                  <a:pt x="108570" y="497533"/>
                </a:cubicBezTo>
                <a:cubicBezTo>
                  <a:pt x="101253" y="509216"/>
                  <a:pt x="94667" y="519088"/>
                  <a:pt x="88813" y="527150"/>
                </a:cubicBezTo>
                <a:lnTo>
                  <a:pt x="89985" y="648538"/>
                </a:lnTo>
                <a:cubicBezTo>
                  <a:pt x="90010" y="667513"/>
                  <a:pt x="89632" y="678557"/>
                  <a:pt x="88850" y="681670"/>
                </a:cubicBezTo>
                <a:cubicBezTo>
                  <a:pt x="88850" y="690823"/>
                  <a:pt x="86612" y="698066"/>
                  <a:pt x="82134" y="703399"/>
                </a:cubicBezTo>
                <a:cubicBezTo>
                  <a:pt x="77074" y="709303"/>
                  <a:pt x="71320" y="713464"/>
                  <a:pt x="64871" y="715882"/>
                </a:cubicBezTo>
                <a:cubicBezTo>
                  <a:pt x="61038" y="717718"/>
                  <a:pt x="57987" y="717860"/>
                  <a:pt x="55717" y="716310"/>
                </a:cubicBezTo>
                <a:cubicBezTo>
                  <a:pt x="53584" y="716310"/>
                  <a:pt x="52518" y="713538"/>
                  <a:pt x="52518" y="707994"/>
                </a:cubicBezTo>
                <a:lnTo>
                  <a:pt x="53690" y="682340"/>
                </a:lnTo>
                <a:cubicBezTo>
                  <a:pt x="53690" y="680653"/>
                  <a:pt x="54080" y="678675"/>
                  <a:pt x="54862" y="676406"/>
                </a:cubicBezTo>
                <a:cubicBezTo>
                  <a:pt x="55643" y="670787"/>
                  <a:pt x="56034" y="665324"/>
                  <a:pt x="56034" y="660016"/>
                </a:cubicBezTo>
                <a:cubicBezTo>
                  <a:pt x="56802" y="651446"/>
                  <a:pt x="57187" y="633586"/>
                  <a:pt x="57187" y="606438"/>
                </a:cubicBezTo>
                <a:cubicBezTo>
                  <a:pt x="57968" y="583915"/>
                  <a:pt x="58359" y="567228"/>
                  <a:pt x="58359" y="556376"/>
                </a:cubicBezTo>
                <a:cubicBezTo>
                  <a:pt x="56040" y="562850"/>
                  <a:pt x="49677" y="569857"/>
                  <a:pt x="39272" y="577398"/>
                </a:cubicBezTo>
                <a:cubicBezTo>
                  <a:pt x="28247" y="586489"/>
                  <a:pt x="18535" y="592715"/>
                  <a:pt x="10139" y="596076"/>
                </a:cubicBezTo>
                <a:cubicBezTo>
                  <a:pt x="9829" y="596076"/>
                  <a:pt x="9470" y="596280"/>
                  <a:pt x="9060" y="596690"/>
                </a:cubicBezTo>
                <a:cubicBezTo>
                  <a:pt x="5686" y="597831"/>
                  <a:pt x="2666" y="597316"/>
                  <a:pt x="0" y="595145"/>
                </a:cubicBezTo>
                <a:cubicBezTo>
                  <a:pt x="0" y="593074"/>
                  <a:pt x="912" y="590662"/>
                  <a:pt x="2735" y="587909"/>
                </a:cubicBezTo>
                <a:cubicBezTo>
                  <a:pt x="8985" y="581658"/>
                  <a:pt x="17797" y="572034"/>
                  <a:pt x="29170" y="559036"/>
                </a:cubicBezTo>
                <a:cubicBezTo>
                  <a:pt x="44090" y="541139"/>
                  <a:pt x="56635" y="521227"/>
                  <a:pt x="66805" y="499300"/>
                </a:cubicBezTo>
                <a:cubicBezTo>
                  <a:pt x="71407" y="489341"/>
                  <a:pt x="76355" y="476412"/>
                  <a:pt x="81651" y="460512"/>
                </a:cubicBezTo>
                <a:close/>
                <a:moveTo>
                  <a:pt x="7296596" y="458205"/>
                </a:moveTo>
                <a:cubicBezTo>
                  <a:pt x="7304087" y="458205"/>
                  <a:pt x="7311076" y="459420"/>
                  <a:pt x="7317562" y="461851"/>
                </a:cubicBezTo>
                <a:cubicBezTo>
                  <a:pt x="7325872" y="464617"/>
                  <a:pt x="7330913" y="468660"/>
                  <a:pt x="7332687" y="473981"/>
                </a:cubicBezTo>
                <a:cubicBezTo>
                  <a:pt x="7334361" y="477416"/>
                  <a:pt x="7334808" y="481621"/>
                  <a:pt x="7334026" y="486594"/>
                </a:cubicBezTo>
                <a:cubicBezTo>
                  <a:pt x="7334026" y="492535"/>
                  <a:pt x="7330796" y="497117"/>
                  <a:pt x="7324334" y="500342"/>
                </a:cubicBezTo>
                <a:cubicBezTo>
                  <a:pt x="7322970" y="500342"/>
                  <a:pt x="7321804" y="500342"/>
                  <a:pt x="7320836" y="500342"/>
                </a:cubicBezTo>
                <a:cubicBezTo>
                  <a:pt x="7319274" y="501123"/>
                  <a:pt x="7317810" y="501514"/>
                  <a:pt x="7316446" y="501514"/>
                </a:cubicBezTo>
                <a:cubicBezTo>
                  <a:pt x="7312291" y="501514"/>
                  <a:pt x="7308192" y="499492"/>
                  <a:pt x="7304149" y="495449"/>
                </a:cubicBezTo>
                <a:cubicBezTo>
                  <a:pt x="7302412" y="491964"/>
                  <a:pt x="7300261" y="487667"/>
                  <a:pt x="7297694" y="482557"/>
                </a:cubicBezTo>
                <a:cubicBezTo>
                  <a:pt x="7297694" y="482135"/>
                  <a:pt x="7297532" y="481763"/>
                  <a:pt x="7297210" y="481441"/>
                </a:cubicBezTo>
                <a:cubicBezTo>
                  <a:pt x="7295064" y="478601"/>
                  <a:pt x="7292559" y="476108"/>
                  <a:pt x="7289694" y="473962"/>
                </a:cubicBezTo>
                <a:cubicBezTo>
                  <a:pt x="7288702" y="472970"/>
                  <a:pt x="7287946" y="472220"/>
                  <a:pt x="7287424" y="471711"/>
                </a:cubicBezTo>
                <a:cubicBezTo>
                  <a:pt x="7286692" y="471339"/>
                  <a:pt x="7285936" y="471153"/>
                  <a:pt x="7285155" y="471153"/>
                </a:cubicBezTo>
                <a:cubicBezTo>
                  <a:pt x="7280293" y="468102"/>
                  <a:pt x="7278246" y="465535"/>
                  <a:pt x="7279016" y="463451"/>
                </a:cubicBezTo>
                <a:cubicBezTo>
                  <a:pt x="7279016" y="459954"/>
                  <a:pt x="7284876" y="458205"/>
                  <a:pt x="7296596" y="458205"/>
                </a:cubicBezTo>
                <a:close/>
                <a:moveTo>
                  <a:pt x="6533814" y="458186"/>
                </a:moveTo>
                <a:cubicBezTo>
                  <a:pt x="6538800" y="459923"/>
                  <a:pt x="6542924" y="461609"/>
                  <a:pt x="6546186" y="463246"/>
                </a:cubicBezTo>
                <a:cubicBezTo>
                  <a:pt x="6548568" y="464040"/>
                  <a:pt x="6554812" y="467159"/>
                  <a:pt x="6564920" y="472604"/>
                </a:cubicBezTo>
                <a:cubicBezTo>
                  <a:pt x="6570736" y="474539"/>
                  <a:pt x="6573645" y="476461"/>
                  <a:pt x="6573645" y="478371"/>
                </a:cubicBezTo>
                <a:cubicBezTo>
                  <a:pt x="6575989" y="479921"/>
                  <a:pt x="6577161" y="482141"/>
                  <a:pt x="6577161" y="485031"/>
                </a:cubicBezTo>
                <a:cubicBezTo>
                  <a:pt x="6577930" y="489149"/>
                  <a:pt x="6573038" y="492603"/>
                  <a:pt x="6562483" y="495393"/>
                </a:cubicBezTo>
                <a:cubicBezTo>
                  <a:pt x="6562532" y="495344"/>
                  <a:pt x="6561862" y="496696"/>
                  <a:pt x="6560474" y="499449"/>
                </a:cubicBezTo>
                <a:cubicBezTo>
                  <a:pt x="6559692" y="501805"/>
                  <a:pt x="6555134" y="508292"/>
                  <a:pt x="6546800" y="518908"/>
                </a:cubicBezTo>
                <a:cubicBezTo>
                  <a:pt x="6552207" y="518908"/>
                  <a:pt x="6556499" y="518908"/>
                  <a:pt x="6559674" y="518908"/>
                </a:cubicBezTo>
                <a:lnTo>
                  <a:pt x="6571840" y="502537"/>
                </a:lnTo>
                <a:cubicBezTo>
                  <a:pt x="6574829" y="504732"/>
                  <a:pt x="6577335" y="506500"/>
                  <a:pt x="6579356" y="507839"/>
                </a:cubicBezTo>
                <a:cubicBezTo>
                  <a:pt x="6580882" y="508620"/>
                  <a:pt x="6585576" y="512130"/>
                  <a:pt x="6593439" y="518369"/>
                </a:cubicBezTo>
                <a:cubicBezTo>
                  <a:pt x="6594332" y="519200"/>
                  <a:pt x="6595572" y="520409"/>
                  <a:pt x="6597160" y="521996"/>
                </a:cubicBezTo>
                <a:cubicBezTo>
                  <a:pt x="6599392" y="523113"/>
                  <a:pt x="6600508" y="523671"/>
                  <a:pt x="6600508" y="523671"/>
                </a:cubicBezTo>
                <a:cubicBezTo>
                  <a:pt x="6600508" y="523609"/>
                  <a:pt x="6600304" y="523578"/>
                  <a:pt x="6599894" y="523578"/>
                </a:cubicBezTo>
                <a:cubicBezTo>
                  <a:pt x="6601854" y="525537"/>
                  <a:pt x="6602834" y="527887"/>
                  <a:pt x="6602834" y="530628"/>
                </a:cubicBezTo>
                <a:cubicBezTo>
                  <a:pt x="6602834" y="534287"/>
                  <a:pt x="6598946" y="538454"/>
                  <a:pt x="6591170" y="543130"/>
                </a:cubicBezTo>
                <a:cubicBezTo>
                  <a:pt x="6591170" y="550361"/>
                  <a:pt x="6591535" y="569491"/>
                  <a:pt x="6592267" y="600522"/>
                </a:cubicBezTo>
                <a:cubicBezTo>
                  <a:pt x="6593086" y="611064"/>
                  <a:pt x="6593495" y="618468"/>
                  <a:pt x="6593495" y="622734"/>
                </a:cubicBezTo>
                <a:cubicBezTo>
                  <a:pt x="6594276" y="625823"/>
                  <a:pt x="6594667" y="632166"/>
                  <a:pt x="6594667" y="641766"/>
                </a:cubicBezTo>
                <a:cubicBezTo>
                  <a:pt x="6595448" y="649257"/>
                  <a:pt x="6594928" y="654404"/>
                  <a:pt x="6593104" y="657207"/>
                </a:cubicBezTo>
                <a:cubicBezTo>
                  <a:pt x="6591405" y="662329"/>
                  <a:pt x="6587939" y="666632"/>
                  <a:pt x="6582705" y="670118"/>
                </a:cubicBezTo>
                <a:cubicBezTo>
                  <a:pt x="6576479" y="673677"/>
                  <a:pt x="6570880" y="675457"/>
                  <a:pt x="6565906" y="675457"/>
                </a:cubicBezTo>
                <a:cubicBezTo>
                  <a:pt x="6561639" y="674031"/>
                  <a:pt x="6559506" y="670111"/>
                  <a:pt x="6559506" y="663699"/>
                </a:cubicBezTo>
                <a:cubicBezTo>
                  <a:pt x="6559506" y="663699"/>
                  <a:pt x="6559506" y="659055"/>
                  <a:pt x="6559506" y="649765"/>
                </a:cubicBezTo>
                <a:lnTo>
                  <a:pt x="6523452" y="651923"/>
                </a:lnTo>
                <a:lnTo>
                  <a:pt x="6523452" y="666043"/>
                </a:lnTo>
                <a:cubicBezTo>
                  <a:pt x="6523452" y="671042"/>
                  <a:pt x="6523006" y="674880"/>
                  <a:pt x="6522113" y="677559"/>
                </a:cubicBezTo>
                <a:cubicBezTo>
                  <a:pt x="6521183" y="682272"/>
                  <a:pt x="6517183" y="686842"/>
                  <a:pt x="6510114" y="691270"/>
                </a:cubicBezTo>
                <a:cubicBezTo>
                  <a:pt x="6504917" y="694730"/>
                  <a:pt x="6499870" y="696460"/>
                  <a:pt x="6494970" y="696460"/>
                </a:cubicBezTo>
                <a:cubicBezTo>
                  <a:pt x="6493370" y="694860"/>
                  <a:pt x="6491536" y="692504"/>
                  <a:pt x="6489464" y="689391"/>
                </a:cubicBezTo>
                <a:lnTo>
                  <a:pt x="6489464" y="684386"/>
                </a:lnTo>
                <a:cubicBezTo>
                  <a:pt x="6490246" y="681249"/>
                  <a:pt x="6490636" y="679680"/>
                  <a:pt x="6490636" y="679680"/>
                </a:cubicBezTo>
                <a:cubicBezTo>
                  <a:pt x="6490636" y="676034"/>
                  <a:pt x="6490636" y="671401"/>
                  <a:pt x="6490636" y="665783"/>
                </a:cubicBezTo>
                <a:cubicBezTo>
                  <a:pt x="6491405" y="659532"/>
                  <a:pt x="6491790" y="654937"/>
                  <a:pt x="6491790" y="651998"/>
                </a:cubicBezTo>
                <a:cubicBezTo>
                  <a:pt x="6492571" y="621674"/>
                  <a:pt x="6492962" y="593279"/>
                  <a:pt x="6492962" y="566812"/>
                </a:cubicBezTo>
                <a:cubicBezTo>
                  <a:pt x="6492962" y="546696"/>
                  <a:pt x="6492571" y="525661"/>
                  <a:pt x="6491790" y="503709"/>
                </a:cubicBezTo>
                <a:cubicBezTo>
                  <a:pt x="6496527" y="505656"/>
                  <a:pt x="6501042" y="507343"/>
                  <a:pt x="6505333" y="508769"/>
                </a:cubicBezTo>
                <a:cubicBezTo>
                  <a:pt x="6508433" y="510332"/>
                  <a:pt x="6511348" y="511560"/>
                  <a:pt x="6514076" y="512453"/>
                </a:cubicBezTo>
                <a:cubicBezTo>
                  <a:pt x="6515106" y="513482"/>
                  <a:pt x="6517710" y="515392"/>
                  <a:pt x="6521890" y="518183"/>
                </a:cubicBezTo>
                <a:lnTo>
                  <a:pt x="6525278" y="519622"/>
                </a:lnTo>
                <a:lnTo>
                  <a:pt x="6531490" y="489533"/>
                </a:lnTo>
                <a:cubicBezTo>
                  <a:pt x="6531490" y="486457"/>
                  <a:pt x="6531892" y="480492"/>
                  <a:pt x="6532698" y="471637"/>
                </a:cubicBezTo>
                <a:cubicBezTo>
                  <a:pt x="6533442" y="467159"/>
                  <a:pt x="6533814" y="462676"/>
                  <a:pt x="6533814" y="458186"/>
                </a:cubicBezTo>
                <a:close/>
                <a:moveTo>
                  <a:pt x="3276358" y="458186"/>
                </a:moveTo>
                <a:cubicBezTo>
                  <a:pt x="3286428" y="464263"/>
                  <a:pt x="3293802" y="469640"/>
                  <a:pt x="3298478" y="474316"/>
                </a:cubicBezTo>
                <a:cubicBezTo>
                  <a:pt x="3305262" y="478545"/>
                  <a:pt x="3308654" y="482141"/>
                  <a:pt x="3308654" y="485106"/>
                </a:cubicBezTo>
                <a:cubicBezTo>
                  <a:pt x="3308654" y="488442"/>
                  <a:pt x="3306942" y="491815"/>
                  <a:pt x="3303519" y="495226"/>
                </a:cubicBezTo>
                <a:cubicBezTo>
                  <a:pt x="3300964" y="496082"/>
                  <a:pt x="3299116" y="496888"/>
                  <a:pt x="3297975" y="497644"/>
                </a:cubicBezTo>
                <a:lnTo>
                  <a:pt x="3296971" y="514648"/>
                </a:lnTo>
                <a:cubicBezTo>
                  <a:pt x="3303197" y="519497"/>
                  <a:pt x="3305807" y="523770"/>
                  <a:pt x="3304803" y="527466"/>
                </a:cubicBezTo>
                <a:cubicBezTo>
                  <a:pt x="3303352" y="530393"/>
                  <a:pt x="3298422" y="531856"/>
                  <a:pt x="3290013" y="531856"/>
                </a:cubicBezTo>
                <a:lnTo>
                  <a:pt x="3190745" y="536377"/>
                </a:lnTo>
                <a:lnTo>
                  <a:pt x="3190745" y="549306"/>
                </a:lnTo>
                <a:cubicBezTo>
                  <a:pt x="3190745" y="552605"/>
                  <a:pt x="3191464" y="554732"/>
                  <a:pt x="3192903" y="555687"/>
                </a:cubicBezTo>
                <a:cubicBezTo>
                  <a:pt x="3193671" y="556072"/>
                  <a:pt x="3196698" y="556264"/>
                  <a:pt x="3201981" y="556264"/>
                </a:cubicBezTo>
                <a:cubicBezTo>
                  <a:pt x="3214681" y="557070"/>
                  <a:pt x="3229533" y="557083"/>
                  <a:pt x="3246536" y="556301"/>
                </a:cubicBezTo>
                <a:cubicBezTo>
                  <a:pt x="3264657" y="555545"/>
                  <a:pt x="3276662" y="554063"/>
                  <a:pt x="3282553" y="551855"/>
                </a:cubicBezTo>
                <a:cubicBezTo>
                  <a:pt x="3290305" y="549747"/>
                  <a:pt x="3296481" y="544866"/>
                  <a:pt x="3301082" y="537214"/>
                </a:cubicBezTo>
                <a:cubicBezTo>
                  <a:pt x="3305286" y="530889"/>
                  <a:pt x="3308927" y="521631"/>
                  <a:pt x="3312002" y="509439"/>
                </a:cubicBezTo>
                <a:cubicBezTo>
                  <a:pt x="3316703" y="497061"/>
                  <a:pt x="3321794" y="491840"/>
                  <a:pt x="3327276" y="493775"/>
                </a:cubicBezTo>
                <a:cubicBezTo>
                  <a:pt x="3328863" y="495362"/>
                  <a:pt x="3329657" y="498655"/>
                  <a:pt x="3329657" y="503653"/>
                </a:cubicBezTo>
                <a:cubicBezTo>
                  <a:pt x="3327325" y="525432"/>
                  <a:pt x="3327654" y="540420"/>
                  <a:pt x="3330643" y="548618"/>
                </a:cubicBezTo>
                <a:cubicBezTo>
                  <a:pt x="3333099" y="551892"/>
                  <a:pt x="3334326" y="554732"/>
                  <a:pt x="3334326" y="557138"/>
                </a:cubicBezTo>
                <a:cubicBezTo>
                  <a:pt x="3333347" y="568834"/>
                  <a:pt x="3322947" y="575971"/>
                  <a:pt x="3303128" y="578551"/>
                </a:cubicBezTo>
                <a:lnTo>
                  <a:pt x="3257124" y="582375"/>
                </a:lnTo>
                <a:lnTo>
                  <a:pt x="3267912" y="585453"/>
                </a:lnTo>
                <a:cubicBezTo>
                  <a:pt x="3272079" y="585453"/>
                  <a:pt x="3275180" y="585955"/>
                  <a:pt x="3277214" y="586960"/>
                </a:cubicBezTo>
                <a:cubicBezTo>
                  <a:pt x="3286987" y="589626"/>
                  <a:pt x="3291874" y="593031"/>
                  <a:pt x="3291874" y="597173"/>
                </a:cubicBezTo>
                <a:cubicBezTo>
                  <a:pt x="3291874" y="601055"/>
                  <a:pt x="3288370" y="604553"/>
                  <a:pt x="3281362" y="607666"/>
                </a:cubicBezTo>
                <a:lnTo>
                  <a:pt x="3281362" y="609935"/>
                </a:lnTo>
                <a:lnTo>
                  <a:pt x="3323202" y="608931"/>
                </a:lnTo>
                <a:lnTo>
                  <a:pt x="3338271" y="585416"/>
                </a:lnTo>
                <a:cubicBezTo>
                  <a:pt x="3352570" y="593763"/>
                  <a:pt x="3362008" y="599846"/>
                  <a:pt x="3366585" y="603666"/>
                </a:cubicBezTo>
                <a:cubicBezTo>
                  <a:pt x="3374374" y="608974"/>
                  <a:pt x="3377877" y="613569"/>
                  <a:pt x="3377096" y="617451"/>
                </a:cubicBezTo>
                <a:cubicBezTo>
                  <a:pt x="3377096" y="621879"/>
                  <a:pt x="3370845" y="624092"/>
                  <a:pt x="3358344" y="624092"/>
                </a:cubicBezTo>
                <a:cubicBezTo>
                  <a:pt x="3351411" y="624092"/>
                  <a:pt x="3338587" y="624477"/>
                  <a:pt x="3319872" y="625246"/>
                </a:cubicBezTo>
                <a:lnTo>
                  <a:pt x="3281362" y="626325"/>
                </a:lnTo>
                <a:lnTo>
                  <a:pt x="3281362" y="640352"/>
                </a:lnTo>
                <a:cubicBezTo>
                  <a:pt x="3281362" y="647781"/>
                  <a:pt x="3281734" y="656686"/>
                  <a:pt x="3282478" y="667067"/>
                </a:cubicBezTo>
                <a:cubicBezTo>
                  <a:pt x="3283285" y="679866"/>
                  <a:pt x="3283260" y="688839"/>
                  <a:pt x="3282404" y="693986"/>
                </a:cubicBezTo>
                <a:cubicBezTo>
                  <a:pt x="3281610" y="701092"/>
                  <a:pt x="3279024" y="708156"/>
                  <a:pt x="3274646" y="715175"/>
                </a:cubicBezTo>
                <a:cubicBezTo>
                  <a:pt x="3269462" y="722939"/>
                  <a:pt x="3264086" y="726821"/>
                  <a:pt x="3258517" y="726821"/>
                </a:cubicBezTo>
                <a:cubicBezTo>
                  <a:pt x="3254796" y="727590"/>
                  <a:pt x="3250945" y="725227"/>
                  <a:pt x="3246964" y="719733"/>
                </a:cubicBezTo>
                <a:cubicBezTo>
                  <a:pt x="3243194" y="713681"/>
                  <a:pt x="3240168" y="709898"/>
                  <a:pt x="3237886" y="708385"/>
                </a:cubicBezTo>
                <a:cubicBezTo>
                  <a:pt x="3235678" y="705433"/>
                  <a:pt x="3232379" y="703015"/>
                  <a:pt x="3227989" y="701130"/>
                </a:cubicBezTo>
                <a:cubicBezTo>
                  <a:pt x="3226687" y="701130"/>
                  <a:pt x="3225000" y="700094"/>
                  <a:pt x="3222929" y="698023"/>
                </a:cubicBezTo>
                <a:cubicBezTo>
                  <a:pt x="3221353" y="696981"/>
                  <a:pt x="3220188" y="696460"/>
                  <a:pt x="3219431" y="696460"/>
                </a:cubicBezTo>
                <a:cubicBezTo>
                  <a:pt x="3215487" y="693843"/>
                  <a:pt x="3213516" y="691406"/>
                  <a:pt x="3213516" y="689149"/>
                </a:cubicBezTo>
                <a:cubicBezTo>
                  <a:pt x="3214842" y="684597"/>
                  <a:pt x="3219927" y="683103"/>
                  <a:pt x="3228770" y="684666"/>
                </a:cubicBezTo>
                <a:cubicBezTo>
                  <a:pt x="3237328" y="684666"/>
                  <a:pt x="3242388" y="684666"/>
                  <a:pt x="3243951" y="684666"/>
                </a:cubicBezTo>
                <a:cubicBezTo>
                  <a:pt x="3247014" y="684666"/>
                  <a:pt x="3248546" y="683128"/>
                  <a:pt x="3248546" y="680052"/>
                </a:cubicBezTo>
                <a:lnTo>
                  <a:pt x="3248546" y="628762"/>
                </a:lnTo>
                <a:lnTo>
                  <a:pt x="3184462" y="632580"/>
                </a:lnTo>
                <a:lnTo>
                  <a:pt x="3196121" y="637506"/>
                </a:lnTo>
                <a:cubicBezTo>
                  <a:pt x="3205299" y="642491"/>
                  <a:pt x="3210737" y="648804"/>
                  <a:pt x="3212436" y="656444"/>
                </a:cubicBezTo>
                <a:cubicBezTo>
                  <a:pt x="3214036" y="661417"/>
                  <a:pt x="3213981" y="666564"/>
                  <a:pt x="3212269" y="671885"/>
                </a:cubicBezTo>
                <a:cubicBezTo>
                  <a:pt x="3210347" y="677664"/>
                  <a:pt x="3206688" y="681453"/>
                  <a:pt x="3201293" y="683252"/>
                </a:cubicBezTo>
                <a:cubicBezTo>
                  <a:pt x="3197274" y="685831"/>
                  <a:pt x="3192276" y="685844"/>
                  <a:pt x="3186299" y="683289"/>
                </a:cubicBezTo>
                <a:cubicBezTo>
                  <a:pt x="3182379" y="681317"/>
                  <a:pt x="3179391" y="677776"/>
                  <a:pt x="3177332" y="672666"/>
                </a:cubicBezTo>
                <a:cubicBezTo>
                  <a:pt x="3177332" y="669801"/>
                  <a:pt x="3177332" y="666577"/>
                  <a:pt x="3177332" y="662992"/>
                </a:cubicBezTo>
                <a:cubicBezTo>
                  <a:pt x="3176550" y="659110"/>
                  <a:pt x="3176159" y="656382"/>
                  <a:pt x="3176159" y="654807"/>
                </a:cubicBezTo>
                <a:cubicBezTo>
                  <a:pt x="3175465" y="649114"/>
                  <a:pt x="3174070" y="644525"/>
                  <a:pt x="3171974" y="641040"/>
                </a:cubicBezTo>
                <a:cubicBezTo>
                  <a:pt x="3168538" y="636228"/>
                  <a:pt x="3166820" y="633822"/>
                  <a:pt x="3166820" y="633822"/>
                </a:cubicBezTo>
                <a:lnTo>
                  <a:pt x="3167095" y="633614"/>
                </a:lnTo>
                <a:lnTo>
                  <a:pt x="3150803" y="634585"/>
                </a:lnTo>
                <a:cubicBezTo>
                  <a:pt x="3147826" y="634585"/>
                  <a:pt x="3136534" y="635757"/>
                  <a:pt x="3116926" y="638101"/>
                </a:cubicBezTo>
                <a:lnTo>
                  <a:pt x="3108461" y="618139"/>
                </a:lnTo>
                <a:cubicBezTo>
                  <a:pt x="3124845" y="618139"/>
                  <a:pt x="3138165" y="618139"/>
                  <a:pt x="3148422" y="618139"/>
                </a:cubicBezTo>
                <a:cubicBezTo>
                  <a:pt x="3158257" y="617383"/>
                  <a:pt x="3176810" y="616223"/>
                  <a:pt x="3204083" y="614661"/>
                </a:cubicBezTo>
                <a:cubicBezTo>
                  <a:pt x="3225800" y="613892"/>
                  <a:pt x="3240621" y="613203"/>
                  <a:pt x="3248546" y="612596"/>
                </a:cubicBezTo>
                <a:lnTo>
                  <a:pt x="3248546" y="610344"/>
                </a:lnTo>
                <a:cubicBezTo>
                  <a:pt x="3248155" y="606090"/>
                  <a:pt x="3247862" y="601401"/>
                  <a:pt x="3247667" y="596276"/>
                </a:cubicBezTo>
                <a:lnTo>
                  <a:pt x="3247429" y="582713"/>
                </a:lnTo>
                <a:lnTo>
                  <a:pt x="3202353" y="583221"/>
                </a:lnTo>
                <a:cubicBezTo>
                  <a:pt x="3190149" y="583221"/>
                  <a:pt x="3182001" y="582402"/>
                  <a:pt x="3177908" y="580765"/>
                </a:cubicBezTo>
                <a:cubicBezTo>
                  <a:pt x="3168172" y="578991"/>
                  <a:pt x="3161934" y="573522"/>
                  <a:pt x="3159193" y="564357"/>
                </a:cubicBezTo>
                <a:cubicBezTo>
                  <a:pt x="3157556" y="558602"/>
                  <a:pt x="3156738" y="550081"/>
                  <a:pt x="3156738" y="538795"/>
                </a:cubicBezTo>
                <a:lnTo>
                  <a:pt x="3156738" y="500267"/>
                </a:lnTo>
                <a:cubicBezTo>
                  <a:pt x="3156738" y="484703"/>
                  <a:pt x="3156738" y="472616"/>
                  <a:pt x="3156738" y="464009"/>
                </a:cubicBezTo>
                <a:cubicBezTo>
                  <a:pt x="3161946" y="465882"/>
                  <a:pt x="3167112" y="467910"/>
                  <a:pt x="3172234" y="470093"/>
                </a:cubicBezTo>
                <a:cubicBezTo>
                  <a:pt x="3176228" y="470899"/>
                  <a:pt x="3179080" y="471730"/>
                  <a:pt x="3180792" y="472585"/>
                </a:cubicBezTo>
                <a:cubicBezTo>
                  <a:pt x="3182987" y="473317"/>
                  <a:pt x="3186299" y="474564"/>
                  <a:pt x="3190726" y="476325"/>
                </a:cubicBezTo>
                <a:cubicBezTo>
                  <a:pt x="3191061" y="475903"/>
                  <a:pt x="3191228" y="475692"/>
                  <a:pt x="3191228" y="475692"/>
                </a:cubicBezTo>
                <a:lnTo>
                  <a:pt x="3262740" y="473534"/>
                </a:lnTo>
                <a:cubicBezTo>
                  <a:pt x="3263100" y="472815"/>
                  <a:pt x="3264886" y="470849"/>
                  <a:pt x="3268098" y="467637"/>
                </a:cubicBezTo>
                <a:cubicBezTo>
                  <a:pt x="3270405" y="464536"/>
                  <a:pt x="3273158" y="461386"/>
                  <a:pt x="3276358" y="458186"/>
                </a:cubicBezTo>
                <a:close/>
                <a:moveTo>
                  <a:pt x="2254058" y="458186"/>
                </a:moveTo>
                <a:cubicBezTo>
                  <a:pt x="2257642" y="460220"/>
                  <a:pt x="2260835" y="461944"/>
                  <a:pt x="2263638" y="463358"/>
                </a:cubicBezTo>
                <a:cubicBezTo>
                  <a:pt x="2269455" y="466694"/>
                  <a:pt x="2274608" y="469851"/>
                  <a:pt x="2279098" y="472827"/>
                </a:cubicBezTo>
                <a:cubicBezTo>
                  <a:pt x="2280673" y="473633"/>
                  <a:pt x="2282620" y="474799"/>
                  <a:pt x="2284939" y="476325"/>
                </a:cubicBezTo>
                <a:cubicBezTo>
                  <a:pt x="2287358" y="477540"/>
                  <a:pt x="2288567" y="478613"/>
                  <a:pt x="2288567" y="479543"/>
                </a:cubicBezTo>
                <a:cubicBezTo>
                  <a:pt x="2290663" y="480932"/>
                  <a:pt x="2292220" y="483152"/>
                  <a:pt x="2293237" y="486203"/>
                </a:cubicBezTo>
                <a:cubicBezTo>
                  <a:pt x="2293237" y="491139"/>
                  <a:pt x="2288914" y="494910"/>
                  <a:pt x="2280270" y="497514"/>
                </a:cubicBezTo>
                <a:cubicBezTo>
                  <a:pt x="2273647" y="508552"/>
                  <a:pt x="2267464" y="518015"/>
                  <a:pt x="2261722" y="525903"/>
                </a:cubicBezTo>
                <a:lnTo>
                  <a:pt x="2261722" y="652035"/>
                </a:lnTo>
                <a:cubicBezTo>
                  <a:pt x="2261722" y="670713"/>
                  <a:pt x="2261722" y="681608"/>
                  <a:pt x="2261722" y="684721"/>
                </a:cubicBezTo>
                <a:cubicBezTo>
                  <a:pt x="2261722" y="694284"/>
                  <a:pt x="2259087" y="701700"/>
                  <a:pt x="2253816" y="706971"/>
                </a:cubicBezTo>
                <a:cubicBezTo>
                  <a:pt x="2251273" y="711200"/>
                  <a:pt x="2246709" y="714555"/>
                  <a:pt x="2240123" y="717036"/>
                </a:cubicBezTo>
                <a:cubicBezTo>
                  <a:pt x="2236291" y="719665"/>
                  <a:pt x="2231646" y="720415"/>
                  <a:pt x="2226189" y="719287"/>
                </a:cubicBezTo>
                <a:cubicBezTo>
                  <a:pt x="2226189" y="719287"/>
                  <a:pt x="2225532" y="717327"/>
                  <a:pt x="2224217" y="713408"/>
                </a:cubicBezTo>
                <a:cubicBezTo>
                  <a:pt x="2224217" y="713408"/>
                  <a:pt x="2224217" y="710723"/>
                  <a:pt x="2224217" y="705353"/>
                </a:cubicBezTo>
                <a:cubicBezTo>
                  <a:pt x="2225793" y="695914"/>
                  <a:pt x="2226965" y="681968"/>
                  <a:pt x="2227734" y="663513"/>
                </a:cubicBezTo>
                <a:cubicBezTo>
                  <a:pt x="2228503" y="654943"/>
                  <a:pt x="2228887" y="636693"/>
                  <a:pt x="2228887" y="608763"/>
                </a:cubicBezTo>
                <a:cubicBezTo>
                  <a:pt x="2229668" y="584690"/>
                  <a:pt x="2230059" y="567228"/>
                  <a:pt x="2230059" y="556376"/>
                </a:cubicBezTo>
                <a:cubicBezTo>
                  <a:pt x="2219157" y="571457"/>
                  <a:pt x="2204975" y="584151"/>
                  <a:pt x="2187513" y="594457"/>
                </a:cubicBezTo>
                <a:cubicBezTo>
                  <a:pt x="2180468" y="597868"/>
                  <a:pt x="2175197" y="598122"/>
                  <a:pt x="2171700" y="595220"/>
                </a:cubicBezTo>
                <a:cubicBezTo>
                  <a:pt x="2171700" y="592268"/>
                  <a:pt x="2174255" y="587803"/>
                  <a:pt x="2179364" y="581825"/>
                </a:cubicBezTo>
                <a:cubicBezTo>
                  <a:pt x="2199394" y="563346"/>
                  <a:pt x="2219033" y="535999"/>
                  <a:pt x="2238282" y="499784"/>
                </a:cubicBezTo>
                <a:cubicBezTo>
                  <a:pt x="2242251" y="491077"/>
                  <a:pt x="2247509" y="477212"/>
                  <a:pt x="2254058" y="458186"/>
                </a:cubicBezTo>
                <a:close/>
                <a:moveTo>
                  <a:pt x="1323826" y="458186"/>
                </a:moveTo>
                <a:cubicBezTo>
                  <a:pt x="1329990" y="459823"/>
                  <a:pt x="1337035" y="461839"/>
                  <a:pt x="1344960" y="464232"/>
                </a:cubicBezTo>
                <a:cubicBezTo>
                  <a:pt x="1349052" y="465026"/>
                  <a:pt x="1352036" y="465894"/>
                  <a:pt x="1353908" y="466837"/>
                </a:cubicBezTo>
                <a:cubicBezTo>
                  <a:pt x="1362751" y="470372"/>
                  <a:pt x="1367172" y="473726"/>
                  <a:pt x="1367172" y="476901"/>
                </a:cubicBezTo>
                <a:cubicBezTo>
                  <a:pt x="1367941" y="480535"/>
                  <a:pt x="1365213" y="484014"/>
                  <a:pt x="1358987" y="487338"/>
                </a:cubicBezTo>
                <a:lnTo>
                  <a:pt x="1358987" y="511895"/>
                </a:lnTo>
                <a:lnTo>
                  <a:pt x="1360642" y="511895"/>
                </a:lnTo>
                <a:cubicBezTo>
                  <a:pt x="1360370" y="512155"/>
                  <a:pt x="1360617" y="511126"/>
                  <a:pt x="1361387" y="508806"/>
                </a:cubicBezTo>
                <a:cubicBezTo>
                  <a:pt x="1365541" y="503002"/>
                  <a:pt x="1369516" y="497409"/>
                  <a:pt x="1373311" y="492026"/>
                </a:cubicBezTo>
                <a:cubicBezTo>
                  <a:pt x="1376474" y="494259"/>
                  <a:pt x="1379506" y="496466"/>
                  <a:pt x="1382408" y="498649"/>
                </a:cubicBezTo>
                <a:cubicBezTo>
                  <a:pt x="1386452" y="501080"/>
                  <a:pt x="1387909" y="502376"/>
                  <a:pt x="1386780" y="502537"/>
                </a:cubicBezTo>
                <a:cubicBezTo>
                  <a:pt x="1389993" y="493756"/>
                  <a:pt x="1393032" y="482086"/>
                  <a:pt x="1395896" y="467525"/>
                </a:cubicBezTo>
                <a:cubicBezTo>
                  <a:pt x="1407344" y="473627"/>
                  <a:pt x="1415423" y="479432"/>
                  <a:pt x="1420136" y="484938"/>
                </a:cubicBezTo>
                <a:lnTo>
                  <a:pt x="1427131" y="491539"/>
                </a:lnTo>
                <a:lnTo>
                  <a:pt x="1426555" y="484436"/>
                </a:lnTo>
                <a:lnTo>
                  <a:pt x="1426555" y="476883"/>
                </a:lnTo>
                <a:cubicBezTo>
                  <a:pt x="1430920" y="476883"/>
                  <a:pt x="1433494" y="477274"/>
                  <a:pt x="1434275" y="478055"/>
                </a:cubicBezTo>
                <a:cubicBezTo>
                  <a:pt x="1435987" y="478055"/>
                  <a:pt x="1442504" y="480480"/>
                  <a:pt x="1453827" y="485329"/>
                </a:cubicBezTo>
                <a:cubicBezTo>
                  <a:pt x="1461604" y="487921"/>
                  <a:pt x="1466087" y="489769"/>
                  <a:pt x="1467278" y="490873"/>
                </a:cubicBezTo>
                <a:lnTo>
                  <a:pt x="1475593" y="491115"/>
                </a:lnTo>
                <a:lnTo>
                  <a:pt x="1489435" y="471023"/>
                </a:lnTo>
                <a:cubicBezTo>
                  <a:pt x="1494929" y="473739"/>
                  <a:pt x="1501868" y="478446"/>
                  <a:pt x="1510252" y="485143"/>
                </a:cubicBezTo>
                <a:cubicBezTo>
                  <a:pt x="1513142" y="488033"/>
                  <a:pt x="1515685" y="490215"/>
                  <a:pt x="1517879" y="491691"/>
                </a:cubicBezTo>
                <a:cubicBezTo>
                  <a:pt x="1525581" y="497669"/>
                  <a:pt x="1529432" y="502903"/>
                  <a:pt x="1529432" y="507393"/>
                </a:cubicBezTo>
                <a:cubicBezTo>
                  <a:pt x="1530214" y="513098"/>
                  <a:pt x="1524081" y="517290"/>
                  <a:pt x="1511033" y="519969"/>
                </a:cubicBezTo>
                <a:cubicBezTo>
                  <a:pt x="1501533" y="527274"/>
                  <a:pt x="1496082" y="531627"/>
                  <a:pt x="1494681" y="533028"/>
                </a:cubicBezTo>
                <a:cubicBezTo>
                  <a:pt x="1489584" y="537394"/>
                  <a:pt x="1486378" y="542510"/>
                  <a:pt x="1485063" y="548376"/>
                </a:cubicBezTo>
                <a:cubicBezTo>
                  <a:pt x="1485063" y="551700"/>
                  <a:pt x="1490551" y="558844"/>
                  <a:pt x="1501527" y="569807"/>
                </a:cubicBezTo>
                <a:cubicBezTo>
                  <a:pt x="1512887" y="581180"/>
                  <a:pt x="1520186" y="590110"/>
                  <a:pt x="1523423" y="596596"/>
                </a:cubicBezTo>
                <a:cubicBezTo>
                  <a:pt x="1529761" y="606866"/>
                  <a:pt x="1532930" y="617563"/>
                  <a:pt x="1532930" y="628688"/>
                </a:cubicBezTo>
                <a:cubicBezTo>
                  <a:pt x="1532930" y="638820"/>
                  <a:pt x="1530641" y="647086"/>
                  <a:pt x="1526065" y="653486"/>
                </a:cubicBezTo>
                <a:cubicBezTo>
                  <a:pt x="1523758" y="657331"/>
                  <a:pt x="1519355" y="661690"/>
                  <a:pt x="1512856" y="666564"/>
                </a:cubicBezTo>
                <a:cubicBezTo>
                  <a:pt x="1504894" y="671711"/>
                  <a:pt x="1498339" y="673844"/>
                  <a:pt x="1493192" y="672964"/>
                </a:cubicBezTo>
                <a:cubicBezTo>
                  <a:pt x="1487686" y="670769"/>
                  <a:pt x="1484933" y="666515"/>
                  <a:pt x="1484933" y="660202"/>
                </a:cubicBezTo>
                <a:cubicBezTo>
                  <a:pt x="1484933" y="653976"/>
                  <a:pt x="1484933" y="650621"/>
                  <a:pt x="1484933" y="650137"/>
                </a:cubicBezTo>
                <a:cubicBezTo>
                  <a:pt x="1484300" y="644482"/>
                  <a:pt x="1480300" y="639980"/>
                  <a:pt x="1472933" y="636631"/>
                </a:cubicBezTo>
                <a:cubicBezTo>
                  <a:pt x="1471148" y="635726"/>
                  <a:pt x="1468996" y="634436"/>
                  <a:pt x="1466478" y="632762"/>
                </a:cubicBezTo>
                <a:lnTo>
                  <a:pt x="1462707" y="626439"/>
                </a:lnTo>
                <a:lnTo>
                  <a:pt x="1462887" y="632836"/>
                </a:lnTo>
                <a:cubicBezTo>
                  <a:pt x="1462887" y="658087"/>
                  <a:pt x="1462887" y="677540"/>
                  <a:pt x="1462887" y="691195"/>
                </a:cubicBezTo>
                <a:cubicBezTo>
                  <a:pt x="1463669" y="702246"/>
                  <a:pt x="1462788" y="709911"/>
                  <a:pt x="1460246" y="714189"/>
                </a:cubicBezTo>
                <a:cubicBezTo>
                  <a:pt x="1458460" y="719535"/>
                  <a:pt x="1453772" y="724310"/>
                  <a:pt x="1446181" y="728514"/>
                </a:cubicBezTo>
                <a:cubicBezTo>
                  <a:pt x="1439794" y="733611"/>
                  <a:pt x="1434176" y="735379"/>
                  <a:pt x="1429327" y="733816"/>
                </a:cubicBezTo>
                <a:cubicBezTo>
                  <a:pt x="1425928" y="733816"/>
                  <a:pt x="1424229" y="731404"/>
                  <a:pt x="1424229" y="726579"/>
                </a:cubicBezTo>
                <a:cubicBezTo>
                  <a:pt x="1424229" y="726579"/>
                  <a:pt x="1424620" y="724626"/>
                  <a:pt x="1425401" y="720719"/>
                </a:cubicBezTo>
                <a:cubicBezTo>
                  <a:pt x="1425401" y="718512"/>
                  <a:pt x="1425401" y="714946"/>
                  <a:pt x="1425401" y="710022"/>
                </a:cubicBezTo>
                <a:cubicBezTo>
                  <a:pt x="1426171" y="705384"/>
                  <a:pt x="1426555" y="701620"/>
                  <a:pt x="1426555" y="698730"/>
                </a:cubicBezTo>
                <a:cubicBezTo>
                  <a:pt x="1426555" y="692405"/>
                  <a:pt x="1426946" y="682966"/>
                  <a:pt x="1427727" y="670415"/>
                </a:cubicBezTo>
                <a:cubicBezTo>
                  <a:pt x="1427727" y="657157"/>
                  <a:pt x="1428118" y="647787"/>
                  <a:pt x="1428899" y="642305"/>
                </a:cubicBezTo>
                <a:cubicBezTo>
                  <a:pt x="1428899" y="637890"/>
                  <a:pt x="1428899" y="630628"/>
                  <a:pt x="1428899" y="620521"/>
                </a:cubicBezTo>
                <a:cubicBezTo>
                  <a:pt x="1428899" y="610400"/>
                  <a:pt x="1428899" y="602618"/>
                  <a:pt x="1428899" y="597173"/>
                </a:cubicBezTo>
                <a:cubicBezTo>
                  <a:pt x="1428899" y="590166"/>
                  <a:pt x="1428899" y="579680"/>
                  <a:pt x="1428899" y="565715"/>
                </a:cubicBezTo>
                <a:cubicBezTo>
                  <a:pt x="1430313" y="566496"/>
                  <a:pt x="1429724" y="566887"/>
                  <a:pt x="1427131" y="566887"/>
                </a:cubicBezTo>
                <a:cubicBezTo>
                  <a:pt x="1421699" y="567668"/>
                  <a:pt x="1412267" y="568059"/>
                  <a:pt x="1398836" y="568059"/>
                </a:cubicBezTo>
                <a:lnTo>
                  <a:pt x="1385441" y="569082"/>
                </a:lnTo>
                <a:cubicBezTo>
                  <a:pt x="1381274" y="575333"/>
                  <a:pt x="1376530" y="581509"/>
                  <a:pt x="1371209" y="587611"/>
                </a:cubicBezTo>
                <a:cubicBezTo>
                  <a:pt x="1370701" y="588616"/>
                  <a:pt x="1369052" y="591437"/>
                  <a:pt x="1366261" y="596076"/>
                </a:cubicBezTo>
                <a:lnTo>
                  <a:pt x="1365386" y="596833"/>
                </a:lnTo>
                <a:lnTo>
                  <a:pt x="1375525" y="596169"/>
                </a:lnTo>
                <a:cubicBezTo>
                  <a:pt x="1375786" y="595908"/>
                  <a:pt x="1378093" y="593242"/>
                  <a:pt x="1382446" y="588169"/>
                </a:cubicBezTo>
                <a:cubicBezTo>
                  <a:pt x="1383946" y="585924"/>
                  <a:pt x="1385838" y="583065"/>
                  <a:pt x="1388120" y="579593"/>
                </a:cubicBezTo>
                <a:cubicBezTo>
                  <a:pt x="1391307" y="581627"/>
                  <a:pt x="1393379" y="582886"/>
                  <a:pt x="1394333" y="583369"/>
                </a:cubicBezTo>
                <a:cubicBezTo>
                  <a:pt x="1396318" y="584362"/>
                  <a:pt x="1401415" y="587729"/>
                  <a:pt x="1409626" y="593471"/>
                </a:cubicBezTo>
                <a:cubicBezTo>
                  <a:pt x="1416335" y="598519"/>
                  <a:pt x="1419690" y="602475"/>
                  <a:pt x="1419690" y="605340"/>
                </a:cubicBezTo>
                <a:cubicBezTo>
                  <a:pt x="1419690" y="609855"/>
                  <a:pt x="1416192" y="614059"/>
                  <a:pt x="1409198" y="617953"/>
                </a:cubicBezTo>
                <a:cubicBezTo>
                  <a:pt x="1409198" y="629599"/>
                  <a:pt x="1409973" y="650323"/>
                  <a:pt x="1411523" y="680126"/>
                </a:cubicBezTo>
                <a:cubicBezTo>
                  <a:pt x="1409973" y="660667"/>
                  <a:pt x="1409973" y="662000"/>
                  <a:pt x="1411523" y="684126"/>
                </a:cubicBezTo>
                <a:cubicBezTo>
                  <a:pt x="1411523" y="689298"/>
                  <a:pt x="1411101" y="693998"/>
                  <a:pt x="1410258" y="698227"/>
                </a:cubicBezTo>
                <a:cubicBezTo>
                  <a:pt x="1409316" y="704057"/>
                  <a:pt x="1405793" y="708503"/>
                  <a:pt x="1399691" y="711566"/>
                </a:cubicBezTo>
                <a:cubicBezTo>
                  <a:pt x="1392337" y="715510"/>
                  <a:pt x="1385918" y="716998"/>
                  <a:pt x="1380437" y="716031"/>
                </a:cubicBezTo>
                <a:cubicBezTo>
                  <a:pt x="1377721" y="713315"/>
                  <a:pt x="1376362" y="709104"/>
                  <a:pt x="1376362" y="703399"/>
                </a:cubicBezTo>
                <a:lnTo>
                  <a:pt x="1376362" y="690619"/>
                </a:lnTo>
                <a:lnTo>
                  <a:pt x="1341481" y="692777"/>
                </a:lnTo>
                <a:lnTo>
                  <a:pt x="1341481" y="697558"/>
                </a:lnTo>
                <a:cubicBezTo>
                  <a:pt x="1341481" y="705818"/>
                  <a:pt x="1338343" y="712192"/>
                  <a:pt x="1332067" y="716682"/>
                </a:cubicBezTo>
                <a:cubicBezTo>
                  <a:pt x="1323931" y="721879"/>
                  <a:pt x="1317749" y="724049"/>
                  <a:pt x="1313520" y="723193"/>
                </a:cubicBezTo>
                <a:cubicBezTo>
                  <a:pt x="1309501" y="721705"/>
                  <a:pt x="1307883" y="718487"/>
                  <a:pt x="1308664" y="713538"/>
                </a:cubicBezTo>
                <a:cubicBezTo>
                  <a:pt x="1308664" y="711442"/>
                  <a:pt x="1308664" y="709154"/>
                  <a:pt x="1308664" y="706673"/>
                </a:cubicBezTo>
                <a:cubicBezTo>
                  <a:pt x="1309434" y="699703"/>
                  <a:pt x="1309818" y="693942"/>
                  <a:pt x="1309818" y="689391"/>
                </a:cubicBezTo>
                <a:cubicBezTo>
                  <a:pt x="1309818" y="687059"/>
                  <a:pt x="1309818" y="682340"/>
                  <a:pt x="1309818" y="675234"/>
                </a:cubicBezTo>
                <a:cubicBezTo>
                  <a:pt x="1310599" y="662682"/>
                  <a:pt x="1310990" y="653802"/>
                  <a:pt x="1310990" y="648593"/>
                </a:cubicBezTo>
                <a:cubicBezTo>
                  <a:pt x="1298314" y="662248"/>
                  <a:pt x="1285831" y="671947"/>
                  <a:pt x="1273541" y="677689"/>
                </a:cubicBezTo>
                <a:cubicBezTo>
                  <a:pt x="1269001" y="678533"/>
                  <a:pt x="1265864" y="678222"/>
                  <a:pt x="1264127" y="676759"/>
                </a:cubicBezTo>
                <a:cubicBezTo>
                  <a:pt x="1262689" y="674092"/>
                  <a:pt x="1262918" y="671997"/>
                  <a:pt x="1264816" y="670471"/>
                </a:cubicBezTo>
                <a:cubicBezTo>
                  <a:pt x="1265436" y="669218"/>
                  <a:pt x="1266304" y="668034"/>
                  <a:pt x="1267420" y="666918"/>
                </a:cubicBezTo>
                <a:cubicBezTo>
                  <a:pt x="1269752" y="665367"/>
                  <a:pt x="1273919" y="661591"/>
                  <a:pt x="1279922" y="655588"/>
                </a:cubicBezTo>
                <a:cubicBezTo>
                  <a:pt x="1285379" y="650900"/>
                  <a:pt x="1289844" y="646820"/>
                  <a:pt x="1293316" y="643347"/>
                </a:cubicBezTo>
                <a:cubicBezTo>
                  <a:pt x="1295648" y="641015"/>
                  <a:pt x="1299015" y="637654"/>
                  <a:pt x="1303418" y="633264"/>
                </a:cubicBezTo>
                <a:cubicBezTo>
                  <a:pt x="1307288" y="628613"/>
                  <a:pt x="1309811" y="625699"/>
                  <a:pt x="1310990" y="624520"/>
                </a:cubicBezTo>
                <a:cubicBezTo>
                  <a:pt x="1310990" y="609030"/>
                  <a:pt x="1310214" y="595220"/>
                  <a:pt x="1308664" y="583090"/>
                </a:cubicBezTo>
                <a:cubicBezTo>
                  <a:pt x="1321587" y="587245"/>
                  <a:pt x="1330567" y="590749"/>
                  <a:pt x="1335602" y="593601"/>
                </a:cubicBezTo>
                <a:cubicBezTo>
                  <a:pt x="1342709" y="584535"/>
                  <a:pt x="1348904" y="576796"/>
                  <a:pt x="1354187" y="570384"/>
                </a:cubicBezTo>
                <a:cubicBezTo>
                  <a:pt x="1331850" y="571165"/>
                  <a:pt x="1311715" y="572331"/>
                  <a:pt x="1293781" y="573882"/>
                </a:cubicBezTo>
                <a:cubicBezTo>
                  <a:pt x="1286886" y="573882"/>
                  <a:pt x="1279016" y="574663"/>
                  <a:pt x="1270174" y="576226"/>
                </a:cubicBezTo>
                <a:cubicBezTo>
                  <a:pt x="1268139" y="574378"/>
                  <a:pt x="1266242" y="571271"/>
                  <a:pt x="1264481" y="566905"/>
                </a:cubicBezTo>
                <a:cubicBezTo>
                  <a:pt x="1263848" y="565008"/>
                  <a:pt x="1263011" y="562236"/>
                  <a:pt x="1261969" y="558590"/>
                </a:cubicBezTo>
                <a:cubicBezTo>
                  <a:pt x="1278353" y="558590"/>
                  <a:pt x="1289738" y="558590"/>
                  <a:pt x="1296125" y="558590"/>
                </a:cubicBezTo>
                <a:lnTo>
                  <a:pt x="1324998" y="556543"/>
                </a:lnTo>
                <a:lnTo>
                  <a:pt x="1324998" y="528359"/>
                </a:lnTo>
                <a:cubicBezTo>
                  <a:pt x="1320744" y="528359"/>
                  <a:pt x="1316013" y="528749"/>
                  <a:pt x="1310804" y="529531"/>
                </a:cubicBezTo>
                <a:cubicBezTo>
                  <a:pt x="1308546" y="528749"/>
                  <a:pt x="1302531" y="529525"/>
                  <a:pt x="1292758" y="531856"/>
                </a:cubicBezTo>
                <a:cubicBezTo>
                  <a:pt x="1291134" y="529004"/>
                  <a:pt x="1289521" y="525984"/>
                  <a:pt x="1287922" y="522796"/>
                </a:cubicBezTo>
                <a:cubicBezTo>
                  <a:pt x="1287227" y="520738"/>
                  <a:pt x="1286358" y="517885"/>
                  <a:pt x="1285317" y="514239"/>
                </a:cubicBezTo>
                <a:cubicBezTo>
                  <a:pt x="1298178" y="514239"/>
                  <a:pt x="1311405" y="513916"/>
                  <a:pt x="1324998" y="513271"/>
                </a:cubicBezTo>
                <a:lnTo>
                  <a:pt x="1324998" y="490928"/>
                </a:lnTo>
                <a:cubicBezTo>
                  <a:pt x="1324998" y="490160"/>
                  <a:pt x="1324998" y="489105"/>
                  <a:pt x="1324998" y="487766"/>
                </a:cubicBezTo>
                <a:cubicBezTo>
                  <a:pt x="1324217" y="478501"/>
                  <a:pt x="1323826" y="468641"/>
                  <a:pt x="1323826" y="458186"/>
                </a:cubicBezTo>
                <a:close/>
                <a:moveTo>
                  <a:pt x="1640309" y="457014"/>
                </a:moveTo>
                <a:cubicBezTo>
                  <a:pt x="1658193" y="464418"/>
                  <a:pt x="1671507" y="471035"/>
                  <a:pt x="1680251" y="476864"/>
                </a:cubicBezTo>
                <a:cubicBezTo>
                  <a:pt x="1689317" y="476901"/>
                  <a:pt x="1701595" y="476529"/>
                  <a:pt x="1717086" y="475748"/>
                </a:cubicBezTo>
                <a:cubicBezTo>
                  <a:pt x="1725867" y="474942"/>
                  <a:pt x="1731349" y="474539"/>
                  <a:pt x="1733532" y="474539"/>
                </a:cubicBezTo>
                <a:cubicBezTo>
                  <a:pt x="1733730" y="474154"/>
                  <a:pt x="1735584" y="471748"/>
                  <a:pt x="1739094" y="467321"/>
                </a:cubicBezTo>
                <a:cubicBezTo>
                  <a:pt x="1741351" y="464257"/>
                  <a:pt x="1744030" y="460822"/>
                  <a:pt x="1747130" y="457014"/>
                </a:cubicBezTo>
                <a:cubicBezTo>
                  <a:pt x="1750045" y="459123"/>
                  <a:pt x="1754274" y="462149"/>
                  <a:pt x="1759818" y="466093"/>
                </a:cubicBezTo>
                <a:cubicBezTo>
                  <a:pt x="1763576" y="468362"/>
                  <a:pt x="1766999" y="470651"/>
                  <a:pt x="1770087" y="472957"/>
                </a:cubicBezTo>
                <a:cubicBezTo>
                  <a:pt x="1776276" y="478253"/>
                  <a:pt x="1779370" y="482687"/>
                  <a:pt x="1779370" y="486259"/>
                </a:cubicBezTo>
                <a:cubicBezTo>
                  <a:pt x="1779370" y="489930"/>
                  <a:pt x="1776257" y="493707"/>
                  <a:pt x="1770031" y="497589"/>
                </a:cubicBezTo>
                <a:cubicBezTo>
                  <a:pt x="1770031" y="501942"/>
                  <a:pt x="1770416" y="515039"/>
                  <a:pt x="1771185" y="536879"/>
                </a:cubicBezTo>
                <a:cubicBezTo>
                  <a:pt x="1771185" y="546714"/>
                  <a:pt x="1771185" y="552804"/>
                  <a:pt x="1771185" y="555148"/>
                </a:cubicBezTo>
                <a:cubicBezTo>
                  <a:pt x="1770217" y="562961"/>
                  <a:pt x="1766949" y="568257"/>
                  <a:pt x="1761381" y="571035"/>
                </a:cubicBezTo>
                <a:cubicBezTo>
                  <a:pt x="1752848" y="578390"/>
                  <a:pt x="1745754" y="581286"/>
                  <a:pt x="1740099" y="579723"/>
                </a:cubicBezTo>
                <a:cubicBezTo>
                  <a:pt x="1738740" y="579723"/>
                  <a:pt x="1738019" y="579232"/>
                  <a:pt x="1737936" y="578249"/>
                </a:cubicBezTo>
                <a:lnTo>
                  <a:pt x="1738852" y="575807"/>
                </a:lnTo>
                <a:lnTo>
                  <a:pt x="1734871" y="573323"/>
                </a:lnTo>
                <a:lnTo>
                  <a:pt x="1734871" y="558720"/>
                </a:lnTo>
                <a:lnTo>
                  <a:pt x="1676121" y="563185"/>
                </a:lnTo>
                <a:cubicBezTo>
                  <a:pt x="1675514" y="566781"/>
                  <a:pt x="1673777" y="570012"/>
                  <a:pt x="1670912" y="572877"/>
                </a:cubicBezTo>
                <a:cubicBezTo>
                  <a:pt x="1666645" y="577143"/>
                  <a:pt x="1660562" y="580591"/>
                  <a:pt x="1652662" y="583221"/>
                </a:cubicBezTo>
                <a:lnTo>
                  <a:pt x="1646758" y="584029"/>
                </a:lnTo>
                <a:lnTo>
                  <a:pt x="1769901" y="578588"/>
                </a:lnTo>
                <a:cubicBezTo>
                  <a:pt x="1769901" y="578588"/>
                  <a:pt x="1775755" y="569969"/>
                  <a:pt x="1787463" y="552729"/>
                </a:cubicBezTo>
                <a:cubicBezTo>
                  <a:pt x="1813967" y="570241"/>
                  <a:pt x="1826443" y="581720"/>
                  <a:pt x="1824893" y="587165"/>
                </a:cubicBezTo>
                <a:cubicBezTo>
                  <a:pt x="1824893" y="591543"/>
                  <a:pt x="1820199" y="593732"/>
                  <a:pt x="1810810" y="593732"/>
                </a:cubicBezTo>
                <a:cubicBezTo>
                  <a:pt x="1800764" y="593732"/>
                  <a:pt x="1785627" y="594122"/>
                  <a:pt x="1765399" y="594904"/>
                </a:cubicBezTo>
                <a:lnTo>
                  <a:pt x="1709328" y="596541"/>
                </a:lnTo>
                <a:cubicBezTo>
                  <a:pt x="1724112" y="598314"/>
                  <a:pt x="1731504" y="600913"/>
                  <a:pt x="1731504" y="604336"/>
                </a:cubicBezTo>
                <a:cubicBezTo>
                  <a:pt x="1730375" y="609954"/>
                  <a:pt x="1727652" y="613482"/>
                  <a:pt x="1723337" y="614921"/>
                </a:cubicBezTo>
                <a:lnTo>
                  <a:pt x="1723337" y="628632"/>
                </a:lnTo>
                <a:cubicBezTo>
                  <a:pt x="1723287" y="628632"/>
                  <a:pt x="1725575" y="628632"/>
                  <a:pt x="1730201" y="628632"/>
                </a:cubicBezTo>
                <a:cubicBezTo>
                  <a:pt x="1737246" y="627863"/>
                  <a:pt x="1742300" y="627478"/>
                  <a:pt x="1745363" y="627478"/>
                </a:cubicBezTo>
                <a:cubicBezTo>
                  <a:pt x="1747943" y="622939"/>
                  <a:pt x="1753369" y="615144"/>
                  <a:pt x="1761641" y="604094"/>
                </a:cubicBezTo>
                <a:cubicBezTo>
                  <a:pt x="1765684" y="606128"/>
                  <a:pt x="1770521" y="609160"/>
                  <a:pt x="1776152" y="613191"/>
                </a:cubicBezTo>
                <a:cubicBezTo>
                  <a:pt x="1780741" y="616254"/>
                  <a:pt x="1784443" y="618840"/>
                  <a:pt x="1787258" y="620948"/>
                </a:cubicBezTo>
                <a:cubicBezTo>
                  <a:pt x="1794452" y="626480"/>
                  <a:pt x="1797657" y="631156"/>
                  <a:pt x="1796876" y="634976"/>
                </a:cubicBezTo>
                <a:cubicBezTo>
                  <a:pt x="1796876" y="638609"/>
                  <a:pt x="1792610" y="640426"/>
                  <a:pt x="1784077" y="640426"/>
                </a:cubicBezTo>
                <a:cubicBezTo>
                  <a:pt x="1766987" y="641208"/>
                  <a:pt x="1746740" y="642305"/>
                  <a:pt x="1723337" y="643719"/>
                </a:cubicBezTo>
                <a:lnTo>
                  <a:pt x="1723337" y="680610"/>
                </a:lnTo>
                <a:cubicBezTo>
                  <a:pt x="1742188" y="684107"/>
                  <a:pt x="1763148" y="685459"/>
                  <a:pt x="1786216" y="684666"/>
                </a:cubicBezTo>
                <a:cubicBezTo>
                  <a:pt x="1800281" y="684666"/>
                  <a:pt x="1815331" y="683903"/>
                  <a:pt x="1831367" y="682377"/>
                </a:cubicBezTo>
                <a:cubicBezTo>
                  <a:pt x="1842616" y="679996"/>
                  <a:pt x="1848241" y="681168"/>
                  <a:pt x="1848241" y="685893"/>
                </a:cubicBezTo>
                <a:cubicBezTo>
                  <a:pt x="1848241" y="687778"/>
                  <a:pt x="1845345" y="691133"/>
                  <a:pt x="1839553" y="695958"/>
                </a:cubicBezTo>
                <a:cubicBezTo>
                  <a:pt x="1830697" y="702606"/>
                  <a:pt x="1824645" y="708534"/>
                  <a:pt x="1821396" y="713743"/>
                </a:cubicBezTo>
                <a:cubicBezTo>
                  <a:pt x="1821396" y="715343"/>
                  <a:pt x="1820447" y="717575"/>
                  <a:pt x="1818549" y="720440"/>
                </a:cubicBezTo>
                <a:cubicBezTo>
                  <a:pt x="1817408" y="722710"/>
                  <a:pt x="1815368" y="724334"/>
                  <a:pt x="1812429" y="725314"/>
                </a:cubicBezTo>
                <a:cubicBezTo>
                  <a:pt x="1809415" y="727088"/>
                  <a:pt x="1804789" y="727199"/>
                  <a:pt x="1798551" y="725649"/>
                </a:cubicBezTo>
                <a:cubicBezTo>
                  <a:pt x="1788579" y="725649"/>
                  <a:pt x="1777268" y="724465"/>
                  <a:pt x="1764618" y="722096"/>
                </a:cubicBezTo>
                <a:cubicBezTo>
                  <a:pt x="1734716" y="716577"/>
                  <a:pt x="1711356" y="710214"/>
                  <a:pt x="1694538" y="703009"/>
                </a:cubicBezTo>
                <a:cubicBezTo>
                  <a:pt x="1678924" y="695183"/>
                  <a:pt x="1664574" y="685217"/>
                  <a:pt x="1651490" y="673113"/>
                </a:cubicBezTo>
                <a:cubicBezTo>
                  <a:pt x="1642610" y="686520"/>
                  <a:pt x="1631702" y="697403"/>
                  <a:pt x="1618766" y="705762"/>
                </a:cubicBezTo>
                <a:cubicBezTo>
                  <a:pt x="1607158" y="714047"/>
                  <a:pt x="1597850" y="719504"/>
                  <a:pt x="1590842" y="722133"/>
                </a:cubicBezTo>
                <a:cubicBezTo>
                  <a:pt x="1582719" y="724477"/>
                  <a:pt x="1577417" y="724465"/>
                  <a:pt x="1574936" y="722096"/>
                </a:cubicBezTo>
                <a:cubicBezTo>
                  <a:pt x="1575879" y="717346"/>
                  <a:pt x="1578217" y="714040"/>
                  <a:pt x="1581950" y="712180"/>
                </a:cubicBezTo>
                <a:cubicBezTo>
                  <a:pt x="1590842" y="705508"/>
                  <a:pt x="1596026" y="701068"/>
                  <a:pt x="1597503" y="698860"/>
                </a:cubicBezTo>
                <a:cubicBezTo>
                  <a:pt x="1605304" y="691828"/>
                  <a:pt x="1612652" y="683717"/>
                  <a:pt x="1619548" y="674527"/>
                </a:cubicBezTo>
                <a:cubicBezTo>
                  <a:pt x="1625699" y="665299"/>
                  <a:pt x="1631838" y="651502"/>
                  <a:pt x="1637965" y="633134"/>
                </a:cubicBezTo>
                <a:cubicBezTo>
                  <a:pt x="1637965" y="632303"/>
                  <a:pt x="1638746" y="629940"/>
                  <a:pt x="1640309" y="626046"/>
                </a:cubicBezTo>
                <a:cubicBezTo>
                  <a:pt x="1642641" y="618344"/>
                  <a:pt x="1644966" y="610251"/>
                  <a:pt x="1647285" y="601768"/>
                </a:cubicBezTo>
                <a:cubicBezTo>
                  <a:pt x="1653065" y="604732"/>
                  <a:pt x="1658286" y="608162"/>
                  <a:pt x="1662950" y="612056"/>
                </a:cubicBezTo>
                <a:cubicBezTo>
                  <a:pt x="1669188" y="615963"/>
                  <a:pt x="1673802" y="619411"/>
                  <a:pt x="1676791" y="622400"/>
                </a:cubicBezTo>
                <a:cubicBezTo>
                  <a:pt x="1682136" y="625140"/>
                  <a:pt x="1684337" y="629233"/>
                  <a:pt x="1683395" y="634678"/>
                </a:cubicBezTo>
                <a:cubicBezTo>
                  <a:pt x="1682006" y="637444"/>
                  <a:pt x="1677839" y="639602"/>
                  <a:pt x="1670893" y="641152"/>
                </a:cubicBezTo>
                <a:cubicBezTo>
                  <a:pt x="1667421" y="648792"/>
                  <a:pt x="1663495" y="655346"/>
                  <a:pt x="1659118" y="660816"/>
                </a:cubicBezTo>
                <a:cubicBezTo>
                  <a:pt x="1671880" y="666819"/>
                  <a:pt x="1682365" y="670874"/>
                  <a:pt x="1690576" y="672983"/>
                </a:cubicBezTo>
                <a:lnTo>
                  <a:pt x="1691673" y="628669"/>
                </a:lnTo>
                <a:cubicBezTo>
                  <a:pt x="1691673" y="627900"/>
                  <a:pt x="1691673" y="626833"/>
                  <a:pt x="1691673" y="625469"/>
                </a:cubicBezTo>
                <a:cubicBezTo>
                  <a:pt x="1690892" y="614555"/>
                  <a:pt x="1690501" y="605142"/>
                  <a:pt x="1690501" y="597229"/>
                </a:cubicBezTo>
                <a:cubicBezTo>
                  <a:pt x="1668202" y="598010"/>
                  <a:pt x="1649332" y="599176"/>
                  <a:pt x="1633891" y="600726"/>
                </a:cubicBezTo>
                <a:cubicBezTo>
                  <a:pt x="1617693" y="601483"/>
                  <a:pt x="1605552" y="602655"/>
                  <a:pt x="1597465" y="604243"/>
                </a:cubicBezTo>
                <a:lnTo>
                  <a:pt x="1590117" y="585453"/>
                </a:lnTo>
                <a:cubicBezTo>
                  <a:pt x="1613644" y="585453"/>
                  <a:pt x="1630344" y="585075"/>
                  <a:pt x="1640216" y="584318"/>
                </a:cubicBezTo>
                <a:lnTo>
                  <a:pt x="1643892" y="584156"/>
                </a:lnTo>
                <a:lnTo>
                  <a:pt x="1640672" y="580560"/>
                </a:lnTo>
                <a:cubicBezTo>
                  <a:pt x="1640039" y="578929"/>
                  <a:pt x="1639918" y="576945"/>
                  <a:pt x="1640309" y="574607"/>
                </a:cubicBezTo>
                <a:cubicBezTo>
                  <a:pt x="1640309" y="569969"/>
                  <a:pt x="1640706" y="564884"/>
                  <a:pt x="1641500" y="559352"/>
                </a:cubicBezTo>
                <a:cubicBezTo>
                  <a:pt x="1643819" y="530145"/>
                  <a:pt x="1644198" y="505836"/>
                  <a:pt x="1642635" y="486426"/>
                </a:cubicBezTo>
                <a:cubicBezTo>
                  <a:pt x="1642635" y="485546"/>
                  <a:pt x="1642635" y="483289"/>
                  <a:pt x="1642635" y="479655"/>
                </a:cubicBezTo>
                <a:cubicBezTo>
                  <a:pt x="1641866" y="472709"/>
                  <a:pt x="1641090" y="465163"/>
                  <a:pt x="1640309" y="457014"/>
                </a:cubicBezTo>
                <a:close/>
                <a:moveTo>
                  <a:pt x="440978" y="455842"/>
                </a:moveTo>
                <a:cubicBezTo>
                  <a:pt x="452971" y="459166"/>
                  <a:pt x="462886" y="462397"/>
                  <a:pt x="470725" y="465535"/>
                </a:cubicBezTo>
                <a:cubicBezTo>
                  <a:pt x="481329" y="469069"/>
                  <a:pt x="486631" y="472840"/>
                  <a:pt x="486631" y="476846"/>
                </a:cubicBezTo>
                <a:cubicBezTo>
                  <a:pt x="487412" y="480169"/>
                  <a:pt x="484299" y="484678"/>
                  <a:pt x="477292" y="490370"/>
                </a:cubicBezTo>
                <a:lnTo>
                  <a:pt x="477292" y="523578"/>
                </a:lnTo>
                <a:cubicBezTo>
                  <a:pt x="479636" y="523578"/>
                  <a:pt x="485062" y="523187"/>
                  <a:pt x="493570" y="522406"/>
                </a:cubicBezTo>
                <a:cubicBezTo>
                  <a:pt x="500577" y="522406"/>
                  <a:pt x="504874" y="522406"/>
                  <a:pt x="506462" y="522406"/>
                </a:cubicBezTo>
                <a:cubicBezTo>
                  <a:pt x="507293" y="521128"/>
                  <a:pt x="510468" y="516955"/>
                  <a:pt x="515987" y="509885"/>
                </a:cubicBezTo>
                <a:cubicBezTo>
                  <a:pt x="519138" y="504379"/>
                  <a:pt x="522517" y="499207"/>
                  <a:pt x="526126" y="494370"/>
                </a:cubicBezTo>
                <a:cubicBezTo>
                  <a:pt x="530033" y="496355"/>
                  <a:pt x="534001" y="498953"/>
                  <a:pt x="538032" y="502165"/>
                </a:cubicBezTo>
                <a:cubicBezTo>
                  <a:pt x="546032" y="506952"/>
                  <a:pt x="552487" y="511399"/>
                  <a:pt x="557398" y="515504"/>
                </a:cubicBezTo>
                <a:cubicBezTo>
                  <a:pt x="564704" y="521358"/>
                  <a:pt x="567835" y="526176"/>
                  <a:pt x="566793" y="529959"/>
                </a:cubicBezTo>
                <a:cubicBezTo>
                  <a:pt x="564486" y="533431"/>
                  <a:pt x="559687" y="535620"/>
                  <a:pt x="552394" y="536526"/>
                </a:cubicBezTo>
                <a:cubicBezTo>
                  <a:pt x="543527" y="536526"/>
                  <a:pt x="532222" y="536526"/>
                  <a:pt x="518480" y="536526"/>
                </a:cubicBezTo>
                <a:cubicBezTo>
                  <a:pt x="514574" y="537307"/>
                  <a:pt x="507529" y="537698"/>
                  <a:pt x="497347" y="537698"/>
                </a:cubicBezTo>
                <a:cubicBezTo>
                  <a:pt x="488739" y="538479"/>
                  <a:pt x="483226" y="538870"/>
                  <a:pt x="480808" y="538870"/>
                </a:cubicBezTo>
                <a:cubicBezTo>
                  <a:pt x="494426" y="559024"/>
                  <a:pt x="511950" y="576877"/>
                  <a:pt x="533381" y="592429"/>
                </a:cubicBezTo>
                <a:cubicBezTo>
                  <a:pt x="551055" y="605229"/>
                  <a:pt x="570706" y="615355"/>
                  <a:pt x="592336" y="622809"/>
                </a:cubicBezTo>
                <a:cubicBezTo>
                  <a:pt x="595871" y="622809"/>
                  <a:pt x="598965" y="623689"/>
                  <a:pt x="601619" y="625451"/>
                </a:cubicBezTo>
                <a:cubicBezTo>
                  <a:pt x="605898" y="626530"/>
                  <a:pt x="608037" y="628384"/>
                  <a:pt x="608037" y="631013"/>
                </a:cubicBezTo>
                <a:cubicBezTo>
                  <a:pt x="608037" y="634151"/>
                  <a:pt x="604757" y="637121"/>
                  <a:pt x="598196" y="639924"/>
                </a:cubicBezTo>
                <a:cubicBezTo>
                  <a:pt x="595244" y="642107"/>
                  <a:pt x="591660" y="644879"/>
                  <a:pt x="587443" y="648240"/>
                </a:cubicBezTo>
                <a:cubicBezTo>
                  <a:pt x="585645" y="649443"/>
                  <a:pt x="582854" y="652295"/>
                  <a:pt x="579071" y="656797"/>
                </a:cubicBezTo>
                <a:cubicBezTo>
                  <a:pt x="578228" y="657653"/>
                  <a:pt x="577013" y="658869"/>
                  <a:pt x="575426" y="660444"/>
                </a:cubicBezTo>
                <a:cubicBezTo>
                  <a:pt x="574644" y="661200"/>
                  <a:pt x="573881" y="661969"/>
                  <a:pt x="573137" y="662751"/>
                </a:cubicBezTo>
                <a:cubicBezTo>
                  <a:pt x="570905" y="664995"/>
                  <a:pt x="568511" y="666118"/>
                  <a:pt x="565956" y="666118"/>
                </a:cubicBezTo>
                <a:cubicBezTo>
                  <a:pt x="562980" y="666118"/>
                  <a:pt x="559711" y="665225"/>
                  <a:pt x="556152" y="663439"/>
                </a:cubicBezTo>
                <a:cubicBezTo>
                  <a:pt x="551142" y="660921"/>
                  <a:pt x="543861" y="655291"/>
                  <a:pt x="534311" y="646547"/>
                </a:cubicBezTo>
                <a:cubicBezTo>
                  <a:pt x="525568" y="638597"/>
                  <a:pt x="518647" y="630796"/>
                  <a:pt x="513550" y="623144"/>
                </a:cubicBezTo>
                <a:cubicBezTo>
                  <a:pt x="497303" y="600720"/>
                  <a:pt x="485217" y="574576"/>
                  <a:pt x="477292" y="544711"/>
                </a:cubicBezTo>
                <a:lnTo>
                  <a:pt x="477292" y="566812"/>
                </a:lnTo>
                <a:cubicBezTo>
                  <a:pt x="477292" y="580827"/>
                  <a:pt x="477292" y="592113"/>
                  <a:pt x="477292" y="600671"/>
                </a:cubicBezTo>
                <a:cubicBezTo>
                  <a:pt x="477292" y="603784"/>
                  <a:pt x="477292" y="608596"/>
                  <a:pt x="477292" y="615107"/>
                </a:cubicBezTo>
                <a:cubicBezTo>
                  <a:pt x="477682" y="619380"/>
                  <a:pt x="477975" y="623032"/>
                  <a:pt x="478171" y="626064"/>
                </a:cubicBezTo>
                <a:lnTo>
                  <a:pt x="478391" y="631485"/>
                </a:lnTo>
                <a:lnTo>
                  <a:pt x="479450" y="629762"/>
                </a:lnTo>
                <a:cubicBezTo>
                  <a:pt x="480436" y="628097"/>
                  <a:pt x="481682" y="625947"/>
                  <a:pt x="483189" y="623311"/>
                </a:cubicBezTo>
                <a:cubicBezTo>
                  <a:pt x="486277" y="619442"/>
                  <a:pt x="489366" y="614983"/>
                  <a:pt x="492454" y="609935"/>
                </a:cubicBezTo>
                <a:cubicBezTo>
                  <a:pt x="496807" y="613135"/>
                  <a:pt x="501507" y="616893"/>
                  <a:pt x="506555" y="621209"/>
                </a:cubicBezTo>
                <a:cubicBezTo>
                  <a:pt x="509891" y="623714"/>
                  <a:pt x="512235" y="625649"/>
                  <a:pt x="513587" y="627013"/>
                </a:cubicBezTo>
                <a:cubicBezTo>
                  <a:pt x="520520" y="634393"/>
                  <a:pt x="522933" y="640011"/>
                  <a:pt x="520824" y="643868"/>
                </a:cubicBezTo>
                <a:cubicBezTo>
                  <a:pt x="519423" y="645269"/>
                  <a:pt x="514784" y="646845"/>
                  <a:pt x="506909" y="648593"/>
                </a:cubicBezTo>
                <a:cubicBezTo>
                  <a:pt x="501129" y="648593"/>
                  <a:pt x="492404" y="648593"/>
                  <a:pt x="480733" y="648593"/>
                </a:cubicBezTo>
                <a:lnTo>
                  <a:pt x="478464" y="648593"/>
                </a:lnTo>
                <a:lnTo>
                  <a:pt x="479599" y="681187"/>
                </a:lnTo>
                <a:cubicBezTo>
                  <a:pt x="479623" y="681980"/>
                  <a:pt x="479636" y="683692"/>
                  <a:pt x="479636" y="686321"/>
                </a:cubicBezTo>
                <a:cubicBezTo>
                  <a:pt x="480417" y="695338"/>
                  <a:pt x="479444" y="701694"/>
                  <a:pt x="476715" y="705390"/>
                </a:cubicBezTo>
                <a:cubicBezTo>
                  <a:pt x="474185" y="710438"/>
                  <a:pt x="469975" y="714648"/>
                  <a:pt x="464083" y="718022"/>
                </a:cubicBezTo>
                <a:cubicBezTo>
                  <a:pt x="457932" y="723107"/>
                  <a:pt x="452432" y="725258"/>
                  <a:pt x="447582" y="724477"/>
                </a:cubicBezTo>
                <a:cubicBezTo>
                  <a:pt x="443179" y="724477"/>
                  <a:pt x="440978" y="721339"/>
                  <a:pt x="440978" y="715064"/>
                </a:cubicBezTo>
                <a:cubicBezTo>
                  <a:pt x="440978" y="715064"/>
                  <a:pt x="440978" y="712341"/>
                  <a:pt x="440978" y="706897"/>
                </a:cubicBezTo>
                <a:cubicBezTo>
                  <a:pt x="440978" y="705346"/>
                  <a:pt x="440978" y="702959"/>
                  <a:pt x="440978" y="699734"/>
                </a:cubicBezTo>
                <a:cubicBezTo>
                  <a:pt x="441747" y="695828"/>
                  <a:pt x="442131" y="692733"/>
                  <a:pt x="442131" y="690451"/>
                </a:cubicBezTo>
                <a:cubicBezTo>
                  <a:pt x="442912" y="675730"/>
                  <a:pt x="443303" y="662168"/>
                  <a:pt x="443303" y="649765"/>
                </a:cubicBezTo>
                <a:cubicBezTo>
                  <a:pt x="441394" y="650547"/>
                  <a:pt x="434802" y="650937"/>
                  <a:pt x="423527" y="650937"/>
                </a:cubicBezTo>
                <a:cubicBezTo>
                  <a:pt x="423118" y="650937"/>
                  <a:pt x="420563" y="651328"/>
                  <a:pt x="415863" y="652109"/>
                </a:cubicBezTo>
                <a:cubicBezTo>
                  <a:pt x="410418" y="652878"/>
                  <a:pt x="404539" y="653653"/>
                  <a:pt x="398227" y="654435"/>
                </a:cubicBezTo>
                <a:lnTo>
                  <a:pt x="389613" y="635645"/>
                </a:lnTo>
                <a:cubicBezTo>
                  <a:pt x="413327" y="635645"/>
                  <a:pt x="431273" y="635329"/>
                  <a:pt x="443452" y="634696"/>
                </a:cubicBezTo>
                <a:cubicBezTo>
                  <a:pt x="444134" y="625854"/>
                  <a:pt x="444475" y="615677"/>
                  <a:pt x="444475" y="604168"/>
                </a:cubicBezTo>
                <a:cubicBezTo>
                  <a:pt x="444475" y="601836"/>
                  <a:pt x="444475" y="596392"/>
                  <a:pt x="444475" y="587834"/>
                </a:cubicBezTo>
                <a:lnTo>
                  <a:pt x="444475" y="572728"/>
                </a:lnTo>
                <a:cubicBezTo>
                  <a:pt x="446720" y="574526"/>
                  <a:pt x="446267" y="577385"/>
                  <a:pt x="443117" y="581304"/>
                </a:cubicBezTo>
                <a:cubicBezTo>
                  <a:pt x="434894" y="591983"/>
                  <a:pt x="429146" y="598959"/>
                  <a:pt x="425871" y="602233"/>
                </a:cubicBezTo>
                <a:cubicBezTo>
                  <a:pt x="421370" y="607504"/>
                  <a:pt x="415696" y="613178"/>
                  <a:pt x="408849" y="619256"/>
                </a:cubicBezTo>
                <a:cubicBezTo>
                  <a:pt x="406332" y="621786"/>
                  <a:pt x="402494" y="625190"/>
                  <a:pt x="397334" y="629469"/>
                </a:cubicBezTo>
                <a:cubicBezTo>
                  <a:pt x="390562" y="634740"/>
                  <a:pt x="383902" y="639924"/>
                  <a:pt x="377354" y="645021"/>
                </a:cubicBezTo>
                <a:cubicBezTo>
                  <a:pt x="356332" y="660376"/>
                  <a:pt x="339719" y="670502"/>
                  <a:pt x="327515" y="675401"/>
                </a:cubicBezTo>
                <a:cubicBezTo>
                  <a:pt x="319875" y="676207"/>
                  <a:pt x="316055" y="675345"/>
                  <a:pt x="316055" y="672815"/>
                </a:cubicBezTo>
                <a:cubicBezTo>
                  <a:pt x="315286" y="670669"/>
                  <a:pt x="316272" y="667575"/>
                  <a:pt x="319013" y="663532"/>
                </a:cubicBezTo>
                <a:cubicBezTo>
                  <a:pt x="327025" y="658720"/>
                  <a:pt x="335514" y="652574"/>
                  <a:pt x="344481" y="645096"/>
                </a:cubicBezTo>
                <a:cubicBezTo>
                  <a:pt x="346441" y="643161"/>
                  <a:pt x="347694" y="641921"/>
                  <a:pt x="348240" y="641375"/>
                </a:cubicBezTo>
                <a:cubicBezTo>
                  <a:pt x="359178" y="632780"/>
                  <a:pt x="368989" y="623857"/>
                  <a:pt x="377670" y="614605"/>
                </a:cubicBezTo>
                <a:cubicBezTo>
                  <a:pt x="400664" y="589068"/>
                  <a:pt x="419038" y="564598"/>
                  <a:pt x="432792" y="541195"/>
                </a:cubicBezTo>
                <a:cubicBezTo>
                  <a:pt x="419274" y="541952"/>
                  <a:pt x="395244" y="544290"/>
                  <a:pt x="360703" y="548209"/>
                </a:cubicBezTo>
                <a:cubicBezTo>
                  <a:pt x="359054" y="545108"/>
                  <a:pt x="357845" y="541995"/>
                  <a:pt x="357076" y="538870"/>
                </a:cubicBezTo>
                <a:cubicBezTo>
                  <a:pt x="355637" y="536005"/>
                  <a:pt x="354416" y="532464"/>
                  <a:pt x="353411" y="528247"/>
                </a:cubicBezTo>
                <a:cubicBezTo>
                  <a:pt x="382259" y="528247"/>
                  <a:pt x="400056" y="528247"/>
                  <a:pt x="406803" y="528247"/>
                </a:cubicBezTo>
                <a:cubicBezTo>
                  <a:pt x="416105" y="526684"/>
                  <a:pt x="427881" y="525903"/>
                  <a:pt x="442131" y="525903"/>
                </a:cubicBezTo>
                <a:lnTo>
                  <a:pt x="442131" y="492101"/>
                </a:lnTo>
                <a:cubicBezTo>
                  <a:pt x="442131" y="486805"/>
                  <a:pt x="441747" y="474719"/>
                  <a:pt x="440978" y="455842"/>
                </a:cubicBezTo>
                <a:close/>
                <a:moveTo>
                  <a:pt x="4407526" y="454670"/>
                </a:moveTo>
                <a:cubicBezTo>
                  <a:pt x="4411259" y="457498"/>
                  <a:pt x="4414775" y="460561"/>
                  <a:pt x="4418074" y="463860"/>
                </a:cubicBezTo>
                <a:cubicBezTo>
                  <a:pt x="4422725" y="469293"/>
                  <a:pt x="4427004" y="473962"/>
                  <a:pt x="4430911" y="477869"/>
                </a:cubicBezTo>
                <a:cubicBezTo>
                  <a:pt x="4436107" y="483921"/>
                  <a:pt x="4438706" y="487890"/>
                  <a:pt x="4438706" y="489775"/>
                </a:cubicBezTo>
                <a:cubicBezTo>
                  <a:pt x="4438706" y="491549"/>
                  <a:pt x="4438148" y="492993"/>
                  <a:pt x="4437031" y="494110"/>
                </a:cubicBezTo>
                <a:cubicBezTo>
                  <a:pt x="4435903" y="497483"/>
                  <a:pt x="4431078" y="499170"/>
                  <a:pt x="4422558" y="499170"/>
                </a:cubicBezTo>
                <a:cubicBezTo>
                  <a:pt x="4413678" y="507318"/>
                  <a:pt x="4404847" y="513780"/>
                  <a:pt x="4396066" y="518555"/>
                </a:cubicBezTo>
                <a:cubicBezTo>
                  <a:pt x="4384321" y="526393"/>
                  <a:pt x="4371473" y="533413"/>
                  <a:pt x="4357520" y="539614"/>
                </a:cubicBezTo>
                <a:cubicBezTo>
                  <a:pt x="4349768" y="542231"/>
                  <a:pt x="4343704" y="542225"/>
                  <a:pt x="4339326" y="539595"/>
                </a:cubicBezTo>
                <a:cubicBezTo>
                  <a:pt x="4339326" y="537003"/>
                  <a:pt x="4342439" y="533220"/>
                  <a:pt x="4348665" y="528247"/>
                </a:cubicBezTo>
                <a:cubicBezTo>
                  <a:pt x="4364602" y="514233"/>
                  <a:pt x="4378610" y="498916"/>
                  <a:pt x="4390690" y="482296"/>
                </a:cubicBezTo>
                <a:cubicBezTo>
                  <a:pt x="4390690" y="480746"/>
                  <a:pt x="4396302" y="471537"/>
                  <a:pt x="4407526" y="454670"/>
                </a:cubicBezTo>
                <a:close/>
                <a:moveTo>
                  <a:pt x="6886616" y="452680"/>
                </a:moveTo>
                <a:cubicBezTo>
                  <a:pt x="6889696" y="452103"/>
                  <a:pt x="6894314" y="452419"/>
                  <a:pt x="6900472" y="453628"/>
                </a:cubicBezTo>
                <a:cubicBezTo>
                  <a:pt x="6908595" y="454447"/>
                  <a:pt x="6916315" y="456890"/>
                  <a:pt x="6923633" y="460958"/>
                </a:cubicBezTo>
                <a:cubicBezTo>
                  <a:pt x="6932190" y="464381"/>
                  <a:pt x="6937753" y="469510"/>
                  <a:pt x="6940320" y="476343"/>
                </a:cubicBezTo>
                <a:cubicBezTo>
                  <a:pt x="6942776" y="482433"/>
                  <a:pt x="6942292" y="489050"/>
                  <a:pt x="6938869" y="496193"/>
                </a:cubicBezTo>
                <a:lnTo>
                  <a:pt x="6933538" y="501740"/>
                </a:lnTo>
                <a:lnTo>
                  <a:pt x="6982810" y="499188"/>
                </a:lnTo>
                <a:cubicBezTo>
                  <a:pt x="6983828" y="498171"/>
                  <a:pt x="6985905" y="495703"/>
                  <a:pt x="6989043" y="491784"/>
                </a:cubicBezTo>
                <a:cubicBezTo>
                  <a:pt x="6991882" y="488944"/>
                  <a:pt x="6994922" y="485527"/>
                  <a:pt x="6998158" y="481534"/>
                </a:cubicBezTo>
                <a:cubicBezTo>
                  <a:pt x="7008192" y="490724"/>
                  <a:pt x="7017878" y="501148"/>
                  <a:pt x="7027217" y="512806"/>
                </a:cubicBezTo>
                <a:cubicBezTo>
                  <a:pt x="7031670" y="518139"/>
                  <a:pt x="7033896" y="522133"/>
                  <a:pt x="7033896" y="524787"/>
                </a:cubicBezTo>
                <a:cubicBezTo>
                  <a:pt x="7033896" y="525568"/>
                  <a:pt x="7033896" y="527013"/>
                  <a:pt x="7033896" y="529122"/>
                </a:cubicBezTo>
                <a:cubicBezTo>
                  <a:pt x="7032196" y="532507"/>
                  <a:pt x="7027708" y="534200"/>
                  <a:pt x="7020427" y="534200"/>
                </a:cubicBezTo>
                <a:cubicBezTo>
                  <a:pt x="7006686" y="531869"/>
                  <a:pt x="6995219" y="534678"/>
                  <a:pt x="6986029" y="542628"/>
                </a:cubicBezTo>
                <a:cubicBezTo>
                  <a:pt x="6985062" y="543607"/>
                  <a:pt x="6983728" y="544519"/>
                  <a:pt x="6982030" y="545362"/>
                </a:cubicBezTo>
                <a:cubicBezTo>
                  <a:pt x="6978470" y="548041"/>
                  <a:pt x="6975500" y="549381"/>
                  <a:pt x="6973118" y="549381"/>
                </a:cubicBezTo>
                <a:cubicBezTo>
                  <a:pt x="6969186" y="549381"/>
                  <a:pt x="6967221" y="547409"/>
                  <a:pt x="6967221" y="543465"/>
                </a:cubicBezTo>
                <a:cubicBezTo>
                  <a:pt x="6967221" y="541666"/>
                  <a:pt x="6968777" y="538045"/>
                  <a:pt x="6971890" y="532600"/>
                </a:cubicBezTo>
                <a:cubicBezTo>
                  <a:pt x="6971890" y="530256"/>
                  <a:pt x="6975004" y="524173"/>
                  <a:pt x="6981230" y="514350"/>
                </a:cubicBezTo>
                <a:lnTo>
                  <a:pt x="6850614" y="521196"/>
                </a:lnTo>
                <a:cubicBezTo>
                  <a:pt x="6850614" y="522226"/>
                  <a:pt x="6849839" y="524954"/>
                  <a:pt x="6848288" y="529382"/>
                </a:cubicBezTo>
                <a:cubicBezTo>
                  <a:pt x="6849839" y="524719"/>
                  <a:pt x="6849839" y="527156"/>
                  <a:pt x="6848288" y="536693"/>
                </a:cubicBezTo>
                <a:cubicBezTo>
                  <a:pt x="6844816" y="556711"/>
                  <a:pt x="6835322" y="567166"/>
                  <a:pt x="6819806" y="568059"/>
                </a:cubicBezTo>
                <a:cubicBezTo>
                  <a:pt x="6809128" y="565119"/>
                  <a:pt x="6804180" y="557622"/>
                  <a:pt x="6804961" y="545567"/>
                </a:cubicBezTo>
                <a:cubicBezTo>
                  <a:pt x="6804961" y="541387"/>
                  <a:pt x="6806852" y="537406"/>
                  <a:pt x="6810635" y="533624"/>
                </a:cubicBezTo>
                <a:cubicBezTo>
                  <a:pt x="6815050" y="529196"/>
                  <a:pt x="6818666" y="525227"/>
                  <a:pt x="6821481" y="521717"/>
                </a:cubicBezTo>
                <a:cubicBezTo>
                  <a:pt x="6826094" y="514797"/>
                  <a:pt x="6829536" y="507548"/>
                  <a:pt x="6831806" y="499970"/>
                </a:cubicBezTo>
                <a:cubicBezTo>
                  <a:pt x="6831806" y="499399"/>
                  <a:pt x="6831806" y="498252"/>
                  <a:pt x="6831806" y="496528"/>
                </a:cubicBezTo>
                <a:cubicBezTo>
                  <a:pt x="6832587" y="494209"/>
                  <a:pt x="6832978" y="492243"/>
                  <a:pt x="6832978" y="490631"/>
                </a:cubicBezTo>
                <a:cubicBezTo>
                  <a:pt x="6835086" y="485360"/>
                  <a:pt x="6837442" y="482724"/>
                  <a:pt x="6840047" y="482724"/>
                </a:cubicBezTo>
                <a:cubicBezTo>
                  <a:pt x="6845393" y="482724"/>
                  <a:pt x="6848512" y="488510"/>
                  <a:pt x="6849405" y="500081"/>
                </a:cubicBezTo>
                <a:cubicBezTo>
                  <a:pt x="6850211" y="502550"/>
                  <a:pt x="6850614" y="504534"/>
                  <a:pt x="6850614" y="506035"/>
                </a:cubicBezTo>
                <a:lnTo>
                  <a:pt x="6908947" y="503014"/>
                </a:lnTo>
                <a:lnTo>
                  <a:pt x="6903020" y="496621"/>
                </a:lnTo>
                <a:cubicBezTo>
                  <a:pt x="6903020" y="495617"/>
                  <a:pt x="6902722" y="494221"/>
                  <a:pt x="6902127" y="492435"/>
                </a:cubicBezTo>
                <a:cubicBezTo>
                  <a:pt x="6900564" y="489322"/>
                  <a:pt x="6899312" y="486340"/>
                  <a:pt x="6898369" y="483487"/>
                </a:cubicBezTo>
                <a:cubicBezTo>
                  <a:pt x="6896968" y="475115"/>
                  <a:pt x="6893470" y="469181"/>
                  <a:pt x="6887877" y="465684"/>
                </a:cubicBezTo>
                <a:cubicBezTo>
                  <a:pt x="6883958" y="461764"/>
                  <a:pt x="6881998" y="458899"/>
                  <a:pt x="6881998" y="457089"/>
                </a:cubicBezTo>
                <a:cubicBezTo>
                  <a:pt x="6881998" y="454726"/>
                  <a:pt x="6883538" y="453256"/>
                  <a:pt x="6886616" y="452680"/>
                </a:cubicBezTo>
                <a:close/>
                <a:moveTo>
                  <a:pt x="6620842" y="452345"/>
                </a:moveTo>
                <a:cubicBezTo>
                  <a:pt x="6626622" y="455086"/>
                  <a:pt x="6633002" y="458006"/>
                  <a:pt x="6639985" y="461107"/>
                </a:cubicBezTo>
                <a:cubicBezTo>
                  <a:pt x="6643668" y="463327"/>
                  <a:pt x="6646645" y="464815"/>
                  <a:pt x="6648914" y="465572"/>
                </a:cubicBezTo>
                <a:cubicBezTo>
                  <a:pt x="6657882" y="470967"/>
                  <a:pt x="6662365" y="475140"/>
                  <a:pt x="6662365" y="478092"/>
                </a:cubicBezTo>
                <a:cubicBezTo>
                  <a:pt x="6662365" y="481714"/>
                  <a:pt x="6660381" y="484851"/>
                  <a:pt x="6656412" y="487505"/>
                </a:cubicBezTo>
                <a:cubicBezTo>
                  <a:pt x="6655866" y="487505"/>
                  <a:pt x="6655395" y="487710"/>
                  <a:pt x="6654998" y="488119"/>
                </a:cubicBezTo>
                <a:cubicBezTo>
                  <a:pt x="6652654" y="489260"/>
                  <a:pt x="6650880" y="489831"/>
                  <a:pt x="6649678" y="489831"/>
                </a:cubicBezTo>
                <a:cubicBezTo>
                  <a:pt x="6647842" y="495350"/>
                  <a:pt x="6644630" y="503839"/>
                  <a:pt x="6640041" y="515299"/>
                </a:cubicBezTo>
                <a:cubicBezTo>
                  <a:pt x="6639222" y="518549"/>
                  <a:pt x="6638496" y="519752"/>
                  <a:pt x="6637864" y="518908"/>
                </a:cubicBezTo>
                <a:cubicBezTo>
                  <a:pt x="6642664" y="518908"/>
                  <a:pt x="6650707" y="518530"/>
                  <a:pt x="6661993" y="517773"/>
                </a:cubicBezTo>
                <a:cubicBezTo>
                  <a:pt x="6671543" y="516967"/>
                  <a:pt x="6677664" y="516564"/>
                  <a:pt x="6680354" y="516564"/>
                </a:cubicBezTo>
                <a:cubicBezTo>
                  <a:pt x="6680144" y="516763"/>
                  <a:pt x="6680925" y="515541"/>
                  <a:pt x="6682698" y="512899"/>
                </a:cubicBezTo>
                <a:cubicBezTo>
                  <a:pt x="6686171" y="508273"/>
                  <a:pt x="6690543" y="502872"/>
                  <a:pt x="6695814" y="496696"/>
                </a:cubicBezTo>
                <a:cubicBezTo>
                  <a:pt x="6698654" y="498903"/>
                  <a:pt x="6702022" y="501173"/>
                  <a:pt x="6705916" y="503504"/>
                </a:cubicBezTo>
                <a:cubicBezTo>
                  <a:pt x="6710728" y="507510"/>
                  <a:pt x="6714634" y="510642"/>
                  <a:pt x="6717636" y="512899"/>
                </a:cubicBezTo>
                <a:cubicBezTo>
                  <a:pt x="6724370" y="519634"/>
                  <a:pt x="6727738" y="524378"/>
                  <a:pt x="6727738" y="527131"/>
                </a:cubicBezTo>
                <a:cubicBezTo>
                  <a:pt x="6727738" y="530951"/>
                  <a:pt x="6723850" y="534808"/>
                  <a:pt x="6716074" y="538702"/>
                </a:cubicBezTo>
                <a:cubicBezTo>
                  <a:pt x="6716074" y="541877"/>
                  <a:pt x="6716074" y="547173"/>
                  <a:pt x="6716074" y="554590"/>
                </a:cubicBezTo>
                <a:cubicBezTo>
                  <a:pt x="6715292" y="566260"/>
                  <a:pt x="6714902" y="576170"/>
                  <a:pt x="6714902" y="584318"/>
                </a:cubicBezTo>
                <a:cubicBezTo>
                  <a:pt x="6714902" y="607076"/>
                  <a:pt x="6713326" y="627888"/>
                  <a:pt x="6710176" y="646752"/>
                </a:cubicBezTo>
                <a:cubicBezTo>
                  <a:pt x="6706988" y="668220"/>
                  <a:pt x="6700893" y="686327"/>
                  <a:pt x="6691889" y="701074"/>
                </a:cubicBezTo>
                <a:cubicBezTo>
                  <a:pt x="6687089" y="708255"/>
                  <a:pt x="6680994" y="714313"/>
                  <a:pt x="6673602" y="719249"/>
                </a:cubicBezTo>
                <a:cubicBezTo>
                  <a:pt x="6668368" y="722735"/>
                  <a:pt x="6663822" y="724477"/>
                  <a:pt x="6659965" y="724477"/>
                </a:cubicBezTo>
                <a:cubicBezTo>
                  <a:pt x="6654334" y="724477"/>
                  <a:pt x="6650478" y="721345"/>
                  <a:pt x="6648394" y="715082"/>
                </a:cubicBezTo>
                <a:cubicBezTo>
                  <a:pt x="6647612" y="712738"/>
                  <a:pt x="6646478" y="709328"/>
                  <a:pt x="6644990" y="704850"/>
                </a:cubicBezTo>
                <a:cubicBezTo>
                  <a:pt x="6641430" y="698451"/>
                  <a:pt x="6637392" y="693372"/>
                  <a:pt x="6632878" y="689614"/>
                </a:cubicBezTo>
                <a:cubicBezTo>
                  <a:pt x="6631477" y="688213"/>
                  <a:pt x="6629610" y="686731"/>
                  <a:pt x="6627279" y="685168"/>
                </a:cubicBezTo>
                <a:cubicBezTo>
                  <a:pt x="6624116" y="681273"/>
                  <a:pt x="6622926" y="678564"/>
                  <a:pt x="6623707" y="677038"/>
                </a:cubicBezTo>
                <a:cubicBezTo>
                  <a:pt x="6623707" y="672772"/>
                  <a:pt x="6629133" y="671420"/>
                  <a:pt x="6639985" y="672983"/>
                </a:cubicBezTo>
                <a:cubicBezTo>
                  <a:pt x="6650354" y="675327"/>
                  <a:pt x="6657014" y="676499"/>
                  <a:pt x="6659965" y="676499"/>
                </a:cubicBezTo>
                <a:cubicBezTo>
                  <a:pt x="6662297" y="676499"/>
                  <a:pt x="6663810" y="676499"/>
                  <a:pt x="6664504" y="676499"/>
                </a:cubicBezTo>
                <a:cubicBezTo>
                  <a:pt x="6669342" y="673472"/>
                  <a:pt x="6674030" y="660258"/>
                  <a:pt x="6678568" y="636854"/>
                </a:cubicBezTo>
                <a:cubicBezTo>
                  <a:pt x="6680912" y="617184"/>
                  <a:pt x="6682085" y="586054"/>
                  <a:pt x="6682085" y="543465"/>
                </a:cubicBezTo>
                <a:lnTo>
                  <a:pt x="6682085" y="531856"/>
                </a:lnTo>
                <a:lnTo>
                  <a:pt x="6633028" y="534107"/>
                </a:lnTo>
                <a:cubicBezTo>
                  <a:pt x="6632904" y="534368"/>
                  <a:pt x="6631657" y="536470"/>
                  <a:pt x="6629288" y="540414"/>
                </a:cubicBezTo>
                <a:cubicBezTo>
                  <a:pt x="6627688" y="543638"/>
                  <a:pt x="6625921" y="546696"/>
                  <a:pt x="6623986" y="549585"/>
                </a:cubicBezTo>
                <a:cubicBezTo>
                  <a:pt x="6617040" y="561182"/>
                  <a:pt x="6610002" y="569752"/>
                  <a:pt x="6602871" y="575295"/>
                </a:cubicBezTo>
                <a:cubicBezTo>
                  <a:pt x="6598902" y="578247"/>
                  <a:pt x="6595684" y="578998"/>
                  <a:pt x="6593216" y="577546"/>
                </a:cubicBezTo>
                <a:cubicBezTo>
                  <a:pt x="6591752" y="575798"/>
                  <a:pt x="6591455" y="573175"/>
                  <a:pt x="6592323" y="569677"/>
                </a:cubicBezTo>
                <a:cubicBezTo>
                  <a:pt x="6598512" y="555749"/>
                  <a:pt x="6603528" y="541884"/>
                  <a:pt x="6607373" y="528080"/>
                </a:cubicBezTo>
                <a:cubicBezTo>
                  <a:pt x="6607373" y="527224"/>
                  <a:pt x="6607776" y="525165"/>
                  <a:pt x="6608582" y="521903"/>
                </a:cubicBezTo>
                <a:cubicBezTo>
                  <a:pt x="6611658" y="509600"/>
                  <a:pt x="6613978" y="498444"/>
                  <a:pt x="6615540" y="488436"/>
                </a:cubicBezTo>
                <a:cubicBezTo>
                  <a:pt x="6615540" y="487543"/>
                  <a:pt x="6615930" y="484361"/>
                  <a:pt x="6616712" y="478892"/>
                </a:cubicBezTo>
                <a:cubicBezTo>
                  <a:pt x="6618300" y="469317"/>
                  <a:pt x="6619676" y="460468"/>
                  <a:pt x="6620842" y="452345"/>
                </a:cubicBezTo>
                <a:close/>
                <a:moveTo>
                  <a:pt x="3026699" y="452345"/>
                </a:moveTo>
                <a:cubicBezTo>
                  <a:pt x="3036546" y="459501"/>
                  <a:pt x="3047187" y="467271"/>
                  <a:pt x="3058622" y="475655"/>
                </a:cubicBezTo>
                <a:cubicBezTo>
                  <a:pt x="3062170" y="479202"/>
                  <a:pt x="3063943" y="482352"/>
                  <a:pt x="3063943" y="485106"/>
                </a:cubicBezTo>
                <a:cubicBezTo>
                  <a:pt x="3063943" y="489818"/>
                  <a:pt x="3059639" y="492175"/>
                  <a:pt x="3051032" y="492175"/>
                </a:cubicBezTo>
                <a:cubicBezTo>
                  <a:pt x="3041730" y="492175"/>
                  <a:pt x="3023164" y="492566"/>
                  <a:pt x="2995333" y="493347"/>
                </a:cubicBezTo>
                <a:lnTo>
                  <a:pt x="2989468" y="493913"/>
                </a:lnTo>
                <a:lnTo>
                  <a:pt x="2997956" y="498258"/>
                </a:lnTo>
                <a:cubicBezTo>
                  <a:pt x="3000685" y="499164"/>
                  <a:pt x="3002880" y="500460"/>
                  <a:pt x="3004542" y="502146"/>
                </a:cubicBezTo>
                <a:cubicBezTo>
                  <a:pt x="3006787" y="503250"/>
                  <a:pt x="3007909" y="505266"/>
                  <a:pt x="3007909" y="508193"/>
                </a:cubicBezTo>
                <a:cubicBezTo>
                  <a:pt x="3008678" y="510896"/>
                  <a:pt x="3006248" y="514115"/>
                  <a:pt x="3000617" y="517848"/>
                </a:cubicBezTo>
                <a:cubicBezTo>
                  <a:pt x="2999166" y="517848"/>
                  <a:pt x="2997987" y="518152"/>
                  <a:pt x="2997082" y="518759"/>
                </a:cubicBezTo>
                <a:cubicBezTo>
                  <a:pt x="2996387" y="522914"/>
                  <a:pt x="2993770" y="526846"/>
                  <a:pt x="2989231" y="530554"/>
                </a:cubicBezTo>
                <a:lnTo>
                  <a:pt x="3005900" y="530721"/>
                </a:lnTo>
                <a:cubicBezTo>
                  <a:pt x="3005801" y="530821"/>
                  <a:pt x="3006557" y="529649"/>
                  <a:pt x="3008170" y="527205"/>
                </a:cubicBezTo>
                <a:cubicBezTo>
                  <a:pt x="3011989" y="523398"/>
                  <a:pt x="3015233" y="519069"/>
                  <a:pt x="3017899" y="514220"/>
                </a:cubicBezTo>
                <a:cubicBezTo>
                  <a:pt x="3022612" y="516837"/>
                  <a:pt x="3027561" y="519876"/>
                  <a:pt x="3032745" y="523336"/>
                </a:cubicBezTo>
                <a:cubicBezTo>
                  <a:pt x="3034965" y="525556"/>
                  <a:pt x="3036732" y="526995"/>
                  <a:pt x="3038047" y="527652"/>
                </a:cubicBezTo>
                <a:cubicBezTo>
                  <a:pt x="3046741" y="533741"/>
                  <a:pt x="3051088" y="538330"/>
                  <a:pt x="3051088" y="541418"/>
                </a:cubicBezTo>
                <a:cubicBezTo>
                  <a:pt x="3050071" y="547558"/>
                  <a:pt x="3046183" y="552128"/>
                  <a:pt x="3039424" y="555129"/>
                </a:cubicBezTo>
                <a:cubicBezTo>
                  <a:pt x="3039424" y="559731"/>
                  <a:pt x="3039796" y="569801"/>
                  <a:pt x="3040540" y="585341"/>
                </a:cubicBezTo>
                <a:cubicBezTo>
                  <a:pt x="3041346" y="597496"/>
                  <a:pt x="3041749" y="607275"/>
                  <a:pt x="3041749" y="614679"/>
                </a:cubicBezTo>
                <a:cubicBezTo>
                  <a:pt x="3041749" y="619342"/>
                  <a:pt x="3041749" y="623621"/>
                  <a:pt x="3041749" y="627516"/>
                </a:cubicBezTo>
                <a:cubicBezTo>
                  <a:pt x="3041749" y="630628"/>
                  <a:pt x="3041749" y="633493"/>
                  <a:pt x="3041749" y="636110"/>
                </a:cubicBezTo>
                <a:cubicBezTo>
                  <a:pt x="3040521" y="639893"/>
                  <a:pt x="3036236" y="643620"/>
                  <a:pt x="3028894" y="647291"/>
                </a:cubicBezTo>
                <a:cubicBezTo>
                  <a:pt x="3023263" y="650503"/>
                  <a:pt x="3018191" y="652109"/>
                  <a:pt x="3013676" y="652109"/>
                </a:cubicBezTo>
                <a:cubicBezTo>
                  <a:pt x="3008951" y="652109"/>
                  <a:pt x="3006589" y="648972"/>
                  <a:pt x="3006589" y="642696"/>
                </a:cubicBezTo>
                <a:lnTo>
                  <a:pt x="3006589" y="625190"/>
                </a:lnTo>
                <a:cubicBezTo>
                  <a:pt x="3006589" y="599505"/>
                  <a:pt x="3006589" y="573063"/>
                  <a:pt x="3006589" y="545865"/>
                </a:cubicBezTo>
                <a:lnTo>
                  <a:pt x="2957699" y="548060"/>
                </a:lnTo>
                <a:lnTo>
                  <a:pt x="2957699" y="637134"/>
                </a:lnTo>
                <a:cubicBezTo>
                  <a:pt x="2955825" y="645604"/>
                  <a:pt x="2949674" y="652444"/>
                  <a:pt x="2939244" y="657653"/>
                </a:cubicBezTo>
                <a:cubicBezTo>
                  <a:pt x="2936354" y="658621"/>
                  <a:pt x="2933532" y="659104"/>
                  <a:pt x="2930779" y="659104"/>
                </a:cubicBezTo>
                <a:cubicBezTo>
                  <a:pt x="2926848" y="659104"/>
                  <a:pt x="2924882" y="656748"/>
                  <a:pt x="2924882" y="652035"/>
                </a:cubicBezTo>
                <a:cubicBezTo>
                  <a:pt x="2924882" y="652035"/>
                  <a:pt x="2924882" y="649226"/>
                  <a:pt x="2924882" y="643608"/>
                </a:cubicBezTo>
                <a:cubicBezTo>
                  <a:pt x="2926432" y="629543"/>
                  <a:pt x="2927207" y="611727"/>
                  <a:pt x="2927207" y="590160"/>
                </a:cubicBezTo>
                <a:cubicBezTo>
                  <a:pt x="2927207" y="577429"/>
                  <a:pt x="2927014" y="565124"/>
                  <a:pt x="2926626" y="553246"/>
                </a:cubicBezTo>
                <a:lnTo>
                  <a:pt x="2925897" y="538884"/>
                </a:lnTo>
                <a:lnTo>
                  <a:pt x="2922129" y="553474"/>
                </a:lnTo>
                <a:cubicBezTo>
                  <a:pt x="2919102" y="558521"/>
                  <a:pt x="2914365" y="561045"/>
                  <a:pt x="2907915" y="561045"/>
                </a:cubicBezTo>
                <a:cubicBezTo>
                  <a:pt x="2900226" y="558168"/>
                  <a:pt x="2895842" y="555117"/>
                  <a:pt x="2894763" y="551892"/>
                </a:cubicBezTo>
                <a:cubicBezTo>
                  <a:pt x="2892480" y="548072"/>
                  <a:pt x="2890068" y="542770"/>
                  <a:pt x="2887526" y="535986"/>
                </a:cubicBezTo>
                <a:cubicBezTo>
                  <a:pt x="2887526" y="535788"/>
                  <a:pt x="2887377" y="535540"/>
                  <a:pt x="2887079" y="535242"/>
                </a:cubicBezTo>
                <a:cubicBezTo>
                  <a:pt x="2883272" y="528408"/>
                  <a:pt x="2878360" y="522840"/>
                  <a:pt x="2872345" y="518536"/>
                </a:cubicBezTo>
                <a:cubicBezTo>
                  <a:pt x="2872345" y="517718"/>
                  <a:pt x="2872302" y="516713"/>
                  <a:pt x="2872215" y="515522"/>
                </a:cubicBezTo>
                <a:cubicBezTo>
                  <a:pt x="2866336" y="526424"/>
                  <a:pt x="2860203" y="534944"/>
                  <a:pt x="2853816" y="541084"/>
                </a:cubicBezTo>
                <a:cubicBezTo>
                  <a:pt x="2856644" y="541084"/>
                  <a:pt x="2862324" y="542789"/>
                  <a:pt x="2870857" y="546200"/>
                </a:cubicBezTo>
                <a:cubicBezTo>
                  <a:pt x="2885951" y="554013"/>
                  <a:pt x="2890236" y="564958"/>
                  <a:pt x="2883712" y="579035"/>
                </a:cubicBezTo>
                <a:cubicBezTo>
                  <a:pt x="2880847" y="585720"/>
                  <a:pt x="2875527" y="589062"/>
                  <a:pt x="2867750" y="589062"/>
                </a:cubicBezTo>
                <a:cubicBezTo>
                  <a:pt x="2860569" y="589062"/>
                  <a:pt x="2855968" y="586042"/>
                  <a:pt x="2853946" y="580002"/>
                </a:cubicBezTo>
                <a:cubicBezTo>
                  <a:pt x="2853141" y="578390"/>
                  <a:pt x="2851919" y="574713"/>
                  <a:pt x="2850282" y="568970"/>
                </a:cubicBezTo>
                <a:cubicBezTo>
                  <a:pt x="2848148" y="561120"/>
                  <a:pt x="2846282" y="556146"/>
                  <a:pt x="2844682" y="554050"/>
                </a:cubicBezTo>
                <a:cubicBezTo>
                  <a:pt x="2844608" y="554931"/>
                  <a:pt x="2843386" y="556555"/>
                  <a:pt x="2841017" y="558924"/>
                </a:cubicBezTo>
                <a:cubicBezTo>
                  <a:pt x="2837160" y="563563"/>
                  <a:pt x="2831293" y="569032"/>
                  <a:pt x="2823418" y="575333"/>
                </a:cubicBezTo>
                <a:cubicBezTo>
                  <a:pt x="2822736" y="576040"/>
                  <a:pt x="2821545" y="577243"/>
                  <a:pt x="2819846" y="578942"/>
                </a:cubicBezTo>
                <a:cubicBezTo>
                  <a:pt x="2816832" y="580951"/>
                  <a:pt x="2810532" y="585279"/>
                  <a:pt x="2800945" y="591927"/>
                </a:cubicBezTo>
                <a:cubicBezTo>
                  <a:pt x="2796691" y="594693"/>
                  <a:pt x="2792474" y="595245"/>
                  <a:pt x="2788295" y="593583"/>
                </a:cubicBezTo>
                <a:cubicBezTo>
                  <a:pt x="2788295" y="591301"/>
                  <a:pt x="2788295" y="590160"/>
                  <a:pt x="2788295" y="590160"/>
                </a:cubicBezTo>
                <a:cubicBezTo>
                  <a:pt x="2788295" y="588163"/>
                  <a:pt x="2789603" y="585850"/>
                  <a:pt x="2792220" y="583221"/>
                </a:cubicBezTo>
                <a:cubicBezTo>
                  <a:pt x="2819307" y="553827"/>
                  <a:pt x="2838624" y="522616"/>
                  <a:pt x="2850170" y="489589"/>
                </a:cubicBezTo>
                <a:cubicBezTo>
                  <a:pt x="2850964" y="486377"/>
                  <a:pt x="2852942" y="479618"/>
                  <a:pt x="2856104" y="469311"/>
                </a:cubicBezTo>
                <a:cubicBezTo>
                  <a:pt x="2856836" y="465603"/>
                  <a:pt x="2857965" y="461504"/>
                  <a:pt x="2859491" y="457014"/>
                </a:cubicBezTo>
                <a:cubicBezTo>
                  <a:pt x="2866485" y="459730"/>
                  <a:pt x="2874088" y="464375"/>
                  <a:pt x="2882298" y="470948"/>
                </a:cubicBezTo>
                <a:cubicBezTo>
                  <a:pt x="2884432" y="473082"/>
                  <a:pt x="2886199" y="474495"/>
                  <a:pt x="2887600" y="475190"/>
                </a:cubicBezTo>
                <a:cubicBezTo>
                  <a:pt x="2894645" y="480659"/>
                  <a:pt x="2897776" y="484907"/>
                  <a:pt x="2896995" y="487933"/>
                </a:cubicBezTo>
                <a:cubicBezTo>
                  <a:pt x="2896995" y="491654"/>
                  <a:pt x="2894843" y="494234"/>
                  <a:pt x="2890540" y="495672"/>
                </a:cubicBezTo>
                <a:cubicBezTo>
                  <a:pt x="2889175" y="495672"/>
                  <a:pt x="2887712" y="496063"/>
                  <a:pt x="2886149" y="496844"/>
                </a:cubicBezTo>
                <a:cubicBezTo>
                  <a:pt x="2884004" y="496844"/>
                  <a:pt x="2883390" y="496844"/>
                  <a:pt x="2884307" y="496844"/>
                </a:cubicBezTo>
                <a:lnTo>
                  <a:pt x="2879738" y="504188"/>
                </a:lnTo>
                <a:lnTo>
                  <a:pt x="2897144" y="509141"/>
                </a:lnTo>
                <a:cubicBezTo>
                  <a:pt x="2902886" y="511467"/>
                  <a:pt x="2908095" y="514332"/>
                  <a:pt x="2912771" y="517736"/>
                </a:cubicBezTo>
                <a:lnTo>
                  <a:pt x="2925812" y="537217"/>
                </a:lnTo>
                <a:lnTo>
                  <a:pt x="2924882" y="518890"/>
                </a:lnTo>
                <a:cubicBezTo>
                  <a:pt x="2931455" y="520626"/>
                  <a:pt x="2938338" y="523497"/>
                  <a:pt x="2945532" y="527503"/>
                </a:cubicBezTo>
                <a:cubicBezTo>
                  <a:pt x="2949451" y="529078"/>
                  <a:pt x="2953444" y="530883"/>
                  <a:pt x="2957512" y="532917"/>
                </a:cubicBezTo>
                <a:lnTo>
                  <a:pt x="2961512" y="532917"/>
                </a:lnTo>
                <a:cubicBezTo>
                  <a:pt x="2965121" y="515628"/>
                  <a:pt x="2967310" y="503213"/>
                  <a:pt x="2968079" y="495672"/>
                </a:cubicBezTo>
                <a:cubicBezTo>
                  <a:pt x="2950530" y="495672"/>
                  <a:pt x="2933576" y="497229"/>
                  <a:pt x="2917217" y="500342"/>
                </a:cubicBezTo>
                <a:lnTo>
                  <a:pt x="2908529" y="481552"/>
                </a:lnTo>
                <a:cubicBezTo>
                  <a:pt x="2919481" y="481552"/>
                  <a:pt x="2933514" y="481552"/>
                  <a:pt x="2950629" y="481552"/>
                </a:cubicBezTo>
                <a:cubicBezTo>
                  <a:pt x="2953643" y="481552"/>
                  <a:pt x="2958102" y="481180"/>
                  <a:pt x="2964005" y="480436"/>
                </a:cubicBezTo>
                <a:cubicBezTo>
                  <a:pt x="2981418" y="479642"/>
                  <a:pt x="2996077" y="478898"/>
                  <a:pt x="3007984" y="478204"/>
                </a:cubicBezTo>
                <a:cubicBezTo>
                  <a:pt x="3011122" y="474446"/>
                  <a:pt x="3017360" y="465826"/>
                  <a:pt x="3026699" y="452345"/>
                </a:cubicBezTo>
                <a:close/>
                <a:moveTo>
                  <a:pt x="2600772" y="452345"/>
                </a:moveTo>
                <a:cubicBezTo>
                  <a:pt x="2606836" y="453970"/>
                  <a:pt x="2613062" y="455576"/>
                  <a:pt x="2619449" y="457163"/>
                </a:cubicBezTo>
                <a:cubicBezTo>
                  <a:pt x="2625713" y="459507"/>
                  <a:pt x="2630506" y="461095"/>
                  <a:pt x="2633830" y="461926"/>
                </a:cubicBezTo>
                <a:cubicBezTo>
                  <a:pt x="2643789" y="466465"/>
                  <a:pt x="2648768" y="470297"/>
                  <a:pt x="2648768" y="473423"/>
                </a:cubicBezTo>
                <a:cubicBezTo>
                  <a:pt x="2648768" y="477044"/>
                  <a:pt x="2645271" y="481193"/>
                  <a:pt x="2638276" y="485868"/>
                </a:cubicBezTo>
                <a:lnTo>
                  <a:pt x="2638276" y="518890"/>
                </a:lnTo>
                <a:lnTo>
                  <a:pt x="2648726" y="518507"/>
                </a:lnTo>
                <a:lnTo>
                  <a:pt x="2646076" y="517741"/>
                </a:lnTo>
                <a:cubicBezTo>
                  <a:pt x="2645093" y="516888"/>
                  <a:pt x="2644601" y="515609"/>
                  <a:pt x="2644601" y="513904"/>
                </a:cubicBezTo>
                <a:cubicBezTo>
                  <a:pt x="2644601" y="513904"/>
                  <a:pt x="2646586" y="509929"/>
                  <a:pt x="2650554" y="501979"/>
                </a:cubicBezTo>
                <a:cubicBezTo>
                  <a:pt x="2651323" y="499672"/>
                  <a:pt x="2652911" y="496106"/>
                  <a:pt x="2655317" y="491282"/>
                </a:cubicBezTo>
                <a:cubicBezTo>
                  <a:pt x="2657661" y="485044"/>
                  <a:pt x="2659534" y="480163"/>
                  <a:pt x="2660935" y="476641"/>
                </a:cubicBezTo>
                <a:cubicBezTo>
                  <a:pt x="2660935" y="475860"/>
                  <a:pt x="2661717" y="473547"/>
                  <a:pt x="2663279" y="469702"/>
                </a:cubicBezTo>
                <a:cubicBezTo>
                  <a:pt x="2664048" y="464939"/>
                  <a:pt x="2665201" y="459929"/>
                  <a:pt x="2666739" y="454670"/>
                </a:cubicBezTo>
                <a:cubicBezTo>
                  <a:pt x="2674900" y="459222"/>
                  <a:pt x="2683377" y="466291"/>
                  <a:pt x="2692170" y="475878"/>
                </a:cubicBezTo>
                <a:cubicBezTo>
                  <a:pt x="2699463" y="482489"/>
                  <a:pt x="2702719" y="487654"/>
                  <a:pt x="2701937" y="491375"/>
                </a:cubicBezTo>
                <a:cubicBezTo>
                  <a:pt x="2701937" y="496572"/>
                  <a:pt x="2696580" y="499170"/>
                  <a:pt x="2685864" y="499170"/>
                </a:cubicBezTo>
                <a:cubicBezTo>
                  <a:pt x="2680047" y="504987"/>
                  <a:pt x="2672395" y="510270"/>
                  <a:pt x="2662907" y="515020"/>
                </a:cubicBezTo>
                <a:cubicBezTo>
                  <a:pt x="2659800" y="516353"/>
                  <a:pt x="2657213" y="517353"/>
                  <a:pt x="2655145" y="518020"/>
                </a:cubicBezTo>
                <a:lnTo>
                  <a:pt x="2653732" y="518324"/>
                </a:lnTo>
                <a:lnTo>
                  <a:pt x="2697751" y="516713"/>
                </a:lnTo>
                <a:lnTo>
                  <a:pt x="2713620" y="495542"/>
                </a:lnTo>
                <a:cubicBezTo>
                  <a:pt x="2726246" y="508292"/>
                  <a:pt x="2735895" y="519119"/>
                  <a:pt x="2742567" y="528024"/>
                </a:cubicBezTo>
                <a:cubicBezTo>
                  <a:pt x="2748521" y="535689"/>
                  <a:pt x="2751497" y="541226"/>
                  <a:pt x="2751497" y="544637"/>
                </a:cubicBezTo>
                <a:cubicBezTo>
                  <a:pt x="2751497" y="551681"/>
                  <a:pt x="2745451" y="554428"/>
                  <a:pt x="2733359" y="552878"/>
                </a:cubicBezTo>
                <a:cubicBezTo>
                  <a:pt x="2731101" y="552878"/>
                  <a:pt x="2727902" y="552469"/>
                  <a:pt x="2723759" y="551650"/>
                </a:cubicBezTo>
                <a:cubicBezTo>
                  <a:pt x="2720746" y="550906"/>
                  <a:pt x="2717905" y="550534"/>
                  <a:pt x="2715239" y="550534"/>
                </a:cubicBezTo>
                <a:cubicBezTo>
                  <a:pt x="2710985" y="550534"/>
                  <a:pt x="2705354" y="551706"/>
                  <a:pt x="2698347" y="554050"/>
                </a:cubicBezTo>
                <a:cubicBezTo>
                  <a:pt x="2697565" y="554050"/>
                  <a:pt x="2696176" y="554379"/>
                  <a:pt x="2694180" y="555036"/>
                </a:cubicBezTo>
                <a:lnTo>
                  <a:pt x="2688008" y="555177"/>
                </a:lnTo>
                <a:lnTo>
                  <a:pt x="2689626" y="556627"/>
                </a:lnTo>
                <a:cubicBezTo>
                  <a:pt x="2691608" y="558878"/>
                  <a:pt x="2692598" y="560716"/>
                  <a:pt x="2692598" y="562143"/>
                </a:cubicBezTo>
                <a:cubicBezTo>
                  <a:pt x="2692598" y="566198"/>
                  <a:pt x="2689095" y="569398"/>
                  <a:pt x="2682087" y="571742"/>
                </a:cubicBezTo>
                <a:lnTo>
                  <a:pt x="2682087" y="573993"/>
                </a:lnTo>
                <a:cubicBezTo>
                  <a:pt x="2681306" y="579413"/>
                  <a:pt x="2680915" y="583419"/>
                  <a:pt x="2680915" y="586011"/>
                </a:cubicBezTo>
                <a:cubicBezTo>
                  <a:pt x="2687923" y="592411"/>
                  <a:pt x="2691035" y="597074"/>
                  <a:pt x="2690254" y="600001"/>
                </a:cubicBezTo>
                <a:cubicBezTo>
                  <a:pt x="2690254" y="604379"/>
                  <a:pt x="2685951" y="606568"/>
                  <a:pt x="2677344" y="606568"/>
                </a:cubicBezTo>
                <a:cubicBezTo>
                  <a:pt x="2671117" y="606568"/>
                  <a:pt x="2664116" y="606568"/>
                  <a:pt x="2656340" y="606568"/>
                </a:cubicBezTo>
                <a:lnTo>
                  <a:pt x="2645395" y="606413"/>
                </a:lnTo>
                <a:lnTo>
                  <a:pt x="2653642" y="609265"/>
                </a:lnTo>
                <a:cubicBezTo>
                  <a:pt x="2662485" y="612800"/>
                  <a:pt x="2666907" y="616161"/>
                  <a:pt x="2666907" y="619349"/>
                </a:cubicBezTo>
                <a:cubicBezTo>
                  <a:pt x="2666907" y="622821"/>
                  <a:pt x="2662194" y="627125"/>
                  <a:pt x="2652768" y="632259"/>
                </a:cubicBezTo>
                <a:cubicBezTo>
                  <a:pt x="2652768" y="631478"/>
                  <a:pt x="2654368" y="631180"/>
                  <a:pt x="2657568" y="631366"/>
                </a:cubicBezTo>
                <a:lnTo>
                  <a:pt x="2657568" y="654360"/>
                </a:lnTo>
                <a:cubicBezTo>
                  <a:pt x="2657568" y="667594"/>
                  <a:pt x="2657568" y="674210"/>
                  <a:pt x="2657568" y="674210"/>
                </a:cubicBezTo>
                <a:cubicBezTo>
                  <a:pt x="2657568" y="678502"/>
                  <a:pt x="2657592" y="680666"/>
                  <a:pt x="2657642" y="680703"/>
                </a:cubicBezTo>
                <a:cubicBezTo>
                  <a:pt x="2659528" y="682576"/>
                  <a:pt x="2662206" y="683512"/>
                  <a:pt x="2665679" y="683512"/>
                </a:cubicBezTo>
                <a:cubicBezTo>
                  <a:pt x="2669623" y="683512"/>
                  <a:pt x="2675514" y="683159"/>
                  <a:pt x="2683353" y="682452"/>
                </a:cubicBezTo>
                <a:cubicBezTo>
                  <a:pt x="2686738" y="681596"/>
                  <a:pt x="2689318" y="681168"/>
                  <a:pt x="2691091" y="681168"/>
                </a:cubicBezTo>
                <a:cubicBezTo>
                  <a:pt x="2698793" y="679767"/>
                  <a:pt x="2704883" y="677943"/>
                  <a:pt x="2709360" y="675699"/>
                </a:cubicBezTo>
                <a:cubicBezTo>
                  <a:pt x="2712262" y="673962"/>
                  <a:pt x="2717137" y="660927"/>
                  <a:pt x="2723982" y="636594"/>
                </a:cubicBezTo>
                <a:cubicBezTo>
                  <a:pt x="2723982" y="635763"/>
                  <a:pt x="2724367" y="633816"/>
                  <a:pt x="2725136" y="630753"/>
                </a:cubicBezTo>
                <a:cubicBezTo>
                  <a:pt x="2726698" y="626920"/>
                  <a:pt x="2727870" y="623497"/>
                  <a:pt x="2728652" y="620483"/>
                </a:cubicBezTo>
                <a:cubicBezTo>
                  <a:pt x="2730674" y="614245"/>
                  <a:pt x="2733420" y="611126"/>
                  <a:pt x="2736893" y="611126"/>
                </a:cubicBezTo>
                <a:cubicBezTo>
                  <a:pt x="2740825" y="611126"/>
                  <a:pt x="2742790" y="614642"/>
                  <a:pt x="2742790" y="621674"/>
                </a:cubicBezTo>
                <a:cubicBezTo>
                  <a:pt x="2742790" y="623237"/>
                  <a:pt x="2742790" y="625630"/>
                  <a:pt x="2742790" y="628855"/>
                </a:cubicBezTo>
                <a:cubicBezTo>
                  <a:pt x="2742009" y="632762"/>
                  <a:pt x="2741618" y="635819"/>
                  <a:pt x="2741618" y="638027"/>
                </a:cubicBezTo>
                <a:cubicBezTo>
                  <a:pt x="2741618" y="645034"/>
                  <a:pt x="2741618" y="653591"/>
                  <a:pt x="2741618" y="663699"/>
                </a:cubicBezTo>
                <a:cubicBezTo>
                  <a:pt x="2741618" y="670409"/>
                  <a:pt x="2742307" y="674675"/>
                  <a:pt x="2743684" y="676499"/>
                </a:cubicBezTo>
                <a:cubicBezTo>
                  <a:pt x="2744713" y="676499"/>
                  <a:pt x="2745866" y="677782"/>
                  <a:pt x="2747144" y="680350"/>
                </a:cubicBezTo>
                <a:cubicBezTo>
                  <a:pt x="2748136" y="681317"/>
                  <a:pt x="2748632" y="682259"/>
                  <a:pt x="2748632" y="683177"/>
                </a:cubicBezTo>
                <a:cubicBezTo>
                  <a:pt x="2750182" y="685496"/>
                  <a:pt x="2750958" y="687958"/>
                  <a:pt x="2750958" y="690563"/>
                </a:cubicBezTo>
                <a:cubicBezTo>
                  <a:pt x="2750958" y="696876"/>
                  <a:pt x="2744955" y="702345"/>
                  <a:pt x="2732949" y="706971"/>
                </a:cubicBezTo>
                <a:cubicBezTo>
                  <a:pt x="2731387" y="706971"/>
                  <a:pt x="2728708" y="707728"/>
                  <a:pt x="2724913" y="709241"/>
                </a:cubicBezTo>
                <a:cubicBezTo>
                  <a:pt x="2719369" y="710034"/>
                  <a:pt x="2715437" y="710822"/>
                  <a:pt x="2713118" y="711603"/>
                </a:cubicBezTo>
                <a:cubicBezTo>
                  <a:pt x="2700467" y="713178"/>
                  <a:pt x="2686211" y="713966"/>
                  <a:pt x="2670348" y="713966"/>
                </a:cubicBezTo>
                <a:cubicBezTo>
                  <a:pt x="2655800" y="713966"/>
                  <a:pt x="2645680" y="712744"/>
                  <a:pt x="2639988" y="710301"/>
                </a:cubicBezTo>
                <a:cubicBezTo>
                  <a:pt x="2629049" y="706655"/>
                  <a:pt x="2623579" y="696572"/>
                  <a:pt x="2623579" y="680052"/>
                </a:cubicBezTo>
                <a:lnTo>
                  <a:pt x="2623579" y="660202"/>
                </a:lnTo>
                <a:cubicBezTo>
                  <a:pt x="2623579" y="651644"/>
                  <a:pt x="2623579" y="645028"/>
                  <a:pt x="2623579" y="640352"/>
                </a:cubicBezTo>
                <a:lnTo>
                  <a:pt x="2623579" y="637855"/>
                </a:lnTo>
                <a:lnTo>
                  <a:pt x="2621007" y="641301"/>
                </a:lnTo>
                <a:cubicBezTo>
                  <a:pt x="2619094" y="642715"/>
                  <a:pt x="2616560" y="643812"/>
                  <a:pt x="2613403" y="644594"/>
                </a:cubicBezTo>
                <a:cubicBezTo>
                  <a:pt x="2595457" y="689081"/>
                  <a:pt x="2556687" y="716093"/>
                  <a:pt x="2497094" y="725630"/>
                </a:cubicBezTo>
                <a:cubicBezTo>
                  <a:pt x="2490458" y="727193"/>
                  <a:pt x="2486316" y="725841"/>
                  <a:pt x="2484667" y="721575"/>
                </a:cubicBezTo>
                <a:cubicBezTo>
                  <a:pt x="2484667" y="718623"/>
                  <a:pt x="2487724" y="716124"/>
                  <a:pt x="2493838" y="714078"/>
                </a:cubicBezTo>
                <a:cubicBezTo>
                  <a:pt x="2537048" y="695883"/>
                  <a:pt x="2564761" y="671904"/>
                  <a:pt x="2576977" y="642138"/>
                </a:cubicBezTo>
                <a:cubicBezTo>
                  <a:pt x="2578918" y="637871"/>
                  <a:pt x="2580717" y="632957"/>
                  <a:pt x="2582373" y="627395"/>
                </a:cubicBezTo>
                <a:lnTo>
                  <a:pt x="2584173" y="620003"/>
                </a:lnTo>
                <a:lnTo>
                  <a:pt x="2582707" y="622121"/>
                </a:lnTo>
                <a:cubicBezTo>
                  <a:pt x="2576432" y="627317"/>
                  <a:pt x="2570516" y="629531"/>
                  <a:pt x="2564959" y="628762"/>
                </a:cubicBezTo>
                <a:cubicBezTo>
                  <a:pt x="2562020" y="628762"/>
                  <a:pt x="2560550" y="627702"/>
                  <a:pt x="2560550" y="625581"/>
                </a:cubicBezTo>
                <a:cubicBezTo>
                  <a:pt x="2559769" y="624799"/>
                  <a:pt x="2559378" y="624409"/>
                  <a:pt x="2559378" y="624409"/>
                </a:cubicBezTo>
                <a:lnTo>
                  <a:pt x="2559378" y="604057"/>
                </a:lnTo>
                <a:cubicBezTo>
                  <a:pt x="2560160" y="591059"/>
                  <a:pt x="2559769" y="578402"/>
                  <a:pt x="2558206" y="566087"/>
                </a:cubicBezTo>
                <a:cubicBezTo>
                  <a:pt x="2558206" y="563718"/>
                  <a:pt x="2557822" y="558695"/>
                  <a:pt x="2557053" y="551018"/>
                </a:cubicBezTo>
                <a:cubicBezTo>
                  <a:pt x="2556272" y="547074"/>
                  <a:pt x="2555881" y="543372"/>
                  <a:pt x="2555881" y="539912"/>
                </a:cubicBezTo>
                <a:cubicBezTo>
                  <a:pt x="2559726" y="539912"/>
                  <a:pt x="2562603" y="540389"/>
                  <a:pt x="2564513" y="541344"/>
                </a:cubicBezTo>
                <a:cubicBezTo>
                  <a:pt x="2566113" y="542150"/>
                  <a:pt x="2570466" y="543620"/>
                  <a:pt x="2577573" y="545753"/>
                </a:cubicBezTo>
                <a:cubicBezTo>
                  <a:pt x="2578639" y="545753"/>
                  <a:pt x="2580121" y="546231"/>
                  <a:pt x="2582019" y="547186"/>
                </a:cubicBezTo>
                <a:cubicBezTo>
                  <a:pt x="2586694" y="549517"/>
                  <a:pt x="2590409" y="550981"/>
                  <a:pt x="2593162" y="551576"/>
                </a:cubicBezTo>
                <a:lnTo>
                  <a:pt x="2646945" y="550553"/>
                </a:lnTo>
                <a:lnTo>
                  <a:pt x="2658423" y="533897"/>
                </a:lnTo>
                <a:lnTo>
                  <a:pt x="2632602" y="535372"/>
                </a:lnTo>
                <a:cubicBezTo>
                  <a:pt x="2597491" y="537704"/>
                  <a:pt x="2569809" y="539223"/>
                  <a:pt x="2549556" y="539930"/>
                </a:cubicBezTo>
                <a:cubicBezTo>
                  <a:pt x="2550325" y="552928"/>
                  <a:pt x="2548285" y="564691"/>
                  <a:pt x="2543435" y="575221"/>
                </a:cubicBezTo>
                <a:cubicBezTo>
                  <a:pt x="2538239" y="589893"/>
                  <a:pt x="2531306" y="597229"/>
                  <a:pt x="2522636" y="597229"/>
                </a:cubicBezTo>
                <a:cubicBezTo>
                  <a:pt x="2515679" y="597229"/>
                  <a:pt x="2510619" y="594079"/>
                  <a:pt x="2507456" y="587778"/>
                </a:cubicBezTo>
                <a:cubicBezTo>
                  <a:pt x="2503512" y="580387"/>
                  <a:pt x="2502712" y="573032"/>
                  <a:pt x="2505056" y="565715"/>
                </a:cubicBezTo>
                <a:cubicBezTo>
                  <a:pt x="2505875" y="562118"/>
                  <a:pt x="2508653" y="557572"/>
                  <a:pt x="2513391" y="552078"/>
                </a:cubicBezTo>
                <a:cubicBezTo>
                  <a:pt x="2518352" y="545431"/>
                  <a:pt x="2521626" y="540910"/>
                  <a:pt x="2523213" y="538516"/>
                </a:cubicBezTo>
                <a:cubicBezTo>
                  <a:pt x="2527443" y="531472"/>
                  <a:pt x="2530338" y="523280"/>
                  <a:pt x="2531901" y="513941"/>
                </a:cubicBezTo>
                <a:cubicBezTo>
                  <a:pt x="2531901" y="511585"/>
                  <a:pt x="2532292" y="509631"/>
                  <a:pt x="2533073" y="508081"/>
                </a:cubicBezTo>
                <a:cubicBezTo>
                  <a:pt x="2533073" y="501272"/>
                  <a:pt x="2535151" y="498258"/>
                  <a:pt x="2539305" y="499040"/>
                </a:cubicBezTo>
                <a:cubicBezTo>
                  <a:pt x="2543398" y="498258"/>
                  <a:pt x="2546393" y="503591"/>
                  <a:pt x="2548291" y="515039"/>
                </a:cubicBezTo>
                <a:cubicBezTo>
                  <a:pt x="2549134" y="519268"/>
                  <a:pt x="2549556" y="522108"/>
                  <a:pt x="2549556" y="523559"/>
                </a:cubicBezTo>
                <a:lnTo>
                  <a:pt x="2603116" y="522573"/>
                </a:lnTo>
                <a:lnTo>
                  <a:pt x="2603116" y="487431"/>
                </a:lnTo>
                <a:cubicBezTo>
                  <a:pt x="2603116" y="484504"/>
                  <a:pt x="2602737" y="477770"/>
                  <a:pt x="2601981" y="467228"/>
                </a:cubicBezTo>
                <a:cubicBezTo>
                  <a:pt x="2601174" y="462465"/>
                  <a:pt x="2600772" y="457504"/>
                  <a:pt x="2600772" y="452345"/>
                </a:cubicBezTo>
                <a:close/>
                <a:moveTo>
                  <a:pt x="2011654" y="452345"/>
                </a:moveTo>
                <a:cubicBezTo>
                  <a:pt x="2017111" y="454019"/>
                  <a:pt x="2022208" y="455644"/>
                  <a:pt x="2026946" y="457219"/>
                </a:cubicBezTo>
                <a:cubicBezTo>
                  <a:pt x="2033159" y="459551"/>
                  <a:pt x="2038406" y="461144"/>
                  <a:pt x="2042684" y="462000"/>
                </a:cubicBezTo>
                <a:cubicBezTo>
                  <a:pt x="2044706" y="463364"/>
                  <a:pt x="2047050" y="464046"/>
                  <a:pt x="2049716" y="464046"/>
                </a:cubicBezTo>
                <a:cubicBezTo>
                  <a:pt x="2053226" y="467556"/>
                  <a:pt x="2054981" y="469907"/>
                  <a:pt x="2054981" y="471097"/>
                </a:cubicBezTo>
                <a:lnTo>
                  <a:pt x="2053644" y="473197"/>
                </a:lnTo>
                <a:lnTo>
                  <a:pt x="2057502" y="470613"/>
                </a:lnTo>
                <a:cubicBezTo>
                  <a:pt x="2060169" y="470266"/>
                  <a:pt x="2063446" y="470948"/>
                  <a:pt x="2067334" y="472660"/>
                </a:cubicBezTo>
                <a:cubicBezTo>
                  <a:pt x="2080158" y="477460"/>
                  <a:pt x="2090105" y="483797"/>
                  <a:pt x="2097174" y="491673"/>
                </a:cubicBezTo>
                <a:cubicBezTo>
                  <a:pt x="2097174" y="491673"/>
                  <a:pt x="2097794" y="492311"/>
                  <a:pt x="2099034" y="493589"/>
                </a:cubicBezTo>
                <a:cubicBezTo>
                  <a:pt x="2101577" y="500410"/>
                  <a:pt x="2102414" y="506506"/>
                  <a:pt x="2101546" y="511876"/>
                </a:cubicBezTo>
                <a:cubicBezTo>
                  <a:pt x="2100628" y="520148"/>
                  <a:pt x="2095326" y="525252"/>
                  <a:pt x="2085640" y="527187"/>
                </a:cubicBezTo>
                <a:cubicBezTo>
                  <a:pt x="2074676" y="527187"/>
                  <a:pt x="2068692" y="522567"/>
                  <a:pt x="2067687" y="513327"/>
                </a:cubicBezTo>
                <a:cubicBezTo>
                  <a:pt x="2067687" y="513042"/>
                  <a:pt x="2067346" y="512223"/>
                  <a:pt x="2066664" y="510871"/>
                </a:cubicBezTo>
                <a:cubicBezTo>
                  <a:pt x="2063588" y="498568"/>
                  <a:pt x="2059403" y="488634"/>
                  <a:pt x="2054107" y="481069"/>
                </a:cubicBezTo>
                <a:cubicBezTo>
                  <a:pt x="2053183" y="478960"/>
                  <a:pt x="2052490" y="477379"/>
                  <a:pt x="2052028" y="476325"/>
                </a:cubicBezTo>
                <a:lnTo>
                  <a:pt x="2051875" y="475975"/>
                </a:lnTo>
                <a:lnTo>
                  <a:pt x="2047968" y="482110"/>
                </a:lnTo>
                <a:cubicBezTo>
                  <a:pt x="2047968" y="503207"/>
                  <a:pt x="2048358" y="519162"/>
                  <a:pt x="2049140" y="529977"/>
                </a:cubicBezTo>
                <a:cubicBezTo>
                  <a:pt x="2049140" y="536613"/>
                  <a:pt x="2049766" y="543421"/>
                  <a:pt x="2051019" y="550404"/>
                </a:cubicBezTo>
                <a:cubicBezTo>
                  <a:pt x="2062838" y="549635"/>
                  <a:pt x="2073002" y="549251"/>
                  <a:pt x="2081510" y="549251"/>
                </a:cubicBezTo>
                <a:lnTo>
                  <a:pt x="2094011" y="523559"/>
                </a:lnTo>
                <a:cubicBezTo>
                  <a:pt x="2104615" y="529537"/>
                  <a:pt x="2115902" y="536916"/>
                  <a:pt x="2127870" y="545697"/>
                </a:cubicBezTo>
                <a:cubicBezTo>
                  <a:pt x="2131417" y="549244"/>
                  <a:pt x="2133190" y="552395"/>
                  <a:pt x="2133190" y="555148"/>
                </a:cubicBezTo>
                <a:cubicBezTo>
                  <a:pt x="2133190" y="559861"/>
                  <a:pt x="2128496" y="562217"/>
                  <a:pt x="2119108" y="562217"/>
                </a:cubicBezTo>
                <a:cubicBezTo>
                  <a:pt x="2116962" y="562217"/>
                  <a:pt x="2111790" y="562589"/>
                  <a:pt x="2103592" y="563333"/>
                </a:cubicBezTo>
                <a:cubicBezTo>
                  <a:pt x="2097875" y="564140"/>
                  <a:pt x="2093416" y="564543"/>
                  <a:pt x="2090216" y="564543"/>
                </a:cubicBezTo>
                <a:lnTo>
                  <a:pt x="2052637" y="567724"/>
                </a:lnTo>
                <a:cubicBezTo>
                  <a:pt x="2056088" y="584597"/>
                  <a:pt x="2058437" y="596950"/>
                  <a:pt x="2059683" y="604782"/>
                </a:cubicBezTo>
                <a:lnTo>
                  <a:pt x="2060174" y="608313"/>
                </a:lnTo>
                <a:lnTo>
                  <a:pt x="2061288" y="606326"/>
                </a:lnTo>
                <a:cubicBezTo>
                  <a:pt x="2069560" y="594296"/>
                  <a:pt x="2076716" y="581881"/>
                  <a:pt x="2082756" y="569082"/>
                </a:cubicBezTo>
                <a:cubicBezTo>
                  <a:pt x="2086254" y="571277"/>
                  <a:pt x="2089193" y="573168"/>
                  <a:pt x="2091574" y="574756"/>
                </a:cubicBezTo>
                <a:cubicBezTo>
                  <a:pt x="2096300" y="578129"/>
                  <a:pt x="2100758" y="581484"/>
                  <a:pt x="2104950" y="584820"/>
                </a:cubicBezTo>
                <a:cubicBezTo>
                  <a:pt x="2112888" y="591059"/>
                  <a:pt x="2116466" y="596404"/>
                  <a:pt x="2115685" y="600857"/>
                </a:cubicBezTo>
                <a:cubicBezTo>
                  <a:pt x="2115685" y="605049"/>
                  <a:pt x="2110866" y="608025"/>
                  <a:pt x="2101230" y="609786"/>
                </a:cubicBezTo>
                <a:cubicBezTo>
                  <a:pt x="2098489" y="613185"/>
                  <a:pt x="2092486" y="618747"/>
                  <a:pt x="2083221" y="626474"/>
                </a:cubicBezTo>
                <a:cubicBezTo>
                  <a:pt x="2078471" y="631211"/>
                  <a:pt x="2075284" y="634169"/>
                  <a:pt x="2073659" y="635348"/>
                </a:cubicBezTo>
                <a:cubicBezTo>
                  <a:pt x="2081919" y="648097"/>
                  <a:pt x="2090731" y="659545"/>
                  <a:pt x="2100095" y="669690"/>
                </a:cubicBezTo>
                <a:cubicBezTo>
                  <a:pt x="2105217" y="674217"/>
                  <a:pt x="2108367" y="676095"/>
                  <a:pt x="2109545" y="675327"/>
                </a:cubicBezTo>
                <a:cubicBezTo>
                  <a:pt x="2111356" y="675327"/>
                  <a:pt x="2113043" y="674291"/>
                  <a:pt x="2114606" y="672220"/>
                </a:cubicBezTo>
                <a:cubicBezTo>
                  <a:pt x="2116850" y="667730"/>
                  <a:pt x="2119988" y="661058"/>
                  <a:pt x="2124019" y="652202"/>
                </a:cubicBezTo>
                <a:cubicBezTo>
                  <a:pt x="2126251" y="647750"/>
                  <a:pt x="2129699" y="639688"/>
                  <a:pt x="2134362" y="628018"/>
                </a:cubicBezTo>
                <a:cubicBezTo>
                  <a:pt x="2137773" y="621407"/>
                  <a:pt x="2141382" y="618977"/>
                  <a:pt x="2145190" y="620725"/>
                </a:cubicBezTo>
                <a:cubicBezTo>
                  <a:pt x="2148092" y="622338"/>
                  <a:pt x="2148762" y="625934"/>
                  <a:pt x="2147199" y="631515"/>
                </a:cubicBezTo>
                <a:cubicBezTo>
                  <a:pt x="2147199" y="633524"/>
                  <a:pt x="2146808" y="636451"/>
                  <a:pt x="2146027" y="640296"/>
                </a:cubicBezTo>
                <a:cubicBezTo>
                  <a:pt x="2142046" y="641164"/>
                  <a:pt x="2141643" y="643335"/>
                  <a:pt x="2144818" y="646807"/>
                </a:cubicBezTo>
                <a:cubicBezTo>
                  <a:pt x="2144049" y="651371"/>
                  <a:pt x="2142858" y="657256"/>
                  <a:pt x="2141246" y="664462"/>
                </a:cubicBezTo>
                <a:cubicBezTo>
                  <a:pt x="2140551" y="667972"/>
                  <a:pt x="2140204" y="670446"/>
                  <a:pt x="2140204" y="671885"/>
                </a:cubicBezTo>
                <a:cubicBezTo>
                  <a:pt x="2140204" y="681286"/>
                  <a:pt x="2140551" y="688436"/>
                  <a:pt x="2141246" y="693335"/>
                </a:cubicBezTo>
                <a:lnTo>
                  <a:pt x="2139499" y="698136"/>
                </a:lnTo>
                <a:lnTo>
                  <a:pt x="2140385" y="698362"/>
                </a:lnTo>
                <a:cubicBezTo>
                  <a:pt x="2141771" y="699333"/>
                  <a:pt x="2144042" y="701762"/>
                  <a:pt x="2147199" y="705650"/>
                </a:cubicBezTo>
                <a:cubicBezTo>
                  <a:pt x="2147199" y="711380"/>
                  <a:pt x="2145624" y="715820"/>
                  <a:pt x="2142474" y="718970"/>
                </a:cubicBezTo>
                <a:cubicBezTo>
                  <a:pt x="2138604" y="721860"/>
                  <a:pt x="2134319" y="723305"/>
                  <a:pt x="2129619" y="723305"/>
                </a:cubicBezTo>
                <a:cubicBezTo>
                  <a:pt x="2121111" y="723305"/>
                  <a:pt x="2109762" y="718716"/>
                  <a:pt x="2095574" y="709538"/>
                </a:cubicBezTo>
                <a:cubicBezTo>
                  <a:pt x="2086372" y="702643"/>
                  <a:pt x="2078168" y="695189"/>
                  <a:pt x="2070962" y="687177"/>
                </a:cubicBezTo>
                <a:cubicBezTo>
                  <a:pt x="2059800" y="675209"/>
                  <a:pt x="2052600" y="665460"/>
                  <a:pt x="2049363" y="657932"/>
                </a:cubicBezTo>
                <a:cubicBezTo>
                  <a:pt x="2049115" y="659780"/>
                  <a:pt x="2045959" y="662441"/>
                  <a:pt x="2039894" y="665913"/>
                </a:cubicBezTo>
                <a:cubicBezTo>
                  <a:pt x="2035739" y="667984"/>
                  <a:pt x="2032893" y="669789"/>
                  <a:pt x="2031355" y="671327"/>
                </a:cubicBezTo>
                <a:cubicBezTo>
                  <a:pt x="2015269" y="679376"/>
                  <a:pt x="2002631" y="685317"/>
                  <a:pt x="1993441" y="689149"/>
                </a:cubicBezTo>
                <a:cubicBezTo>
                  <a:pt x="1989968" y="690030"/>
                  <a:pt x="1987167" y="690369"/>
                  <a:pt x="1985037" y="690168"/>
                </a:cubicBezTo>
                <a:lnTo>
                  <a:pt x="1981967" y="688605"/>
                </a:lnTo>
                <a:lnTo>
                  <a:pt x="1981958" y="688763"/>
                </a:lnTo>
                <a:cubicBezTo>
                  <a:pt x="1981533" y="692071"/>
                  <a:pt x="1980896" y="695003"/>
                  <a:pt x="1980047" y="697558"/>
                </a:cubicBezTo>
                <a:cubicBezTo>
                  <a:pt x="1978347" y="702655"/>
                  <a:pt x="1974912" y="708224"/>
                  <a:pt x="1969740" y="714264"/>
                </a:cubicBezTo>
                <a:cubicBezTo>
                  <a:pt x="1962932" y="721073"/>
                  <a:pt x="1956687" y="724477"/>
                  <a:pt x="1951006" y="724477"/>
                </a:cubicBezTo>
                <a:cubicBezTo>
                  <a:pt x="1947162" y="724477"/>
                  <a:pt x="1944228" y="722449"/>
                  <a:pt x="1942207" y="718394"/>
                </a:cubicBezTo>
                <a:cubicBezTo>
                  <a:pt x="1942207" y="718394"/>
                  <a:pt x="1941823" y="718009"/>
                  <a:pt x="1941054" y="717240"/>
                </a:cubicBezTo>
                <a:cubicBezTo>
                  <a:pt x="1941054" y="717240"/>
                  <a:pt x="1940458" y="716056"/>
                  <a:pt x="1939268" y="713687"/>
                </a:cubicBezTo>
                <a:cubicBezTo>
                  <a:pt x="1939268" y="713129"/>
                  <a:pt x="1938263" y="711504"/>
                  <a:pt x="1936254" y="708813"/>
                </a:cubicBezTo>
                <a:cubicBezTo>
                  <a:pt x="1933997" y="704311"/>
                  <a:pt x="1930722" y="699914"/>
                  <a:pt x="1926431" y="695623"/>
                </a:cubicBezTo>
                <a:lnTo>
                  <a:pt x="1921743" y="692107"/>
                </a:lnTo>
                <a:cubicBezTo>
                  <a:pt x="1918643" y="688262"/>
                  <a:pt x="1917483" y="685577"/>
                  <a:pt x="1918264" y="684052"/>
                </a:cubicBezTo>
                <a:cubicBezTo>
                  <a:pt x="1918264" y="682129"/>
                  <a:pt x="1923163" y="681168"/>
                  <a:pt x="1932961" y="681168"/>
                </a:cubicBezTo>
                <a:cubicBezTo>
                  <a:pt x="1933730" y="681949"/>
                  <a:pt x="1935646" y="682340"/>
                  <a:pt x="1938709" y="682340"/>
                </a:cubicBezTo>
                <a:cubicBezTo>
                  <a:pt x="1941810" y="683121"/>
                  <a:pt x="1943968" y="683512"/>
                  <a:pt x="1945184" y="683512"/>
                </a:cubicBezTo>
                <a:cubicBezTo>
                  <a:pt x="1946585" y="683512"/>
                  <a:pt x="1947726" y="683214"/>
                  <a:pt x="1948606" y="682619"/>
                </a:cubicBezTo>
                <a:cubicBezTo>
                  <a:pt x="1948606" y="682619"/>
                  <a:pt x="1948606" y="682073"/>
                  <a:pt x="1948606" y="680982"/>
                </a:cubicBezTo>
                <a:cubicBezTo>
                  <a:pt x="1949388" y="678650"/>
                  <a:pt x="1949779" y="676393"/>
                  <a:pt x="1949779" y="674210"/>
                </a:cubicBezTo>
                <a:cubicBezTo>
                  <a:pt x="1949779" y="661758"/>
                  <a:pt x="1949779" y="649722"/>
                  <a:pt x="1949779" y="638101"/>
                </a:cubicBezTo>
                <a:cubicBezTo>
                  <a:pt x="1948898" y="640767"/>
                  <a:pt x="1946920" y="643254"/>
                  <a:pt x="1943844" y="645561"/>
                </a:cubicBezTo>
                <a:cubicBezTo>
                  <a:pt x="1943038" y="646367"/>
                  <a:pt x="1941413" y="647576"/>
                  <a:pt x="1938970" y="649189"/>
                </a:cubicBezTo>
                <a:cubicBezTo>
                  <a:pt x="1935026" y="652364"/>
                  <a:pt x="1931584" y="654683"/>
                  <a:pt x="1928645" y="656146"/>
                </a:cubicBezTo>
                <a:cubicBezTo>
                  <a:pt x="1926809" y="657969"/>
                  <a:pt x="1925123" y="660431"/>
                  <a:pt x="1923585" y="663532"/>
                </a:cubicBezTo>
                <a:cubicBezTo>
                  <a:pt x="1922791" y="664326"/>
                  <a:pt x="1921997" y="665498"/>
                  <a:pt x="1921204" y="667048"/>
                </a:cubicBezTo>
                <a:cubicBezTo>
                  <a:pt x="1919406" y="668871"/>
                  <a:pt x="1917384" y="670893"/>
                  <a:pt x="1915139" y="673113"/>
                </a:cubicBezTo>
                <a:cubicBezTo>
                  <a:pt x="1910773" y="673113"/>
                  <a:pt x="1906587" y="671110"/>
                  <a:pt x="1902581" y="667104"/>
                </a:cubicBezTo>
                <a:cubicBezTo>
                  <a:pt x="1895574" y="660878"/>
                  <a:pt x="1888350" y="653356"/>
                  <a:pt x="1880908" y="644538"/>
                </a:cubicBezTo>
                <a:cubicBezTo>
                  <a:pt x="1905316" y="634219"/>
                  <a:pt x="1928273" y="623131"/>
                  <a:pt x="1949779" y="611275"/>
                </a:cubicBezTo>
                <a:lnTo>
                  <a:pt x="1949779" y="577398"/>
                </a:lnTo>
                <a:lnTo>
                  <a:pt x="1933891" y="579723"/>
                </a:lnTo>
                <a:cubicBezTo>
                  <a:pt x="1927256" y="580455"/>
                  <a:pt x="1918760" y="581614"/>
                  <a:pt x="1908404" y="583202"/>
                </a:cubicBezTo>
                <a:cubicBezTo>
                  <a:pt x="1904374" y="583996"/>
                  <a:pt x="1900945" y="584393"/>
                  <a:pt x="1898117" y="584393"/>
                </a:cubicBezTo>
                <a:cubicBezTo>
                  <a:pt x="1896306" y="582545"/>
                  <a:pt x="1894569" y="579562"/>
                  <a:pt x="1892908" y="575444"/>
                </a:cubicBezTo>
                <a:cubicBezTo>
                  <a:pt x="1891358" y="572331"/>
                  <a:pt x="1890080" y="568660"/>
                  <a:pt x="1889075" y="564431"/>
                </a:cubicBezTo>
                <a:cubicBezTo>
                  <a:pt x="1902668" y="564431"/>
                  <a:pt x="1916379" y="564065"/>
                  <a:pt x="1930208" y="563333"/>
                </a:cubicBezTo>
                <a:cubicBezTo>
                  <a:pt x="1932701" y="562515"/>
                  <a:pt x="1936781" y="562106"/>
                  <a:pt x="1942449" y="562106"/>
                </a:cubicBezTo>
                <a:cubicBezTo>
                  <a:pt x="1947087" y="561324"/>
                  <a:pt x="1949530" y="560934"/>
                  <a:pt x="1949779" y="560934"/>
                </a:cubicBezTo>
                <a:lnTo>
                  <a:pt x="1949779" y="538795"/>
                </a:lnTo>
                <a:cubicBezTo>
                  <a:pt x="1949779" y="529717"/>
                  <a:pt x="1949524" y="522350"/>
                  <a:pt x="1949016" y="516694"/>
                </a:cubicBezTo>
                <a:cubicBezTo>
                  <a:pt x="1948470" y="517451"/>
                  <a:pt x="1945859" y="518611"/>
                  <a:pt x="1941184" y="520173"/>
                </a:cubicBezTo>
                <a:cubicBezTo>
                  <a:pt x="1936558" y="520942"/>
                  <a:pt x="1929166" y="522889"/>
                  <a:pt x="1919009" y="526015"/>
                </a:cubicBezTo>
                <a:cubicBezTo>
                  <a:pt x="1914258" y="526796"/>
                  <a:pt x="1910531" y="527187"/>
                  <a:pt x="1907828" y="527187"/>
                </a:cubicBezTo>
                <a:cubicBezTo>
                  <a:pt x="1903102" y="527187"/>
                  <a:pt x="1900740" y="525816"/>
                  <a:pt x="1900740" y="523075"/>
                </a:cubicBezTo>
                <a:cubicBezTo>
                  <a:pt x="1899971" y="519665"/>
                  <a:pt x="1904386" y="515708"/>
                  <a:pt x="1913985" y="511206"/>
                </a:cubicBezTo>
                <a:cubicBezTo>
                  <a:pt x="1918562" y="508912"/>
                  <a:pt x="1927765" y="503926"/>
                  <a:pt x="1941593" y="496249"/>
                </a:cubicBezTo>
                <a:cubicBezTo>
                  <a:pt x="1954640" y="489341"/>
                  <a:pt x="1969374" y="478210"/>
                  <a:pt x="1985795" y="462856"/>
                </a:cubicBezTo>
                <a:cubicBezTo>
                  <a:pt x="1992666" y="468362"/>
                  <a:pt x="1999233" y="475810"/>
                  <a:pt x="2005496" y="485199"/>
                </a:cubicBezTo>
                <a:cubicBezTo>
                  <a:pt x="2006339" y="486042"/>
                  <a:pt x="2007176" y="487295"/>
                  <a:pt x="2008007" y="488957"/>
                </a:cubicBezTo>
                <a:cubicBezTo>
                  <a:pt x="2010525" y="492318"/>
                  <a:pt x="2011784" y="494922"/>
                  <a:pt x="2011784" y="496770"/>
                </a:cubicBezTo>
                <a:cubicBezTo>
                  <a:pt x="2011784" y="498109"/>
                  <a:pt x="2011213" y="499908"/>
                  <a:pt x="2010072" y="502165"/>
                </a:cubicBezTo>
                <a:cubicBezTo>
                  <a:pt x="2007530" y="505625"/>
                  <a:pt x="2001099" y="506183"/>
                  <a:pt x="1990781" y="503839"/>
                </a:cubicBezTo>
                <a:cubicBezTo>
                  <a:pt x="1989144" y="504509"/>
                  <a:pt x="1985869" y="505662"/>
                  <a:pt x="1980958" y="507300"/>
                </a:cubicBezTo>
                <a:cubicBezTo>
                  <a:pt x="1975054" y="509520"/>
                  <a:pt x="1970931" y="510096"/>
                  <a:pt x="1968587" y="509030"/>
                </a:cubicBezTo>
                <a:cubicBezTo>
                  <a:pt x="1972010" y="508769"/>
                  <a:pt x="1974999" y="509495"/>
                  <a:pt x="1977554" y="511206"/>
                </a:cubicBezTo>
                <a:cubicBezTo>
                  <a:pt x="1986917" y="514605"/>
                  <a:pt x="1992101" y="518307"/>
                  <a:pt x="1993106" y="522313"/>
                </a:cubicBezTo>
                <a:cubicBezTo>
                  <a:pt x="1993106" y="524967"/>
                  <a:pt x="1990861" y="528539"/>
                  <a:pt x="1986371" y="533028"/>
                </a:cubicBezTo>
                <a:cubicBezTo>
                  <a:pt x="1985566" y="533028"/>
                  <a:pt x="1984970" y="533227"/>
                  <a:pt x="1984586" y="533624"/>
                </a:cubicBezTo>
                <a:cubicBezTo>
                  <a:pt x="1982986" y="534430"/>
                  <a:pt x="1982322" y="534696"/>
                  <a:pt x="1982595" y="534424"/>
                </a:cubicBezTo>
                <a:cubicBezTo>
                  <a:pt x="1982595" y="541232"/>
                  <a:pt x="1982595" y="548891"/>
                  <a:pt x="1982595" y="557399"/>
                </a:cubicBezTo>
                <a:cubicBezTo>
                  <a:pt x="1984282" y="557486"/>
                  <a:pt x="1990384" y="557120"/>
                  <a:pt x="2000901" y="556301"/>
                </a:cubicBezTo>
                <a:cubicBezTo>
                  <a:pt x="2010451" y="555495"/>
                  <a:pt x="2016366" y="555092"/>
                  <a:pt x="2018649" y="555092"/>
                </a:cubicBezTo>
                <a:cubicBezTo>
                  <a:pt x="2018649" y="553827"/>
                  <a:pt x="2018258" y="549288"/>
                  <a:pt x="2017477" y="541474"/>
                </a:cubicBezTo>
                <a:cubicBezTo>
                  <a:pt x="2015926" y="522722"/>
                  <a:pt x="2014760" y="506760"/>
                  <a:pt x="2013979" y="493589"/>
                </a:cubicBezTo>
                <a:cubicBezTo>
                  <a:pt x="2013979" y="489632"/>
                  <a:pt x="2013601" y="481205"/>
                  <a:pt x="2012844" y="468307"/>
                </a:cubicBezTo>
                <a:cubicBezTo>
                  <a:pt x="2012051" y="462726"/>
                  <a:pt x="2011654" y="457405"/>
                  <a:pt x="2011654" y="452345"/>
                </a:cubicBezTo>
                <a:close/>
                <a:moveTo>
                  <a:pt x="7234665" y="451173"/>
                </a:moveTo>
                <a:cubicBezTo>
                  <a:pt x="7245666" y="453666"/>
                  <a:pt x="7258205" y="457250"/>
                  <a:pt x="7272282" y="461926"/>
                </a:cubicBezTo>
                <a:cubicBezTo>
                  <a:pt x="7279202" y="463910"/>
                  <a:pt x="7282662" y="466576"/>
                  <a:pt x="7282662" y="469925"/>
                </a:cubicBezTo>
                <a:cubicBezTo>
                  <a:pt x="7282662" y="473460"/>
                  <a:pt x="7279549" y="477565"/>
                  <a:pt x="7273323" y="482241"/>
                </a:cubicBezTo>
                <a:cubicBezTo>
                  <a:pt x="7273323" y="499939"/>
                  <a:pt x="7273993" y="515268"/>
                  <a:pt x="7275332" y="528229"/>
                </a:cubicBezTo>
                <a:cubicBezTo>
                  <a:pt x="7276572" y="528291"/>
                  <a:pt x="7281056" y="527540"/>
                  <a:pt x="7288782" y="525978"/>
                </a:cubicBezTo>
                <a:cubicBezTo>
                  <a:pt x="7292044" y="525159"/>
                  <a:pt x="7293694" y="524750"/>
                  <a:pt x="7293731" y="524750"/>
                </a:cubicBezTo>
                <a:cubicBezTo>
                  <a:pt x="7294897" y="521277"/>
                  <a:pt x="7297092" y="515529"/>
                  <a:pt x="7300317" y="507504"/>
                </a:cubicBezTo>
                <a:cubicBezTo>
                  <a:pt x="7300912" y="506326"/>
                  <a:pt x="7301210" y="504280"/>
                  <a:pt x="7301210" y="501365"/>
                </a:cubicBezTo>
                <a:cubicBezTo>
                  <a:pt x="7315063" y="507951"/>
                  <a:pt x="7324842" y="512465"/>
                  <a:pt x="7330548" y="514908"/>
                </a:cubicBezTo>
                <a:cubicBezTo>
                  <a:pt x="7335843" y="519336"/>
                  <a:pt x="7338950" y="523361"/>
                  <a:pt x="7339868" y="526982"/>
                </a:cubicBezTo>
                <a:cubicBezTo>
                  <a:pt x="7339868" y="530591"/>
                  <a:pt x="7334907" y="533388"/>
                  <a:pt x="7324985" y="535372"/>
                </a:cubicBezTo>
                <a:cubicBezTo>
                  <a:pt x="7323559" y="535372"/>
                  <a:pt x="7320186" y="536135"/>
                  <a:pt x="7314864" y="537661"/>
                </a:cubicBezTo>
                <a:cubicBezTo>
                  <a:pt x="7308453" y="538467"/>
                  <a:pt x="7302940" y="539260"/>
                  <a:pt x="7298326" y="540042"/>
                </a:cubicBezTo>
                <a:cubicBezTo>
                  <a:pt x="7296664" y="540042"/>
                  <a:pt x="7293985" y="540408"/>
                  <a:pt x="7290290" y="541139"/>
                </a:cubicBezTo>
                <a:cubicBezTo>
                  <a:pt x="7283282" y="542702"/>
                  <a:pt x="7278792" y="543663"/>
                  <a:pt x="7276820" y="544023"/>
                </a:cubicBezTo>
                <a:cubicBezTo>
                  <a:pt x="7278358" y="556847"/>
                  <a:pt x="7280088" y="567922"/>
                  <a:pt x="7282011" y="577249"/>
                </a:cubicBezTo>
                <a:lnTo>
                  <a:pt x="7312874" y="570961"/>
                </a:lnTo>
                <a:cubicBezTo>
                  <a:pt x="7312874" y="571147"/>
                  <a:pt x="7313265" y="570285"/>
                  <a:pt x="7314046" y="568375"/>
                </a:cubicBezTo>
                <a:cubicBezTo>
                  <a:pt x="7316378" y="560437"/>
                  <a:pt x="7319212" y="552109"/>
                  <a:pt x="7322548" y="543390"/>
                </a:cubicBezTo>
                <a:cubicBezTo>
                  <a:pt x="7330498" y="547496"/>
                  <a:pt x="7340457" y="552742"/>
                  <a:pt x="7352425" y="559129"/>
                </a:cubicBezTo>
                <a:cubicBezTo>
                  <a:pt x="7359618" y="562800"/>
                  <a:pt x="7362824" y="566980"/>
                  <a:pt x="7362044" y="571668"/>
                </a:cubicBezTo>
                <a:cubicBezTo>
                  <a:pt x="7362044" y="575996"/>
                  <a:pt x="7357920" y="578675"/>
                  <a:pt x="7349672" y="579704"/>
                </a:cubicBezTo>
                <a:cubicBezTo>
                  <a:pt x="7342640" y="581280"/>
                  <a:pt x="7334138" y="582830"/>
                  <a:pt x="7324166" y="584355"/>
                </a:cubicBezTo>
                <a:cubicBezTo>
                  <a:pt x="7321748" y="585162"/>
                  <a:pt x="7320160" y="585565"/>
                  <a:pt x="7319404" y="585565"/>
                </a:cubicBezTo>
                <a:cubicBezTo>
                  <a:pt x="7317184" y="586123"/>
                  <a:pt x="7312167" y="587270"/>
                  <a:pt x="7304354" y="589006"/>
                </a:cubicBezTo>
                <a:cubicBezTo>
                  <a:pt x="7294147" y="591363"/>
                  <a:pt x="7287306" y="592987"/>
                  <a:pt x="7283834" y="593880"/>
                </a:cubicBezTo>
                <a:cubicBezTo>
                  <a:pt x="7286898" y="605960"/>
                  <a:pt x="7289911" y="616763"/>
                  <a:pt x="7292876" y="626288"/>
                </a:cubicBezTo>
                <a:cubicBezTo>
                  <a:pt x="7300068" y="614245"/>
                  <a:pt x="7307554" y="601012"/>
                  <a:pt x="7315330" y="586588"/>
                </a:cubicBezTo>
                <a:cubicBezTo>
                  <a:pt x="7319311" y="589416"/>
                  <a:pt x="7322926" y="592454"/>
                  <a:pt x="7326176" y="595704"/>
                </a:cubicBezTo>
                <a:cubicBezTo>
                  <a:pt x="7331608" y="599573"/>
                  <a:pt x="7335428" y="602618"/>
                  <a:pt x="7337636" y="604838"/>
                </a:cubicBezTo>
                <a:cubicBezTo>
                  <a:pt x="7343787" y="610989"/>
                  <a:pt x="7346863" y="615473"/>
                  <a:pt x="7346863" y="618288"/>
                </a:cubicBezTo>
                <a:cubicBezTo>
                  <a:pt x="7347644" y="624266"/>
                  <a:pt x="7342714" y="627720"/>
                  <a:pt x="7332073" y="628650"/>
                </a:cubicBezTo>
                <a:cubicBezTo>
                  <a:pt x="7329555" y="631168"/>
                  <a:pt x="7325239" y="635484"/>
                  <a:pt x="7319125" y="641598"/>
                </a:cubicBezTo>
                <a:cubicBezTo>
                  <a:pt x="7313668" y="647837"/>
                  <a:pt x="7310078" y="651595"/>
                  <a:pt x="7308354" y="652872"/>
                </a:cubicBezTo>
                <a:cubicBezTo>
                  <a:pt x="7314939" y="663141"/>
                  <a:pt x="7319478" y="669218"/>
                  <a:pt x="7321972" y="671104"/>
                </a:cubicBezTo>
                <a:cubicBezTo>
                  <a:pt x="7323856" y="672369"/>
                  <a:pt x="7325128" y="673001"/>
                  <a:pt x="7325785" y="673001"/>
                </a:cubicBezTo>
                <a:cubicBezTo>
                  <a:pt x="7326492" y="673001"/>
                  <a:pt x="7328458" y="670093"/>
                  <a:pt x="7331682" y="664276"/>
                </a:cubicBezTo>
                <a:cubicBezTo>
                  <a:pt x="7334857" y="657132"/>
                  <a:pt x="7341096" y="646590"/>
                  <a:pt x="7350398" y="632650"/>
                </a:cubicBezTo>
                <a:cubicBezTo>
                  <a:pt x="7354974" y="626064"/>
                  <a:pt x="7358502" y="623950"/>
                  <a:pt x="7360983" y="626306"/>
                </a:cubicBezTo>
                <a:cubicBezTo>
                  <a:pt x="7363252" y="626306"/>
                  <a:pt x="7363606" y="629599"/>
                  <a:pt x="7362044" y="636185"/>
                </a:cubicBezTo>
                <a:cubicBezTo>
                  <a:pt x="7362044" y="637053"/>
                  <a:pt x="7361231" y="639533"/>
                  <a:pt x="7359606" y="643626"/>
                </a:cubicBezTo>
                <a:cubicBezTo>
                  <a:pt x="7358825" y="648265"/>
                  <a:pt x="7358044" y="652140"/>
                  <a:pt x="7357262" y="655253"/>
                </a:cubicBezTo>
                <a:cubicBezTo>
                  <a:pt x="7355004" y="664295"/>
                  <a:pt x="7353876" y="672059"/>
                  <a:pt x="7353876" y="678545"/>
                </a:cubicBezTo>
                <a:cubicBezTo>
                  <a:pt x="7353083" y="688020"/>
                  <a:pt x="7353474" y="695499"/>
                  <a:pt x="7355048" y="700981"/>
                </a:cubicBezTo>
                <a:cubicBezTo>
                  <a:pt x="7355048" y="701638"/>
                  <a:pt x="7356214" y="704305"/>
                  <a:pt x="7358546" y="708980"/>
                </a:cubicBezTo>
                <a:cubicBezTo>
                  <a:pt x="7358546" y="709749"/>
                  <a:pt x="7358936" y="710915"/>
                  <a:pt x="7359718" y="712478"/>
                </a:cubicBezTo>
                <a:cubicBezTo>
                  <a:pt x="7359718" y="714202"/>
                  <a:pt x="7359718" y="715454"/>
                  <a:pt x="7359718" y="716236"/>
                </a:cubicBezTo>
                <a:cubicBezTo>
                  <a:pt x="7359718" y="722536"/>
                  <a:pt x="7357250" y="726672"/>
                  <a:pt x="7352314" y="728644"/>
                </a:cubicBezTo>
                <a:cubicBezTo>
                  <a:pt x="7351198" y="729760"/>
                  <a:pt x="7348190" y="730319"/>
                  <a:pt x="7343291" y="730319"/>
                </a:cubicBezTo>
                <a:cubicBezTo>
                  <a:pt x="7336160" y="730319"/>
                  <a:pt x="7327726" y="726257"/>
                  <a:pt x="7317990" y="718133"/>
                </a:cubicBezTo>
                <a:cubicBezTo>
                  <a:pt x="7305030" y="708422"/>
                  <a:pt x="7293266" y="693806"/>
                  <a:pt x="7282700" y="674285"/>
                </a:cubicBezTo>
                <a:cubicBezTo>
                  <a:pt x="7261156" y="692727"/>
                  <a:pt x="7238132" y="705898"/>
                  <a:pt x="7213624" y="713799"/>
                </a:cubicBezTo>
                <a:cubicBezTo>
                  <a:pt x="7203529" y="716254"/>
                  <a:pt x="7198481" y="716031"/>
                  <a:pt x="7198481" y="713129"/>
                </a:cubicBezTo>
                <a:cubicBezTo>
                  <a:pt x="7197700" y="711517"/>
                  <a:pt x="7200410" y="707709"/>
                  <a:pt x="7206611" y="701706"/>
                </a:cubicBezTo>
                <a:cubicBezTo>
                  <a:pt x="7233611" y="684728"/>
                  <a:pt x="7255024" y="667736"/>
                  <a:pt x="7270849" y="650733"/>
                </a:cubicBezTo>
                <a:cubicBezTo>
                  <a:pt x="7263928" y="636036"/>
                  <a:pt x="7258384" y="619373"/>
                  <a:pt x="7254218" y="600745"/>
                </a:cubicBezTo>
                <a:cubicBezTo>
                  <a:pt x="7246478" y="603077"/>
                  <a:pt x="7232612" y="606965"/>
                  <a:pt x="7212620" y="612409"/>
                </a:cubicBezTo>
                <a:cubicBezTo>
                  <a:pt x="7210710" y="610810"/>
                  <a:pt x="7208980" y="608844"/>
                  <a:pt x="7207430" y="606512"/>
                </a:cubicBezTo>
                <a:cubicBezTo>
                  <a:pt x="7205755" y="604850"/>
                  <a:pt x="7204762" y="603703"/>
                  <a:pt x="7204453" y="603071"/>
                </a:cubicBezTo>
                <a:cubicBezTo>
                  <a:pt x="7205185" y="603071"/>
                  <a:pt x="7204974" y="603071"/>
                  <a:pt x="7203820" y="603071"/>
                </a:cubicBezTo>
                <a:cubicBezTo>
                  <a:pt x="7200695" y="603852"/>
                  <a:pt x="7195567" y="604243"/>
                  <a:pt x="7188436" y="604243"/>
                </a:cubicBezTo>
                <a:cubicBezTo>
                  <a:pt x="7184528" y="605024"/>
                  <a:pt x="7181304" y="605415"/>
                  <a:pt x="7178762" y="605415"/>
                </a:cubicBezTo>
                <a:lnTo>
                  <a:pt x="7178762" y="643812"/>
                </a:lnTo>
                <a:cubicBezTo>
                  <a:pt x="7176430" y="643812"/>
                  <a:pt x="7176492" y="643198"/>
                  <a:pt x="7178948" y="641970"/>
                </a:cubicBezTo>
                <a:cubicBezTo>
                  <a:pt x="7183040" y="639502"/>
                  <a:pt x="7186742" y="637859"/>
                  <a:pt x="7190054" y="637041"/>
                </a:cubicBezTo>
                <a:lnTo>
                  <a:pt x="7209494" y="627888"/>
                </a:lnTo>
                <a:cubicBezTo>
                  <a:pt x="7215932" y="625258"/>
                  <a:pt x="7219733" y="625122"/>
                  <a:pt x="7220898" y="627478"/>
                </a:cubicBezTo>
                <a:cubicBezTo>
                  <a:pt x="7222386" y="627478"/>
                  <a:pt x="7223131" y="628657"/>
                  <a:pt x="7223131" y="631013"/>
                </a:cubicBezTo>
                <a:cubicBezTo>
                  <a:pt x="7223131" y="633791"/>
                  <a:pt x="7221152" y="636650"/>
                  <a:pt x="7217196" y="639589"/>
                </a:cubicBezTo>
                <a:cubicBezTo>
                  <a:pt x="7216291" y="640519"/>
                  <a:pt x="7215020" y="641400"/>
                  <a:pt x="7213382" y="642231"/>
                </a:cubicBezTo>
                <a:cubicBezTo>
                  <a:pt x="7212750" y="642851"/>
                  <a:pt x="7207944" y="646020"/>
                  <a:pt x="7198965" y="651737"/>
                </a:cubicBezTo>
                <a:cubicBezTo>
                  <a:pt x="7192094" y="654788"/>
                  <a:pt x="7182507" y="660543"/>
                  <a:pt x="7170204" y="669001"/>
                </a:cubicBezTo>
                <a:cubicBezTo>
                  <a:pt x="7157640" y="677633"/>
                  <a:pt x="7142528" y="686557"/>
                  <a:pt x="7124867" y="695772"/>
                </a:cubicBezTo>
                <a:cubicBezTo>
                  <a:pt x="7122734" y="697893"/>
                  <a:pt x="7120892" y="699734"/>
                  <a:pt x="7119342" y="701297"/>
                </a:cubicBezTo>
                <a:cubicBezTo>
                  <a:pt x="7116898" y="703740"/>
                  <a:pt x="7113258" y="706407"/>
                  <a:pt x="7108422" y="709297"/>
                </a:cubicBezTo>
                <a:cubicBezTo>
                  <a:pt x="7104428" y="709297"/>
                  <a:pt x="7099628" y="706500"/>
                  <a:pt x="7094022" y="700906"/>
                </a:cubicBezTo>
                <a:cubicBezTo>
                  <a:pt x="7090848" y="694544"/>
                  <a:pt x="7085583" y="686687"/>
                  <a:pt x="7078228" y="677336"/>
                </a:cubicBezTo>
                <a:cubicBezTo>
                  <a:pt x="7081093" y="675401"/>
                  <a:pt x="7084696" y="673993"/>
                  <a:pt x="7089036" y="673113"/>
                </a:cubicBezTo>
                <a:cubicBezTo>
                  <a:pt x="7097185" y="670893"/>
                  <a:pt x="7103312" y="668896"/>
                  <a:pt x="7107417" y="667122"/>
                </a:cubicBezTo>
                <a:cubicBezTo>
                  <a:pt x="7107417" y="664071"/>
                  <a:pt x="7107417" y="659433"/>
                  <a:pt x="7107417" y="653207"/>
                </a:cubicBezTo>
                <a:lnTo>
                  <a:pt x="7107417" y="640352"/>
                </a:lnTo>
                <a:cubicBezTo>
                  <a:pt x="7107417" y="629463"/>
                  <a:pt x="7107417" y="618183"/>
                  <a:pt x="7107417" y="606512"/>
                </a:cubicBezTo>
                <a:cubicBezTo>
                  <a:pt x="7107417" y="604429"/>
                  <a:pt x="7107026" y="599511"/>
                  <a:pt x="7106245" y="591760"/>
                </a:cubicBezTo>
                <a:cubicBezTo>
                  <a:pt x="7105476" y="585546"/>
                  <a:pt x="7105092" y="579153"/>
                  <a:pt x="7105092" y="572579"/>
                </a:cubicBezTo>
                <a:cubicBezTo>
                  <a:pt x="7116786" y="576585"/>
                  <a:pt x="7125184" y="579444"/>
                  <a:pt x="7130280" y="581156"/>
                </a:cubicBezTo>
                <a:cubicBezTo>
                  <a:pt x="7139260" y="585633"/>
                  <a:pt x="7143750" y="589391"/>
                  <a:pt x="7143750" y="592429"/>
                </a:cubicBezTo>
                <a:cubicBezTo>
                  <a:pt x="7144531" y="595852"/>
                  <a:pt x="7142584" y="599244"/>
                  <a:pt x="7137908" y="602605"/>
                </a:cubicBezTo>
                <a:cubicBezTo>
                  <a:pt x="7137908" y="606760"/>
                  <a:pt x="7137908" y="612732"/>
                  <a:pt x="7137908" y="620521"/>
                </a:cubicBezTo>
                <a:lnTo>
                  <a:pt x="7137908" y="657802"/>
                </a:lnTo>
                <a:cubicBezTo>
                  <a:pt x="7136767" y="658013"/>
                  <a:pt x="7138231" y="657312"/>
                  <a:pt x="7142298" y="655700"/>
                </a:cubicBezTo>
                <a:cubicBezTo>
                  <a:pt x="7146032" y="654956"/>
                  <a:pt x="7148022" y="654522"/>
                  <a:pt x="7148270" y="654398"/>
                </a:cubicBezTo>
                <a:lnTo>
                  <a:pt x="7148270" y="574979"/>
                </a:lnTo>
                <a:cubicBezTo>
                  <a:pt x="7148270" y="570316"/>
                  <a:pt x="7148270" y="564115"/>
                  <a:pt x="7148270" y="556376"/>
                </a:cubicBezTo>
                <a:lnTo>
                  <a:pt x="7143750" y="556376"/>
                </a:lnTo>
                <a:cubicBezTo>
                  <a:pt x="7143750" y="559675"/>
                  <a:pt x="7142174" y="562899"/>
                  <a:pt x="7139024" y="566050"/>
                </a:cubicBezTo>
                <a:cubicBezTo>
                  <a:pt x="7135564" y="568642"/>
                  <a:pt x="7131880" y="570725"/>
                  <a:pt x="7127974" y="572300"/>
                </a:cubicBezTo>
                <a:cubicBezTo>
                  <a:pt x="7124092" y="574917"/>
                  <a:pt x="7120544" y="575835"/>
                  <a:pt x="7117332" y="575054"/>
                </a:cubicBezTo>
                <a:cubicBezTo>
                  <a:pt x="7113835" y="575054"/>
                  <a:pt x="7112086" y="571916"/>
                  <a:pt x="7112086" y="565640"/>
                </a:cubicBezTo>
                <a:cubicBezTo>
                  <a:pt x="7112086" y="564090"/>
                  <a:pt x="7112086" y="562149"/>
                  <a:pt x="7112086" y="559817"/>
                </a:cubicBezTo>
                <a:lnTo>
                  <a:pt x="7112086" y="552804"/>
                </a:lnTo>
                <a:cubicBezTo>
                  <a:pt x="7112086" y="548141"/>
                  <a:pt x="7112086" y="540749"/>
                  <a:pt x="7112086" y="530628"/>
                </a:cubicBezTo>
                <a:cubicBezTo>
                  <a:pt x="7112086" y="527032"/>
                  <a:pt x="7111696" y="522120"/>
                  <a:pt x="7110914" y="515894"/>
                </a:cubicBezTo>
                <a:cubicBezTo>
                  <a:pt x="7110914" y="509036"/>
                  <a:pt x="7110530" y="504050"/>
                  <a:pt x="7109761" y="500937"/>
                </a:cubicBezTo>
                <a:cubicBezTo>
                  <a:pt x="7109761" y="491400"/>
                  <a:pt x="7108980" y="481038"/>
                  <a:pt x="7107417" y="469851"/>
                </a:cubicBezTo>
                <a:cubicBezTo>
                  <a:pt x="7117364" y="473299"/>
                  <a:pt x="7124600" y="476157"/>
                  <a:pt x="7129127" y="478427"/>
                </a:cubicBezTo>
                <a:cubicBezTo>
                  <a:pt x="7136346" y="481639"/>
                  <a:pt x="7140854" y="483450"/>
                  <a:pt x="7142652" y="483859"/>
                </a:cubicBezTo>
                <a:lnTo>
                  <a:pt x="7172752" y="483989"/>
                </a:lnTo>
                <a:cubicBezTo>
                  <a:pt x="7174564" y="481000"/>
                  <a:pt x="7178662" y="475897"/>
                  <a:pt x="7185050" y="468679"/>
                </a:cubicBezTo>
                <a:cubicBezTo>
                  <a:pt x="7193582" y="474818"/>
                  <a:pt x="7200168" y="480200"/>
                  <a:pt x="7204806" y="484827"/>
                </a:cubicBezTo>
                <a:cubicBezTo>
                  <a:pt x="7210016" y="489180"/>
                  <a:pt x="7212620" y="492745"/>
                  <a:pt x="7212620" y="495524"/>
                </a:cubicBezTo>
                <a:cubicBezTo>
                  <a:pt x="7213401" y="499095"/>
                  <a:pt x="7210288" y="502934"/>
                  <a:pt x="7203281" y="507039"/>
                </a:cubicBezTo>
                <a:cubicBezTo>
                  <a:pt x="7203281" y="509197"/>
                  <a:pt x="7202865" y="516087"/>
                  <a:pt x="7202034" y="527708"/>
                </a:cubicBezTo>
                <a:cubicBezTo>
                  <a:pt x="7201316" y="531329"/>
                  <a:pt x="7200956" y="533599"/>
                  <a:pt x="7200956" y="534517"/>
                </a:cubicBezTo>
                <a:lnTo>
                  <a:pt x="7207136" y="540591"/>
                </a:lnTo>
                <a:lnTo>
                  <a:pt x="7223280" y="537679"/>
                </a:lnTo>
                <a:cubicBezTo>
                  <a:pt x="7228179" y="536861"/>
                  <a:pt x="7234696" y="535831"/>
                  <a:pt x="7242832" y="534591"/>
                </a:cubicBezTo>
                <a:cubicBezTo>
                  <a:pt x="7242832" y="531354"/>
                  <a:pt x="7242442" y="524688"/>
                  <a:pt x="7241660" y="514592"/>
                </a:cubicBezTo>
                <a:cubicBezTo>
                  <a:pt x="7240916" y="505600"/>
                  <a:pt x="7240141" y="498717"/>
                  <a:pt x="7239334" y="493942"/>
                </a:cubicBezTo>
                <a:cubicBezTo>
                  <a:pt x="7239334" y="489899"/>
                  <a:pt x="7238553" y="481652"/>
                  <a:pt x="7236990" y="469200"/>
                </a:cubicBezTo>
                <a:cubicBezTo>
                  <a:pt x="7236258" y="463271"/>
                  <a:pt x="7235484" y="457262"/>
                  <a:pt x="7234665" y="451173"/>
                </a:cubicBezTo>
                <a:close/>
                <a:moveTo>
                  <a:pt x="6004768" y="451173"/>
                </a:moveTo>
                <a:cubicBezTo>
                  <a:pt x="6009642" y="452872"/>
                  <a:pt x="6014281" y="454087"/>
                  <a:pt x="6018684" y="454819"/>
                </a:cubicBezTo>
                <a:cubicBezTo>
                  <a:pt x="6023434" y="456394"/>
                  <a:pt x="6027210" y="457653"/>
                  <a:pt x="6030013" y="458596"/>
                </a:cubicBezTo>
                <a:cubicBezTo>
                  <a:pt x="6039414" y="462019"/>
                  <a:pt x="6044666" y="465386"/>
                  <a:pt x="6045770" y="468697"/>
                </a:cubicBezTo>
                <a:cubicBezTo>
                  <a:pt x="6045770" y="473224"/>
                  <a:pt x="6043048" y="477044"/>
                  <a:pt x="6037603" y="480157"/>
                </a:cubicBezTo>
                <a:lnTo>
                  <a:pt x="6037603" y="488529"/>
                </a:lnTo>
                <a:lnTo>
                  <a:pt x="6051947" y="488677"/>
                </a:lnTo>
                <a:cubicBezTo>
                  <a:pt x="6051823" y="488789"/>
                  <a:pt x="6052666" y="487493"/>
                  <a:pt x="6054477" y="484789"/>
                </a:cubicBezTo>
                <a:cubicBezTo>
                  <a:pt x="6056684" y="481118"/>
                  <a:pt x="6059581" y="477695"/>
                  <a:pt x="6063165" y="474520"/>
                </a:cubicBezTo>
                <a:cubicBezTo>
                  <a:pt x="6067357" y="478266"/>
                  <a:pt x="6072225" y="482123"/>
                  <a:pt x="6077768" y="486092"/>
                </a:cubicBezTo>
                <a:cubicBezTo>
                  <a:pt x="6081564" y="488349"/>
                  <a:pt x="6084162" y="490184"/>
                  <a:pt x="6085563" y="491598"/>
                </a:cubicBezTo>
                <a:cubicBezTo>
                  <a:pt x="6090946" y="496968"/>
                  <a:pt x="6093637" y="500615"/>
                  <a:pt x="6093637" y="502537"/>
                </a:cubicBezTo>
                <a:cubicBezTo>
                  <a:pt x="6094406" y="506183"/>
                  <a:pt x="6091566" y="509730"/>
                  <a:pt x="6085117" y="513178"/>
                </a:cubicBezTo>
                <a:cubicBezTo>
                  <a:pt x="6083703" y="513178"/>
                  <a:pt x="6082649" y="513414"/>
                  <a:pt x="6081954" y="513885"/>
                </a:cubicBezTo>
                <a:cubicBezTo>
                  <a:pt x="6081954" y="513377"/>
                  <a:pt x="6081954" y="514828"/>
                  <a:pt x="6081954" y="518238"/>
                </a:cubicBezTo>
                <a:cubicBezTo>
                  <a:pt x="6081173" y="521351"/>
                  <a:pt x="6080782" y="522740"/>
                  <a:pt x="6080782" y="522406"/>
                </a:cubicBezTo>
                <a:lnTo>
                  <a:pt x="6082531" y="522406"/>
                </a:lnTo>
                <a:cubicBezTo>
                  <a:pt x="6083722" y="518834"/>
                  <a:pt x="6088800" y="511436"/>
                  <a:pt x="6097767" y="500212"/>
                </a:cubicBezTo>
                <a:cubicBezTo>
                  <a:pt x="6101637" y="503362"/>
                  <a:pt x="6108464" y="509073"/>
                  <a:pt x="6118250" y="517345"/>
                </a:cubicBezTo>
                <a:cubicBezTo>
                  <a:pt x="6125182" y="522976"/>
                  <a:pt x="6127874" y="527379"/>
                  <a:pt x="6126324" y="530554"/>
                </a:cubicBezTo>
                <a:cubicBezTo>
                  <a:pt x="6126324" y="534535"/>
                  <a:pt x="6120848" y="536526"/>
                  <a:pt x="6109897" y="536526"/>
                </a:cubicBezTo>
                <a:cubicBezTo>
                  <a:pt x="6098226" y="536526"/>
                  <a:pt x="6089668" y="536526"/>
                  <a:pt x="6084224" y="536526"/>
                </a:cubicBezTo>
                <a:lnTo>
                  <a:pt x="6079350" y="536526"/>
                </a:lnTo>
                <a:lnTo>
                  <a:pt x="6078457" y="549790"/>
                </a:lnTo>
                <a:cubicBezTo>
                  <a:pt x="6087796" y="557727"/>
                  <a:pt x="6091907" y="563681"/>
                  <a:pt x="6090791" y="567649"/>
                </a:cubicBezTo>
                <a:cubicBezTo>
                  <a:pt x="6088968" y="569473"/>
                  <a:pt x="6085017" y="570384"/>
                  <a:pt x="6078940" y="570384"/>
                </a:cubicBezTo>
                <a:lnTo>
                  <a:pt x="6067733" y="570885"/>
                </a:lnTo>
                <a:lnTo>
                  <a:pt x="6073638" y="575500"/>
                </a:lnTo>
                <a:cubicBezTo>
                  <a:pt x="6078785" y="579766"/>
                  <a:pt x="6082630" y="582855"/>
                  <a:pt x="6085173" y="584765"/>
                </a:cubicBezTo>
                <a:cubicBezTo>
                  <a:pt x="6089253" y="587816"/>
                  <a:pt x="6091293" y="590947"/>
                  <a:pt x="6091293" y="594159"/>
                </a:cubicBezTo>
                <a:lnTo>
                  <a:pt x="6088663" y="597382"/>
                </a:lnTo>
                <a:lnTo>
                  <a:pt x="6105636" y="608559"/>
                </a:lnTo>
                <a:cubicBezTo>
                  <a:pt x="6110858" y="612924"/>
                  <a:pt x="6113469" y="616521"/>
                  <a:pt x="6113469" y="619349"/>
                </a:cubicBezTo>
                <a:cubicBezTo>
                  <a:pt x="6113469" y="623727"/>
                  <a:pt x="6110132" y="626474"/>
                  <a:pt x="6103460" y="627590"/>
                </a:cubicBezTo>
                <a:lnTo>
                  <a:pt x="6093563" y="627590"/>
                </a:lnTo>
                <a:cubicBezTo>
                  <a:pt x="6081929" y="627590"/>
                  <a:pt x="6063661" y="627950"/>
                  <a:pt x="6038757" y="628669"/>
                </a:cubicBezTo>
                <a:cubicBezTo>
                  <a:pt x="6038757" y="646342"/>
                  <a:pt x="6038373" y="655960"/>
                  <a:pt x="6037603" y="657523"/>
                </a:cubicBezTo>
                <a:cubicBezTo>
                  <a:pt x="6037603" y="660524"/>
                  <a:pt x="6035625" y="663495"/>
                  <a:pt x="6031669" y="666434"/>
                </a:cubicBezTo>
                <a:lnTo>
                  <a:pt x="6029877" y="668245"/>
                </a:lnTo>
                <a:lnTo>
                  <a:pt x="6058314" y="671727"/>
                </a:lnTo>
                <a:cubicBezTo>
                  <a:pt x="6069678" y="672576"/>
                  <a:pt x="6081998" y="673001"/>
                  <a:pt x="6095274" y="673001"/>
                </a:cubicBezTo>
                <a:cubicBezTo>
                  <a:pt x="6098325" y="672989"/>
                  <a:pt x="6104371" y="672989"/>
                  <a:pt x="6113413" y="673001"/>
                </a:cubicBezTo>
                <a:cubicBezTo>
                  <a:pt x="6119639" y="673001"/>
                  <a:pt x="6124308" y="673001"/>
                  <a:pt x="6127421" y="673001"/>
                </a:cubicBezTo>
                <a:cubicBezTo>
                  <a:pt x="6134466" y="673001"/>
                  <a:pt x="6137988" y="674099"/>
                  <a:pt x="6137988" y="676294"/>
                </a:cubicBezTo>
                <a:cubicBezTo>
                  <a:pt x="6138769" y="679171"/>
                  <a:pt x="6136400" y="681001"/>
                  <a:pt x="6130881" y="681782"/>
                </a:cubicBezTo>
                <a:cubicBezTo>
                  <a:pt x="6136400" y="677466"/>
                  <a:pt x="6136488" y="678768"/>
                  <a:pt x="6131142" y="685689"/>
                </a:cubicBezTo>
                <a:cubicBezTo>
                  <a:pt x="6128823" y="686470"/>
                  <a:pt x="6124903" y="688436"/>
                  <a:pt x="6119384" y="691586"/>
                </a:cubicBezTo>
                <a:cubicBezTo>
                  <a:pt x="6116445" y="693062"/>
                  <a:pt x="6114231" y="694166"/>
                  <a:pt x="6112743" y="694897"/>
                </a:cubicBezTo>
                <a:cubicBezTo>
                  <a:pt x="6101395" y="700962"/>
                  <a:pt x="6092688" y="707399"/>
                  <a:pt x="6086624" y="714208"/>
                </a:cubicBezTo>
                <a:cubicBezTo>
                  <a:pt x="6083015" y="718722"/>
                  <a:pt x="6079492" y="720980"/>
                  <a:pt x="6076057" y="720980"/>
                </a:cubicBezTo>
                <a:cubicBezTo>
                  <a:pt x="6073353" y="720980"/>
                  <a:pt x="6068404" y="720180"/>
                  <a:pt x="6061211" y="718580"/>
                </a:cubicBezTo>
                <a:cubicBezTo>
                  <a:pt x="6057825" y="717749"/>
                  <a:pt x="6055314" y="716918"/>
                  <a:pt x="6053677" y="716087"/>
                </a:cubicBezTo>
                <a:cubicBezTo>
                  <a:pt x="6005147" y="701998"/>
                  <a:pt x="5964200" y="679500"/>
                  <a:pt x="5930838" y="648593"/>
                </a:cubicBezTo>
                <a:cubicBezTo>
                  <a:pt x="5914082" y="675358"/>
                  <a:pt x="5890140" y="695921"/>
                  <a:pt x="5859010" y="710283"/>
                </a:cubicBezTo>
                <a:cubicBezTo>
                  <a:pt x="5851903" y="712738"/>
                  <a:pt x="5848350" y="712317"/>
                  <a:pt x="5848350" y="709018"/>
                </a:cubicBezTo>
                <a:cubicBezTo>
                  <a:pt x="5847569" y="706587"/>
                  <a:pt x="5849199" y="703691"/>
                  <a:pt x="5853243" y="700330"/>
                </a:cubicBezTo>
                <a:cubicBezTo>
                  <a:pt x="5878271" y="681366"/>
                  <a:pt x="5897259" y="658583"/>
                  <a:pt x="5910207" y="631980"/>
                </a:cubicBezTo>
                <a:cubicBezTo>
                  <a:pt x="5897445" y="619615"/>
                  <a:pt x="5886332" y="605929"/>
                  <a:pt x="5876869" y="590922"/>
                </a:cubicBezTo>
                <a:cubicBezTo>
                  <a:pt x="5874190" y="586023"/>
                  <a:pt x="5873452" y="582111"/>
                  <a:pt x="5874655" y="579184"/>
                </a:cubicBezTo>
                <a:cubicBezTo>
                  <a:pt x="5879728" y="577112"/>
                  <a:pt x="5884192" y="578191"/>
                  <a:pt x="5888050" y="582421"/>
                </a:cubicBezTo>
                <a:cubicBezTo>
                  <a:pt x="5900154" y="595319"/>
                  <a:pt x="5910498" y="605656"/>
                  <a:pt x="5919080" y="613433"/>
                </a:cubicBezTo>
                <a:cubicBezTo>
                  <a:pt x="5924066" y="600113"/>
                  <a:pt x="5928115" y="585372"/>
                  <a:pt x="5931229" y="569212"/>
                </a:cubicBezTo>
                <a:cubicBezTo>
                  <a:pt x="5922088" y="569993"/>
                  <a:pt x="5912222" y="570769"/>
                  <a:pt x="5901630" y="571538"/>
                </a:cubicBezTo>
                <a:cubicBezTo>
                  <a:pt x="5901630" y="571538"/>
                  <a:pt x="5899268" y="572319"/>
                  <a:pt x="5894542" y="573882"/>
                </a:cubicBezTo>
                <a:cubicBezTo>
                  <a:pt x="5891429" y="574663"/>
                  <a:pt x="5888670" y="575054"/>
                  <a:pt x="5886264" y="575054"/>
                </a:cubicBezTo>
                <a:cubicBezTo>
                  <a:pt x="5882481" y="573789"/>
                  <a:pt x="5879703" y="570514"/>
                  <a:pt x="5877929" y="565231"/>
                </a:cubicBezTo>
                <a:cubicBezTo>
                  <a:pt x="5876888" y="564164"/>
                  <a:pt x="5876367" y="562744"/>
                  <a:pt x="5876367" y="560971"/>
                </a:cubicBezTo>
                <a:cubicBezTo>
                  <a:pt x="5876367" y="558267"/>
                  <a:pt x="5879374" y="556320"/>
                  <a:pt x="5885389" y="555129"/>
                </a:cubicBezTo>
                <a:cubicBezTo>
                  <a:pt x="5885687" y="555104"/>
                  <a:pt x="5886611" y="554701"/>
                  <a:pt x="5888161" y="553920"/>
                </a:cubicBezTo>
                <a:cubicBezTo>
                  <a:pt x="5888075" y="553920"/>
                  <a:pt x="5888031" y="554156"/>
                  <a:pt x="5888031" y="554627"/>
                </a:cubicBezTo>
                <a:cubicBezTo>
                  <a:pt x="5896018" y="543452"/>
                  <a:pt x="5905357" y="527695"/>
                  <a:pt x="5916048" y="507355"/>
                </a:cubicBezTo>
                <a:cubicBezTo>
                  <a:pt x="5917648" y="507355"/>
                  <a:pt x="5917394" y="507355"/>
                  <a:pt x="5915285" y="507355"/>
                </a:cubicBezTo>
                <a:cubicBezTo>
                  <a:pt x="5900539" y="508893"/>
                  <a:pt x="5886406" y="510834"/>
                  <a:pt x="5872888" y="513178"/>
                </a:cubicBezTo>
                <a:cubicBezTo>
                  <a:pt x="5870916" y="511417"/>
                  <a:pt x="5869099" y="508881"/>
                  <a:pt x="5867437" y="505569"/>
                </a:cubicBezTo>
                <a:cubicBezTo>
                  <a:pt x="5865899" y="503275"/>
                  <a:pt x="5864591" y="499939"/>
                  <a:pt x="5863512" y="495561"/>
                </a:cubicBezTo>
                <a:cubicBezTo>
                  <a:pt x="5879101" y="495561"/>
                  <a:pt x="5897110" y="494469"/>
                  <a:pt x="5917536" y="492287"/>
                </a:cubicBezTo>
                <a:cubicBezTo>
                  <a:pt x="5918404" y="491418"/>
                  <a:pt x="5919992" y="489440"/>
                  <a:pt x="5922299" y="486352"/>
                </a:cubicBezTo>
                <a:cubicBezTo>
                  <a:pt x="5925338" y="483313"/>
                  <a:pt x="5927812" y="480151"/>
                  <a:pt x="5929722" y="476864"/>
                </a:cubicBezTo>
                <a:cubicBezTo>
                  <a:pt x="5937237" y="481379"/>
                  <a:pt x="5944121" y="487146"/>
                  <a:pt x="5950372" y="494165"/>
                </a:cubicBezTo>
                <a:cubicBezTo>
                  <a:pt x="5957155" y="499263"/>
                  <a:pt x="5960548" y="503244"/>
                  <a:pt x="5960548" y="506109"/>
                </a:cubicBezTo>
                <a:cubicBezTo>
                  <a:pt x="5960548" y="510326"/>
                  <a:pt x="5957937" y="513067"/>
                  <a:pt x="5952716" y="514332"/>
                </a:cubicBezTo>
                <a:cubicBezTo>
                  <a:pt x="5952257" y="514344"/>
                  <a:pt x="5951438" y="514648"/>
                  <a:pt x="5950260" y="515243"/>
                </a:cubicBezTo>
                <a:cubicBezTo>
                  <a:pt x="5948201" y="515938"/>
                  <a:pt x="5947128" y="516322"/>
                  <a:pt x="5947042" y="516397"/>
                </a:cubicBezTo>
                <a:cubicBezTo>
                  <a:pt x="5943011" y="522040"/>
                  <a:pt x="5933505" y="534938"/>
                  <a:pt x="5918522" y="555092"/>
                </a:cubicBezTo>
                <a:cubicBezTo>
                  <a:pt x="5916922" y="555092"/>
                  <a:pt x="5918404" y="555092"/>
                  <a:pt x="5922969" y="555092"/>
                </a:cubicBezTo>
                <a:cubicBezTo>
                  <a:pt x="5929145" y="554323"/>
                  <a:pt x="5932494" y="553932"/>
                  <a:pt x="5933014" y="553920"/>
                </a:cubicBezTo>
                <a:cubicBezTo>
                  <a:pt x="5933287" y="553622"/>
                  <a:pt x="5934118" y="552767"/>
                  <a:pt x="5935507" y="551353"/>
                </a:cubicBezTo>
                <a:cubicBezTo>
                  <a:pt x="5938645" y="547434"/>
                  <a:pt x="5942285" y="543614"/>
                  <a:pt x="5946428" y="539893"/>
                </a:cubicBezTo>
                <a:cubicBezTo>
                  <a:pt x="5951748" y="544779"/>
                  <a:pt x="5958179" y="550615"/>
                  <a:pt x="5965719" y="557399"/>
                </a:cubicBezTo>
                <a:lnTo>
                  <a:pt x="5971401" y="567658"/>
                </a:lnTo>
                <a:lnTo>
                  <a:pt x="5968584" y="558590"/>
                </a:lnTo>
                <a:cubicBezTo>
                  <a:pt x="5972516" y="558590"/>
                  <a:pt x="5976330" y="558590"/>
                  <a:pt x="5980026" y="558590"/>
                </a:cubicBezTo>
                <a:cubicBezTo>
                  <a:pt x="5991064" y="559383"/>
                  <a:pt x="6000092" y="559489"/>
                  <a:pt x="6007112" y="558906"/>
                </a:cubicBezTo>
                <a:cubicBezTo>
                  <a:pt x="6007112" y="549393"/>
                  <a:pt x="6007112" y="543105"/>
                  <a:pt x="6007112" y="540042"/>
                </a:cubicBezTo>
                <a:cubicBezTo>
                  <a:pt x="5996446" y="540811"/>
                  <a:pt x="5980894" y="541977"/>
                  <a:pt x="5960455" y="543539"/>
                </a:cubicBezTo>
                <a:lnTo>
                  <a:pt x="5954576" y="525903"/>
                </a:lnTo>
                <a:cubicBezTo>
                  <a:pt x="5966296" y="525903"/>
                  <a:pt x="5983808" y="525562"/>
                  <a:pt x="6007112" y="524880"/>
                </a:cubicBezTo>
                <a:lnTo>
                  <a:pt x="6007112" y="506183"/>
                </a:lnTo>
                <a:cubicBezTo>
                  <a:pt x="6006715" y="506183"/>
                  <a:pt x="6003794" y="506574"/>
                  <a:pt x="5998350" y="507355"/>
                </a:cubicBezTo>
                <a:cubicBezTo>
                  <a:pt x="5995088" y="507355"/>
                  <a:pt x="5987888" y="508131"/>
                  <a:pt x="5976751" y="509681"/>
                </a:cubicBezTo>
                <a:cubicBezTo>
                  <a:pt x="5982977" y="508131"/>
                  <a:pt x="5982320" y="508131"/>
                  <a:pt x="5974779" y="509681"/>
                </a:cubicBezTo>
                <a:lnTo>
                  <a:pt x="5967412" y="492063"/>
                </a:lnTo>
                <a:cubicBezTo>
                  <a:pt x="5983238" y="492063"/>
                  <a:pt x="5996080" y="491753"/>
                  <a:pt x="6005940" y="491133"/>
                </a:cubicBezTo>
                <a:lnTo>
                  <a:pt x="6005940" y="478092"/>
                </a:lnTo>
                <a:cubicBezTo>
                  <a:pt x="6005940" y="477311"/>
                  <a:pt x="6005940" y="475512"/>
                  <a:pt x="6005940" y="472697"/>
                </a:cubicBezTo>
                <a:cubicBezTo>
                  <a:pt x="6005159" y="465739"/>
                  <a:pt x="6004768" y="458565"/>
                  <a:pt x="6004768" y="451173"/>
                </a:cubicBezTo>
                <a:close/>
                <a:moveTo>
                  <a:pt x="5064677" y="451173"/>
                </a:moveTo>
                <a:cubicBezTo>
                  <a:pt x="5069377" y="453182"/>
                  <a:pt x="5072962" y="454999"/>
                  <a:pt x="5075430" y="456624"/>
                </a:cubicBezTo>
                <a:cubicBezTo>
                  <a:pt x="5079311" y="458968"/>
                  <a:pt x="5084651" y="462781"/>
                  <a:pt x="5091447" y="468065"/>
                </a:cubicBezTo>
                <a:cubicBezTo>
                  <a:pt x="5099385" y="474415"/>
                  <a:pt x="5102963" y="479090"/>
                  <a:pt x="5102181" y="482092"/>
                </a:cubicBezTo>
                <a:cubicBezTo>
                  <a:pt x="5102181" y="486594"/>
                  <a:pt x="5098678" y="489787"/>
                  <a:pt x="5091670" y="491673"/>
                </a:cubicBezTo>
                <a:cubicBezTo>
                  <a:pt x="5122801" y="527255"/>
                  <a:pt x="5161477" y="550733"/>
                  <a:pt x="5207701" y="562106"/>
                </a:cubicBezTo>
                <a:cubicBezTo>
                  <a:pt x="5211359" y="562106"/>
                  <a:pt x="5214354" y="562881"/>
                  <a:pt x="5216686" y="564431"/>
                </a:cubicBezTo>
                <a:cubicBezTo>
                  <a:pt x="5221288" y="564431"/>
                  <a:pt x="5223588" y="566006"/>
                  <a:pt x="5223588" y="569156"/>
                </a:cubicBezTo>
                <a:cubicBezTo>
                  <a:pt x="5223588" y="573373"/>
                  <a:pt x="5221312" y="576052"/>
                  <a:pt x="5216761" y="577193"/>
                </a:cubicBezTo>
                <a:cubicBezTo>
                  <a:pt x="5214230" y="578880"/>
                  <a:pt x="5211285" y="579723"/>
                  <a:pt x="5207924" y="579723"/>
                </a:cubicBezTo>
                <a:cubicBezTo>
                  <a:pt x="5203075" y="581807"/>
                  <a:pt x="5198641" y="584051"/>
                  <a:pt x="5194622" y="586458"/>
                </a:cubicBezTo>
                <a:cubicBezTo>
                  <a:pt x="5192625" y="587115"/>
                  <a:pt x="5189401" y="589670"/>
                  <a:pt x="5184948" y="594122"/>
                </a:cubicBezTo>
                <a:cubicBezTo>
                  <a:pt x="5184948" y="594122"/>
                  <a:pt x="5183615" y="595009"/>
                  <a:pt x="5180949" y="596783"/>
                </a:cubicBezTo>
                <a:cubicBezTo>
                  <a:pt x="5179237" y="597638"/>
                  <a:pt x="5177377" y="598568"/>
                  <a:pt x="5175368" y="599573"/>
                </a:cubicBezTo>
                <a:cubicBezTo>
                  <a:pt x="5172552" y="599573"/>
                  <a:pt x="5168894" y="598234"/>
                  <a:pt x="5164392" y="595555"/>
                </a:cubicBezTo>
                <a:cubicBezTo>
                  <a:pt x="5161998" y="593967"/>
                  <a:pt x="5158451" y="591605"/>
                  <a:pt x="5153750" y="588467"/>
                </a:cubicBezTo>
                <a:cubicBezTo>
                  <a:pt x="5128412" y="568660"/>
                  <a:pt x="5104594" y="539285"/>
                  <a:pt x="5082294" y="500342"/>
                </a:cubicBezTo>
                <a:cubicBezTo>
                  <a:pt x="5071727" y="520434"/>
                  <a:pt x="5061154" y="536526"/>
                  <a:pt x="5050575" y="548618"/>
                </a:cubicBezTo>
                <a:cubicBezTo>
                  <a:pt x="5043580" y="556022"/>
                  <a:pt x="5036021" y="563118"/>
                  <a:pt x="5027898" y="569905"/>
                </a:cubicBezTo>
                <a:lnTo>
                  <a:pt x="5024286" y="572598"/>
                </a:lnTo>
                <a:lnTo>
                  <a:pt x="5050743" y="572598"/>
                </a:lnTo>
                <a:cubicBezTo>
                  <a:pt x="5055716" y="572598"/>
                  <a:pt x="5064925" y="572226"/>
                  <a:pt x="5078369" y="571482"/>
                </a:cubicBezTo>
                <a:cubicBezTo>
                  <a:pt x="5086418" y="570676"/>
                  <a:pt x="5091528" y="570273"/>
                  <a:pt x="5093698" y="570273"/>
                </a:cubicBezTo>
                <a:cubicBezTo>
                  <a:pt x="5093946" y="569776"/>
                  <a:pt x="5095726" y="567048"/>
                  <a:pt x="5099037" y="562087"/>
                </a:cubicBezTo>
                <a:cubicBezTo>
                  <a:pt x="5101394" y="558168"/>
                  <a:pt x="5104147" y="554273"/>
                  <a:pt x="5107297" y="550404"/>
                </a:cubicBezTo>
                <a:cubicBezTo>
                  <a:pt x="5110336" y="552599"/>
                  <a:pt x="5112816" y="554335"/>
                  <a:pt x="5114739" y="555613"/>
                </a:cubicBezTo>
                <a:cubicBezTo>
                  <a:pt x="5128940" y="566477"/>
                  <a:pt x="5136040" y="573323"/>
                  <a:pt x="5136040" y="576151"/>
                </a:cubicBezTo>
                <a:cubicBezTo>
                  <a:pt x="5136040" y="580566"/>
                  <a:pt x="5132301" y="583314"/>
                  <a:pt x="5124822" y="584393"/>
                </a:cubicBezTo>
                <a:cubicBezTo>
                  <a:pt x="5119799" y="584393"/>
                  <a:pt x="5111062" y="584393"/>
                  <a:pt x="5098610" y="584393"/>
                </a:cubicBezTo>
                <a:cubicBezTo>
                  <a:pt x="5087199" y="584393"/>
                  <a:pt x="5071790" y="585558"/>
                  <a:pt x="5052380" y="587890"/>
                </a:cubicBezTo>
                <a:cubicBezTo>
                  <a:pt x="5043884" y="587890"/>
                  <a:pt x="5034025" y="588671"/>
                  <a:pt x="5022800" y="590234"/>
                </a:cubicBezTo>
                <a:lnTo>
                  <a:pt x="5018332" y="577038"/>
                </a:lnTo>
                <a:lnTo>
                  <a:pt x="5001834" y="589341"/>
                </a:lnTo>
                <a:cubicBezTo>
                  <a:pt x="4984992" y="601371"/>
                  <a:pt x="4968236" y="610158"/>
                  <a:pt x="4951567" y="615702"/>
                </a:cubicBezTo>
                <a:cubicBezTo>
                  <a:pt x="4944411" y="618183"/>
                  <a:pt x="4939463" y="617680"/>
                  <a:pt x="4936722" y="614195"/>
                </a:cubicBezTo>
                <a:cubicBezTo>
                  <a:pt x="4935643" y="611008"/>
                  <a:pt x="4938297" y="607449"/>
                  <a:pt x="4944684" y="603517"/>
                </a:cubicBezTo>
                <a:cubicBezTo>
                  <a:pt x="4962221" y="592082"/>
                  <a:pt x="4978096" y="580046"/>
                  <a:pt x="4992309" y="567408"/>
                </a:cubicBezTo>
                <a:cubicBezTo>
                  <a:pt x="5021256" y="541511"/>
                  <a:pt x="5042328" y="512273"/>
                  <a:pt x="5055524" y="479692"/>
                </a:cubicBezTo>
                <a:cubicBezTo>
                  <a:pt x="5058525" y="471147"/>
                  <a:pt x="5061576" y="461640"/>
                  <a:pt x="5064677" y="451173"/>
                </a:cubicBezTo>
                <a:close/>
                <a:moveTo>
                  <a:pt x="4199130" y="451173"/>
                </a:moveTo>
                <a:cubicBezTo>
                  <a:pt x="4214347" y="455303"/>
                  <a:pt x="4226266" y="459724"/>
                  <a:pt x="4234886" y="464437"/>
                </a:cubicBezTo>
                <a:cubicBezTo>
                  <a:pt x="4240715" y="466496"/>
                  <a:pt x="4243239" y="469268"/>
                  <a:pt x="4242457" y="472753"/>
                </a:cubicBezTo>
                <a:cubicBezTo>
                  <a:pt x="4242457" y="477714"/>
                  <a:pt x="4238960" y="482141"/>
                  <a:pt x="4231965" y="486036"/>
                </a:cubicBezTo>
                <a:cubicBezTo>
                  <a:pt x="4231965" y="489298"/>
                  <a:pt x="4231965" y="499089"/>
                  <a:pt x="4231965" y="515411"/>
                </a:cubicBezTo>
                <a:lnTo>
                  <a:pt x="4234700" y="515411"/>
                </a:lnTo>
                <a:cubicBezTo>
                  <a:pt x="4234538" y="515572"/>
                  <a:pt x="4235134" y="514288"/>
                  <a:pt x="4236485" y="511560"/>
                </a:cubicBezTo>
                <a:cubicBezTo>
                  <a:pt x="4239884" y="505644"/>
                  <a:pt x="4243970" y="499523"/>
                  <a:pt x="4248745" y="493198"/>
                </a:cubicBezTo>
                <a:cubicBezTo>
                  <a:pt x="4251672" y="495282"/>
                  <a:pt x="4253836" y="496677"/>
                  <a:pt x="4255238" y="497384"/>
                </a:cubicBezTo>
                <a:cubicBezTo>
                  <a:pt x="4261774" y="502283"/>
                  <a:pt x="4266232" y="505917"/>
                  <a:pt x="4268614" y="508286"/>
                </a:cubicBezTo>
                <a:cubicBezTo>
                  <a:pt x="4275944" y="514003"/>
                  <a:pt x="4280067" y="519144"/>
                  <a:pt x="4280985" y="523708"/>
                </a:cubicBezTo>
                <a:cubicBezTo>
                  <a:pt x="4280985" y="528371"/>
                  <a:pt x="4274734" y="530703"/>
                  <a:pt x="4262233" y="530703"/>
                </a:cubicBezTo>
                <a:cubicBezTo>
                  <a:pt x="4256788" y="530703"/>
                  <a:pt x="4248751" y="530703"/>
                  <a:pt x="4238123" y="530703"/>
                </a:cubicBezTo>
                <a:lnTo>
                  <a:pt x="4231965" y="531466"/>
                </a:lnTo>
                <a:lnTo>
                  <a:pt x="4231965" y="555148"/>
                </a:lnTo>
                <a:cubicBezTo>
                  <a:pt x="4231965" y="562143"/>
                  <a:pt x="4231965" y="568344"/>
                  <a:pt x="4231965" y="573751"/>
                </a:cubicBezTo>
                <a:lnTo>
                  <a:pt x="4243425" y="573956"/>
                </a:lnTo>
                <a:lnTo>
                  <a:pt x="4258791" y="549232"/>
                </a:lnTo>
                <a:cubicBezTo>
                  <a:pt x="4272409" y="559352"/>
                  <a:pt x="4280365" y="565932"/>
                  <a:pt x="4282659" y="568970"/>
                </a:cubicBezTo>
                <a:cubicBezTo>
                  <a:pt x="4288551" y="573187"/>
                  <a:pt x="4291496" y="576747"/>
                  <a:pt x="4291496" y="579649"/>
                </a:cubicBezTo>
                <a:cubicBezTo>
                  <a:pt x="4291496" y="585143"/>
                  <a:pt x="4286027" y="587890"/>
                  <a:pt x="4275088" y="587890"/>
                </a:cubicBezTo>
                <a:cubicBezTo>
                  <a:pt x="4267448" y="587890"/>
                  <a:pt x="4258196" y="588281"/>
                  <a:pt x="4247331" y="589062"/>
                </a:cubicBezTo>
                <a:lnTo>
                  <a:pt x="4231965" y="589062"/>
                </a:lnTo>
                <a:cubicBezTo>
                  <a:pt x="4231965" y="594221"/>
                  <a:pt x="4232349" y="603058"/>
                  <a:pt x="4233118" y="615572"/>
                </a:cubicBezTo>
                <a:cubicBezTo>
                  <a:pt x="4233118" y="624316"/>
                  <a:pt x="4233118" y="630635"/>
                  <a:pt x="4233118" y="634529"/>
                </a:cubicBezTo>
                <a:cubicBezTo>
                  <a:pt x="4233118" y="642305"/>
                  <a:pt x="4233118" y="647359"/>
                  <a:pt x="4233118" y="649691"/>
                </a:cubicBezTo>
                <a:cubicBezTo>
                  <a:pt x="4233118" y="655979"/>
                  <a:pt x="4231245" y="661448"/>
                  <a:pt x="4227500" y="666099"/>
                </a:cubicBezTo>
                <a:cubicBezTo>
                  <a:pt x="4226347" y="667277"/>
                  <a:pt x="4225007" y="668251"/>
                  <a:pt x="4223482" y="669020"/>
                </a:cubicBezTo>
                <a:cubicBezTo>
                  <a:pt x="4221944" y="670558"/>
                  <a:pt x="4219432" y="672201"/>
                  <a:pt x="4215947" y="673950"/>
                </a:cubicBezTo>
                <a:cubicBezTo>
                  <a:pt x="4212388" y="675723"/>
                  <a:pt x="4208363" y="676610"/>
                  <a:pt x="4203873" y="676610"/>
                </a:cubicBezTo>
                <a:cubicBezTo>
                  <a:pt x="4199930" y="676610"/>
                  <a:pt x="4197958" y="673479"/>
                  <a:pt x="4197958" y="667215"/>
                </a:cubicBezTo>
                <a:cubicBezTo>
                  <a:pt x="4197958" y="667215"/>
                  <a:pt x="4197958" y="663321"/>
                  <a:pt x="4197958" y="655532"/>
                </a:cubicBezTo>
                <a:cubicBezTo>
                  <a:pt x="4197958" y="650088"/>
                  <a:pt x="4197958" y="640724"/>
                  <a:pt x="4197958" y="627441"/>
                </a:cubicBezTo>
                <a:cubicBezTo>
                  <a:pt x="4198739" y="610375"/>
                  <a:pt x="4199130" y="598364"/>
                  <a:pt x="4199130" y="591406"/>
                </a:cubicBezTo>
                <a:lnTo>
                  <a:pt x="4177959" y="592429"/>
                </a:lnTo>
                <a:cubicBezTo>
                  <a:pt x="4174883" y="631534"/>
                  <a:pt x="4157086" y="657132"/>
                  <a:pt x="4124567" y="669225"/>
                </a:cubicBezTo>
                <a:lnTo>
                  <a:pt x="4127301" y="668629"/>
                </a:lnTo>
                <a:cubicBezTo>
                  <a:pt x="4150233" y="677038"/>
                  <a:pt x="4170753" y="681621"/>
                  <a:pt x="4188860" y="682377"/>
                </a:cubicBezTo>
                <a:cubicBezTo>
                  <a:pt x="4201771" y="683134"/>
                  <a:pt x="4220784" y="683512"/>
                  <a:pt x="4245899" y="683512"/>
                </a:cubicBezTo>
                <a:cubicBezTo>
                  <a:pt x="4249781" y="683512"/>
                  <a:pt x="4263268" y="682352"/>
                  <a:pt x="4286361" y="680033"/>
                </a:cubicBezTo>
                <a:cubicBezTo>
                  <a:pt x="4295427" y="678446"/>
                  <a:pt x="4300643" y="679990"/>
                  <a:pt x="4302007" y="684666"/>
                </a:cubicBezTo>
                <a:cubicBezTo>
                  <a:pt x="4302007" y="686600"/>
                  <a:pt x="4297821" y="690916"/>
                  <a:pt x="4289450" y="697614"/>
                </a:cubicBezTo>
                <a:cubicBezTo>
                  <a:pt x="4286907" y="700156"/>
                  <a:pt x="4281363" y="706481"/>
                  <a:pt x="4272818" y="716589"/>
                </a:cubicBezTo>
                <a:cubicBezTo>
                  <a:pt x="4271479" y="717916"/>
                  <a:pt x="4270145" y="719578"/>
                  <a:pt x="4268818" y="721575"/>
                </a:cubicBezTo>
                <a:cubicBezTo>
                  <a:pt x="4267677" y="723869"/>
                  <a:pt x="4265302" y="725618"/>
                  <a:pt x="4261693" y="726821"/>
                </a:cubicBezTo>
                <a:cubicBezTo>
                  <a:pt x="4259721" y="726821"/>
                  <a:pt x="4256087" y="726821"/>
                  <a:pt x="4250792" y="726821"/>
                </a:cubicBezTo>
                <a:cubicBezTo>
                  <a:pt x="4249241" y="726040"/>
                  <a:pt x="4246296" y="725649"/>
                  <a:pt x="4241955" y="725649"/>
                </a:cubicBezTo>
                <a:cubicBezTo>
                  <a:pt x="4238048" y="724868"/>
                  <a:pt x="4234898" y="724477"/>
                  <a:pt x="4232504" y="724477"/>
                </a:cubicBezTo>
                <a:cubicBezTo>
                  <a:pt x="4205095" y="720558"/>
                  <a:pt x="4178876" y="713904"/>
                  <a:pt x="4153849" y="704515"/>
                </a:cubicBezTo>
                <a:cubicBezTo>
                  <a:pt x="4138532" y="698066"/>
                  <a:pt x="4125757" y="691493"/>
                  <a:pt x="4115525" y="684796"/>
                </a:cubicBezTo>
                <a:cubicBezTo>
                  <a:pt x="4102193" y="676573"/>
                  <a:pt x="4092271" y="669175"/>
                  <a:pt x="4085760" y="662602"/>
                </a:cubicBezTo>
                <a:cubicBezTo>
                  <a:pt x="4084210" y="664487"/>
                  <a:pt x="4079813" y="668239"/>
                  <a:pt x="4072570" y="673857"/>
                </a:cubicBezTo>
                <a:cubicBezTo>
                  <a:pt x="4064310" y="680629"/>
                  <a:pt x="4057898" y="685918"/>
                  <a:pt x="4053334" y="689726"/>
                </a:cubicBezTo>
                <a:cubicBezTo>
                  <a:pt x="4050159" y="693694"/>
                  <a:pt x="4045043" y="697886"/>
                  <a:pt x="4037986" y="702302"/>
                </a:cubicBezTo>
                <a:cubicBezTo>
                  <a:pt x="4033831" y="702302"/>
                  <a:pt x="4028932" y="699009"/>
                  <a:pt x="4023289" y="692423"/>
                </a:cubicBezTo>
                <a:cubicBezTo>
                  <a:pt x="4019655" y="687338"/>
                  <a:pt x="4015234" y="680132"/>
                  <a:pt x="4010025" y="670806"/>
                </a:cubicBezTo>
                <a:cubicBezTo>
                  <a:pt x="4035412" y="663141"/>
                  <a:pt x="4054090" y="656494"/>
                  <a:pt x="4066059" y="650863"/>
                </a:cubicBezTo>
                <a:lnTo>
                  <a:pt x="4066059" y="594904"/>
                </a:lnTo>
                <a:cubicBezTo>
                  <a:pt x="4066629" y="595462"/>
                  <a:pt x="4059913" y="597390"/>
                  <a:pt x="4045911" y="600689"/>
                </a:cubicBezTo>
                <a:cubicBezTo>
                  <a:pt x="4039710" y="602240"/>
                  <a:pt x="4033583" y="603424"/>
                  <a:pt x="4027531" y="604243"/>
                </a:cubicBezTo>
                <a:cubicBezTo>
                  <a:pt x="4027531" y="601861"/>
                  <a:pt x="4027078" y="599995"/>
                  <a:pt x="4026173" y="598643"/>
                </a:cubicBezTo>
                <a:cubicBezTo>
                  <a:pt x="4023531" y="594277"/>
                  <a:pt x="4021261" y="589490"/>
                  <a:pt x="4019364" y="584281"/>
                </a:cubicBezTo>
                <a:cubicBezTo>
                  <a:pt x="4024374" y="584281"/>
                  <a:pt x="4033695" y="583896"/>
                  <a:pt x="4047325" y="583128"/>
                </a:cubicBezTo>
                <a:cubicBezTo>
                  <a:pt x="4049545" y="583115"/>
                  <a:pt x="4055498" y="582414"/>
                  <a:pt x="4065184" y="581025"/>
                </a:cubicBezTo>
                <a:cubicBezTo>
                  <a:pt x="4065184" y="581025"/>
                  <a:pt x="4065934" y="579518"/>
                  <a:pt x="4067435" y="576505"/>
                </a:cubicBezTo>
                <a:cubicBezTo>
                  <a:pt x="4071292" y="571879"/>
                  <a:pt x="4075087" y="567066"/>
                  <a:pt x="4078821" y="562068"/>
                </a:cubicBezTo>
                <a:cubicBezTo>
                  <a:pt x="4082442" y="563892"/>
                  <a:pt x="4086473" y="566130"/>
                  <a:pt x="4090913" y="568784"/>
                </a:cubicBezTo>
                <a:cubicBezTo>
                  <a:pt x="4094510" y="571674"/>
                  <a:pt x="4097846" y="574278"/>
                  <a:pt x="4100922" y="576598"/>
                </a:cubicBezTo>
                <a:lnTo>
                  <a:pt x="4107638" y="582519"/>
                </a:lnTo>
                <a:lnTo>
                  <a:pt x="4105740" y="578439"/>
                </a:lnTo>
                <a:cubicBezTo>
                  <a:pt x="4120573" y="578439"/>
                  <a:pt x="4134191" y="578439"/>
                  <a:pt x="4146593" y="578439"/>
                </a:cubicBezTo>
                <a:cubicBezTo>
                  <a:pt x="4146593" y="555123"/>
                  <a:pt x="4146593" y="540767"/>
                  <a:pt x="4146593" y="535372"/>
                </a:cubicBezTo>
                <a:cubicBezTo>
                  <a:pt x="4146903" y="535372"/>
                  <a:pt x="4144063" y="535744"/>
                  <a:pt x="4138073" y="536489"/>
                </a:cubicBezTo>
                <a:cubicBezTo>
                  <a:pt x="4128932" y="537245"/>
                  <a:pt x="4122657" y="538039"/>
                  <a:pt x="4119246" y="538870"/>
                </a:cubicBezTo>
                <a:lnTo>
                  <a:pt x="4111581" y="520080"/>
                </a:lnTo>
                <a:cubicBezTo>
                  <a:pt x="4126415" y="520080"/>
                  <a:pt x="4138085" y="520080"/>
                  <a:pt x="4146593" y="520080"/>
                </a:cubicBezTo>
                <a:cubicBezTo>
                  <a:pt x="4146593" y="518034"/>
                  <a:pt x="4146209" y="513488"/>
                  <a:pt x="4145440" y="506444"/>
                </a:cubicBezTo>
                <a:cubicBezTo>
                  <a:pt x="4145440" y="502326"/>
                  <a:pt x="4145440" y="499492"/>
                  <a:pt x="4145440" y="497942"/>
                </a:cubicBezTo>
                <a:cubicBezTo>
                  <a:pt x="4145440" y="496640"/>
                  <a:pt x="4145049" y="492094"/>
                  <a:pt x="4144268" y="484306"/>
                </a:cubicBezTo>
                <a:cubicBezTo>
                  <a:pt x="4143486" y="475016"/>
                  <a:pt x="4143096" y="465529"/>
                  <a:pt x="4143096" y="455842"/>
                </a:cubicBezTo>
                <a:cubicBezTo>
                  <a:pt x="4148478" y="457492"/>
                  <a:pt x="4153538" y="459048"/>
                  <a:pt x="4158276" y="460512"/>
                </a:cubicBezTo>
                <a:cubicBezTo>
                  <a:pt x="4157594" y="462943"/>
                  <a:pt x="4160825" y="464195"/>
                  <a:pt x="4167969" y="464270"/>
                </a:cubicBezTo>
                <a:cubicBezTo>
                  <a:pt x="4179503" y="469590"/>
                  <a:pt x="4185270" y="473807"/>
                  <a:pt x="4185270" y="476920"/>
                </a:cubicBezTo>
                <a:cubicBezTo>
                  <a:pt x="4185270" y="479487"/>
                  <a:pt x="4182932" y="483103"/>
                  <a:pt x="4178256" y="487766"/>
                </a:cubicBezTo>
                <a:cubicBezTo>
                  <a:pt x="4178256" y="495331"/>
                  <a:pt x="4178256" y="505712"/>
                  <a:pt x="4178256" y="518908"/>
                </a:cubicBezTo>
                <a:cubicBezTo>
                  <a:pt x="4177438" y="518908"/>
                  <a:pt x="4180135" y="518908"/>
                  <a:pt x="4186349" y="518908"/>
                </a:cubicBezTo>
                <a:cubicBezTo>
                  <a:pt x="4194138" y="518127"/>
                  <a:pt x="4198398" y="517736"/>
                  <a:pt x="4199130" y="517736"/>
                </a:cubicBezTo>
                <a:lnTo>
                  <a:pt x="4199130" y="493273"/>
                </a:lnTo>
                <a:cubicBezTo>
                  <a:pt x="4199130" y="485484"/>
                  <a:pt x="4199130" y="471451"/>
                  <a:pt x="4199130" y="451173"/>
                </a:cubicBezTo>
                <a:close/>
                <a:moveTo>
                  <a:pt x="827280" y="450001"/>
                </a:moveTo>
                <a:cubicBezTo>
                  <a:pt x="830604" y="453002"/>
                  <a:pt x="833717" y="455594"/>
                  <a:pt x="836619" y="457777"/>
                </a:cubicBezTo>
                <a:cubicBezTo>
                  <a:pt x="842460" y="462775"/>
                  <a:pt x="846857" y="466750"/>
                  <a:pt x="849809" y="469702"/>
                </a:cubicBezTo>
                <a:cubicBezTo>
                  <a:pt x="859668" y="477391"/>
                  <a:pt x="863687" y="483450"/>
                  <a:pt x="861863" y="487878"/>
                </a:cubicBezTo>
                <a:cubicBezTo>
                  <a:pt x="860425" y="490742"/>
                  <a:pt x="854863" y="492175"/>
                  <a:pt x="845176" y="492175"/>
                </a:cubicBezTo>
                <a:cubicBezTo>
                  <a:pt x="839756" y="492956"/>
                  <a:pt x="830163" y="495251"/>
                  <a:pt x="816397" y="499058"/>
                </a:cubicBezTo>
                <a:cubicBezTo>
                  <a:pt x="808509" y="500658"/>
                  <a:pt x="803951" y="501012"/>
                  <a:pt x="802723" y="500119"/>
                </a:cubicBezTo>
                <a:cubicBezTo>
                  <a:pt x="808850" y="500540"/>
                  <a:pt x="814400" y="502829"/>
                  <a:pt x="819373" y="506983"/>
                </a:cubicBezTo>
                <a:cubicBezTo>
                  <a:pt x="822275" y="508918"/>
                  <a:pt x="823726" y="510964"/>
                  <a:pt x="823726" y="513122"/>
                </a:cubicBezTo>
                <a:cubicBezTo>
                  <a:pt x="823726" y="516942"/>
                  <a:pt x="820533" y="520452"/>
                  <a:pt x="814145" y="523652"/>
                </a:cubicBezTo>
                <a:lnTo>
                  <a:pt x="813234" y="531745"/>
                </a:lnTo>
                <a:cubicBezTo>
                  <a:pt x="815839" y="531745"/>
                  <a:pt x="824136" y="531379"/>
                  <a:pt x="838125" y="530647"/>
                </a:cubicBezTo>
                <a:cubicBezTo>
                  <a:pt x="844724" y="529828"/>
                  <a:pt x="849126" y="529419"/>
                  <a:pt x="851334" y="529419"/>
                </a:cubicBezTo>
                <a:cubicBezTo>
                  <a:pt x="853145" y="525190"/>
                  <a:pt x="858305" y="516229"/>
                  <a:pt x="866813" y="502537"/>
                </a:cubicBezTo>
                <a:cubicBezTo>
                  <a:pt x="874415" y="507523"/>
                  <a:pt x="885099" y="514877"/>
                  <a:pt x="898866" y="524601"/>
                </a:cubicBezTo>
                <a:cubicBezTo>
                  <a:pt x="904038" y="529760"/>
                  <a:pt x="906624" y="533884"/>
                  <a:pt x="906624" y="536972"/>
                </a:cubicBezTo>
                <a:cubicBezTo>
                  <a:pt x="905160" y="541350"/>
                  <a:pt x="900466" y="543539"/>
                  <a:pt x="892541" y="543539"/>
                </a:cubicBezTo>
                <a:cubicBezTo>
                  <a:pt x="886464" y="543539"/>
                  <a:pt x="878371" y="543930"/>
                  <a:pt x="868263" y="544711"/>
                </a:cubicBezTo>
                <a:cubicBezTo>
                  <a:pt x="861095" y="544711"/>
                  <a:pt x="856345" y="544711"/>
                  <a:pt x="854013" y="544711"/>
                </a:cubicBezTo>
                <a:cubicBezTo>
                  <a:pt x="847861" y="544711"/>
                  <a:pt x="836427" y="545090"/>
                  <a:pt x="819708" y="545846"/>
                </a:cubicBezTo>
                <a:cubicBezTo>
                  <a:pt x="814933" y="546640"/>
                  <a:pt x="812242" y="547037"/>
                  <a:pt x="811634" y="547037"/>
                </a:cubicBezTo>
                <a:lnTo>
                  <a:pt x="808565" y="569082"/>
                </a:lnTo>
                <a:lnTo>
                  <a:pt x="834200" y="568115"/>
                </a:lnTo>
                <a:cubicBezTo>
                  <a:pt x="834200" y="568115"/>
                  <a:pt x="834944" y="567135"/>
                  <a:pt x="836433" y="565175"/>
                </a:cubicBezTo>
                <a:cubicBezTo>
                  <a:pt x="839682" y="561095"/>
                  <a:pt x="842727" y="556946"/>
                  <a:pt x="845567" y="552729"/>
                </a:cubicBezTo>
                <a:cubicBezTo>
                  <a:pt x="849622" y="554726"/>
                  <a:pt x="853963" y="557269"/>
                  <a:pt x="858589" y="560357"/>
                </a:cubicBezTo>
                <a:cubicBezTo>
                  <a:pt x="863290" y="562713"/>
                  <a:pt x="867017" y="564815"/>
                  <a:pt x="869770" y="566663"/>
                </a:cubicBezTo>
                <a:cubicBezTo>
                  <a:pt x="875661" y="570868"/>
                  <a:pt x="878607" y="574589"/>
                  <a:pt x="878607" y="577826"/>
                </a:cubicBezTo>
                <a:cubicBezTo>
                  <a:pt x="877404" y="581410"/>
                  <a:pt x="873900" y="585019"/>
                  <a:pt x="868096" y="588653"/>
                </a:cubicBezTo>
                <a:cubicBezTo>
                  <a:pt x="868096" y="589657"/>
                  <a:pt x="868096" y="593521"/>
                  <a:pt x="868096" y="600243"/>
                </a:cubicBezTo>
                <a:cubicBezTo>
                  <a:pt x="868877" y="612596"/>
                  <a:pt x="869268" y="624024"/>
                  <a:pt x="869268" y="634529"/>
                </a:cubicBezTo>
                <a:cubicBezTo>
                  <a:pt x="869268" y="639490"/>
                  <a:pt x="868809" y="643794"/>
                  <a:pt x="867891" y="647440"/>
                </a:cubicBezTo>
                <a:cubicBezTo>
                  <a:pt x="865039" y="653182"/>
                  <a:pt x="860047" y="657387"/>
                  <a:pt x="852915" y="660053"/>
                </a:cubicBezTo>
                <a:cubicBezTo>
                  <a:pt x="845524" y="662534"/>
                  <a:pt x="839893" y="662633"/>
                  <a:pt x="836023" y="660351"/>
                </a:cubicBezTo>
                <a:cubicBezTo>
                  <a:pt x="834746" y="657771"/>
                  <a:pt x="834107" y="654571"/>
                  <a:pt x="834107" y="650751"/>
                </a:cubicBezTo>
                <a:cubicBezTo>
                  <a:pt x="834876" y="636042"/>
                  <a:pt x="835261" y="613532"/>
                  <a:pt x="835261" y="583221"/>
                </a:cubicBezTo>
                <a:lnTo>
                  <a:pt x="761870" y="587685"/>
                </a:lnTo>
                <a:cubicBezTo>
                  <a:pt x="762602" y="600162"/>
                  <a:pt x="762589" y="619293"/>
                  <a:pt x="761833" y="645077"/>
                </a:cubicBezTo>
                <a:cubicBezTo>
                  <a:pt x="761858" y="645821"/>
                  <a:pt x="761870" y="646193"/>
                  <a:pt x="761870" y="646193"/>
                </a:cubicBezTo>
                <a:cubicBezTo>
                  <a:pt x="761870" y="654094"/>
                  <a:pt x="759643" y="660692"/>
                  <a:pt x="755191" y="665988"/>
                </a:cubicBezTo>
                <a:cubicBezTo>
                  <a:pt x="751545" y="670514"/>
                  <a:pt x="746287" y="673634"/>
                  <a:pt x="739415" y="675345"/>
                </a:cubicBezTo>
                <a:cubicBezTo>
                  <a:pt x="736848" y="676189"/>
                  <a:pt x="734659" y="676610"/>
                  <a:pt x="732848" y="676610"/>
                </a:cubicBezTo>
                <a:cubicBezTo>
                  <a:pt x="729525" y="674973"/>
                  <a:pt x="727862" y="672226"/>
                  <a:pt x="727862" y="668369"/>
                </a:cubicBezTo>
                <a:cubicBezTo>
                  <a:pt x="727862" y="666819"/>
                  <a:pt x="727862" y="664766"/>
                  <a:pt x="727862" y="662211"/>
                </a:cubicBezTo>
                <a:cubicBezTo>
                  <a:pt x="728644" y="659073"/>
                  <a:pt x="729035" y="653257"/>
                  <a:pt x="729035" y="644761"/>
                </a:cubicBezTo>
                <a:cubicBezTo>
                  <a:pt x="729816" y="637716"/>
                  <a:pt x="730206" y="632359"/>
                  <a:pt x="730206" y="628688"/>
                </a:cubicBezTo>
                <a:cubicBezTo>
                  <a:pt x="730206" y="613904"/>
                  <a:pt x="730206" y="604174"/>
                  <a:pt x="730206" y="599499"/>
                </a:cubicBezTo>
                <a:cubicBezTo>
                  <a:pt x="730206" y="580821"/>
                  <a:pt x="730206" y="567178"/>
                  <a:pt x="730206" y="558571"/>
                </a:cubicBezTo>
                <a:cubicBezTo>
                  <a:pt x="741294" y="562626"/>
                  <a:pt x="752859" y="566905"/>
                  <a:pt x="764902" y="571407"/>
                </a:cubicBezTo>
                <a:lnTo>
                  <a:pt x="774781" y="571724"/>
                </a:lnTo>
                <a:lnTo>
                  <a:pt x="778073" y="548209"/>
                </a:lnTo>
                <a:lnTo>
                  <a:pt x="722058" y="551520"/>
                </a:lnTo>
                <a:cubicBezTo>
                  <a:pt x="721301" y="604540"/>
                  <a:pt x="712533" y="643837"/>
                  <a:pt x="695753" y="669411"/>
                </a:cubicBezTo>
                <a:cubicBezTo>
                  <a:pt x="685447" y="687642"/>
                  <a:pt x="669863" y="702376"/>
                  <a:pt x="649002" y="713613"/>
                </a:cubicBezTo>
                <a:cubicBezTo>
                  <a:pt x="643843" y="716192"/>
                  <a:pt x="640581" y="717482"/>
                  <a:pt x="639217" y="717482"/>
                </a:cubicBezTo>
                <a:cubicBezTo>
                  <a:pt x="635285" y="717482"/>
                  <a:pt x="633320" y="715901"/>
                  <a:pt x="633320" y="712738"/>
                </a:cubicBezTo>
                <a:cubicBezTo>
                  <a:pt x="633320" y="711647"/>
                  <a:pt x="634225" y="709737"/>
                  <a:pt x="636035" y="707008"/>
                </a:cubicBezTo>
                <a:cubicBezTo>
                  <a:pt x="638007" y="705036"/>
                  <a:pt x="639044" y="704001"/>
                  <a:pt x="639142" y="703902"/>
                </a:cubicBezTo>
                <a:cubicBezTo>
                  <a:pt x="662533" y="682073"/>
                  <a:pt x="676591" y="655799"/>
                  <a:pt x="681317" y="625078"/>
                </a:cubicBezTo>
                <a:cubicBezTo>
                  <a:pt x="686674" y="594544"/>
                  <a:pt x="688963" y="559966"/>
                  <a:pt x="688182" y="521345"/>
                </a:cubicBezTo>
                <a:cubicBezTo>
                  <a:pt x="688182" y="518976"/>
                  <a:pt x="688182" y="514400"/>
                  <a:pt x="688182" y="507616"/>
                </a:cubicBezTo>
                <a:cubicBezTo>
                  <a:pt x="687400" y="498351"/>
                  <a:pt x="687009" y="489267"/>
                  <a:pt x="687009" y="480362"/>
                </a:cubicBezTo>
                <a:cubicBezTo>
                  <a:pt x="696001" y="482929"/>
                  <a:pt x="704738" y="486532"/>
                  <a:pt x="713222" y="491170"/>
                </a:cubicBezTo>
                <a:cubicBezTo>
                  <a:pt x="714735" y="491939"/>
                  <a:pt x="717147" y="493155"/>
                  <a:pt x="720458" y="494817"/>
                </a:cubicBezTo>
                <a:cubicBezTo>
                  <a:pt x="724750" y="496528"/>
                  <a:pt x="727274" y="497545"/>
                  <a:pt x="728030" y="497868"/>
                </a:cubicBezTo>
                <a:cubicBezTo>
                  <a:pt x="758676" y="489546"/>
                  <a:pt x="782662" y="480659"/>
                  <a:pt x="799988" y="471209"/>
                </a:cubicBezTo>
                <a:cubicBezTo>
                  <a:pt x="806896" y="467066"/>
                  <a:pt x="815994" y="459997"/>
                  <a:pt x="827280" y="450001"/>
                </a:cubicBezTo>
                <a:close/>
                <a:moveTo>
                  <a:pt x="7813328" y="447675"/>
                </a:moveTo>
                <a:cubicBezTo>
                  <a:pt x="7825780" y="450900"/>
                  <a:pt x="7835490" y="453672"/>
                  <a:pt x="7842460" y="455991"/>
                </a:cubicBezTo>
                <a:cubicBezTo>
                  <a:pt x="7853474" y="458757"/>
                  <a:pt x="7858980" y="462211"/>
                  <a:pt x="7858980" y="466353"/>
                </a:cubicBezTo>
                <a:cubicBezTo>
                  <a:pt x="7859762" y="470074"/>
                  <a:pt x="7856648" y="473596"/>
                  <a:pt x="7849642" y="476920"/>
                </a:cubicBezTo>
                <a:lnTo>
                  <a:pt x="7849642" y="493217"/>
                </a:lnTo>
                <a:cubicBezTo>
                  <a:pt x="7850274" y="493217"/>
                  <a:pt x="7853704" y="492832"/>
                  <a:pt x="7859929" y="492063"/>
                </a:cubicBezTo>
                <a:cubicBezTo>
                  <a:pt x="7865858" y="492063"/>
                  <a:pt x="7869386" y="491921"/>
                  <a:pt x="7870514" y="491635"/>
                </a:cubicBezTo>
                <a:cubicBezTo>
                  <a:pt x="7870514" y="491499"/>
                  <a:pt x="7871631" y="490321"/>
                  <a:pt x="7873863" y="488101"/>
                </a:cubicBezTo>
                <a:cubicBezTo>
                  <a:pt x="7874248" y="487716"/>
                  <a:pt x="7878186" y="481633"/>
                  <a:pt x="7885676" y="469851"/>
                </a:cubicBezTo>
                <a:cubicBezTo>
                  <a:pt x="7890538" y="472740"/>
                  <a:pt x="7896478" y="476908"/>
                  <a:pt x="7903498" y="482352"/>
                </a:cubicBezTo>
                <a:cubicBezTo>
                  <a:pt x="7908943" y="485465"/>
                  <a:pt x="7913086" y="488095"/>
                  <a:pt x="7915926" y="490240"/>
                </a:cubicBezTo>
                <a:cubicBezTo>
                  <a:pt x="7920775" y="494283"/>
                  <a:pt x="7922809" y="497793"/>
                  <a:pt x="7922028" y="500770"/>
                </a:cubicBezTo>
                <a:cubicBezTo>
                  <a:pt x="7922028" y="504379"/>
                  <a:pt x="7917724" y="506183"/>
                  <a:pt x="7909117" y="506183"/>
                </a:cubicBezTo>
                <a:cubicBezTo>
                  <a:pt x="7894334" y="506183"/>
                  <a:pt x="7883512" y="506183"/>
                  <a:pt x="7876654" y="506183"/>
                </a:cubicBezTo>
                <a:cubicBezTo>
                  <a:pt x="7866546" y="506965"/>
                  <a:pt x="7857542" y="507355"/>
                  <a:pt x="7849642" y="507355"/>
                </a:cubicBezTo>
                <a:lnTo>
                  <a:pt x="7850646" y="527057"/>
                </a:lnTo>
                <a:lnTo>
                  <a:pt x="7901266" y="524899"/>
                </a:lnTo>
                <a:cubicBezTo>
                  <a:pt x="7901403" y="524762"/>
                  <a:pt x="7903406" y="522368"/>
                  <a:pt x="7907275" y="517718"/>
                </a:cubicBezTo>
                <a:cubicBezTo>
                  <a:pt x="7910289" y="514704"/>
                  <a:pt x="7913266" y="511200"/>
                  <a:pt x="7916205" y="507207"/>
                </a:cubicBezTo>
                <a:cubicBezTo>
                  <a:pt x="7924180" y="512502"/>
                  <a:pt x="7934014" y="520992"/>
                  <a:pt x="7945710" y="532675"/>
                </a:cubicBezTo>
                <a:cubicBezTo>
                  <a:pt x="7950931" y="537040"/>
                  <a:pt x="7953542" y="541418"/>
                  <a:pt x="7953542" y="545809"/>
                </a:cubicBezTo>
                <a:cubicBezTo>
                  <a:pt x="7953542" y="552853"/>
                  <a:pt x="7948848" y="556376"/>
                  <a:pt x="7939459" y="556376"/>
                </a:cubicBezTo>
                <a:cubicBezTo>
                  <a:pt x="7935578" y="556376"/>
                  <a:pt x="7929134" y="556376"/>
                  <a:pt x="7920130" y="556376"/>
                </a:cubicBezTo>
                <a:cubicBezTo>
                  <a:pt x="7915206" y="557083"/>
                  <a:pt x="7907170" y="561529"/>
                  <a:pt x="7896020" y="569714"/>
                </a:cubicBezTo>
                <a:cubicBezTo>
                  <a:pt x="7893894" y="571103"/>
                  <a:pt x="7891894" y="572000"/>
                  <a:pt x="7890020" y="572403"/>
                </a:cubicBezTo>
                <a:lnTo>
                  <a:pt x="7885875" y="572189"/>
                </a:lnTo>
                <a:lnTo>
                  <a:pt x="7888170" y="576151"/>
                </a:lnTo>
                <a:cubicBezTo>
                  <a:pt x="7888170" y="576151"/>
                  <a:pt x="7888170" y="577044"/>
                  <a:pt x="7888170" y="578830"/>
                </a:cubicBezTo>
                <a:cubicBezTo>
                  <a:pt x="7886012" y="580988"/>
                  <a:pt x="7880654" y="582067"/>
                  <a:pt x="7872096" y="582067"/>
                </a:cubicBezTo>
                <a:cubicBezTo>
                  <a:pt x="7860090" y="594073"/>
                  <a:pt x="7838212" y="606866"/>
                  <a:pt x="7806462" y="620446"/>
                </a:cubicBezTo>
                <a:cubicBezTo>
                  <a:pt x="7813929" y="620483"/>
                  <a:pt x="7824998" y="619733"/>
                  <a:pt x="7839670" y="618195"/>
                </a:cubicBezTo>
                <a:cubicBezTo>
                  <a:pt x="7855880" y="617414"/>
                  <a:pt x="7867718" y="616477"/>
                  <a:pt x="7875184" y="615386"/>
                </a:cubicBezTo>
                <a:cubicBezTo>
                  <a:pt x="7872642" y="612037"/>
                  <a:pt x="7868431" y="608887"/>
                  <a:pt x="7862552" y="605935"/>
                </a:cubicBezTo>
                <a:cubicBezTo>
                  <a:pt x="7860084" y="603467"/>
                  <a:pt x="7858850" y="601241"/>
                  <a:pt x="7858850" y="599257"/>
                </a:cubicBezTo>
                <a:cubicBezTo>
                  <a:pt x="7860350" y="594705"/>
                  <a:pt x="7865752" y="594023"/>
                  <a:pt x="7875054" y="597210"/>
                </a:cubicBezTo>
                <a:cubicBezTo>
                  <a:pt x="7888832" y="599641"/>
                  <a:pt x="7898662" y="602965"/>
                  <a:pt x="7904540" y="607182"/>
                </a:cubicBezTo>
                <a:cubicBezTo>
                  <a:pt x="7913606" y="612118"/>
                  <a:pt x="7919361" y="618257"/>
                  <a:pt x="7921804" y="625599"/>
                </a:cubicBezTo>
                <a:cubicBezTo>
                  <a:pt x="7923504" y="631143"/>
                  <a:pt x="7923119" y="636092"/>
                  <a:pt x="7920651" y="640445"/>
                </a:cubicBezTo>
                <a:cubicBezTo>
                  <a:pt x="7917638" y="646460"/>
                  <a:pt x="7913234" y="649951"/>
                  <a:pt x="7907442" y="650919"/>
                </a:cubicBezTo>
                <a:cubicBezTo>
                  <a:pt x="7902048" y="652481"/>
                  <a:pt x="7896752" y="651824"/>
                  <a:pt x="7891555" y="648947"/>
                </a:cubicBezTo>
                <a:cubicBezTo>
                  <a:pt x="7888728" y="646119"/>
                  <a:pt x="7886439" y="642088"/>
                  <a:pt x="7884690" y="636854"/>
                </a:cubicBezTo>
                <a:cubicBezTo>
                  <a:pt x="7883958" y="634634"/>
                  <a:pt x="7883202" y="632321"/>
                  <a:pt x="7882421" y="629915"/>
                </a:cubicBezTo>
                <a:cubicBezTo>
                  <a:pt x="7881330" y="630660"/>
                  <a:pt x="7876480" y="631428"/>
                  <a:pt x="7867873" y="632222"/>
                </a:cubicBezTo>
                <a:cubicBezTo>
                  <a:pt x="7852432" y="634579"/>
                  <a:pt x="7842076" y="634554"/>
                  <a:pt x="7836805" y="632148"/>
                </a:cubicBezTo>
                <a:cubicBezTo>
                  <a:pt x="7836668" y="632148"/>
                  <a:pt x="7837556" y="632619"/>
                  <a:pt x="7839466" y="633562"/>
                </a:cubicBezTo>
                <a:cubicBezTo>
                  <a:pt x="7840656" y="634169"/>
                  <a:pt x="7842293" y="634473"/>
                  <a:pt x="7844376" y="634473"/>
                </a:cubicBezTo>
                <a:cubicBezTo>
                  <a:pt x="7845158" y="635255"/>
                  <a:pt x="7846014" y="635645"/>
                  <a:pt x="7846944" y="635645"/>
                </a:cubicBezTo>
                <a:cubicBezTo>
                  <a:pt x="7854200" y="638994"/>
                  <a:pt x="7857436" y="642008"/>
                  <a:pt x="7856655" y="644687"/>
                </a:cubicBezTo>
                <a:cubicBezTo>
                  <a:pt x="7856655" y="647862"/>
                  <a:pt x="7853926" y="651006"/>
                  <a:pt x="7848470" y="654119"/>
                </a:cubicBezTo>
                <a:cubicBezTo>
                  <a:pt x="7848470" y="673280"/>
                  <a:pt x="7848842" y="687313"/>
                  <a:pt x="7849586" y="696218"/>
                </a:cubicBezTo>
                <a:cubicBezTo>
                  <a:pt x="7850404" y="707901"/>
                  <a:pt x="7843918" y="717209"/>
                  <a:pt x="7830126" y="724142"/>
                </a:cubicBezTo>
                <a:cubicBezTo>
                  <a:pt x="7825004" y="726697"/>
                  <a:pt x="7820285" y="727975"/>
                  <a:pt x="7815969" y="727975"/>
                </a:cubicBezTo>
                <a:cubicBezTo>
                  <a:pt x="7812646" y="726337"/>
                  <a:pt x="7810984" y="723981"/>
                  <a:pt x="7810984" y="720905"/>
                </a:cubicBezTo>
                <a:cubicBezTo>
                  <a:pt x="7810984" y="720756"/>
                  <a:pt x="7810592" y="719907"/>
                  <a:pt x="7809812" y="718357"/>
                </a:cubicBezTo>
                <a:cubicBezTo>
                  <a:pt x="7809812" y="717935"/>
                  <a:pt x="7809544" y="717451"/>
                  <a:pt x="7809012" y="716905"/>
                </a:cubicBezTo>
                <a:cubicBezTo>
                  <a:pt x="7806742" y="709390"/>
                  <a:pt x="7802072" y="703164"/>
                  <a:pt x="7795003" y="698227"/>
                </a:cubicBezTo>
                <a:cubicBezTo>
                  <a:pt x="7789310" y="694048"/>
                  <a:pt x="7786954" y="690389"/>
                  <a:pt x="7787934" y="687251"/>
                </a:cubicBezTo>
                <a:cubicBezTo>
                  <a:pt x="7790674" y="683965"/>
                  <a:pt x="7794600" y="683115"/>
                  <a:pt x="7799710" y="684703"/>
                </a:cubicBezTo>
                <a:cubicBezTo>
                  <a:pt x="7800268" y="684678"/>
                  <a:pt x="7801552" y="684666"/>
                  <a:pt x="7803560" y="684666"/>
                </a:cubicBezTo>
                <a:cubicBezTo>
                  <a:pt x="7805892" y="685447"/>
                  <a:pt x="7807610" y="685838"/>
                  <a:pt x="7808714" y="685838"/>
                </a:cubicBezTo>
                <a:cubicBezTo>
                  <a:pt x="7811343" y="685838"/>
                  <a:pt x="7813265" y="685633"/>
                  <a:pt x="7814481" y="685224"/>
                </a:cubicBezTo>
                <a:cubicBezTo>
                  <a:pt x="7814481" y="685224"/>
                  <a:pt x="7814481" y="682718"/>
                  <a:pt x="7814481" y="677708"/>
                </a:cubicBezTo>
                <a:lnTo>
                  <a:pt x="7814481" y="657876"/>
                </a:lnTo>
                <a:cubicBezTo>
                  <a:pt x="7814481" y="649306"/>
                  <a:pt x="7814481" y="643490"/>
                  <a:pt x="7814481" y="640426"/>
                </a:cubicBezTo>
                <a:cubicBezTo>
                  <a:pt x="7814307" y="641171"/>
                  <a:pt x="7810184" y="641946"/>
                  <a:pt x="7802110" y="642752"/>
                </a:cubicBezTo>
                <a:cubicBezTo>
                  <a:pt x="7794196" y="644190"/>
                  <a:pt x="7788628" y="645313"/>
                  <a:pt x="7785404" y="646119"/>
                </a:cubicBezTo>
                <a:cubicBezTo>
                  <a:pt x="7782092" y="647769"/>
                  <a:pt x="7778006" y="648593"/>
                  <a:pt x="7773144" y="648593"/>
                </a:cubicBezTo>
                <a:cubicBezTo>
                  <a:pt x="7770416" y="649275"/>
                  <a:pt x="7767098" y="650789"/>
                  <a:pt x="7763191" y="653133"/>
                </a:cubicBezTo>
                <a:cubicBezTo>
                  <a:pt x="7758218" y="654782"/>
                  <a:pt x="7753648" y="651874"/>
                  <a:pt x="7749480" y="644408"/>
                </a:cubicBezTo>
                <a:cubicBezTo>
                  <a:pt x="7746342" y="636557"/>
                  <a:pt x="7743887" y="629915"/>
                  <a:pt x="7742113" y="624483"/>
                </a:cubicBezTo>
                <a:cubicBezTo>
                  <a:pt x="7758410" y="622685"/>
                  <a:pt x="7773348" y="618226"/>
                  <a:pt x="7786929" y="611107"/>
                </a:cubicBezTo>
                <a:cubicBezTo>
                  <a:pt x="7799766" y="606121"/>
                  <a:pt x="7810506" y="600720"/>
                  <a:pt x="7819150" y="594904"/>
                </a:cubicBezTo>
                <a:cubicBezTo>
                  <a:pt x="7819720" y="595462"/>
                  <a:pt x="7816106" y="596609"/>
                  <a:pt x="7808304" y="598345"/>
                </a:cubicBezTo>
                <a:cubicBezTo>
                  <a:pt x="7798159" y="600689"/>
                  <a:pt x="7789763" y="602233"/>
                  <a:pt x="7783115" y="602977"/>
                </a:cubicBezTo>
                <a:cubicBezTo>
                  <a:pt x="7780697" y="604602"/>
                  <a:pt x="7778036" y="605415"/>
                  <a:pt x="7775134" y="605415"/>
                </a:cubicBezTo>
                <a:cubicBezTo>
                  <a:pt x="7774725" y="605811"/>
                  <a:pt x="7773795" y="606376"/>
                  <a:pt x="7772344" y="607107"/>
                </a:cubicBezTo>
                <a:cubicBezTo>
                  <a:pt x="7771141" y="608310"/>
                  <a:pt x="7770540" y="608912"/>
                  <a:pt x="7770540" y="608912"/>
                </a:cubicBezTo>
                <a:cubicBezTo>
                  <a:pt x="7765888" y="608912"/>
                  <a:pt x="7762360" y="607107"/>
                  <a:pt x="7759954" y="603498"/>
                </a:cubicBezTo>
                <a:cubicBezTo>
                  <a:pt x="7756840" y="599629"/>
                  <a:pt x="7753616" y="591890"/>
                  <a:pt x="7750280" y="580281"/>
                </a:cubicBezTo>
                <a:cubicBezTo>
                  <a:pt x="7756171" y="579215"/>
                  <a:pt x="7763439" y="575798"/>
                  <a:pt x="7772084" y="570031"/>
                </a:cubicBezTo>
                <a:cubicBezTo>
                  <a:pt x="7782675" y="559439"/>
                  <a:pt x="7790582" y="551384"/>
                  <a:pt x="7795803" y="545865"/>
                </a:cubicBezTo>
                <a:lnTo>
                  <a:pt x="7756252" y="548023"/>
                </a:lnTo>
                <a:cubicBezTo>
                  <a:pt x="7757033" y="553170"/>
                  <a:pt x="7756221" y="558577"/>
                  <a:pt x="7753814" y="564245"/>
                </a:cubicBezTo>
                <a:cubicBezTo>
                  <a:pt x="7752946" y="571128"/>
                  <a:pt x="7749914" y="576740"/>
                  <a:pt x="7744718" y="581081"/>
                </a:cubicBezTo>
                <a:cubicBezTo>
                  <a:pt x="7740092" y="586402"/>
                  <a:pt x="7734740" y="588671"/>
                  <a:pt x="7728662" y="587890"/>
                </a:cubicBezTo>
                <a:cubicBezTo>
                  <a:pt x="7725116" y="587890"/>
                  <a:pt x="7720986" y="585999"/>
                  <a:pt x="7716273" y="582216"/>
                </a:cubicBezTo>
                <a:cubicBezTo>
                  <a:pt x="7713445" y="579401"/>
                  <a:pt x="7711554" y="575587"/>
                  <a:pt x="7710598" y="570775"/>
                </a:cubicBezTo>
                <a:cubicBezTo>
                  <a:pt x="7710598" y="565355"/>
                  <a:pt x="7712875" y="560363"/>
                  <a:pt x="7717426" y="555799"/>
                </a:cubicBezTo>
                <a:cubicBezTo>
                  <a:pt x="7718208" y="555018"/>
                  <a:pt x="7719144" y="554087"/>
                  <a:pt x="7720236" y="553008"/>
                </a:cubicBezTo>
                <a:cubicBezTo>
                  <a:pt x="7721066" y="551322"/>
                  <a:pt x="7723156" y="549226"/>
                  <a:pt x="7726504" y="546720"/>
                </a:cubicBezTo>
                <a:cubicBezTo>
                  <a:pt x="7730746" y="541784"/>
                  <a:pt x="7733612" y="535949"/>
                  <a:pt x="7735100" y="529215"/>
                </a:cubicBezTo>
                <a:cubicBezTo>
                  <a:pt x="7735100" y="526263"/>
                  <a:pt x="7735100" y="523106"/>
                  <a:pt x="7735100" y="519745"/>
                </a:cubicBezTo>
                <a:cubicBezTo>
                  <a:pt x="7735881" y="518195"/>
                  <a:pt x="7736272" y="516248"/>
                  <a:pt x="7736272" y="513904"/>
                </a:cubicBezTo>
                <a:cubicBezTo>
                  <a:pt x="7737722" y="511014"/>
                  <a:pt x="7738448" y="509569"/>
                  <a:pt x="7738448" y="509569"/>
                </a:cubicBezTo>
                <a:cubicBezTo>
                  <a:pt x="7744364" y="509569"/>
                  <a:pt x="7748680" y="513662"/>
                  <a:pt x="7751396" y="521848"/>
                </a:cubicBezTo>
                <a:cubicBezTo>
                  <a:pt x="7753864" y="525928"/>
                  <a:pt x="7755098" y="529221"/>
                  <a:pt x="7755098" y="531726"/>
                </a:cubicBezTo>
                <a:lnTo>
                  <a:pt x="7814481" y="529624"/>
                </a:lnTo>
                <a:cubicBezTo>
                  <a:pt x="7814481" y="530294"/>
                  <a:pt x="7814481" y="523646"/>
                  <a:pt x="7814481" y="509681"/>
                </a:cubicBezTo>
                <a:lnTo>
                  <a:pt x="7787952" y="512025"/>
                </a:lnTo>
                <a:cubicBezTo>
                  <a:pt x="7780374" y="512025"/>
                  <a:pt x="7768716" y="513191"/>
                  <a:pt x="7752978" y="515522"/>
                </a:cubicBezTo>
                <a:cubicBezTo>
                  <a:pt x="7749852" y="509544"/>
                  <a:pt x="7747006" y="502494"/>
                  <a:pt x="7744438" y="494370"/>
                </a:cubicBezTo>
                <a:cubicBezTo>
                  <a:pt x="7760612" y="495945"/>
                  <a:pt x="7774446" y="496733"/>
                  <a:pt x="7785943" y="496733"/>
                </a:cubicBezTo>
                <a:cubicBezTo>
                  <a:pt x="7789056" y="495951"/>
                  <a:pt x="7794656" y="495561"/>
                  <a:pt x="7802742" y="495561"/>
                </a:cubicBezTo>
                <a:cubicBezTo>
                  <a:pt x="7808968" y="494779"/>
                  <a:pt x="7812881" y="494389"/>
                  <a:pt x="7814481" y="494389"/>
                </a:cubicBezTo>
                <a:lnTo>
                  <a:pt x="7814481" y="478092"/>
                </a:lnTo>
                <a:cubicBezTo>
                  <a:pt x="7814481" y="468976"/>
                  <a:pt x="7814096" y="458837"/>
                  <a:pt x="7813328" y="447675"/>
                </a:cubicBezTo>
                <a:close/>
                <a:moveTo>
                  <a:pt x="6294536" y="234200"/>
                </a:moveTo>
                <a:lnTo>
                  <a:pt x="6293672" y="234704"/>
                </a:lnTo>
                <a:lnTo>
                  <a:pt x="6293644" y="234777"/>
                </a:lnTo>
                <a:cubicBezTo>
                  <a:pt x="6294238" y="234777"/>
                  <a:pt x="6294536" y="234584"/>
                  <a:pt x="6294536" y="234200"/>
                </a:cubicBezTo>
                <a:close/>
                <a:moveTo>
                  <a:pt x="4531109" y="217271"/>
                </a:moveTo>
                <a:cubicBezTo>
                  <a:pt x="4529559" y="218052"/>
                  <a:pt x="4523147" y="218443"/>
                  <a:pt x="4511873" y="218443"/>
                </a:cubicBezTo>
                <a:cubicBezTo>
                  <a:pt x="4504878" y="219212"/>
                  <a:pt x="4498987" y="219596"/>
                  <a:pt x="4494200" y="219596"/>
                </a:cubicBezTo>
                <a:lnTo>
                  <a:pt x="4476601" y="220582"/>
                </a:lnTo>
                <a:lnTo>
                  <a:pt x="4476601" y="241641"/>
                </a:lnTo>
                <a:lnTo>
                  <a:pt x="4524207" y="240655"/>
                </a:lnTo>
                <a:lnTo>
                  <a:pt x="4538177" y="217271"/>
                </a:lnTo>
                <a:close/>
                <a:moveTo>
                  <a:pt x="6526894" y="207820"/>
                </a:moveTo>
                <a:cubicBezTo>
                  <a:pt x="6535960" y="207820"/>
                  <a:pt x="6543302" y="211094"/>
                  <a:pt x="6548921" y="217643"/>
                </a:cubicBezTo>
                <a:cubicBezTo>
                  <a:pt x="6553732" y="224092"/>
                  <a:pt x="6555748" y="230951"/>
                  <a:pt x="6554967" y="238218"/>
                </a:cubicBezTo>
                <a:cubicBezTo>
                  <a:pt x="6554967" y="247520"/>
                  <a:pt x="6552002" y="256400"/>
                  <a:pt x="6546074" y="264859"/>
                </a:cubicBezTo>
                <a:cubicBezTo>
                  <a:pt x="6537790" y="274818"/>
                  <a:pt x="6529152" y="281434"/>
                  <a:pt x="6520160" y="284709"/>
                </a:cubicBezTo>
                <a:cubicBezTo>
                  <a:pt x="6515385" y="287226"/>
                  <a:pt x="6511869" y="288094"/>
                  <a:pt x="6509612" y="287313"/>
                </a:cubicBezTo>
                <a:cubicBezTo>
                  <a:pt x="6505519" y="287313"/>
                  <a:pt x="6503863" y="285217"/>
                  <a:pt x="6504644" y="281025"/>
                </a:cubicBezTo>
                <a:cubicBezTo>
                  <a:pt x="6504644" y="279152"/>
                  <a:pt x="6506554" y="276790"/>
                  <a:pt x="6510374" y="273937"/>
                </a:cubicBezTo>
                <a:cubicBezTo>
                  <a:pt x="6520557" y="265702"/>
                  <a:pt x="6524122" y="259860"/>
                  <a:pt x="6521072" y="256413"/>
                </a:cubicBezTo>
                <a:cubicBezTo>
                  <a:pt x="6519012" y="255730"/>
                  <a:pt x="6515509" y="253318"/>
                  <a:pt x="6510560" y="249176"/>
                </a:cubicBezTo>
                <a:cubicBezTo>
                  <a:pt x="6505054" y="244575"/>
                  <a:pt x="6502300" y="238975"/>
                  <a:pt x="6502300" y="232377"/>
                </a:cubicBezTo>
                <a:cubicBezTo>
                  <a:pt x="6502300" y="224873"/>
                  <a:pt x="6504452" y="219398"/>
                  <a:pt x="6508756" y="215950"/>
                </a:cubicBezTo>
                <a:cubicBezTo>
                  <a:pt x="6512340" y="211460"/>
                  <a:pt x="6518386" y="208750"/>
                  <a:pt x="6526894" y="207820"/>
                </a:cubicBezTo>
                <a:close/>
                <a:moveTo>
                  <a:pt x="3494335" y="189142"/>
                </a:moveTo>
                <a:cubicBezTo>
                  <a:pt x="3496283" y="191089"/>
                  <a:pt x="3497256" y="194605"/>
                  <a:pt x="3497256" y="199690"/>
                </a:cubicBezTo>
                <a:cubicBezTo>
                  <a:pt x="3497256" y="202878"/>
                  <a:pt x="3496853" y="207324"/>
                  <a:pt x="3496047" y="213029"/>
                </a:cubicBezTo>
                <a:cubicBezTo>
                  <a:pt x="3492723" y="225518"/>
                  <a:pt x="3489052" y="234175"/>
                  <a:pt x="3485034" y="239000"/>
                </a:cubicBezTo>
                <a:cubicBezTo>
                  <a:pt x="3484265" y="240513"/>
                  <a:pt x="3483037" y="242541"/>
                  <a:pt x="3481350" y="245083"/>
                </a:cubicBezTo>
                <a:cubicBezTo>
                  <a:pt x="3480333" y="246100"/>
                  <a:pt x="3479446" y="246999"/>
                  <a:pt x="3478690" y="247781"/>
                </a:cubicBezTo>
                <a:cubicBezTo>
                  <a:pt x="3476097" y="250373"/>
                  <a:pt x="3473152" y="252493"/>
                  <a:pt x="3469853" y="254143"/>
                </a:cubicBezTo>
                <a:cubicBezTo>
                  <a:pt x="3462139" y="259129"/>
                  <a:pt x="3455466" y="261237"/>
                  <a:pt x="3449836" y="260468"/>
                </a:cubicBezTo>
                <a:cubicBezTo>
                  <a:pt x="3442059" y="258521"/>
                  <a:pt x="3437638" y="255414"/>
                  <a:pt x="3436571" y="251148"/>
                </a:cubicBezTo>
                <a:cubicBezTo>
                  <a:pt x="3433359" y="245108"/>
                  <a:pt x="3432962" y="239415"/>
                  <a:pt x="3435381" y="234070"/>
                </a:cubicBezTo>
                <a:cubicBezTo>
                  <a:pt x="3437104" y="228898"/>
                  <a:pt x="3442630" y="224191"/>
                  <a:pt x="3451956" y="219950"/>
                </a:cubicBezTo>
                <a:cubicBezTo>
                  <a:pt x="3461085" y="215398"/>
                  <a:pt x="3469134" y="210400"/>
                  <a:pt x="3476104" y="204955"/>
                </a:cubicBezTo>
                <a:cubicBezTo>
                  <a:pt x="3477344" y="204348"/>
                  <a:pt x="3479427" y="201842"/>
                  <a:pt x="3482355" y="197439"/>
                </a:cubicBezTo>
                <a:cubicBezTo>
                  <a:pt x="3486968" y="191908"/>
                  <a:pt x="3490962" y="189142"/>
                  <a:pt x="3494335" y="189142"/>
                </a:cubicBezTo>
                <a:close/>
                <a:moveTo>
                  <a:pt x="3576679" y="186649"/>
                </a:moveTo>
                <a:cubicBezTo>
                  <a:pt x="3579157" y="186377"/>
                  <a:pt x="3582107" y="186842"/>
                  <a:pt x="3585530" y="188045"/>
                </a:cubicBezTo>
                <a:cubicBezTo>
                  <a:pt x="3599371" y="190475"/>
                  <a:pt x="3610409" y="194574"/>
                  <a:pt x="3618644" y="200342"/>
                </a:cubicBezTo>
                <a:cubicBezTo>
                  <a:pt x="3632547" y="207696"/>
                  <a:pt x="3640330" y="216775"/>
                  <a:pt x="3641991" y="227577"/>
                </a:cubicBezTo>
                <a:cubicBezTo>
                  <a:pt x="3643566" y="232637"/>
                  <a:pt x="3643070" y="237859"/>
                  <a:pt x="3640503" y="243241"/>
                </a:cubicBezTo>
                <a:cubicBezTo>
                  <a:pt x="3638568" y="248041"/>
                  <a:pt x="3634755" y="251390"/>
                  <a:pt x="3629062" y="253287"/>
                </a:cubicBezTo>
                <a:cubicBezTo>
                  <a:pt x="3626383" y="254180"/>
                  <a:pt x="3623673" y="254627"/>
                  <a:pt x="3620932" y="254627"/>
                </a:cubicBezTo>
                <a:cubicBezTo>
                  <a:pt x="3615413" y="254627"/>
                  <a:pt x="3610731" y="253182"/>
                  <a:pt x="3606887" y="250292"/>
                </a:cubicBezTo>
                <a:cubicBezTo>
                  <a:pt x="3605870" y="249287"/>
                  <a:pt x="3603916" y="246367"/>
                  <a:pt x="3601026" y="241530"/>
                </a:cubicBezTo>
                <a:cubicBezTo>
                  <a:pt x="3601026" y="240364"/>
                  <a:pt x="3600698" y="239452"/>
                  <a:pt x="3600040" y="238795"/>
                </a:cubicBezTo>
                <a:cubicBezTo>
                  <a:pt x="3599185" y="233698"/>
                  <a:pt x="3598056" y="229729"/>
                  <a:pt x="3596655" y="226889"/>
                </a:cubicBezTo>
                <a:cubicBezTo>
                  <a:pt x="3592140" y="215640"/>
                  <a:pt x="3586249" y="207113"/>
                  <a:pt x="3578981" y="201309"/>
                </a:cubicBezTo>
                <a:cubicBezTo>
                  <a:pt x="3573437" y="196708"/>
                  <a:pt x="3570666" y="192832"/>
                  <a:pt x="3570666" y="189682"/>
                </a:cubicBezTo>
                <a:cubicBezTo>
                  <a:pt x="3572197" y="187933"/>
                  <a:pt x="3574202" y="186922"/>
                  <a:pt x="3576679" y="186649"/>
                </a:cubicBezTo>
                <a:close/>
                <a:moveTo>
                  <a:pt x="4500432" y="184584"/>
                </a:moveTo>
                <a:lnTo>
                  <a:pt x="4476062" y="185626"/>
                </a:lnTo>
                <a:lnTo>
                  <a:pt x="4476062" y="204286"/>
                </a:lnTo>
                <a:lnTo>
                  <a:pt x="4494405" y="204453"/>
                </a:lnTo>
                <a:cubicBezTo>
                  <a:pt x="4494405" y="204453"/>
                  <a:pt x="4497189" y="200552"/>
                  <a:pt x="4502758" y="192751"/>
                </a:cubicBezTo>
                <a:cubicBezTo>
                  <a:pt x="4501207" y="192751"/>
                  <a:pt x="4500432" y="191170"/>
                  <a:pt x="4500432" y="188007"/>
                </a:cubicBezTo>
                <a:cubicBezTo>
                  <a:pt x="4500432" y="186457"/>
                  <a:pt x="4500432" y="185316"/>
                  <a:pt x="4500432" y="184584"/>
                </a:cubicBezTo>
                <a:close/>
                <a:moveTo>
                  <a:pt x="5351785" y="161237"/>
                </a:moveTo>
                <a:lnTo>
                  <a:pt x="5333721" y="163321"/>
                </a:lnTo>
                <a:cubicBezTo>
                  <a:pt x="5329368" y="181403"/>
                  <a:pt x="5322099" y="198934"/>
                  <a:pt x="5311917" y="215913"/>
                </a:cubicBezTo>
                <a:lnTo>
                  <a:pt x="5305995" y="221564"/>
                </a:lnTo>
                <a:lnTo>
                  <a:pt x="5312457" y="221829"/>
                </a:lnTo>
                <a:cubicBezTo>
                  <a:pt x="5316277" y="221829"/>
                  <a:pt x="5320897" y="222213"/>
                  <a:pt x="5326317" y="222982"/>
                </a:cubicBezTo>
                <a:cubicBezTo>
                  <a:pt x="5332766" y="222982"/>
                  <a:pt x="5336921" y="222052"/>
                  <a:pt x="5338781" y="220192"/>
                </a:cubicBezTo>
                <a:cubicBezTo>
                  <a:pt x="5340554" y="218430"/>
                  <a:pt x="5343444" y="211119"/>
                  <a:pt x="5347450" y="198258"/>
                </a:cubicBezTo>
                <a:cubicBezTo>
                  <a:pt x="5350340" y="187406"/>
                  <a:pt x="5351785" y="175066"/>
                  <a:pt x="5351785" y="161237"/>
                </a:cubicBezTo>
                <a:close/>
                <a:moveTo>
                  <a:pt x="4417808" y="149676"/>
                </a:moveTo>
                <a:lnTo>
                  <a:pt x="4418563" y="161535"/>
                </a:lnTo>
                <a:cubicBezTo>
                  <a:pt x="4418758" y="165708"/>
                  <a:pt x="4418856" y="169454"/>
                  <a:pt x="4418856" y="172771"/>
                </a:cubicBezTo>
                <a:lnTo>
                  <a:pt x="4440994" y="171915"/>
                </a:lnTo>
                <a:lnTo>
                  <a:pt x="4442054" y="153070"/>
                </a:lnTo>
                <a:cubicBezTo>
                  <a:pt x="4442327" y="153070"/>
                  <a:pt x="4438625" y="153448"/>
                  <a:pt x="4430948" y="154205"/>
                </a:cubicBezTo>
                <a:cubicBezTo>
                  <a:pt x="4426979" y="154999"/>
                  <a:pt x="4423060" y="155395"/>
                  <a:pt x="4419191" y="155395"/>
                </a:cubicBezTo>
                <a:close/>
                <a:moveTo>
                  <a:pt x="4500432" y="148441"/>
                </a:moveTo>
                <a:lnTo>
                  <a:pt x="4489400" y="151898"/>
                </a:lnTo>
                <a:lnTo>
                  <a:pt x="4476062" y="151898"/>
                </a:lnTo>
                <a:lnTo>
                  <a:pt x="4476062" y="169274"/>
                </a:lnTo>
                <a:lnTo>
                  <a:pt x="4500432" y="168399"/>
                </a:lnTo>
                <a:cubicBezTo>
                  <a:pt x="4500432" y="165596"/>
                  <a:pt x="4500432" y="161842"/>
                  <a:pt x="4500432" y="157135"/>
                </a:cubicBezTo>
                <a:close/>
                <a:moveTo>
                  <a:pt x="3174820" y="145763"/>
                </a:moveTo>
                <a:lnTo>
                  <a:pt x="3169667" y="147229"/>
                </a:lnTo>
                <a:cubicBezTo>
                  <a:pt x="3167323" y="148010"/>
                  <a:pt x="3165171" y="148401"/>
                  <a:pt x="3163211" y="148401"/>
                </a:cubicBezTo>
                <a:cubicBezTo>
                  <a:pt x="3160880" y="148401"/>
                  <a:pt x="3158176" y="148401"/>
                  <a:pt x="3155100" y="148401"/>
                </a:cubicBezTo>
                <a:lnTo>
                  <a:pt x="3155100" y="184436"/>
                </a:lnTo>
                <a:cubicBezTo>
                  <a:pt x="3161438" y="182960"/>
                  <a:pt x="3168011" y="181298"/>
                  <a:pt x="3174820" y="179450"/>
                </a:cubicBezTo>
                <a:close/>
                <a:moveTo>
                  <a:pt x="5635581" y="142371"/>
                </a:moveTo>
                <a:lnTo>
                  <a:pt x="5627470" y="143731"/>
                </a:lnTo>
                <a:cubicBezTo>
                  <a:pt x="5626106" y="143731"/>
                  <a:pt x="5620736" y="144116"/>
                  <a:pt x="5611360" y="144884"/>
                </a:cubicBezTo>
                <a:cubicBezTo>
                  <a:pt x="5606535" y="144884"/>
                  <a:pt x="5602591" y="144884"/>
                  <a:pt x="5599528" y="144884"/>
                </a:cubicBezTo>
                <a:lnTo>
                  <a:pt x="5599528" y="186780"/>
                </a:lnTo>
                <a:lnTo>
                  <a:pt x="5635581" y="185849"/>
                </a:lnTo>
                <a:close/>
                <a:moveTo>
                  <a:pt x="5921220" y="120384"/>
                </a:moveTo>
                <a:cubicBezTo>
                  <a:pt x="5918900" y="121153"/>
                  <a:pt x="5916563" y="121537"/>
                  <a:pt x="5914206" y="121537"/>
                </a:cubicBezTo>
                <a:cubicBezTo>
                  <a:pt x="5911874" y="122318"/>
                  <a:pt x="5907025" y="122709"/>
                  <a:pt x="5899658" y="122709"/>
                </a:cubicBezTo>
                <a:lnTo>
                  <a:pt x="5899658" y="136643"/>
                </a:lnTo>
                <a:cubicBezTo>
                  <a:pt x="5899658" y="145213"/>
                  <a:pt x="5899658" y="155309"/>
                  <a:pt x="5899658" y="166930"/>
                </a:cubicBezTo>
                <a:lnTo>
                  <a:pt x="5924029" y="167116"/>
                </a:lnTo>
                <a:lnTo>
                  <a:pt x="5924029" y="135229"/>
                </a:lnTo>
                <a:cubicBezTo>
                  <a:pt x="5924420" y="131701"/>
                  <a:pt x="5924713" y="127624"/>
                  <a:pt x="5924908" y="122997"/>
                </a:cubicBezTo>
                <a:lnTo>
                  <a:pt x="5924957" y="120384"/>
                </a:lnTo>
                <a:close/>
                <a:moveTo>
                  <a:pt x="4442054" y="120384"/>
                </a:moveTo>
                <a:lnTo>
                  <a:pt x="4417684" y="122467"/>
                </a:lnTo>
                <a:cubicBezTo>
                  <a:pt x="4417684" y="123137"/>
                  <a:pt x="4417684" y="128041"/>
                  <a:pt x="4417684" y="137180"/>
                </a:cubicBezTo>
                <a:lnTo>
                  <a:pt x="4417684" y="138931"/>
                </a:lnTo>
                <a:lnTo>
                  <a:pt x="4432790" y="138931"/>
                </a:lnTo>
                <a:cubicBezTo>
                  <a:pt x="4435742" y="138931"/>
                  <a:pt x="4438830" y="138702"/>
                  <a:pt x="4442054" y="138243"/>
                </a:cubicBezTo>
                <a:close/>
                <a:moveTo>
                  <a:pt x="2956396" y="120384"/>
                </a:moveTo>
                <a:lnTo>
                  <a:pt x="2906687" y="123714"/>
                </a:lnTo>
                <a:cubicBezTo>
                  <a:pt x="2900027" y="149622"/>
                  <a:pt x="2895240" y="165584"/>
                  <a:pt x="2892326" y="171599"/>
                </a:cubicBezTo>
                <a:lnTo>
                  <a:pt x="2949810" y="169497"/>
                </a:lnTo>
                <a:cubicBezTo>
                  <a:pt x="2952651" y="155284"/>
                  <a:pt x="2954846" y="138913"/>
                  <a:pt x="2956396" y="120384"/>
                </a:cubicBezTo>
                <a:close/>
                <a:moveTo>
                  <a:pt x="5976254" y="118756"/>
                </a:moveTo>
                <a:cubicBezTo>
                  <a:pt x="5978322" y="119078"/>
                  <a:pt x="5980949" y="120074"/>
                  <a:pt x="5984137" y="121742"/>
                </a:cubicBezTo>
                <a:cubicBezTo>
                  <a:pt x="5992347" y="124197"/>
                  <a:pt x="5999081" y="128055"/>
                  <a:pt x="6004340" y="133313"/>
                </a:cubicBezTo>
                <a:cubicBezTo>
                  <a:pt x="6011410" y="139601"/>
                  <a:pt x="6015794" y="145269"/>
                  <a:pt x="6017493" y="150317"/>
                </a:cubicBezTo>
                <a:cubicBezTo>
                  <a:pt x="6019874" y="156096"/>
                  <a:pt x="6020289" y="161435"/>
                  <a:pt x="6018739" y="166334"/>
                </a:cubicBezTo>
                <a:cubicBezTo>
                  <a:pt x="6018739" y="174805"/>
                  <a:pt x="6013933" y="180479"/>
                  <a:pt x="6004322" y="183357"/>
                </a:cubicBezTo>
                <a:cubicBezTo>
                  <a:pt x="5996992" y="184956"/>
                  <a:pt x="5990735" y="183803"/>
                  <a:pt x="5985551" y="179896"/>
                </a:cubicBezTo>
                <a:cubicBezTo>
                  <a:pt x="5981123" y="175456"/>
                  <a:pt x="5978909" y="169993"/>
                  <a:pt x="5978909" y="163507"/>
                </a:cubicBezTo>
                <a:cubicBezTo>
                  <a:pt x="5978909" y="158831"/>
                  <a:pt x="5978909" y="152419"/>
                  <a:pt x="5978909" y="144271"/>
                </a:cubicBezTo>
                <a:cubicBezTo>
                  <a:pt x="5977483" y="139322"/>
                  <a:pt x="5975592" y="134485"/>
                  <a:pt x="5973235" y="129760"/>
                </a:cubicBezTo>
                <a:cubicBezTo>
                  <a:pt x="5970792" y="124985"/>
                  <a:pt x="5970290" y="121667"/>
                  <a:pt x="5971728" y="119807"/>
                </a:cubicBezTo>
                <a:cubicBezTo>
                  <a:pt x="5972677" y="118784"/>
                  <a:pt x="5974185" y="118433"/>
                  <a:pt x="5976254" y="118756"/>
                </a:cubicBezTo>
                <a:close/>
                <a:moveTo>
                  <a:pt x="4500432" y="118040"/>
                </a:moveTo>
                <a:cubicBezTo>
                  <a:pt x="4495918" y="118040"/>
                  <a:pt x="4487794" y="118368"/>
                  <a:pt x="4476062" y="119026"/>
                </a:cubicBezTo>
                <a:lnTo>
                  <a:pt x="4476062" y="135415"/>
                </a:lnTo>
                <a:cubicBezTo>
                  <a:pt x="4481122" y="134671"/>
                  <a:pt x="4487732" y="133505"/>
                  <a:pt x="4495893" y="131918"/>
                </a:cubicBezTo>
                <a:cubicBezTo>
                  <a:pt x="4495893" y="134659"/>
                  <a:pt x="4496129" y="136265"/>
                  <a:pt x="4496600" y="136736"/>
                </a:cubicBezTo>
                <a:cubicBezTo>
                  <a:pt x="4498311" y="140624"/>
                  <a:pt x="4499497" y="143540"/>
                  <a:pt x="4500158" y="145484"/>
                </a:cubicBezTo>
                <a:lnTo>
                  <a:pt x="4500432" y="147462"/>
                </a:lnTo>
                <a:lnTo>
                  <a:pt x="4500432" y="140159"/>
                </a:lnTo>
                <a:close/>
                <a:moveTo>
                  <a:pt x="5695861" y="114389"/>
                </a:moveTo>
                <a:cubicBezTo>
                  <a:pt x="5697799" y="114013"/>
                  <a:pt x="5699869" y="114412"/>
                  <a:pt x="5702070" y="115584"/>
                </a:cubicBezTo>
                <a:cubicBezTo>
                  <a:pt x="5702839" y="115584"/>
                  <a:pt x="5704178" y="116061"/>
                  <a:pt x="5706089" y="117016"/>
                </a:cubicBezTo>
                <a:cubicBezTo>
                  <a:pt x="5709201" y="118579"/>
                  <a:pt x="5711620" y="119788"/>
                  <a:pt x="5713344" y="120644"/>
                </a:cubicBezTo>
                <a:cubicBezTo>
                  <a:pt x="5732344" y="128086"/>
                  <a:pt x="5742266" y="140817"/>
                  <a:pt x="5743110" y="158837"/>
                </a:cubicBezTo>
                <a:cubicBezTo>
                  <a:pt x="5743110" y="163327"/>
                  <a:pt x="5741715" y="167897"/>
                  <a:pt x="5738924" y="172548"/>
                </a:cubicBezTo>
                <a:cubicBezTo>
                  <a:pt x="5734992" y="177459"/>
                  <a:pt x="5730311" y="179915"/>
                  <a:pt x="5724878" y="179915"/>
                </a:cubicBezTo>
                <a:cubicBezTo>
                  <a:pt x="5717908" y="180696"/>
                  <a:pt x="5712451" y="178228"/>
                  <a:pt x="5708507" y="172511"/>
                </a:cubicBezTo>
                <a:cubicBezTo>
                  <a:pt x="5706585" y="169621"/>
                  <a:pt x="5705624" y="164375"/>
                  <a:pt x="5705624" y="156772"/>
                </a:cubicBezTo>
                <a:cubicBezTo>
                  <a:pt x="5704892" y="146615"/>
                  <a:pt x="5702169" y="138392"/>
                  <a:pt x="5697457" y="132104"/>
                </a:cubicBezTo>
                <a:cubicBezTo>
                  <a:pt x="5697457" y="130144"/>
                  <a:pt x="5695900" y="127999"/>
                  <a:pt x="5692787" y="125667"/>
                </a:cubicBezTo>
                <a:cubicBezTo>
                  <a:pt x="5692787" y="123918"/>
                  <a:pt x="5692601" y="122858"/>
                  <a:pt x="5692229" y="122486"/>
                </a:cubicBezTo>
                <a:cubicBezTo>
                  <a:pt x="5691039" y="119385"/>
                  <a:pt x="5690443" y="117835"/>
                  <a:pt x="5690443" y="117835"/>
                </a:cubicBezTo>
                <a:cubicBezTo>
                  <a:pt x="5692118" y="115913"/>
                  <a:pt x="5693923" y="114764"/>
                  <a:pt x="5695861" y="114389"/>
                </a:cubicBezTo>
                <a:close/>
                <a:moveTo>
                  <a:pt x="1944737" y="113370"/>
                </a:moveTo>
                <a:lnTo>
                  <a:pt x="1925036" y="114393"/>
                </a:lnTo>
                <a:cubicBezTo>
                  <a:pt x="1925036" y="116775"/>
                  <a:pt x="1925036" y="122145"/>
                  <a:pt x="1925036" y="130504"/>
                </a:cubicBezTo>
                <a:cubicBezTo>
                  <a:pt x="1925805" y="143812"/>
                  <a:pt x="1926189" y="156065"/>
                  <a:pt x="1926189" y="167264"/>
                </a:cubicBezTo>
                <a:lnTo>
                  <a:pt x="1927361" y="198816"/>
                </a:lnTo>
                <a:lnTo>
                  <a:pt x="1927361" y="203113"/>
                </a:lnTo>
                <a:cubicBezTo>
                  <a:pt x="1937395" y="180268"/>
                  <a:pt x="1943187" y="150354"/>
                  <a:pt x="1944737" y="113370"/>
                </a:cubicBezTo>
                <a:close/>
                <a:moveTo>
                  <a:pt x="2006612" y="109873"/>
                </a:moveTo>
                <a:lnTo>
                  <a:pt x="1976158" y="112012"/>
                </a:lnTo>
                <a:cubicBezTo>
                  <a:pt x="1975476" y="123521"/>
                  <a:pt x="1974000" y="132885"/>
                  <a:pt x="1971731" y="140103"/>
                </a:cubicBezTo>
                <a:cubicBezTo>
                  <a:pt x="1970180" y="140103"/>
                  <a:pt x="1969405" y="140103"/>
                  <a:pt x="1969405" y="140103"/>
                </a:cubicBezTo>
                <a:cubicBezTo>
                  <a:pt x="1976711" y="141021"/>
                  <a:pt x="1983246" y="143533"/>
                  <a:pt x="1989014" y="147638"/>
                </a:cubicBezTo>
                <a:lnTo>
                  <a:pt x="1999158" y="160905"/>
                </a:lnTo>
                <a:lnTo>
                  <a:pt x="2003968" y="142649"/>
                </a:lnTo>
                <a:cubicBezTo>
                  <a:pt x="2005731" y="132168"/>
                  <a:pt x="2006612" y="121243"/>
                  <a:pt x="2006612" y="109873"/>
                </a:cubicBezTo>
                <a:close/>
                <a:moveTo>
                  <a:pt x="1293559" y="109724"/>
                </a:moveTo>
                <a:cubicBezTo>
                  <a:pt x="1299672" y="113358"/>
                  <a:pt x="1306630" y="118678"/>
                  <a:pt x="1314431" y="125686"/>
                </a:cubicBezTo>
                <a:cubicBezTo>
                  <a:pt x="1322158" y="129977"/>
                  <a:pt x="1326021" y="133629"/>
                  <a:pt x="1326021" y="136643"/>
                </a:cubicBezTo>
                <a:cubicBezTo>
                  <a:pt x="1326021" y="141406"/>
                  <a:pt x="1322908" y="144959"/>
                  <a:pt x="1316683" y="147303"/>
                </a:cubicBezTo>
                <a:lnTo>
                  <a:pt x="1316683" y="200100"/>
                </a:lnTo>
                <a:cubicBezTo>
                  <a:pt x="1334207" y="213978"/>
                  <a:pt x="1358149" y="223156"/>
                  <a:pt x="1388510" y="227633"/>
                </a:cubicBezTo>
                <a:cubicBezTo>
                  <a:pt x="1401620" y="230796"/>
                  <a:pt x="1425928" y="233146"/>
                  <a:pt x="1461436" y="234684"/>
                </a:cubicBezTo>
                <a:cubicBezTo>
                  <a:pt x="1463867" y="234671"/>
                  <a:pt x="1469963" y="234287"/>
                  <a:pt x="1479724" y="233530"/>
                </a:cubicBezTo>
                <a:cubicBezTo>
                  <a:pt x="1487723" y="232724"/>
                  <a:pt x="1494061" y="232321"/>
                  <a:pt x="1498736" y="232321"/>
                </a:cubicBezTo>
                <a:cubicBezTo>
                  <a:pt x="1508112" y="232321"/>
                  <a:pt x="1512801" y="233481"/>
                  <a:pt x="1512801" y="235800"/>
                </a:cubicBezTo>
                <a:cubicBezTo>
                  <a:pt x="1513582" y="239446"/>
                  <a:pt x="1511939" y="242398"/>
                  <a:pt x="1507871" y="244655"/>
                </a:cubicBezTo>
                <a:lnTo>
                  <a:pt x="1498423" y="248991"/>
                </a:lnTo>
                <a:lnTo>
                  <a:pt x="1499722" y="250422"/>
                </a:lnTo>
                <a:cubicBezTo>
                  <a:pt x="1495233" y="253424"/>
                  <a:pt x="1490458" y="258174"/>
                  <a:pt x="1485398" y="264673"/>
                </a:cubicBezTo>
                <a:cubicBezTo>
                  <a:pt x="1484529" y="266396"/>
                  <a:pt x="1482806" y="268548"/>
                  <a:pt x="1480226" y="271128"/>
                </a:cubicBezTo>
                <a:cubicBezTo>
                  <a:pt x="1478155" y="273199"/>
                  <a:pt x="1476605" y="275270"/>
                  <a:pt x="1475575" y="277342"/>
                </a:cubicBezTo>
                <a:cubicBezTo>
                  <a:pt x="1471966" y="278545"/>
                  <a:pt x="1467104" y="279146"/>
                  <a:pt x="1460990" y="279146"/>
                </a:cubicBezTo>
                <a:cubicBezTo>
                  <a:pt x="1422381" y="275202"/>
                  <a:pt x="1389410" y="266390"/>
                  <a:pt x="1362075" y="252710"/>
                </a:cubicBezTo>
                <a:cubicBezTo>
                  <a:pt x="1344328" y="244240"/>
                  <a:pt x="1324310" y="228923"/>
                  <a:pt x="1302023" y="206760"/>
                </a:cubicBezTo>
                <a:cubicBezTo>
                  <a:pt x="1294433" y="211795"/>
                  <a:pt x="1281181" y="221010"/>
                  <a:pt x="1262267" y="234405"/>
                </a:cubicBezTo>
                <a:cubicBezTo>
                  <a:pt x="1260332" y="235062"/>
                  <a:pt x="1258323" y="237127"/>
                  <a:pt x="1256240" y="240600"/>
                </a:cubicBezTo>
                <a:cubicBezTo>
                  <a:pt x="1254565" y="242274"/>
                  <a:pt x="1252215" y="244612"/>
                  <a:pt x="1249189" y="247613"/>
                </a:cubicBezTo>
                <a:cubicBezTo>
                  <a:pt x="1244960" y="247613"/>
                  <a:pt x="1240154" y="245374"/>
                  <a:pt x="1234771" y="240897"/>
                </a:cubicBezTo>
                <a:cubicBezTo>
                  <a:pt x="1233754" y="239893"/>
                  <a:pt x="1232427" y="238169"/>
                  <a:pt x="1230790" y="235725"/>
                </a:cubicBezTo>
                <a:cubicBezTo>
                  <a:pt x="1226152" y="229537"/>
                  <a:pt x="1222040" y="223174"/>
                  <a:pt x="1218456" y="216638"/>
                </a:cubicBezTo>
                <a:cubicBezTo>
                  <a:pt x="1221309" y="214815"/>
                  <a:pt x="1224552" y="213457"/>
                  <a:pt x="1228185" y="212564"/>
                </a:cubicBezTo>
                <a:cubicBezTo>
                  <a:pt x="1234783" y="211101"/>
                  <a:pt x="1241512" y="208843"/>
                  <a:pt x="1248370" y="205792"/>
                </a:cubicBezTo>
                <a:cubicBezTo>
                  <a:pt x="1257746" y="202667"/>
                  <a:pt x="1267972" y="198890"/>
                  <a:pt x="1279048" y="194463"/>
                </a:cubicBezTo>
                <a:cubicBezTo>
                  <a:pt x="1280263" y="193247"/>
                  <a:pt x="1280691" y="192640"/>
                  <a:pt x="1280331" y="192640"/>
                </a:cubicBezTo>
                <a:lnTo>
                  <a:pt x="1280331" y="142559"/>
                </a:lnTo>
                <a:cubicBezTo>
                  <a:pt x="1279935" y="142559"/>
                  <a:pt x="1274700" y="143328"/>
                  <a:pt x="1264630" y="144866"/>
                </a:cubicBezTo>
                <a:cubicBezTo>
                  <a:pt x="1260996" y="145585"/>
                  <a:pt x="1257895" y="146373"/>
                  <a:pt x="1255328" y="147229"/>
                </a:cubicBezTo>
                <a:cubicBezTo>
                  <a:pt x="1254398" y="147229"/>
                  <a:pt x="1252079" y="147601"/>
                  <a:pt x="1248370" y="148345"/>
                </a:cubicBezTo>
                <a:cubicBezTo>
                  <a:pt x="1244538" y="149114"/>
                  <a:pt x="1240203" y="149907"/>
                  <a:pt x="1235366" y="150726"/>
                </a:cubicBezTo>
                <a:cubicBezTo>
                  <a:pt x="1235366" y="150726"/>
                  <a:pt x="1232452" y="144463"/>
                  <a:pt x="1226623" y="131936"/>
                </a:cubicBezTo>
                <a:cubicBezTo>
                  <a:pt x="1231323" y="131936"/>
                  <a:pt x="1237332" y="131571"/>
                  <a:pt x="1244650" y="130839"/>
                </a:cubicBezTo>
                <a:cubicBezTo>
                  <a:pt x="1248779" y="130008"/>
                  <a:pt x="1251744" y="129592"/>
                  <a:pt x="1253542" y="129592"/>
                </a:cubicBezTo>
                <a:cubicBezTo>
                  <a:pt x="1264208" y="129592"/>
                  <a:pt x="1272666" y="128966"/>
                  <a:pt x="1278917" y="127713"/>
                </a:cubicBezTo>
                <a:cubicBezTo>
                  <a:pt x="1280852" y="124501"/>
                  <a:pt x="1285732" y="118505"/>
                  <a:pt x="1293559" y="109724"/>
                </a:cubicBezTo>
                <a:close/>
                <a:moveTo>
                  <a:pt x="2061474" y="107529"/>
                </a:moveTo>
                <a:lnTo>
                  <a:pt x="2039205" y="108570"/>
                </a:lnTo>
                <a:cubicBezTo>
                  <a:pt x="2038523" y="122250"/>
                  <a:pt x="2036651" y="134404"/>
                  <a:pt x="2033587" y="145033"/>
                </a:cubicBezTo>
                <a:cubicBezTo>
                  <a:pt x="2043832" y="150056"/>
                  <a:pt x="2050975" y="154583"/>
                  <a:pt x="2055018" y="158614"/>
                </a:cubicBezTo>
                <a:lnTo>
                  <a:pt x="2061474" y="187126"/>
                </a:lnTo>
                <a:lnTo>
                  <a:pt x="2061474" y="164660"/>
                </a:lnTo>
                <a:cubicBezTo>
                  <a:pt x="2061474" y="154552"/>
                  <a:pt x="2061474" y="149498"/>
                  <a:pt x="2061474" y="149498"/>
                </a:cubicBezTo>
                <a:lnTo>
                  <a:pt x="2061474" y="124979"/>
                </a:lnTo>
                <a:cubicBezTo>
                  <a:pt x="2061474" y="111745"/>
                  <a:pt x="2061474" y="105929"/>
                  <a:pt x="2061474" y="107529"/>
                </a:cubicBezTo>
                <a:close/>
                <a:moveTo>
                  <a:pt x="3174820" y="101739"/>
                </a:moveTo>
                <a:lnTo>
                  <a:pt x="3173480" y="102915"/>
                </a:lnTo>
                <a:cubicBezTo>
                  <a:pt x="3170938" y="103659"/>
                  <a:pt x="3167124" y="104031"/>
                  <a:pt x="3162039" y="104031"/>
                </a:cubicBezTo>
                <a:cubicBezTo>
                  <a:pt x="3160489" y="104031"/>
                  <a:pt x="3158176" y="104031"/>
                  <a:pt x="3155100" y="104031"/>
                </a:cubicBezTo>
                <a:lnTo>
                  <a:pt x="3155100" y="131918"/>
                </a:lnTo>
                <a:cubicBezTo>
                  <a:pt x="3159317" y="131174"/>
                  <a:pt x="3164191" y="130002"/>
                  <a:pt x="3169723" y="128402"/>
                </a:cubicBezTo>
                <a:lnTo>
                  <a:pt x="3174820" y="134589"/>
                </a:lnTo>
                <a:close/>
                <a:moveTo>
                  <a:pt x="2288251" y="101557"/>
                </a:moveTo>
                <a:cubicBezTo>
                  <a:pt x="2295432" y="103281"/>
                  <a:pt x="2303214" y="106003"/>
                  <a:pt x="2311598" y="109724"/>
                </a:cubicBezTo>
                <a:cubicBezTo>
                  <a:pt x="2303028" y="105842"/>
                  <a:pt x="2305887" y="106722"/>
                  <a:pt x="2320174" y="112366"/>
                </a:cubicBezTo>
                <a:cubicBezTo>
                  <a:pt x="2330890" y="115937"/>
                  <a:pt x="2336248" y="120142"/>
                  <a:pt x="2336248" y="124979"/>
                </a:cubicBezTo>
                <a:cubicBezTo>
                  <a:pt x="2336248" y="127732"/>
                  <a:pt x="2333135" y="131447"/>
                  <a:pt x="2326909" y="136122"/>
                </a:cubicBezTo>
                <a:lnTo>
                  <a:pt x="2326909" y="150652"/>
                </a:lnTo>
                <a:cubicBezTo>
                  <a:pt x="2326909" y="160772"/>
                  <a:pt x="2326909" y="176430"/>
                  <a:pt x="2326909" y="197625"/>
                </a:cubicBezTo>
                <a:cubicBezTo>
                  <a:pt x="2327690" y="218685"/>
                  <a:pt x="2328081" y="233543"/>
                  <a:pt x="2328081" y="242199"/>
                </a:cubicBezTo>
                <a:cubicBezTo>
                  <a:pt x="2328850" y="252171"/>
                  <a:pt x="2326636" y="259780"/>
                  <a:pt x="2321439" y="265026"/>
                </a:cubicBezTo>
                <a:cubicBezTo>
                  <a:pt x="2318103" y="270880"/>
                  <a:pt x="2313080" y="275059"/>
                  <a:pt x="2306371" y="277565"/>
                </a:cubicBezTo>
                <a:cubicBezTo>
                  <a:pt x="2301149" y="280169"/>
                  <a:pt x="2296852" y="281471"/>
                  <a:pt x="2293478" y="281471"/>
                </a:cubicBezTo>
                <a:cubicBezTo>
                  <a:pt x="2289212" y="280045"/>
                  <a:pt x="2287079" y="277298"/>
                  <a:pt x="2287079" y="273230"/>
                </a:cubicBezTo>
                <a:cubicBezTo>
                  <a:pt x="2287079" y="268567"/>
                  <a:pt x="2287079" y="262279"/>
                  <a:pt x="2287079" y="254366"/>
                </a:cubicBezTo>
                <a:cubicBezTo>
                  <a:pt x="2287860" y="245089"/>
                  <a:pt x="2288251" y="239707"/>
                  <a:pt x="2288251" y="238218"/>
                </a:cubicBezTo>
                <a:cubicBezTo>
                  <a:pt x="2288251" y="231992"/>
                  <a:pt x="2288251" y="221084"/>
                  <a:pt x="2288251" y="205495"/>
                </a:cubicBezTo>
                <a:cubicBezTo>
                  <a:pt x="2289020" y="176721"/>
                  <a:pt x="2289404" y="152996"/>
                  <a:pt x="2289404" y="134318"/>
                </a:cubicBezTo>
                <a:cubicBezTo>
                  <a:pt x="2289404" y="131986"/>
                  <a:pt x="2289404" y="128613"/>
                  <a:pt x="2289404" y="124197"/>
                </a:cubicBezTo>
                <a:cubicBezTo>
                  <a:pt x="2288635" y="116409"/>
                  <a:pt x="2288251" y="108862"/>
                  <a:pt x="2288251" y="101557"/>
                </a:cubicBezTo>
                <a:close/>
                <a:moveTo>
                  <a:pt x="6374940" y="101516"/>
                </a:moveTo>
                <a:lnTo>
                  <a:pt x="6373610" y="103482"/>
                </a:lnTo>
                <a:lnTo>
                  <a:pt x="6370844" y="102699"/>
                </a:lnTo>
                <a:lnTo>
                  <a:pt x="6367444" y="106375"/>
                </a:lnTo>
                <a:cubicBezTo>
                  <a:pt x="6367444" y="106375"/>
                  <a:pt x="6364132" y="106375"/>
                  <a:pt x="6357509" y="106375"/>
                </a:cubicBezTo>
                <a:cubicBezTo>
                  <a:pt x="6356728" y="106375"/>
                  <a:pt x="6355760" y="106375"/>
                  <a:pt x="6354607" y="106375"/>
                </a:cubicBezTo>
                <a:cubicBezTo>
                  <a:pt x="6351494" y="107144"/>
                  <a:pt x="6349758" y="107529"/>
                  <a:pt x="6349398" y="107529"/>
                </a:cubicBezTo>
                <a:cubicBezTo>
                  <a:pt x="6349398" y="110381"/>
                  <a:pt x="6349008" y="116514"/>
                  <a:pt x="6348226" y="125927"/>
                </a:cubicBezTo>
                <a:cubicBezTo>
                  <a:pt x="6348226" y="136370"/>
                  <a:pt x="6347842" y="142646"/>
                  <a:pt x="6347072" y="144754"/>
                </a:cubicBezTo>
                <a:cubicBezTo>
                  <a:pt x="6353658" y="144010"/>
                  <a:pt x="6360374" y="142844"/>
                  <a:pt x="6367220" y="141257"/>
                </a:cubicBezTo>
                <a:cubicBezTo>
                  <a:pt x="6370228" y="144729"/>
                  <a:pt x="6372388" y="147610"/>
                  <a:pt x="6373699" y="149898"/>
                </a:cubicBezTo>
                <a:lnTo>
                  <a:pt x="6374940" y="154441"/>
                </a:lnTo>
                <a:lnTo>
                  <a:pt x="6374940" y="143657"/>
                </a:lnTo>
                <a:cubicBezTo>
                  <a:pt x="6374940" y="133927"/>
                  <a:pt x="6374940" y="124782"/>
                  <a:pt x="6374940" y="116221"/>
                </a:cubicBezTo>
                <a:close/>
                <a:moveTo>
                  <a:pt x="4442612" y="88851"/>
                </a:moveTo>
                <a:lnTo>
                  <a:pt x="4390789" y="92792"/>
                </a:lnTo>
                <a:lnTo>
                  <a:pt x="4396792" y="95046"/>
                </a:lnTo>
                <a:cubicBezTo>
                  <a:pt x="4400302" y="96435"/>
                  <a:pt x="4402913" y="97551"/>
                  <a:pt x="4404624" y="98394"/>
                </a:cubicBezTo>
                <a:cubicBezTo>
                  <a:pt x="4410242" y="99994"/>
                  <a:pt x="4416313" y="102605"/>
                  <a:pt x="4422837" y="106226"/>
                </a:cubicBezTo>
                <a:lnTo>
                  <a:pt x="4442612" y="105426"/>
                </a:lnTo>
                <a:close/>
                <a:moveTo>
                  <a:pt x="5635581" y="86525"/>
                </a:moveTo>
                <a:cubicBezTo>
                  <a:pt x="5634180" y="86525"/>
                  <a:pt x="5626652" y="86904"/>
                  <a:pt x="5612997" y="87660"/>
                </a:cubicBezTo>
                <a:cubicBezTo>
                  <a:pt x="5605754" y="88454"/>
                  <a:pt x="5601264" y="88851"/>
                  <a:pt x="5599528" y="88851"/>
                </a:cubicBezTo>
                <a:lnTo>
                  <a:pt x="5599528" y="129592"/>
                </a:lnTo>
                <a:cubicBezTo>
                  <a:pt x="5600098" y="129592"/>
                  <a:pt x="5603100" y="129208"/>
                  <a:pt x="5608532" y="128439"/>
                </a:cubicBezTo>
                <a:cubicBezTo>
                  <a:pt x="5611049" y="128439"/>
                  <a:pt x="5612693" y="128439"/>
                  <a:pt x="5613462" y="128439"/>
                </a:cubicBezTo>
                <a:cubicBezTo>
                  <a:pt x="5614826" y="128439"/>
                  <a:pt x="5617976" y="128086"/>
                  <a:pt x="5622912" y="127379"/>
                </a:cubicBezTo>
                <a:cubicBezTo>
                  <a:pt x="5626336" y="126523"/>
                  <a:pt x="5629771" y="126095"/>
                  <a:pt x="5633219" y="126095"/>
                </a:cubicBezTo>
                <a:lnTo>
                  <a:pt x="5635581" y="129991"/>
                </a:lnTo>
                <a:close/>
                <a:moveTo>
                  <a:pt x="6260548" y="72517"/>
                </a:moveTo>
                <a:lnTo>
                  <a:pt x="6235005" y="74600"/>
                </a:lnTo>
                <a:lnTo>
                  <a:pt x="6235005" y="95753"/>
                </a:lnTo>
                <a:cubicBezTo>
                  <a:pt x="6235254" y="95753"/>
                  <a:pt x="6238496" y="94705"/>
                  <a:pt x="6244734" y="92609"/>
                </a:cubicBezTo>
                <a:cubicBezTo>
                  <a:pt x="6246806" y="91592"/>
                  <a:pt x="6249249" y="91083"/>
                  <a:pt x="6252064" y="91083"/>
                </a:cubicBezTo>
                <a:cubicBezTo>
                  <a:pt x="6257806" y="98115"/>
                  <a:pt x="6260288" y="102686"/>
                  <a:pt x="6259506" y="104794"/>
                </a:cubicBezTo>
                <a:cubicBezTo>
                  <a:pt x="6259506" y="108180"/>
                  <a:pt x="6256815" y="109873"/>
                  <a:pt x="6251432" y="109873"/>
                </a:cubicBezTo>
                <a:cubicBezTo>
                  <a:pt x="6251432" y="109873"/>
                  <a:pt x="6245956" y="110195"/>
                  <a:pt x="6235005" y="110840"/>
                </a:cubicBezTo>
                <a:lnTo>
                  <a:pt x="6235005" y="129483"/>
                </a:lnTo>
                <a:lnTo>
                  <a:pt x="6249447" y="127507"/>
                </a:lnTo>
                <a:lnTo>
                  <a:pt x="6251376" y="126076"/>
                </a:lnTo>
                <a:cubicBezTo>
                  <a:pt x="6257578" y="133034"/>
                  <a:pt x="6260288" y="137611"/>
                  <a:pt x="6259506" y="139806"/>
                </a:cubicBezTo>
                <a:cubicBezTo>
                  <a:pt x="6259506" y="143192"/>
                  <a:pt x="6256759" y="144884"/>
                  <a:pt x="6251264" y="144884"/>
                </a:cubicBezTo>
                <a:lnTo>
                  <a:pt x="6242540" y="144884"/>
                </a:lnTo>
                <a:cubicBezTo>
                  <a:pt x="6240208" y="145666"/>
                  <a:pt x="6237696" y="146056"/>
                  <a:pt x="6235005" y="146056"/>
                </a:cubicBezTo>
                <a:lnTo>
                  <a:pt x="6235005" y="171599"/>
                </a:lnTo>
                <a:lnTo>
                  <a:pt x="6259376" y="171785"/>
                </a:lnTo>
                <a:cubicBezTo>
                  <a:pt x="6259376" y="159966"/>
                  <a:pt x="6259766" y="145920"/>
                  <a:pt x="6260548" y="129648"/>
                </a:cubicBezTo>
                <a:close/>
                <a:moveTo>
                  <a:pt x="6317735" y="70723"/>
                </a:moveTo>
                <a:lnTo>
                  <a:pt x="6314312" y="71345"/>
                </a:lnTo>
                <a:cubicBezTo>
                  <a:pt x="6307304" y="71345"/>
                  <a:pt x="6299932" y="71345"/>
                  <a:pt x="6292192" y="71345"/>
                </a:cubicBezTo>
                <a:lnTo>
                  <a:pt x="6288620" y="170502"/>
                </a:lnTo>
                <a:cubicBezTo>
                  <a:pt x="6286239" y="169274"/>
                  <a:pt x="6286816" y="166892"/>
                  <a:pt x="6290350" y="163358"/>
                </a:cubicBezTo>
                <a:cubicBezTo>
                  <a:pt x="6293166" y="159860"/>
                  <a:pt x="6296111" y="155606"/>
                  <a:pt x="6299187" y="150596"/>
                </a:cubicBezTo>
                <a:cubicBezTo>
                  <a:pt x="6306034" y="156276"/>
                  <a:pt x="6311323" y="161721"/>
                  <a:pt x="6315056" y="166930"/>
                </a:cubicBezTo>
                <a:cubicBezTo>
                  <a:pt x="6316842" y="152010"/>
                  <a:pt x="6317735" y="124793"/>
                  <a:pt x="6317735" y="85279"/>
                </a:cubicBezTo>
                <a:close/>
                <a:moveTo>
                  <a:pt x="5925201" y="69019"/>
                </a:moveTo>
                <a:cubicBezTo>
                  <a:pt x="5923291" y="69788"/>
                  <a:pt x="5914777" y="70173"/>
                  <a:pt x="5899658" y="70173"/>
                </a:cubicBezTo>
                <a:lnTo>
                  <a:pt x="5899658" y="107398"/>
                </a:lnTo>
                <a:lnTo>
                  <a:pt x="5903993" y="107417"/>
                </a:lnTo>
                <a:cubicBezTo>
                  <a:pt x="5907478" y="107417"/>
                  <a:pt x="5911893" y="106245"/>
                  <a:pt x="5917239" y="103901"/>
                </a:cubicBezTo>
                <a:cubicBezTo>
                  <a:pt x="5919942" y="107250"/>
                  <a:pt x="5921970" y="110297"/>
                  <a:pt x="5923322" y="113045"/>
                </a:cubicBezTo>
                <a:lnTo>
                  <a:pt x="5924982" y="119054"/>
                </a:lnTo>
                <a:lnTo>
                  <a:pt x="5925201" y="107473"/>
                </a:lnTo>
                <a:close/>
                <a:moveTo>
                  <a:pt x="2700635" y="66675"/>
                </a:moveTo>
                <a:cubicBezTo>
                  <a:pt x="2698712" y="67457"/>
                  <a:pt x="2690638" y="67847"/>
                  <a:pt x="2676413" y="67847"/>
                </a:cubicBezTo>
                <a:cubicBezTo>
                  <a:pt x="2664767" y="68629"/>
                  <a:pt x="2656545" y="69019"/>
                  <a:pt x="2651745" y="69019"/>
                </a:cubicBezTo>
                <a:lnTo>
                  <a:pt x="2651745" y="108589"/>
                </a:lnTo>
                <a:cubicBezTo>
                  <a:pt x="2652216" y="108589"/>
                  <a:pt x="2654765" y="108198"/>
                  <a:pt x="2659391" y="107417"/>
                </a:cubicBezTo>
                <a:cubicBezTo>
                  <a:pt x="2664649" y="107417"/>
                  <a:pt x="2668451" y="107026"/>
                  <a:pt x="2670795" y="106245"/>
                </a:cubicBezTo>
                <a:cubicBezTo>
                  <a:pt x="2675458" y="106245"/>
                  <a:pt x="2681926" y="104682"/>
                  <a:pt x="2690198" y="101557"/>
                </a:cubicBezTo>
                <a:cubicBezTo>
                  <a:pt x="2690198" y="101557"/>
                  <a:pt x="2691271" y="102816"/>
                  <a:pt x="2693417" y="105333"/>
                </a:cubicBezTo>
                <a:cubicBezTo>
                  <a:pt x="2694161" y="106834"/>
                  <a:pt x="2694936" y="108391"/>
                  <a:pt x="2695742" y="110003"/>
                </a:cubicBezTo>
                <a:cubicBezTo>
                  <a:pt x="2698309" y="113252"/>
                  <a:pt x="2698855" y="115981"/>
                  <a:pt x="2697379" y="118188"/>
                </a:cubicBezTo>
                <a:cubicBezTo>
                  <a:pt x="2695928" y="119652"/>
                  <a:pt x="2693349" y="120384"/>
                  <a:pt x="2689640" y="120384"/>
                </a:cubicBezTo>
                <a:cubicBezTo>
                  <a:pt x="2687309" y="121153"/>
                  <a:pt x="2685157" y="121537"/>
                  <a:pt x="2683185" y="121537"/>
                </a:cubicBezTo>
                <a:cubicBezTo>
                  <a:pt x="2679476" y="121537"/>
                  <a:pt x="2673319" y="121928"/>
                  <a:pt x="2664712" y="122709"/>
                </a:cubicBezTo>
                <a:cubicBezTo>
                  <a:pt x="2660941" y="122709"/>
                  <a:pt x="2656619" y="122982"/>
                  <a:pt x="2651745" y="123528"/>
                </a:cubicBezTo>
                <a:lnTo>
                  <a:pt x="2651745" y="161125"/>
                </a:lnTo>
                <a:cubicBezTo>
                  <a:pt x="2652216" y="161125"/>
                  <a:pt x="2654765" y="160735"/>
                  <a:pt x="2659391" y="159953"/>
                </a:cubicBezTo>
                <a:cubicBezTo>
                  <a:pt x="2662541" y="159953"/>
                  <a:pt x="2666436" y="159563"/>
                  <a:pt x="2671074" y="158781"/>
                </a:cubicBezTo>
                <a:cubicBezTo>
                  <a:pt x="2675551" y="158781"/>
                  <a:pt x="2681653" y="157219"/>
                  <a:pt x="2689380" y="154093"/>
                </a:cubicBezTo>
                <a:cubicBezTo>
                  <a:pt x="2692890" y="156412"/>
                  <a:pt x="2695072" y="159290"/>
                  <a:pt x="2695928" y="162725"/>
                </a:cubicBezTo>
                <a:cubicBezTo>
                  <a:pt x="2698372" y="165851"/>
                  <a:pt x="2699209" y="168145"/>
                  <a:pt x="2698440" y="169609"/>
                </a:cubicBezTo>
                <a:cubicBezTo>
                  <a:pt x="2698440" y="171804"/>
                  <a:pt x="2695507" y="172901"/>
                  <a:pt x="2689640" y="172901"/>
                </a:cubicBezTo>
                <a:cubicBezTo>
                  <a:pt x="2687309" y="173683"/>
                  <a:pt x="2685231" y="174073"/>
                  <a:pt x="2683408" y="174073"/>
                </a:cubicBezTo>
                <a:lnTo>
                  <a:pt x="2651745" y="176194"/>
                </a:lnTo>
                <a:lnTo>
                  <a:pt x="2651745" y="217122"/>
                </a:lnTo>
                <a:lnTo>
                  <a:pt x="2701081" y="216080"/>
                </a:lnTo>
                <a:cubicBezTo>
                  <a:pt x="2700784" y="216378"/>
                  <a:pt x="2700635" y="189514"/>
                  <a:pt x="2700635" y="135490"/>
                </a:cubicBezTo>
                <a:close/>
                <a:moveTo>
                  <a:pt x="5102293" y="60704"/>
                </a:moveTo>
                <a:cubicBezTo>
                  <a:pt x="5106100" y="62787"/>
                  <a:pt x="5108444" y="64046"/>
                  <a:pt x="5109325" y="64480"/>
                </a:cubicBezTo>
                <a:cubicBezTo>
                  <a:pt x="5111309" y="65472"/>
                  <a:pt x="5116332" y="68796"/>
                  <a:pt x="5124394" y="74452"/>
                </a:cubicBezTo>
                <a:cubicBezTo>
                  <a:pt x="5136697" y="85291"/>
                  <a:pt x="5142352" y="92516"/>
                  <a:pt x="5141360" y="96125"/>
                </a:cubicBezTo>
                <a:cubicBezTo>
                  <a:pt x="5140108" y="98642"/>
                  <a:pt x="5136784" y="100794"/>
                  <a:pt x="5131389" y="102580"/>
                </a:cubicBezTo>
                <a:cubicBezTo>
                  <a:pt x="5129454" y="103547"/>
                  <a:pt x="5127736" y="104031"/>
                  <a:pt x="5126236" y="104031"/>
                </a:cubicBezTo>
                <a:cubicBezTo>
                  <a:pt x="5119774" y="116247"/>
                  <a:pt x="5112860" y="126300"/>
                  <a:pt x="5105493" y="134187"/>
                </a:cubicBezTo>
                <a:cubicBezTo>
                  <a:pt x="5127953" y="148376"/>
                  <a:pt x="5140796" y="165150"/>
                  <a:pt x="5144021" y="184510"/>
                </a:cubicBezTo>
                <a:cubicBezTo>
                  <a:pt x="5144021" y="206350"/>
                  <a:pt x="5136151" y="214474"/>
                  <a:pt x="5120413" y="208881"/>
                </a:cubicBezTo>
                <a:cubicBezTo>
                  <a:pt x="5117362" y="207851"/>
                  <a:pt x="5113982" y="204099"/>
                  <a:pt x="5110274" y="197625"/>
                </a:cubicBezTo>
                <a:cubicBezTo>
                  <a:pt x="5106442" y="183077"/>
                  <a:pt x="5099434" y="169782"/>
                  <a:pt x="5089252" y="157739"/>
                </a:cubicBezTo>
                <a:cubicBezTo>
                  <a:pt x="5076874" y="174098"/>
                  <a:pt x="5060671" y="190289"/>
                  <a:pt x="5040641" y="206313"/>
                </a:cubicBezTo>
                <a:cubicBezTo>
                  <a:pt x="5030384" y="212614"/>
                  <a:pt x="5023265" y="216564"/>
                  <a:pt x="5019284" y="218164"/>
                </a:cubicBezTo>
                <a:cubicBezTo>
                  <a:pt x="5013120" y="220681"/>
                  <a:pt x="5009127" y="219807"/>
                  <a:pt x="5007304" y="215541"/>
                </a:cubicBezTo>
                <a:cubicBezTo>
                  <a:pt x="5007304" y="213085"/>
                  <a:pt x="5009176" y="209984"/>
                  <a:pt x="5012922" y="206239"/>
                </a:cubicBezTo>
                <a:cubicBezTo>
                  <a:pt x="5014360" y="205520"/>
                  <a:pt x="5016915" y="202965"/>
                  <a:pt x="5020586" y="198574"/>
                </a:cubicBezTo>
                <a:cubicBezTo>
                  <a:pt x="5023290" y="195871"/>
                  <a:pt x="5025237" y="193923"/>
                  <a:pt x="5026428" y="192733"/>
                </a:cubicBezTo>
                <a:cubicBezTo>
                  <a:pt x="5045019" y="172604"/>
                  <a:pt x="5059269" y="154732"/>
                  <a:pt x="5069179" y="139117"/>
                </a:cubicBezTo>
                <a:cubicBezTo>
                  <a:pt x="5067653" y="138559"/>
                  <a:pt x="5064149" y="135626"/>
                  <a:pt x="5058668" y="130318"/>
                </a:cubicBezTo>
                <a:cubicBezTo>
                  <a:pt x="5048213" y="122653"/>
                  <a:pt x="5038359" y="116502"/>
                  <a:pt x="5029107" y="111863"/>
                </a:cubicBezTo>
                <a:cubicBezTo>
                  <a:pt x="5020599" y="107622"/>
                  <a:pt x="5015278" y="102859"/>
                  <a:pt x="5013145" y="97576"/>
                </a:cubicBezTo>
                <a:cubicBezTo>
                  <a:pt x="5019085" y="93223"/>
                  <a:pt x="5027693" y="93452"/>
                  <a:pt x="5038967" y="98264"/>
                </a:cubicBezTo>
                <a:cubicBezTo>
                  <a:pt x="5049335" y="101451"/>
                  <a:pt x="5062723" y="107343"/>
                  <a:pt x="5079132" y="115937"/>
                </a:cubicBezTo>
                <a:cubicBezTo>
                  <a:pt x="5081897" y="116855"/>
                  <a:pt x="5082592" y="117122"/>
                  <a:pt x="5081215" y="116737"/>
                </a:cubicBezTo>
                <a:cubicBezTo>
                  <a:pt x="5088036" y="103951"/>
                  <a:pt x="5095062" y="85273"/>
                  <a:pt x="5102293" y="60704"/>
                </a:cubicBezTo>
                <a:close/>
                <a:moveTo>
                  <a:pt x="3867299" y="58508"/>
                </a:moveTo>
                <a:cubicBezTo>
                  <a:pt x="3863677" y="58508"/>
                  <a:pt x="3851033" y="59668"/>
                  <a:pt x="3829366" y="61987"/>
                </a:cubicBezTo>
                <a:cubicBezTo>
                  <a:pt x="3815500" y="62756"/>
                  <a:pt x="3805622" y="63389"/>
                  <a:pt x="3799731" y="63885"/>
                </a:cubicBezTo>
                <a:cubicBezTo>
                  <a:pt x="3812803" y="93973"/>
                  <a:pt x="3825807" y="118982"/>
                  <a:pt x="3838742" y="138913"/>
                </a:cubicBezTo>
                <a:cubicBezTo>
                  <a:pt x="3843852" y="126870"/>
                  <a:pt x="3849129" y="112694"/>
                  <a:pt x="3854574" y="96385"/>
                </a:cubicBezTo>
                <a:cubicBezTo>
                  <a:pt x="3855281" y="94934"/>
                  <a:pt x="3856025" y="92646"/>
                  <a:pt x="3856806" y="89520"/>
                </a:cubicBezTo>
                <a:cubicBezTo>
                  <a:pt x="3861705" y="74055"/>
                  <a:pt x="3865202" y="63717"/>
                  <a:pt x="3867299" y="58508"/>
                </a:cubicBezTo>
                <a:close/>
                <a:moveTo>
                  <a:pt x="3174820" y="55011"/>
                </a:moveTo>
                <a:cubicBezTo>
                  <a:pt x="3175899" y="55011"/>
                  <a:pt x="3173326" y="55395"/>
                  <a:pt x="3167099" y="56164"/>
                </a:cubicBezTo>
                <a:cubicBezTo>
                  <a:pt x="3160911" y="56946"/>
                  <a:pt x="3156911" y="57336"/>
                  <a:pt x="3155100" y="57336"/>
                </a:cubicBezTo>
                <a:lnTo>
                  <a:pt x="3155100" y="88739"/>
                </a:lnTo>
                <a:cubicBezTo>
                  <a:pt x="3153885" y="88739"/>
                  <a:pt x="3154586" y="88410"/>
                  <a:pt x="3157202" y="87753"/>
                </a:cubicBezTo>
                <a:cubicBezTo>
                  <a:pt x="3161395" y="86079"/>
                  <a:pt x="3165301" y="85242"/>
                  <a:pt x="3168923" y="85242"/>
                </a:cubicBezTo>
                <a:cubicBezTo>
                  <a:pt x="3171874" y="86730"/>
                  <a:pt x="3173809" y="88832"/>
                  <a:pt x="3174727" y="91548"/>
                </a:cubicBezTo>
                <a:lnTo>
                  <a:pt x="3174820" y="91735"/>
                </a:lnTo>
                <a:close/>
                <a:moveTo>
                  <a:pt x="5347115" y="53839"/>
                </a:moveTo>
                <a:cubicBezTo>
                  <a:pt x="5344200" y="53839"/>
                  <a:pt x="5336926" y="54230"/>
                  <a:pt x="5325293" y="55011"/>
                </a:cubicBezTo>
                <a:cubicBezTo>
                  <a:pt x="5313697" y="55011"/>
                  <a:pt x="5305846" y="55240"/>
                  <a:pt x="5301741" y="55699"/>
                </a:cubicBezTo>
                <a:cubicBezTo>
                  <a:pt x="5302510" y="57584"/>
                  <a:pt x="5302895" y="64883"/>
                  <a:pt x="5302895" y="77596"/>
                </a:cubicBezTo>
                <a:cubicBezTo>
                  <a:pt x="5303676" y="86910"/>
                  <a:pt x="5304067" y="93340"/>
                  <a:pt x="5304067" y="96887"/>
                </a:cubicBezTo>
                <a:lnTo>
                  <a:pt x="5344790" y="94860"/>
                </a:lnTo>
                <a:cubicBezTo>
                  <a:pt x="5344790" y="91511"/>
                  <a:pt x="5345181" y="82017"/>
                  <a:pt x="5345962" y="66378"/>
                </a:cubicBezTo>
                <a:cubicBezTo>
                  <a:pt x="5346730" y="59420"/>
                  <a:pt x="5347115" y="55240"/>
                  <a:pt x="5347115" y="53839"/>
                </a:cubicBezTo>
                <a:close/>
                <a:moveTo>
                  <a:pt x="1970061" y="53337"/>
                </a:moveTo>
                <a:lnTo>
                  <a:pt x="1975545" y="55141"/>
                </a:lnTo>
                <a:cubicBezTo>
                  <a:pt x="1982837" y="58787"/>
                  <a:pt x="1987010" y="62279"/>
                  <a:pt x="1988065" y="65615"/>
                </a:cubicBezTo>
                <a:cubicBezTo>
                  <a:pt x="1986923" y="70340"/>
                  <a:pt x="1983811" y="73794"/>
                  <a:pt x="1978726" y="75977"/>
                </a:cubicBezTo>
                <a:cubicBezTo>
                  <a:pt x="1978726" y="83629"/>
                  <a:pt x="1978335" y="90209"/>
                  <a:pt x="1977554" y="95715"/>
                </a:cubicBezTo>
                <a:lnTo>
                  <a:pt x="2007766" y="95901"/>
                </a:lnTo>
                <a:cubicBezTo>
                  <a:pt x="2007766" y="90382"/>
                  <a:pt x="2007766" y="83729"/>
                  <a:pt x="2007766" y="75940"/>
                </a:cubicBezTo>
                <a:cubicBezTo>
                  <a:pt x="2007766" y="71277"/>
                  <a:pt x="2007766" y="63910"/>
                  <a:pt x="2007766" y="53839"/>
                </a:cubicBezTo>
                <a:close/>
                <a:moveTo>
                  <a:pt x="4458273" y="51780"/>
                </a:moveTo>
                <a:lnTo>
                  <a:pt x="4455765" y="52667"/>
                </a:lnTo>
                <a:lnTo>
                  <a:pt x="4457923" y="52667"/>
                </a:lnTo>
                <a:close/>
                <a:moveTo>
                  <a:pt x="6373936" y="46825"/>
                </a:moveTo>
                <a:cubicBezTo>
                  <a:pt x="6373242" y="46825"/>
                  <a:pt x="6368026" y="47204"/>
                  <a:pt x="6358290" y="47960"/>
                </a:cubicBezTo>
                <a:cubicBezTo>
                  <a:pt x="6352660" y="48766"/>
                  <a:pt x="6349305" y="49169"/>
                  <a:pt x="6348226" y="49169"/>
                </a:cubicBezTo>
                <a:cubicBezTo>
                  <a:pt x="6348226" y="51451"/>
                  <a:pt x="6348226" y="58235"/>
                  <a:pt x="6348226" y="69522"/>
                </a:cubicBezTo>
                <a:cubicBezTo>
                  <a:pt x="6349008" y="79580"/>
                  <a:pt x="6349398" y="86767"/>
                  <a:pt x="6349398" y="91083"/>
                </a:cubicBezTo>
                <a:cubicBezTo>
                  <a:pt x="6355091" y="91083"/>
                  <a:pt x="6360908" y="89905"/>
                  <a:pt x="6366848" y="87548"/>
                </a:cubicBezTo>
                <a:cubicBezTo>
                  <a:pt x="6369980" y="91034"/>
                  <a:pt x="6372232" y="93922"/>
                  <a:pt x="6373606" y="96213"/>
                </a:cubicBezTo>
                <a:lnTo>
                  <a:pt x="6374940" y="100786"/>
                </a:lnTo>
                <a:lnTo>
                  <a:pt x="6374940" y="92292"/>
                </a:lnTo>
                <a:cubicBezTo>
                  <a:pt x="6374940" y="76095"/>
                  <a:pt x="6374606" y="60939"/>
                  <a:pt x="6373936" y="46825"/>
                </a:cubicBezTo>
                <a:close/>
                <a:moveTo>
                  <a:pt x="1706296" y="42156"/>
                </a:moveTo>
                <a:lnTo>
                  <a:pt x="1646895" y="45486"/>
                </a:lnTo>
                <a:lnTo>
                  <a:pt x="1646895" y="65392"/>
                </a:lnTo>
                <a:cubicBezTo>
                  <a:pt x="1649102" y="65392"/>
                  <a:pt x="1653691" y="65001"/>
                  <a:pt x="1660661" y="64220"/>
                </a:cubicBezTo>
                <a:cubicBezTo>
                  <a:pt x="1664668" y="64220"/>
                  <a:pt x="1667340" y="64220"/>
                  <a:pt x="1668679" y="64220"/>
                </a:cubicBezTo>
                <a:cubicBezTo>
                  <a:pt x="1678415" y="62731"/>
                  <a:pt x="1687822" y="61169"/>
                  <a:pt x="1696901" y="59532"/>
                </a:cubicBezTo>
                <a:cubicBezTo>
                  <a:pt x="1700919" y="67184"/>
                  <a:pt x="1702929" y="71766"/>
                  <a:pt x="1702929" y="73280"/>
                </a:cubicBezTo>
                <a:cubicBezTo>
                  <a:pt x="1701229" y="76665"/>
                  <a:pt x="1696591" y="78358"/>
                  <a:pt x="1689013" y="78358"/>
                </a:cubicBezTo>
                <a:lnTo>
                  <a:pt x="1646895" y="80516"/>
                </a:lnTo>
                <a:cubicBezTo>
                  <a:pt x="1646895" y="83691"/>
                  <a:pt x="1646895" y="89930"/>
                  <a:pt x="1646895" y="99231"/>
                </a:cubicBezTo>
                <a:lnTo>
                  <a:pt x="1706296" y="97129"/>
                </a:lnTo>
                <a:close/>
                <a:moveTo>
                  <a:pt x="5867995" y="35012"/>
                </a:moveTo>
                <a:cubicBezTo>
                  <a:pt x="5878090" y="38522"/>
                  <a:pt x="5885910" y="42255"/>
                  <a:pt x="5891454" y="46211"/>
                </a:cubicBezTo>
                <a:cubicBezTo>
                  <a:pt x="5892992" y="46980"/>
                  <a:pt x="5895305" y="48524"/>
                  <a:pt x="5898393" y="50844"/>
                </a:cubicBezTo>
                <a:cubicBezTo>
                  <a:pt x="5901692" y="52506"/>
                  <a:pt x="5903863" y="53851"/>
                  <a:pt x="5904905" y="54881"/>
                </a:cubicBezTo>
                <a:cubicBezTo>
                  <a:pt x="5905872" y="54881"/>
                  <a:pt x="5909072" y="54496"/>
                  <a:pt x="5914504" y="53727"/>
                </a:cubicBezTo>
                <a:cubicBezTo>
                  <a:pt x="5920122" y="53727"/>
                  <a:pt x="5923012" y="53727"/>
                  <a:pt x="5923173" y="53727"/>
                </a:cubicBezTo>
                <a:lnTo>
                  <a:pt x="5935693" y="37356"/>
                </a:lnTo>
                <a:cubicBezTo>
                  <a:pt x="5939650" y="39365"/>
                  <a:pt x="5943277" y="41604"/>
                  <a:pt x="5946576" y="44072"/>
                </a:cubicBezTo>
                <a:cubicBezTo>
                  <a:pt x="5951314" y="47235"/>
                  <a:pt x="5954879" y="50007"/>
                  <a:pt x="5957273" y="52388"/>
                </a:cubicBezTo>
                <a:cubicBezTo>
                  <a:pt x="5964008" y="57448"/>
                  <a:pt x="5967375" y="61411"/>
                  <a:pt x="5967375" y="64275"/>
                </a:cubicBezTo>
                <a:cubicBezTo>
                  <a:pt x="5967375" y="67823"/>
                  <a:pt x="5965248" y="71184"/>
                  <a:pt x="5960994" y="74359"/>
                </a:cubicBezTo>
                <a:cubicBezTo>
                  <a:pt x="5960994" y="74359"/>
                  <a:pt x="5960293" y="74712"/>
                  <a:pt x="5958892" y="75419"/>
                </a:cubicBezTo>
                <a:cubicBezTo>
                  <a:pt x="5957590" y="76709"/>
                  <a:pt x="5956914" y="77372"/>
                  <a:pt x="5956864" y="77410"/>
                </a:cubicBezTo>
                <a:cubicBezTo>
                  <a:pt x="5956864" y="78774"/>
                  <a:pt x="5956864" y="83735"/>
                  <a:pt x="5956864" y="92292"/>
                </a:cubicBezTo>
                <a:lnTo>
                  <a:pt x="5956864" y="108626"/>
                </a:lnTo>
                <a:cubicBezTo>
                  <a:pt x="5956864" y="112521"/>
                  <a:pt x="5956864" y="119298"/>
                  <a:pt x="5956864" y="128960"/>
                </a:cubicBezTo>
                <a:cubicBezTo>
                  <a:pt x="5957646" y="138274"/>
                  <a:pt x="5958036" y="145480"/>
                  <a:pt x="5958036" y="150577"/>
                </a:cubicBezTo>
                <a:lnTo>
                  <a:pt x="5959190" y="175171"/>
                </a:lnTo>
                <a:cubicBezTo>
                  <a:pt x="5959190" y="181732"/>
                  <a:pt x="5958693" y="186513"/>
                  <a:pt x="5957701" y="189514"/>
                </a:cubicBezTo>
                <a:cubicBezTo>
                  <a:pt x="5956672" y="191573"/>
                  <a:pt x="5953813" y="194475"/>
                  <a:pt x="5949125" y="198221"/>
                </a:cubicBezTo>
                <a:cubicBezTo>
                  <a:pt x="5947203" y="199498"/>
                  <a:pt x="5945851" y="200528"/>
                  <a:pt x="5945070" y="201309"/>
                </a:cubicBezTo>
                <a:cubicBezTo>
                  <a:pt x="5939377" y="204943"/>
                  <a:pt x="5934180" y="206369"/>
                  <a:pt x="5929480" y="205588"/>
                </a:cubicBezTo>
                <a:cubicBezTo>
                  <a:pt x="5925846" y="205588"/>
                  <a:pt x="5924029" y="202065"/>
                  <a:pt x="5924029" y="195021"/>
                </a:cubicBezTo>
                <a:cubicBezTo>
                  <a:pt x="5924029" y="188795"/>
                  <a:pt x="5924029" y="184535"/>
                  <a:pt x="5924029" y="182240"/>
                </a:cubicBezTo>
                <a:lnTo>
                  <a:pt x="5899658" y="183282"/>
                </a:lnTo>
                <a:lnTo>
                  <a:pt x="5899658" y="191523"/>
                </a:lnTo>
                <a:cubicBezTo>
                  <a:pt x="5899658" y="198308"/>
                  <a:pt x="5899193" y="202617"/>
                  <a:pt x="5898263" y="204453"/>
                </a:cubicBezTo>
                <a:cubicBezTo>
                  <a:pt x="5897357" y="209067"/>
                  <a:pt x="5893060" y="213507"/>
                  <a:pt x="5885371" y="217773"/>
                </a:cubicBezTo>
                <a:cubicBezTo>
                  <a:pt x="5879703" y="221333"/>
                  <a:pt x="5874878" y="222722"/>
                  <a:pt x="5870897" y="221940"/>
                </a:cubicBezTo>
                <a:cubicBezTo>
                  <a:pt x="5867412" y="221940"/>
                  <a:pt x="5865670" y="219193"/>
                  <a:pt x="5865670" y="213699"/>
                </a:cubicBezTo>
                <a:cubicBezTo>
                  <a:pt x="5865670" y="211367"/>
                  <a:pt x="5865670" y="208533"/>
                  <a:pt x="5865670" y="205197"/>
                </a:cubicBezTo>
                <a:cubicBezTo>
                  <a:pt x="5867220" y="198996"/>
                  <a:pt x="5867995" y="190116"/>
                  <a:pt x="5867995" y="178557"/>
                </a:cubicBezTo>
                <a:cubicBezTo>
                  <a:pt x="5869558" y="151396"/>
                  <a:pt x="5870339" y="124973"/>
                  <a:pt x="5870339" y="99287"/>
                </a:cubicBezTo>
                <a:cubicBezTo>
                  <a:pt x="5870339" y="92441"/>
                  <a:pt x="5869949" y="82011"/>
                  <a:pt x="5869167" y="67996"/>
                </a:cubicBezTo>
                <a:cubicBezTo>
                  <a:pt x="5868386" y="54825"/>
                  <a:pt x="5867995" y="43830"/>
                  <a:pt x="5867995" y="35012"/>
                </a:cubicBezTo>
                <a:close/>
                <a:moveTo>
                  <a:pt x="1264798" y="31533"/>
                </a:moveTo>
                <a:cubicBezTo>
                  <a:pt x="1266707" y="31533"/>
                  <a:pt x="1269361" y="31961"/>
                  <a:pt x="1272759" y="32817"/>
                </a:cubicBezTo>
                <a:cubicBezTo>
                  <a:pt x="1275637" y="33772"/>
                  <a:pt x="1277857" y="34640"/>
                  <a:pt x="1279420" y="35421"/>
                </a:cubicBezTo>
                <a:cubicBezTo>
                  <a:pt x="1286650" y="37827"/>
                  <a:pt x="1292021" y="40345"/>
                  <a:pt x="1295531" y="42974"/>
                </a:cubicBezTo>
                <a:cubicBezTo>
                  <a:pt x="1304658" y="48779"/>
                  <a:pt x="1309222" y="57423"/>
                  <a:pt x="1309222" y="68908"/>
                </a:cubicBezTo>
                <a:cubicBezTo>
                  <a:pt x="1310773" y="75146"/>
                  <a:pt x="1309328" y="80609"/>
                  <a:pt x="1304888" y="85297"/>
                </a:cubicBezTo>
                <a:cubicBezTo>
                  <a:pt x="1301229" y="90779"/>
                  <a:pt x="1295648" y="93520"/>
                  <a:pt x="1288145" y="93520"/>
                </a:cubicBezTo>
                <a:cubicBezTo>
                  <a:pt x="1281286" y="93520"/>
                  <a:pt x="1275879" y="90066"/>
                  <a:pt x="1271923" y="83158"/>
                </a:cubicBezTo>
                <a:cubicBezTo>
                  <a:pt x="1270235" y="79747"/>
                  <a:pt x="1269392" y="74377"/>
                  <a:pt x="1269392" y="67047"/>
                </a:cubicBezTo>
                <a:cubicBezTo>
                  <a:pt x="1268660" y="60511"/>
                  <a:pt x="1266943" y="54868"/>
                  <a:pt x="1264239" y="50118"/>
                </a:cubicBezTo>
                <a:cubicBezTo>
                  <a:pt x="1262751" y="47886"/>
                  <a:pt x="1260835" y="45604"/>
                  <a:pt x="1258491" y="43272"/>
                </a:cubicBezTo>
                <a:cubicBezTo>
                  <a:pt x="1256419" y="39713"/>
                  <a:pt x="1255774" y="36860"/>
                  <a:pt x="1256556" y="34714"/>
                </a:cubicBezTo>
                <a:cubicBezTo>
                  <a:pt x="1256556" y="32594"/>
                  <a:pt x="1259303" y="31533"/>
                  <a:pt x="1264798" y="31533"/>
                </a:cubicBezTo>
                <a:close/>
                <a:moveTo>
                  <a:pt x="3879986" y="24520"/>
                </a:moveTo>
                <a:cubicBezTo>
                  <a:pt x="3886311" y="28823"/>
                  <a:pt x="3892345" y="33015"/>
                  <a:pt x="3898087" y="37096"/>
                </a:cubicBezTo>
                <a:cubicBezTo>
                  <a:pt x="3901114" y="40122"/>
                  <a:pt x="3903389" y="42026"/>
                  <a:pt x="3904915" y="42807"/>
                </a:cubicBezTo>
                <a:cubicBezTo>
                  <a:pt x="3914167" y="51216"/>
                  <a:pt x="3918793" y="57206"/>
                  <a:pt x="3918793" y="60778"/>
                </a:cubicBezTo>
                <a:cubicBezTo>
                  <a:pt x="3918793" y="65466"/>
                  <a:pt x="3913175" y="70210"/>
                  <a:pt x="3901938" y="75010"/>
                </a:cubicBezTo>
                <a:cubicBezTo>
                  <a:pt x="3899061" y="87300"/>
                  <a:pt x="3894454" y="100559"/>
                  <a:pt x="3888116" y="114784"/>
                </a:cubicBezTo>
                <a:cubicBezTo>
                  <a:pt x="3880253" y="132829"/>
                  <a:pt x="3871416" y="149083"/>
                  <a:pt x="3861606" y="163544"/>
                </a:cubicBezTo>
                <a:cubicBezTo>
                  <a:pt x="3874963" y="176467"/>
                  <a:pt x="3890677" y="187828"/>
                  <a:pt x="3908747" y="197625"/>
                </a:cubicBezTo>
                <a:cubicBezTo>
                  <a:pt x="3922700" y="205377"/>
                  <a:pt x="3945781" y="213085"/>
                  <a:pt x="3977989" y="220750"/>
                </a:cubicBezTo>
                <a:cubicBezTo>
                  <a:pt x="3985220" y="221791"/>
                  <a:pt x="3988835" y="224111"/>
                  <a:pt x="3988835" y="227707"/>
                </a:cubicBezTo>
                <a:cubicBezTo>
                  <a:pt x="3988835" y="230064"/>
                  <a:pt x="3985295" y="232755"/>
                  <a:pt x="3978213" y="235781"/>
                </a:cubicBezTo>
                <a:cubicBezTo>
                  <a:pt x="3966989" y="239527"/>
                  <a:pt x="3957842" y="244575"/>
                  <a:pt x="3950773" y="250925"/>
                </a:cubicBezTo>
                <a:cubicBezTo>
                  <a:pt x="3946506" y="255203"/>
                  <a:pt x="3941644" y="259160"/>
                  <a:pt x="3936187" y="262794"/>
                </a:cubicBezTo>
                <a:cubicBezTo>
                  <a:pt x="3930234" y="262794"/>
                  <a:pt x="3923376" y="261070"/>
                  <a:pt x="3915612" y="257622"/>
                </a:cubicBezTo>
                <a:cubicBezTo>
                  <a:pt x="3907811" y="253715"/>
                  <a:pt x="3898305" y="247359"/>
                  <a:pt x="3887093" y="238553"/>
                </a:cubicBezTo>
                <a:cubicBezTo>
                  <a:pt x="3869109" y="222132"/>
                  <a:pt x="3853941" y="205309"/>
                  <a:pt x="3841589" y="188082"/>
                </a:cubicBezTo>
                <a:cubicBezTo>
                  <a:pt x="3833899" y="199157"/>
                  <a:pt x="3824542" y="209036"/>
                  <a:pt x="3813516" y="217717"/>
                </a:cubicBezTo>
                <a:cubicBezTo>
                  <a:pt x="3794602" y="232687"/>
                  <a:pt x="3772861" y="244599"/>
                  <a:pt x="3748292" y="253455"/>
                </a:cubicBezTo>
                <a:cubicBezTo>
                  <a:pt x="3732504" y="259643"/>
                  <a:pt x="3719060" y="263538"/>
                  <a:pt x="3707959" y="265138"/>
                </a:cubicBezTo>
                <a:cubicBezTo>
                  <a:pt x="3703867" y="265138"/>
                  <a:pt x="3700165" y="264307"/>
                  <a:pt x="3696853" y="262645"/>
                </a:cubicBezTo>
                <a:cubicBezTo>
                  <a:pt x="3696853" y="259011"/>
                  <a:pt x="3698838" y="255712"/>
                  <a:pt x="3702806" y="252748"/>
                </a:cubicBezTo>
                <a:cubicBezTo>
                  <a:pt x="3719264" y="246472"/>
                  <a:pt x="3732237" y="240569"/>
                  <a:pt x="3741725" y="235037"/>
                </a:cubicBezTo>
                <a:cubicBezTo>
                  <a:pt x="3779130" y="212130"/>
                  <a:pt x="3806589" y="187964"/>
                  <a:pt x="3824101" y="162539"/>
                </a:cubicBezTo>
                <a:cubicBezTo>
                  <a:pt x="3809442" y="137611"/>
                  <a:pt x="3796115" y="105265"/>
                  <a:pt x="3784122" y="65503"/>
                </a:cubicBezTo>
                <a:cubicBezTo>
                  <a:pt x="3784618" y="65503"/>
                  <a:pt x="3783006" y="65875"/>
                  <a:pt x="3779285" y="66619"/>
                </a:cubicBezTo>
                <a:cubicBezTo>
                  <a:pt x="3770294" y="68219"/>
                  <a:pt x="3762486" y="69404"/>
                  <a:pt x="3755864" y="70173"/>
                </a:cubicBezTo>
                <a:cubicBezTo>
                  <a:pt x="3753557" y="66911"/>
                  <a:pt x="3750754" y="62403"/>
                  <a:pt x="3747455" y="56648"/>
                </a:cubicBezTo>
                <a:cubicBezTo>
                  <a:pt x="3746413" y="54589"/>
                  <a:pt x="3745892" y="52059"/>
                  <a:pt x="3745892" y="49058"/>
                </a:cubicBezTo>
                <a:cubicBezTo>
                  <a:pt x="3761643" y="49058"/>
                  <a:pt x="3774585" y="48667"/>
                  <a:pt x="3784718" y="47886"/>
                </a:cubicBezTo>
                <a:cubicBezTo>
                  <a:pt x="3792382" y="47886"/>
                  <a:pt x="3808437" y="46739"/>
                  <a:pt x="3832882" y="44444"/>
                </a:cubicBezTo>
                <a:cubicBezTo>
                  <a:pt x="3849427" y="43650"/>
                  <a:pt x="3861407" y="42912"/>
                  <a:pt x="3868824" y="42230"/>
                </a:cubicBezTo>
                <a:cubicBezTo>
                  <a:pt x="3868787" y="42267"/>
                  <a:pt x="3869506" y="40804"/>
                  <a:pt x="3870982" y="37840"/>
                </a:cubicBezTo>
                <a:cubicBezTo>
                  <a:pt x="3874095" y="33970"/>
                  <a:pt x="3877097" y="29530"/>
                  <a:pt x="3879986" y="24520"/>
                </a:cubicBezTo>
                <a:close/>
                <a:moveTo>
                  <a:pt x="5267734" y="19850"/>
                </a:moveTo>
                <a:cubicBezTo>
                  <a:pt x="5274357" y="21599"/>
                  <a:pt x="5279752" y="23726"/>
                  <a:pt x="5283919" y="26231"/>
                </a:cubicBezTo>
                <a:cubicBezTo>
                  <a:pt x="5288235" y="28389"/>
                  <a:pt x="5291416" y="29983"/>
                  <a:pt x="5293463" y="31012"/>
                </a:cubicBezTo>
                <a:cubicBezTo>
                  <a:pt x="5298498" y="34373"/>
                  <a:pt x="5303093" y="37263"/>
                  <a:pt x="5307248" y="39682"/>
                </a:cubicBezTo>
                <a:cubicBezTo>
                  <a:pt x="5309356" y="39706"/>
                  <a:pt x="5316090" y="39719"/>
                  <a:pt x="5327451" y="39719"/>
                </a:cubicBezTo>
                <a:cubicBezTo>
                  <a:pt x="5336716" y="38937"/>
                  <a:pt x="5343295" y="38547"/>
                  <a:pt x="5347190" y="38547"/>
                </a:cubicBezTo>
                <a:cubicBezTo>
                  <a:pt x="5350600" y="33065"/>
                  <a:pt x="5354389" y="27217"/>
                  <a:pt x="5358557" y="21004"/>
                </a:cubicBezTo>
                <a:cubicBezTo>
                  <a:pt x="5365775" y="24576"/>
                  <a:pt x="5374090" y="29890"/>
                  <a:pt x="5383504" y="36947"/>
                </a:cubicBezTo>
                <a:cubicBezTo>
                  <a:pt x="5389692" y="42255"/>
                  <a:pt x="5392787" y="46304"/>
                  <a:pt x="5392787" y="49095"/>
                </a:cubicBezTo>
                <a:cubicBezTo>
                  <a:pt x="5392787" y="52828"/>
                  <a:pt x="5389240" y="56667"/>
                  <a:pt x="5382146" y="60611"/>
                </a:cubicBezTo>
                <a:lnTo>
                  <a:pt x="5381104" y="89186"/>
                </a:lnTo>
                <a:cubicBezTo>
                  <a:pt x="5388892" y="95424"/>
                  <a:pt x="5392787" y="100465"/>
                  <a:pt x="5392787" y="104310"/>
                </a:cubicBezTo>
                <a:cubicBezTo>
                  <a:pt x="5389078" y="108019"/>
                  <a:pt x="5384384" y="109873"/>
                  <a:pt x="5378704" y="109873"/>
                </a:cubicBezTo>
                <a:cubicBezTo>
                  <a:pt x="5373259" y="109873"/>
                  <a:pt x="5365868" y="109873"/>
                  <a:pt x="5356529" y="109873"/>
                </a:cubicBezTo>
                <a:cubicBezTo>
                  <a:pt x="5355747" y="109873"/>
                  <a:pt x="5353490" y="109873"/>
                  <a:pt x="5349757" y="109873"/>
                </a:cubicBezTo>
                <a:lnTo>
                  <a:pt x="5330693" y="109412"/>
                </a:lnTo>
                <a:lnTo>
                  <a:pt x="5337832" y="112719"/>
                </a:lnTo>
                <a:cubicBezTo>
                  <a:pt x="5342681" y="115150"/>
                  <a:pt x="5345472" y="116731"/>
                  <a:pt x="5346204" y="117463"/>
                </a:cubicBezTo>
                <a:cubicBezTo>
                  <a:pt x="5348461" y="119745"/>
                  <a:pt x="5349590" y="122225"/>
                  <a:pt x="5349590" y="124904"/>
                </a:cubicBezTo>
                <a:cubicBezTo>
                  <a:pt x="5350371" y="128625"/>
                  <a:pt x="5347258" y="132147"/>
                  <a:pt x="5340251" y="135471"/>
                </a:cubicBezTo>
                <a:cubicBezTo>
                  <a:pt x="5340251" y="135000"/>
                  <a:pt x="5339835" y="136457"/>
                  <a:pt x="5339004" y="139843"/>
                </a:cubicBezTo>
                <a:cubicBezTo>
                  <a:pt x="5338235" y="144419"/>
                  <a:pt x="5337485" y="146447"/>
                  <a:pt x="5336753" y="145926"/>
                </a:cubicBezTo>
                <a:lnTo>
                  <a:pt x="5352957" y="146094"/>
                </a:lnTo>
                <a:cubicBezTo>
                  <a:pt x="5353862" y="144754"/>
                  <a:pt x="5358029" y="139638"/>
                  <a:pt x="5365458" y="130746"/>
                </a:cubicBezTo>
                <a:cubicBezTo>
                  <a:pt x="5368224" y="132829"/>
                  <a:pt x="5371082" y="134603"/>
                  <a:pt x="5374035" y="136066"/>
                </a:cubicBezTo>
                <a:cubicBezTo>
                  <a:pt x="5379082" y="139676"/>
                  <a:pt x="5383590" y="143068"/>
                  <a:pt x="5387559" y="146243"/>
                </a:cubicBezTo>
                <a:cubicBezTo>
                  <a:pt x="5390859" y="148599"/>
                  <a:pt x="5393333" y="150631"/>
                  <a:pt x="5394982" y="152340"/>
                </a:cubicBezTo>
                <a:lnTo>
                  <a:pt x="5397255" y="156156"/>
                </a:lnTo>
                <a:lnTo>
                  <a:pt x="5397326" y="155321"/>
                </a:lnTo>
                <a:cubicBezTo>
                  <a:pt x="5397326" y="143650"/>
                  <a:pt x="5397326" y="128086"/>
                  <a:pt x="5397326" y="108626"/>
                </a:cubicBezTo>
                <a:cubicBezTo>
                  <a:pt x="5397326" y="96174"/>
                  <a:pt x="5397326" y="86451"/>
                  <a:pt x="5397326" y="79456"/>
                </a:cubicBezTo>
                <a:cubicBezTo>
                  <a:pt x="5397326" y="74966"/>
                  <a:pt x="5396936" y="65609"/>
                  <a:pt x="5396154" y="51383"/>
                </a:cubicBezTo>
                <a:cubicBezTo>
                  <a:pt x="5400011" y="51383"/>
                  <a:pt x="5402889" y="51861"/>
                  <a:pt x="5404786" y="52816"/>
                </a:cubicBezTo>
                <a:cubicBezTo>
                  <a:pt x="5406411" y="53622"/>
                  <a:pt x="5411024" y="55166"/>
                  <a:pt x="5418627" y="57448"/>
                </a:cubicBezTo>
                <a:cubicBezTo>
                  <a:pt x="5425783" y="60623"/>
                  <a:pt x="5429361" y="62210"/>
                  <a:pt x="5429361" y="62210"/>
                </a:cubicBezTo>
                <a:cubicBezTo>
                  <a:pt x="5435327" y="64319"/>
                  <a:pt x="5437925" y="67103"/>
                  <a:pt x="5437156" y="70563"/>
                </a:cubicBezTo>
                <a:cubicBezTo>
                  <a:pt x="5437156" y="73887"/>
                  <a:pt x="5434818" y="77106"/>
                  <a:pt x="5430143" y="80219"/>
                </a:cubicBezTo>
                <a:cubicBezTo>
                  <a:pt x="5430143" y="84373"/>
                  <a:pt x="5430143" y="90345"/>
                  <a:pt x="5430143" y="98134"/>
                </a:cubicBezTo>
                <a:cubicBezTo>
                  <a:pt x="5430143" y="103963"/>
                  <a:pt x="5430534" y="111907"/>
                  <a:pt x="5431315" y="121965"/>
                </a:cubicBezTo>
                <a:cubicBezTo>
                  <a:pt x="5431315" y="130981"/>
                  <a:pt x="5431315" y="137821"/>
                  <a:pt x="5431315" y="142485"/>
                </a:cubicBezTo>
                <a:cubicBezTo>
                  <a:pt x="5431315" y="161944"/>
                  <a:pt x="5431315" y="172839"/>
                  <a:pt x="5431315" y="175171"/>
                </a:cubicBezTo>
                <a:cubicBezTo>
                  <a:pt x="5431315" y="179090"/>
                  <a:pt x="5429845" y="183009"/>
                  <a:pt x="5426906" y="186928"/>
                </a:cubicBezTo>
                <a:cubicBezTo>
                  <a:pt x="5422651" y="191182"/>
                  <a:pt x="5418782" y="194178"/>
                  <a:pt x="5415297" y="195914"/>
                </a:cubicBezTo>
                <a:cubicBezTo>
                  <a:pt x="5410175" y="198481"/>
                  <a:pt x="5405536" y="199765"/>
                  <a:pt x="5401382" y="199765"/>
                </a:cubicBezTo>
                <a:cubicBezTo>
                  <a:pt x="5397115" y="198339"/>
                  <a:pt x="5394982" y="192739"/>
                  <a:pt x="5394982" y="182966"/>
                </a:cubicBezTo>
                <a:lnTo>
                  <a:pt x="5397200" y="156807"/>
                </a:lnTo>
                <a:lnTo>
                  <a:pt x="5384955" y="171822"/>
                </a:lnTo>
                <a:cubicBezTo>
                  <a:pt x="5384732" y="172269"/>
                  <a:pt x="5384620" y="175425"/>
                  <a:pt x="5384620" y="181292"/>
                </a:cubicBezTo>
                <a:cubicBezTo>
                  <a:pt x="5383839" y="185992"/>
                  <a:pt x="5383448" y="189812"/>
                  <a:pt x="5383448" y="192751"/>
                </a:cubicBezTo>
                <a:cubicBezTo>
                  <a:pt x="5378598" y="229946"/>
                  <a:pt x="5367889" y="253517"/>
                  <a:pt x="5351320" y="263463"/>
                </a:cubicBezTo>
                <a:cubicBezTo>
                  <a:pt x="5346855" y="266130"/>
                  <a:pt x="5343146" y="267463"/>
                  <a:pt x="5340195" y="267463"/>
                </a:cubicBezTo>
                <a:cubicBezTo>
                  <a:pt x="5336114" y="267463"/>
                  <a:pt x="5333100" y="264530"/>
                  <a:pt x="5331154" y="258664"/>
                </a:cubicBezTo>
                <a:cubicBezTo>
                  <a:pt x="5328735" y="255439"/>
                  <a:pt x="5327104" y="252152"/>
                  <a:pt x="5326261" y="248804"/>
                </a:cubicBezTo>
                <a:cubicBezTo>
                  <a:pt x="5324363" y="245009"/>
                  <a:pt x="5320971" y="241716"/>
                  <a:pt x="5316085" y="238925"/>
                </a:cubicBezTo>
                <a:cubicBezTo>
                  <a:pt x="5307204" y="231806"/>
                  <a:pt x="5302765" y="227286"/>
                  <a:pt x="5302765" y="225363"/>
                </a:cubicBezTo>
                <a:lnTo>
                  <a:pt x="5303908" y="223555"/>
                </a:lnTo>
                <a:lnTo>
                  <a:pt x="5271343" y="254627"/>
                </a:lnTo>
                <a:cubicBezTo>
                  <a:pt x="5270363" y="254627"/>
                  <a:pt x="5269427" y="254850"/>
                  <a:pt x="5268534" y="255296"/>
                </a:cubicBezTo>
                <a:cubicBezTo>
                  <a:pt x="5262804" y="257752"/>
                  <a:pt x="5257893" y="260201"/>
                  <a:pt x="5253800" y="262645"/>
                </a:cubicBezTo>
                <a:cubicBezTo>
                  <a:pt x="5244151" y="266638"/>
                  <a:pt x="5238384" y="267165"/>
                  <a:pt x="5236499" y="264226"/>
                </a:cubicBezTo>
                <a:cubicBezTo>
                  <a:pt x="5235531" y="260381"/>
                  <a:pt x="5238105" y="256630"/>
                  <a:pt x="5244219" y="252971"/>
                </a:cubicBezTo>
                <a:cubicBezTo>
                  <a:pt x="5247146" y="250776"/>
                  <a:pt x="5250532" y="247756"/>
                  <a:pt x="5254377" y="243911"/>
                </a:cubicBezTo>
                <a:cubicBezTo>
                  <a:pt x="5268949" y="232402"/>
                  <a:pt x="5280025" y="218306"/>
                  <a:pt x="5287603" y="201625"/>
                </a:cubicBezTo>
                <a:cubicBezTo>
                  <a:pt x="5295441" y="182836"/>
                  <a:pt x="5300104" y="170539"/>
                  <a:pt x="5301593" y="164734"/>
                </a:cubicBezTo>
                <a:cubicBezTo>
                  <a:pt x="5295354" y="165466"/>
                  <a:pt x="5280744" y="167023"/>
                  <a:pt x="5257763" y="169404"/>
                </a:cubicBezTo>
                <a:cubicBezTo>
                  <a:pt x="5254476" y="164096"/>
                  <a:pt x="5251964" y="157833"/>
                  <a:pt x="5250228" y="150614"/>
                </a:cubicBezTo>
                <a:cubicBezTo>
                  <a:pt x="5263238" y="150614"/>
                  <a:pt x="5279014" y="150242"/>
                  <a:pt x="5297556" y="149498"/>
                </a:cubicBezTo>
                <a:cubicBezTo>
                  <a:pt x="5301598" y="148680"/>
                  <a:pt x="5303726" y="148270"/>
                  <a:pt x="5303937" y="148270"/>
                </a:cubicBezTo>
                <a:cubicBezTo>
                  <a:pt x="5303937" y="148308"/>
                  <a:pt x="5303937" y="147880"/>
                  <a:pt x="5303937" y="146987"/>
                </a:cubicBezTo>
                <a:cubicBezTo>
                  <a:pt x="5306268" y="135304"/>
                  <a:pt x="5307434" y="123707"/>
                  <a:pt x="5307434" y="112198"/>
                </a:cubicBezTo>
                <a:cubicBezTo>
                  <a:pt x="5309034" y="112198"/>
                  <a:pt x="5308872" y="112198"/>
                  <a:pt x="5306950" y="112198"/>
                </a:cubicBezTo>
                <a:cubicBezTo>
                  <a:pt x="5304619" y="112979"/>
                  <a:pt x="5303658" y="113370"/>
                  <a:pt x="5304067" y="113370"/>
                </a:cubicBezTo>
                <a:cubicBezTo>
                  <a:pt x="5304067" y="117934"/>
                  <a:pt x="5303161" y="121580"/>
                  <a:pt x="5301351" y="124309"/>
                </a:cubicBezTo>
                <a:cubicBezTo>
                  <a:pt x="5299664" y="129369"/>
                  <a:pt x="5295317" y="134522"/>
                  <a:pt x="5288310" y="139769"/>
                </a:cubicBezTo>
                <a:cubicBezTo>
                  <a:pt x="5283696" y="141629"/>
                  <a:pt x="5279659" y="142559"/>
                  <a:pt x="5276199" y="142559"/>
                </a:cubicBezTo>
                <a:cubicBezTo>
                  <a:pt x="5272900" y="140897"/>
                  <a:pt x="5271250" y="135812"/>
                  <a:pt x="5271250" y="127304"/>
                </a:cubicBezTo>
                <a:cubicBezTo>
                  <a:pt x="5271250" y="117196"/>
                  <a:pt x="5271250" y="111752"/>
                  <a:pt x="5271250" y="110970"/>
                </a:cubicBezTo>
                <a:cubicBezTo>
                  <a:pt x="5271250" y="103963"/>
                  <a:pt x="5271250" y="92751"/>
                  <a:pt x="5271250" y="77335"/>
                </a:cubicBezTo>
                <a:cubicBezTo>
                  <a:pt x="5270469" y="61063"/>
                  <a:pt x="5269297" y="41902"/>
                  <a:pt x="5267734" y="19850"/>
                </a:cubicBezTo>
                <a:close/>
                <a:moveTo>
                  <a:pt x="3237063" y="19008"/>
                </a:moveTo>
                <a:cubicBezTo>
                  <a:pt x="3238436" y="18832"/>
                  <a:pt x="3240224" y="19156"/>
                  <a:pt x="3242425" y="19980"/>
                </a:cubicBezTo>
                <a:cubicBezTo>
                  <a:pt x="3253451" y="23379"/>
                  <a:pt x="3262560" y="29059"/>
                  <a:pt x="3269754" y="37021"/>
                </a:cubicBezTo>
                <a:cubicBezTo>
                  <a:pt x="3275818" y="43929"/>
                  <a:pt x="3278851" y="51067"/>
                  <a:pt x="3278851" y="58434"/>
                </a:cubicBezTo>
                <a:cubicBezTo>
                  <a:pt x="3278851" y="72312"/>
                  <a:pt x="3272470" y="79729"/>
                  <a:pt x="3259708" y="80684"/>
                </a:cubicBezTo>
                <a:cubicBezTo>
                  <a:pt x="3253705" y="79704"/>
                  <a:pt x="3249141" y="76113"/>
                  <a:pt x="3246016" y="69912"/>
                </a:cubicBezTo>
                <a:cubicBezTo>
                  <a:pt x="3246016" y="65820"/>
                  <a:pt x="3245240" y="60660"/>
                  <a:pt x="3243690" y="54434"/>
                </a:cubicBezTo>
                <a:cubicBezTo>
                  <a:pt x="3243690" y="45517"/>
                  <a:pt x="3241179" y="37827"/>
                  <a:pt x="3236156" y="31366"/>
                </a:cubicBezTo>
                <a:cubicBezTo>
                  <a:pt x="3233390" y="24483"/>
                  <a:pt x="3232733" y="21041"/>
                  <a:pt x="3234184" y="21041"/>
                </a:cubicBezTo>
                <a:cubicBezTo>
                  <a:pt x="3234729" y="19863"/>
                  <a:pt x="3235689" y="19185"/>
                  <a:pt x="3237063" y="19008"/>
                </a:cubicBezTo>
                <a:close/>
                <a:moveTo>
                  <a:pt x="5141435" y="12837"/>
                </a:moveTo>
                <a:cubicBezTo>
                  <a:pt x="5152807" y="19757"/>
                  <a:pt x="5161297" y="26423"/>
                  <a:pt x="5166903" y="32835"/>
                </a:cubicBezTo>
                <a:cubicBezTo>
                  <a:pt x="5175001" y="39310"/>
                  <a:pt x="5179051" y="43954"/>
                  <a:pt x="5179051" y="46770"/>
                </a:cubicBezTo>
                <a:cubicBezTo>
                  <a:pt x="5179051" y="53033"/>
                  <a:pt x="5174133" y="56164"/>
                  <a:pt x="5164299" y="56164"/>
                </a:cubicBezTo>
                <a:cubicBezTo>
                  <a:pt x="5161334" y="55395"/>
                  <a:pt x="5155406" y="55395"/>
                  <a:pt x="5146514" y="56164"/>
                </a:cubicBezTo>
                <a:cubicBezTo>
                  <a:pt x="5139357" y="56164"/>
                  <a:pt x="5133850" y="56164"/>
                  <a:pt x="5129994" y="56164"/>
                </a:cubicBezTo>
                <a:cubicBezTo>
                  <a:pt x="5102870" y="56946"/>
                  <a:pt x="5060075" y="59209"/>
                  <a:pt x="5001611" y="62955"/>
                </a:cubicBezTo>
                <a:cubicBezTo>
                  <a:pt x="5001611" y="126095"/>
                  <a:pt x="5001611" y="182154"/>
                  <a:pt x="5001611" y="231130"/>
                </a:cubicBezTo>
                <a:cubicBezTo>
                  <a:pt x="5039549" y="229617"/>
                  <a:pt x="5082846" y="227683"/>
                  <a:pt x="5131501" y="225326"/>
                </a:cubicBezTo>
                <a:cubicBezTo>
                  <a:pt x="5137466" y="225326"/>
                  <a:pt x="5140815" y="225326"/>
                  <a:pt x="5141546" y="225326"/>
                </a:cubicBezTo>
                <a:cubicBezTo>
                  <a:pt x="5141546" y="225686"/>
                  <a:pt x="5142408" y="225010"/>
                  <a:pt x="5144132" y="223298"/>
                </a:cubicBezTo>
                <a:cubicBezTo>
                  <a:pt x="5145621" y="219565"/>
                  <a:pt x="5151989" y="210115"/>
                  <a:pt x="5163238" y="194947"/>
                </a:cubicBezTo>
                <a:cubicBezTo>
                  <a:pt x="5166066" y="196993"/>
                  <a:pt x="5168348" y="198884"/>
                  <a:pt x="5170084" y="200621"/>
                </a:cubicBezTo>
                <a:cubicBezTo>
                  <a:pt x="5173718" y="203535"/>
                  <a:pt x="5181159" y="209029"/>
                  <a:pt x="5192409" y="217103"/>
                </a:cubicBezTo>
                <a:cubicBezTo>
                  <a:pt x="5199837" y="224545"/>
                  <a:pt x="5203552" y="229636"/>
                  <a:pt x="5203552" y="232377"/>
                </a:cubicBezTo>
                <a:cubicBezTo>
                  <a:pt x="5203552" y="237871"/>
                  <a:pt x="5198864" y="240618"/>
                  <a:pt x="5189488" y="240618"/>
                </a:cubicBezTo>
                <a:cubicBezTo>
                  <a:pt x="5182480" y="240618"/>
                  <a:pt x="5169656" y="240618"/>
                  <a:pt x="5151016" y="240618"/>
                </a:cubicBezTo>
                <a:cubicBezTo>
                  <a:pt x="5134341" y="241009"/>
                  <a:pt x="5113481" y="241877"/>
                  <a:pt x="5088438" y="243223"/>
                </a:cubicBezTo>
                <a:lnTo>
                  <a:pt x="5000764" y="248692"/>
                </a:lnTo>
                <a:lnTo>
                  <a:pt x="4993095" y="256887"/>
                </a:lnTo>
                <a:cubicBezTo>
                  <a:pt x="4990432" y="259064"/>
                  <a:pt x="4987702" y="260642"/>
                  <a:pt x="4984905" y="261622"/>
                </a:cubicBezTo>
                <a:cubicBezTo>
                  <a:pt x="4970952" y="254056"/>
                  <a:pt x="4961688" y="247055"/>
                  <a:pt x="4957111" y="240618"/>
                </a:cubicBezTo>
                <a:cubicBezTo>
                  <a:pt x="4957111" y="237009"/>
                  <a:pt x="4960999" y="231316"/>
                  <a:pt x="4968776" y="223540"/>
                </a:cubicBezTo>
                <a:cubicBezTo>
                  <a:pt x="4968776" y="213866"/>
                  <a:pt x="4968776" y="195784"/>
                  <a:pt x="4968776" y="169292"/>
                </a:cubicBezTo>
                <a:cubicBezTo>
                  <a:pt x="4969557" y="142082"/>
                  <a:pt x="4969948" y="123032"/>
                  <a:pt x="4969948" y="112142"/>
                </a:cubicBezTo>
                <a:cubicBezTo>
                  <a:pt x="4969948" y="78197"/>
                  <a:pt x="4968781" y="49765"/>
                  <a:pt x="4966450" y="26845"/>
                </a:cubicBezTo>
                <a:cubicBezTo>
                  <a:pt x="4977910" y="31062"/>
                  <a:pt x="4991534" y="37288"/>
                  <a:pt x="5007322" y="45523"/>
                </a:cubicBezTo>
                <a:cubicBezTo>
                  <a:pt x="5025888" y="45560"/>
                  <a:pt x="5051102" y="44804"/>
                  <a:pt x="5082964" y="43253"/>
                </a:cubicBezTo>
                <a:cubicBezTo>
                  <a:pt x="5104333" y="41666"/>
                  <a:pt x="5118037" y="40872"/>
                  <a:pt x="5124078" y="40872"/>
                </a:cubicBezTo>
                <a:close/>
                <a:moveTo>
                  <a:pt x="2551211" y="12837"/>
                </a:moveTo>
                <a:cubicBezTo>
                  <a:pt x="2556470" y="14722"/>
                  <a:pt x="2560799" y="16347"/>
                  <a:pt x="2564197" y="17711"/>
                </a:cubicBezTo>
                <a:cubicBezTo>
                  <a:pt x="2570422" y="20055"/>
                  <a:pt x="2575452" y="21983"/>
                  <a:pt x="2579284" y="23497"/>
                </a:cubicBezTo>
                <a:cubicBezTo>
                  <a:pt x="2586341" y="24514"/>
                  <a:pt x="2589870" y="25890"/>
                  <a:pt x="2589870" y="27627"/>
                </a:cubicBezTo>
                <a:cubicBezTo>
                  <a:pt x="2592982" y="28408"/>
                  <a:pt x="2594539" y="30504"/>
                  <a:pt x="2594539" y="33915"/>
                </a:cubicBezTo>
                <a:cubicBezTo>
                  <a:pt x="2594539" y="39533"/>
                  <a:pt x="2591035" y="43508"/>
                  <a:pt x="2584028" y="45839"/>
                </a:cubicBezTo>
                <a:cubicBezTo>
                  <a:pt x="2584028" y="51203"/>
                  <a:pt x="2584028" y="56972"/>
                  <a:pt x="2584028" y="63145"/>
                </a:cubicBezTo>
                <a:lnTo>
                  <a:pt x="2584028" y="78406"/>
                </a:lnTo>
                <a:lnTo>
                  <a:pt x="2585014" y="76503"/>
                </a:lnTo>
                <a:cubicBezTo>
                  <a:pt x="2586943" y="72692"/>
                  <a:pt x="2589535" y="67426"/>
                  <a:pt x="2592790" y="60704"/>
                </a:cubicBezTo>
                <a:cubicBezTo>
                  <a:pt x="2596585" y="62961"/>
                  <a:pt x="2600579" y="65705"/>
                  <a:pt x="2604771" y="68936"/>
                </a:cubicBezTo>
                <a:lnTo>
                  <a:pt x="2617667" y="79855"/>
                </a:lnTo>
                <a:lnTo>
                  <a:pt x="2617459" y="73117"/>
                </a:lnTo>
                <a:cubicBezTo>
                  <a:pt x="2617273" y="69095"/>
                  <a:pt x="2616993" y="64058"/>
                  <a:pt x="2616621" y="58006"/>
                </a:cubicBezTo>
                <a:cubicBezTo>
                  <a:pt x="2615815" y="51582"/>
                  <a:pt x="2615412" y="45473"/>
                  <a:pt x="2615412" y="39682"/>
                </a:cubicBezTo>
                <a:cubicBezTo>
                  <a:pt x="2621837" y="41406"/>
                  <a:pt x="2627815" y="43452"/>
                  <a:pt x="2633346" y="45821"/>
                </a:cubicBezTo>
                <a:cubicBezTo>
                  <a:pt x="2638195" y="47445"/>
                  <a:pt x="2641141" y="48524"/>
                  <a:pt x="2642183" y="49058"/>
                </a:cubicBezTo>
                <a:cubicBezTo>
                  <a:pt x="2642976" y="49058"/>
                  <a:pt x="2644322" y="49529"/>
                  <a:pt x="2646220" y="50472"/>
                </a:cubicBezTo>
                <a:cubicBezTo>
                  <a:pt x="2649333" y="52034"/>
                  <a:pt x="2651497" y="53120"/>
                  <a:pt x="2652712" y="53727"/>
                </a:cubicBezTo>
                <a:cubicBezTo>
                  <a:pt x="2658380" y="53727"/>
                  <a:pt x="2666286" y="53337"/>
                  <a:pt x="2676432" y="52555"/>
                </a:cubicBezTo>
                <a:cubicBezTo>
                  <a:pt x="2688462" y="52555"/>
                  <a:pt x="2696108" y="52282"/>
                  <a:pt x="2699370" y="51737"/>
                </a:cubicBezTo>
                <a:lnTo>
                  <a:pt x="2712169" y="33859"/>
                </a:lnTo>
                <a:cubicBezTo>
                  <a:pt x="2719474" y="37505"/>
                  <a:pt x="2726686" y="42888"/>
                  <a:pt x="2733805" y="50007"/>
                </a:cubicBezTo>
                <a:cubicBezTo>
                  <a:pt x="2737699" y="52338"/>
                  <a:pt x="2740732" y="54589"/>
                  <a:pt x="2742902" y="56760"/>
                </a:cubicBezTo>
                <a:cubicBezTo>
                  <a:pt x="2745941" y="59798"/>
                  <a:pt x="2747460" y="62694"/>
                  <a:pt x="2747460" y="65447"/>
                </a:cubicBezTo>
                <a:cubicBezTo>
                  <a:pt x="2747460" y="69106"/>
                  <a:pt x="2743572" y="73267"/>
                  <a:pt x="2735796" y="77930"/>
                </a:cubicBezTo>
                <a:cubicBezTo>
                  <a:pt x="2735796" y="113277"/>
                  <a:pt x="2736943" y="159277"/>
                  <a:pt x="2739237" y="215931"/>
                </a:cubicBezTo>
                <a:cubicBezTo>
                  <a:pt x="2740031" y="230752"/>
                  <a:pt x="2740440" y="238708"/>
                  <a:pt x="2740465" y="239800"/>
                </a:cubicBezTo>
                <a:cubicBezTo>
                  <a:pt x="2738617" y="246261"/>
                  <a:pt x="2735095" y="252090"/>
                  <a:pt x="2729898" y="257287"/>
                </a:cubicBezTo>
                <a:cubicBezTo>
                  <a:pt x="2726463" y="259854"/>
                  <a:pt x="2722308" y="262360"/>
                  <a:pt x="2717434" y="264803"/>
                </a:cubicBezTo>
                <a:cubicBezTo>
                  <a:pt x="2711977" y="267358"/>
                  <a:pt x="2707152" y="268195"/>
                  <a:pt x="2702960" y="267314"/>
                </a:cubicBezTo>
                <a:cubicBezTo>
                  <a:pt x="2699847" y="265752"/>
                  <a:pt x="2698291" y="261107"/>
                  <a:pt x="2698291" y="253380"/>
                </a:cubicBezTo>
                <a:cubicBezTo>
                  <a:pt x="2698291" y="248618"/>
                  <a:pt x="2698682" y="241251"/>
                  <a:pt x="2699463" y="231279"/>
                </a:cubicBezTo>
                <a:lnTo>
                  <a:pt x="2651745" y="233456"/>
                </a:lnTo>
                <a:cubicBezTo>
                  <a:pt x="2651745" y="244345"/>
                  <a:pt x="2645662" y="252828"/>
                  <a:pt x="2633495" y="258905"/>
                </a:cubicBezTo>
                <a:cubicBezTo>
                  <a:pt x="2626165" y="261498"/>
                  <a:pt x="2620689" y="262266"/>
                  <a:pt x="2617068" y="261212"/>
                </a:cubicBezTo>
                <a:cubicBezTo>
                  <a:pt x="2615183" y="259352"/>
                  <a:pt x="2614240" y="254720"/>
                  <a:pt x="2614240" y="247315"/>
                </a:cubicBezTo>
                <a:cubicBezTo>
                  <a:pt x="2615022" y="244984"/>
                  <a:pt x="2615412" y="241877"/>
                  <a:pt x="2615412" y="237995"/>
                </a:cubicBezTo>
                <a:cubicBezTo>
                  <a:pt x="2616975" y="221500"/>
                  <a:pt x="2618531" y="195889"/>
                  <a:pt x="2620082" y="161163"/>
                </a:cubicBezTo>
                <a:cubicBezTo>
                  <a:pt x="2620082" y="154937"/>
                  <a:pt x="2620082" y="150658"/>
                  <a:pt x="2620082" y="148326"/>
                </a:cubicBezTo>
                <a:cubicBezTo>
                  <a:pt x="2620082" y="133667"/>
                  <a:pt x="2619886" y="120821"/>
                  <a:pt x="2619496" y="109789"/>
                </a:cubicBezTo>
                <a:lnTo>
                  <a:pt x="2618801" y="95380"/>
                </a:lnTo>
                <a:lnTo>
                  <a:pt x="2617733" y="96101"/>
                </a:lnTo>
                <a:cubicBezTo>
                  <a:pt x="2615590" y="96725"/>
                  <a:pt x="2612690" y="97036"/>
                  <a:pt x="2609031" y="97036"/>
                </a:cubicBezTo>
                <a:cubicBezTo>
                  <a:pt x="2604368" y="97805"/>
                  <a:pt x="2595624" y="98190"/>
                  <a:pt x="2582800" y="98190"/>
                </a:cubicBezTo>
                <a:lnTo>
                  <a:pt x="2584028" y="98190"/>
                </a:lnTo>
                <a:lnTo>
                  <a:pt x="2584028" y="115175"/>
                </a:lnTo>
                <a:cubicBezTo>
                  <a:pt x="2585802" y="115621"/>
                  <a:pt x="2589026" y="117016"/>
                  <a:pt x="2593702" y="119360"/>
                </a:cubicBezTo>
                <a:cubicBezTo>
                  <a:pt x="2596815" y="120911"/>
                  <a:pt x="2599364" y="122182"/>
                  <a:pt x="2601348" y="123174"/>
                </a:cubicBezTo>
                <a:cubicBezTo>
                  <a:pt x="2612299" y="130764"/>
                  <a:pt x="2618203" y="140085"/>
                  <a:pt x="2619058" y="151135"/>
                </a:cubicBezTo>
                <a:cubicBezTo>
                  <a:pt x="2619058" y="156282"/>
                  <a:pt x="2617087" y="161324"/>
                  <a:pt x="2613143" y="166260"/>
                </a:cubicBezTo>
                <a:cubicBezTo>
                  <a:pt x="2610253" y="169137"/>
                  <a:pt x="2606365" y="170576"/>
                  <a:pt x="2601478" y="170576"/>
                </a:cubicBezTo>
                <a:cubicBezTo>
                  <a:pt x="2594979" y="170576"/>
                  <a:pt x="2590707" y="166979"/>
                  <a:pt x="2588660" y="159786"/>
                </a:cubicBezTo>
                <a:cubicBezTo>
                  <a:pt x="2587978" y="156350"/>
                  <a:pt x="2586887" y="151644"/>
                  <a:pt x="2585386" y="145666"/>
                </a:cubicBezTo>
                <a:lnTo>
                  <a:pt x="2584028" y="137605"/>
                </a:lnTo>
                <a:lnTo>
                  <a:pt x="2584028" y="190351"/>
                </a:lnTo>
                <a:cubicBezTo>
                  <a:pt x="2584028" y="202952"/>
                  <a:pt x="2583637" y="217475"/>
                  <a:pt x="2582856" y="233921"/>
                </a:cubicBezTo>
                <a:cubicBezTo>
                  <a:pt x="2582856" y="239899"/>
                  <a:pt x="2582856" y="243663"/>
                  <a:pt x="2582856" y="245213"/>
                </a:cubicBezTo>
                <a:cubicBezTo>
                  <a:pt x="2582856" y="250745"/>
                  <a:pt x="2580561" y="256270"/>
                  <a:pt x="2575973" y="261789"/>
                </a:cubicBezTo>
                <a:cubicBezTo>
                  <a:pt x="2573368" y="264381"/>
                  <a:pt x="2569660" y="266893"/>
                  <a:pt x="2564848" y="269323"/>
                </a:cubicBezTo>
                <a:cubicBezTo>
                  <a:pt x="2558027" y="271978"/>
                  <a:pt x="2553580" y="272914"/>
                  <a:pt x="2551509" y="272133"/>
                </a:cubicBezTo>
                <a:cubicBezTo>
                  <a:pt x="2547416" y="272133"/>
                  <a:pt x="2545761" y="269702"/>
                  <a:pt x="2546542" y="264840"/>
                </a:cubicBezTo>
                <a:cubicBezTo>
                  <a:pt x="2546542" y="262657"/>
                  <a:pt x="2546542" y="260394"/>
                  <a:pt x="2546542" y="258050"/>
                </a:cubicBezTo>
                <a:cubicBezTo>
                  <a:pt x="2546542" y="257281"/>
                  <a:pt x="2546542" y="255644"/>
                  <a:pt x="2546542" y="253138"/>
                </a:cubicBezTo>
                <a:cubicBezTo>
                  <a:pt x="2547311" y="250819"/>
                  <a:pt x="2547695" y="248481"/>
                  <a:pt x="2547695" y="246125"/>
                </a:cubicBezTo>
                <a:cubicBezTo>
                  <a:pt x="2549271" y="232061"/>
                  <a:pt x="2550443" y="214989"/>
                  <a:pt x="2551211" y="194909"/>
                </a:cubicBezTo>
                <a:lnTo>
                  <a:pt x="2553537" y="148326"/>
                </a:lnTo>
                <a:lnTo>
                  <a:pt x="2553537" y="147801"/>
                </a:lnTo>
                <a:lnTo>
                  <a:pt x="2548253" y="155228"/>
                </a:lnTo>
                <a:cubicBezTo>
                  <a:pt x="2537302" y="171649"/>
                  <a:pt x="2525973" y="185713"/>
                  <a:pt x="2514265" y="197421"/>
                </a:cubicBezTo>
                <a:cubicBezTo>
                  <a:pt x="2511896" y="200571"/>
                  <a:pt x="2506005" y="206071"/>
                  <a:pt x="2496592" y="213922"/>
                </a:cubicBezTo>
                <a:cubicBezTo>
                  <a:pt x="2494247" y="216266"/>
                  <a:pt x="2492635" y="217878"/>
                  <a:pt x="2491755" y="218759"/>
                </a:cubicBezTo>
                <a:cubicBezTo>
                  <a:pt x="2487314" y="221661"/>
                  <a:pt x="2483464" y="222511"/>
                  <a:pt x="2480202" y="221308"/>
                </a:cubicBezTo>
                <a:cubicBezTo>
                  <a:pt x="2478503" y="219113"/>
                  <a:pt x="2478962" y="215441"/>
                  <a:pt x="2481578" y="210294"/>
                </a:cubicBezTo>
                <a:cubicBezTo>
                  <a:pt x="2490198" y="200881"/>
                  <a:pt x="2497063" y="192609"/>
                  <a:pt x="2502173" y="185477"/>
                </a:cubicBezTo>
                <a:cubicBezTo>
                  <a:pt x="2511722" y="170967"/>
                  <a:pt x="2521192" y="154713"/>
                  <a:pt x="2530580" y="136718"/>
                </a:cubicBezTo>
                <a:cubicBezTo>
                  <a:pt x="2535851" y="126895"/>
                  <a:pt x="2541172" y="115224"/>
                  <a:pt x="2546542" y="101706"/>
                </a:cubicBezTo>
                <a:cubicBezTo>
                  <a:pt x="2546071" y="101706"/>
                  <a:pt x="2543882" y="102090"/>
                  <a:pt x="2539975" y="102859"/>
                </a:cubicBezTo>
                <a:cubicBezTo>
                  <a:pt x="2534692" y="102859"/>
                  <a:pt x="2530878" y="103250"/>
                  <a:pt x="2528534" y="104031"/>
                </a:cubicBezTo>
                <a:cubicBezTo>
                  <a:pt x="2525198" y="104031"/>
                  <a:pt x="2518941" y="104416"/>
                  <a:pt x="2509763" y="105185"/>
                </a:cubicBezTo>
                <a:cubicBezTo>
                  <a:pt x="2505782" y="105978"/>
                  <a:pt x="2502160" y="106375"/>
                  <a:pt x="2498898" y="106375"/>
                </a:cubicBezTo>
                <a:lnTo>
                  <a:pt x="2490508" y="87567"/>
                </a:lnTo>
                <a:cubicBezTo>
                  <a:pt x="2497999" y="87567"/>
                  <a:pt x="2510358" y="87183"/>
                  <a:pt x="2527585" y="86414"/>
                </a:cubicBezTo>
                <a:cubicBezTo>
                  <a:pt x="2536540" y="86414"/>
                  <a:pt x="2545190" y="86116"/>
                  <a:pt x="2553537" y="85521"/>
                </a:cubicBezTo>
                <a:cubicBezTo>
                  <a:pt x="2553537" y="83028"/>
                  <a:pt x="2553537" y="78278"/>
                  <a:pt x="2553537" y="71270"/>
                </a:cubicBezTo>
                <a:lnTo>
                  <a:pt x="2553537" y="56109"/>
                </a:lnTo>
                <a:cubicBezTo>
                  <a:pt x="2553537" y="53182"/>
                  <a:pt x="2553146" y="46670"/>
                  <a:pt x="2552365" y="36575"/>
                </a:cubicBezTo>
                <a:cubicBezTo>
                  <a:pt x="2551596" y="28079"/>
                  <a:pt x="2551211" y="20167"/>
                  <a:pt x="2551211" y="12837"/>
                </a:cubicBezTo>
                <a:close/>
                <a:moveTo>
                  <a:pt x="6259376" y="10511"/>
                </a:moveTo>
                <a:cubicBezTo>
                  <a:pt x="6264758" y="12148"/>
                  <a:pt x="6269818" y="13705"/>
                  <a:pt x="6274556" y="15181"/>
                </a:cubicBezTo>
                <a:cubicBezTo>
                  <a:pt x="6273862" y="17599"/>
                  <a:pt x="6277254" y="18920"/>
                  <a:pt x="6284732" y="19143"/>
                </a:cubicBezTo>
                <a:cubicBezTo>
                  <a:pt x="6291616" y="21723"/>
                  <a:pt x="6295404" y="23714"/>
                  <a:pt x="6296099" y="25115"/>
                </a:cubicBezTo>
                <a:cubicBezTo>
                  <a:pt x="6299720" y="26020"/>
                  <a:pt x="6301532" y="28178"/>
                  <a:pt x="6301532" y="31589"/>
                </a:cubicBezTo>
                <a:cubicBezTo>
                  <a:pt x="6301532" y="35248"/>
                  <a:pt x="6298418" y="39024"/>
                  <a:pt x="6292192" y="42919"/>
                </a:cubicBezTo>
                <a:lnTo>
                  <a:pt x="6292192" y="53130"/>
                </a:lnTo>
                <a:lnTo>
                  <a:pt x="6301512" y="39682"/>
                </a:lnTo>
                <a:cubicBezTo>
                  <a:pt x="6305891" y="42906"/>
                  <a:pt x="6309736" y="45839"/>
                  <a:pt x="6313047" y="48481"/>
                </a:cubicBezTo>
                <a:lnTo>
                  <a:pt x="6317445" y="52143"/>
                </a:lnTo>
                <a:lnTo>
                  <a:pt x="6317084" y="48760"/>
                </a:lnTo>
                <a:cubicBezTo>
                  <a:pt x="6316358" y="41579"/>
                  <a:pt x="6315410" y="31161"/>
                  <a:pt x="6314238" y="17506"/>
                </a:cubicBezTo>
                <a:cubicBezTo>
                  <a:pt x="6319397" y="19354"/>
                  <a:pt x="6323874" y="21028"/>
                  <a:pt x="6327669" y="22529"/>
                </a:cubicBezTo>
                <a:cubicBezTo>
                  <a:pt x="6334292" y="24749"/>
                  <a:pt x="6340022" y="26659"/>
                  <a:pt x="6344859" y="28259"/>
                </a:cubicBezTo>
                <a:cubicBezTo>
                  <a:pt x="6351780" y="30243"/>
                  <a:pt x="6355240" y="31329"/>
                  <a:pt x="6355240" y="31515"/>
                </a:cubicBezTo>
                <a:lnTo>
                  <a:pt x="6371444" y="31682"/>
                </a:lnTo>
                <a:lnTo>
                  <a:pt x="6384056" y="12837"/>
                </a:lnTo>
                <a:cubicBezTo>
                  <a:pt x="6389674" y="15615"/>
                  <a:pt x="6394914" y="18629"/>
                  <a:pt x="6399776" y="21878"/>
                </a:cubicBezTo>
                <a:cubicBezTo>
                  <a:pt x="6402716" y="24073"/>
                  <a:pt x="6404973" y="25568"/>
                  <a:pt x="6406548" y="26361"/>
                </a:cubicBezTo>
                <a:cubicBezTo>
                  <a:pt x="6416706" y="34101"/>
                  <a:pt x="6421394" y="39880"/>
                  <a:pt x="6420612" y="43700"/>
                </a:cubicBezTo>
                <a:cubicBezTo>
                  <a:pt x="6420612" y="47086"/>
                  <a:pt x="6416718" y="51110"/>
                  <a:pt x="6408930" y="55774"/>
                </a:cubicBezTo>
                <a:cubicBezTo>
                  <a:pt x="6408930" y="56766"/>
                  <a:pt x="6408930" y="61156"/>
                  <a:pt x="6408930" y="68945"/>
                </a:cubicBezTo>
                <a:lnTo>
                  <a:pt x="6408930" y="82953"/>
                </a:lnTo>
                <a:cubicBezTo>
                  <a:pt x="6408930" y="99126"/>
                  <a:pt x="6409302" y="121295"/>
                  <a:pt x="6410046" y="149461"/>
                </a:cubicBezTo>
                <a:cubicBezTo>
                  <a:pt x="6410864" y="182079"/>
                  <a:pt x="6411274" y="204267"/>
                  <a:pt x="6411274" y="216024"/>
                </a:cubicBezTo>
                <a:cubicBezTo>
                  <a:pt x="6411274" y="217587"/>
                  <a:pt x="6411274" y="220278"/>
                  <a:pt x="6411274" y="224098"/>
                </a:cubicBezTo>
                <a:cubicBezTo>
                  <a:pt x="6412054" y="227186"/>
                  <a:pt x="6412446" y="229946"/>
                  <a:pt x="6412446" y="232377"/>
                </a:cubicBezTo>
                <a:cubicBezTo>
                  <a:pt x="6412446" y="242274"/>
                  <a:pt x="6410740" y="250633"/>
                  <a:pt x="6407330" y="257454"/>
                </a:cubicBezTo>
                <a:cubicBezTo>
                  <a:pt x="6404812" y="264127"/>
                  <a:pt x="6399640" y="270074"/>
                  <a:pt x="6391814" y="275295"/>
                </a:cubicBezTo>
                <a:cubicBezTo>
                  <a:pt x="6383380" y="281744"/>
                  <a:pt x="6376224" y="284138"/>
                  <a:pt x="6370346" y="282476"/>
                </a:cubicBezTo>
                <a:cubicBezTo>
                  <a:pt x="6366637" y="281236"/>
                  <a:pt x="6364281" y="277565"/>
                  <a:pt x="6363276" y="271463"/>
                </a:cubicBezTo>
                <a:cubicBezTo>
                  <a:pt x="6363276" y="270700"/>
                  <a:pt x="6363178" y="269196"/>
                  <a:pt x="6362984" y="266951"/>
                </a:cubicBezTo>
                <a:lnTo>
                  <a:pt x="6362472" y="261745"/>
                </a:lnTo>
                <a:lnTo>
                  <a:pt x="6361118" y="260468"/>
                </a:lnTo>
                <a:cubicBezTo>
                  <a:pt x="6359097" y="255730"/>
                  <a:pt x="6354886" y="250875"/>
                  <a:pt x="6348486" y="245902"/>
                </a:cubicBezTo>
                <a:cubicBezTo>
                  <a:pt x="6346378" y="244488"/>
                  <a:pt x="6343526" y="243179"/>
                  <a:pt x="6339929" y="241976"/>
                </a:cubicBezTo>
                <a:cubicBezTo>
                  <a:pt x="6339929" y="240513"/>
                  <a:pt x="6339873" y="239725"/>
                  <a:pt x="6339762" y="239614"/>
                </a:cubicBezTo>
                <a:cubicBezTo>
                  <a:pt x="6338310" y="238163"/>
                  <a:pt x="6337585" y="236401"/>
                  <a:pt x="6337585" y="234330"/>
                </a:cubicBezTo>
                <a:cubicBezTo>
                  <a:pt x="6339234" y="230647"/>
                  <a:pt x="6344549" y="230002"/>
                  <a:pt x="6353528" y="232395"/>
                </a:cubicBezTo>
                <a:cubicBezTo>
                  <a:pt x="6362495" y="233140"/>
                  <a:pt x="6367710" y="233505"/>
                  <a:pt x="6369174" y="233493"/>
                </a:cubicBezTo>
                <a:cubicBezTo>
                  <a:pt x="6371828" y="233493"/>
                  <a:pt x="6373459" y="233189"/>
                  <a:pt x="6374066" y="232581"/>
                </a:cubicBezTo>
                <a:cubicBezTo>
                  <a:pt x="6374650" y="231416"/>
                  <a:pt x="6374940" y="227453"/>
                  <a:pt x="6374940" y="220694"/>
                </a:cubicBezTo>
                <a:lnTo>
                  <a:pt x="6374940" y="155275"/>
                </a:lnTo>
                <a:lnTo>
                  <a:pt x="6373127" y="158795"/>
                </a:lnTo>
                <a:cubicBezTo>
                  <a:pt x="6371818" y="159642"/>
                  <a:pt x="6369856" y="160065"/>
                  <a:pt x="6367239" y="160065"/>
                </a:cubicBezTo>
                <a:cubicBezTo>
                  <a:pt x="6367239" y="160065"/>
                  <a:pt x="6364144" y="160456"/>
                  <a:pt x="6357956" y="161237"/>
                </a:cubicBezTo>
                <a:cubicBezTo>
                  <a:pt x="6354545" y="161237"/>
                  <a:pt x="6350372" y="161237"/>
                  <a:pt x="6345436" y="161237"/>
                </a:cubicBezTo>
                <a:cubicBezTo>
                  <a:pt x="6340152" y="200478"/>
                  <a:pt x="6325127" y="231682"/>
                  <a:pt x="6300359" y="254850"/>
                </a:cubicBezTo>
                <a:cubicBezTo>
                  <a:pt x="6285972" y="268430"/>
                  <a:pt x="6270426" y="278011"/>
                  <a:pt x="6253720" y="283592"/>
                </a:cubicBezTo>
                <a:cubicBezTo>
                  <a:pt x="6246588" y="285291"/>
                  <a:pt x="6243023" y="284671"/>
                  <a:pt x="6243023" y="281732"/>
                </a:cubicBezTo>
                <a:cubicBezTo>
                  <a:pt x="6242254" y="280219"/>
                  <a:pt x="6243253" y="277726"/>
                  <a:pt x="6246018" y="274253"/>
                </a:cubicBezTo>
                <a:lnTo>
                  <a:pt x="6268510" y="258012"/>
                </a:lnTo>
                <a:cubicBezTo>
                  <a:pt x="6269006" y="258012"/>
                  <a:pt x="6269224" y="258043"/>
                  <a:pt x="6269161" y="258105"/>
                </a:cubicBezTo>
                <a:cubicBezTo>
                  <a:pt x="6274705" y="253355"/>
                  <a:pt x="6279746" y="248332"/>
                  <a:pt x="6284286" y="243037"/>
                </a:cubicBezTo>
                <a:lnTo>
                  <a:pt x="6287690" y="238156"/>
                </a:lnTo>
                <a:lnTo>
                  <a:pt x="6281626" y="239446"/>
                </a:lnTo>
                <a:cubicBezTo>
                  <a:pt x="6274358" y="239446"/>
                  <a:pt x="6269354" y="234460"/>
                  <a:pt x="6266612" y="224489"/>
                </a:cubicBezTo>
                <a:cubicBezTo>
                  <a:pt x="6265868" y="222976"/>
                  <a:pt x="6265106" y="221047"/>
                  <a:pt x="6264324" y="218703"/>
                </a:cubicBezTo>
                <a:cubicBezTo>
                  <a:pt x="6262798" y="215665"/>
                  <a:pt x="6261738" y="213550"/>
                  <a:pt x="6261143" y="212359"/>
                </a:cubicBezTo>
                <a:cubicBezTo>
                  <a:pt x="6260486" y="211702"/>
                  <a:pt x="6259376" y="210208"/>
                  <a:pt x="6257813" y="207876"/>
                </a:cubicBezTo>
                <a:cubicBezTo>
                  <a:pt x="6254848" y="204912"/>
                  <a:pt x="6252672" y="202729"/>
                  <a:pt x="6251283" y="201328"/>
                </a:cubicBezTo>
                <a:cubicBezTo>
                  <a:pt x="6247339" y="196391"/>
                  <a:pt x="6245367" y="193123"/>
                  <a:pt x="6245367" y="191523"/>
                </a:cubicBezTo>
                <a:cubicBezTo>
                  <a:pt x="6245367" y="187580"/>
                  <a:pt x="6248896" y="186835"/>
                  <a:pt x="6255952" y="189291"/>
                </a:cubicBezTo>
                <a:cubicBezTo>
                  <a:pt x="6266271" y="190879"/>
                  <a:pt x="6275412" y="194060"/>
                  <a:pt x="6283374" y="198835"/>
                </a:cubicBezTo>
                <a:cubicBezTo>
                  <a:pt x="6288652" y="201470"/>
                  <a:pt x="6292610" y="204610"/>
                  <a:pt x="6295248" y="208253"/>
                </a:cubicBezTo>
                <a:lnTo>
                  <a:pt x="6298962" y="219926"/>
                </a:lnTo>
                <a:lnTo>
                  <a:pt x="6304024" y="210369"/>
                </a:lnTo>
                <a:cubicBezTo>
                  <a:pt x="6307720" y="202245"/>
                  <a:pt x="6310350" y="194041"/>
                  <a:pt x="6311912" y="185756"/>
                </a:cubicBezTo>
                <a:cubicBezTo>
                  <a:pt x="6308068" y="185756"/>
                  <a:pt x="6300304" y="185756"/>
                  <a:pt x="6288620" y="185756"/>
                </a:cubicBezTo>
                <a:cubicBezTo>
                  <a:pt x="6284106" y="185756"/>
                  <a:pt x="6276863" y="186135"/>
                  <a:pt x="6266892" y="186891"/>
                </a:cubicBezTo>
                <a:lnTo>
                  <a:pt x="6221562" y="189213"/>
                </a:lnTo>
                <a:lnTo>
                  <a:pt x="6233944" y="200342"/>
                </a:lnTo>
                <a:cubicBezTo>
                  <a:pt x="6236252" y="202686"/>
                  <a:pt x="6237796" y="204242"/>
                  <a:pt x="6238577" y="205011"/>
                </a:cubicBezTo>
                <a:cubicBezTo>
                  <a:pt x="6246304" y="213172"/>
                  <a:pt x="6249392" y="218765"/>
                  <a:pt x="6247842" y="221791"/>
                </a:cubicBezTo>
                <a:cubicBezTo>
                  <a:pt x="6247842" y="225785"/>
                  <a:pt x="6244704" y="227782"/>
                  <a:pt x="6238428" y="227782"/>
                </a:cubicBezTo>
                <a:cubicBezTo>
                  <a:pt x="6237647" y="227782"/>
                  <a:pt x="6236772" y="227782"/>
                  <a:pt x="6235805" y="227782"/>
                </a:cubicBezTo>
                <a:cubicBezTo>
                  <a:pt x="6234230" y="228551"/>
                  <a:pt x="6233275" y="228935"/>
                  <a:pt x="6232940" y="228935"/>
                </a:cubicBezTo>
                <a:cubicBezTo>
                  <a:pt x="6228822" y="233053"/>
                  <a:pt x="6220402" y="239880"/>
                  <a:pt x="6207676" y="249418"/>
                </a:cubicBezTo>
                <a:cubicBezTo>
                  <a:pt x="6202207" y="254106"/>
                  <a:pt x="6195932" y="258025"/>
                  <a:pt x="6188850" y="261175"/>
                </a:cubicBezTo>
                <a:cubicBezTo>
                  <a:pt x="6181731" y="265925"/>
                  <a:pt x="6175784" y="269094"/>
                  <a:pt x="6171009" y="270681"/>
                </a:cubicBezTo>
                <a:cubicBezTo>
                  <a:pt x="6164263" y="273212"/>
                  <a:pt x="6159866" y="272821"/>
                  <a:pt x="6157819" y="269509"/>
                </a:cubicBezTo>
                <a:cubicBezTo>
                  <a:pt x="6157819" y="268096"/>
                  <a:pt x="6157819" y="267389"/>
                  <a:pt x="6157819" y="267389"/>
                </a:cubicBezTo>
                <a:cubicBezTo>
                  <a:pt x="6157819" y="265268"/>
                  <a:pt x="6159612" y="262868"/>
                  <a:pt x="6163196" y="260189"/>
                </a:cubicBezTo>
                <a:cubicBezTo>
                  <a:pt x="6165304" y="258068"/>
                  <a:pt x="6169849" y="253907"/>
                  <a:pt x="6176832" y="247706"/>
                </a:cubicBezTo>
                <a:cubicBezTo>
                  <a:pt x="6181756" y="242782"/>
                  <a:pt x="6186382" y="237803"/>
                  <a:pt x="6190710" y="232767"/>
                </a:cubicBezTo>
                <a:cubicBezTo>
                  <a:pt x="6191504" y="231168"/>
                  <a:pt x="6193215" y="228619"/>
                  <a:pt x="6195844" y="225121"/>
                </a:cubicBezTo>
                <a:cubicBezTo>
                  <a:pt x="6200210" y="219292"/>
                  <a:pt x="6203100" y="215020"/>
                  <a:pt x="6204514" y="212304"/>
                </a:cubicBezTo>
                <a:cubicBezTo>
                  <a:pt x="6205848" y="210028"/>
                  <a:pt x="6207818" y="206861"/>
                  <a:pt x="6210425" y="202802"/>
                </a:cubicBezTo>
                <a:lnTo>
                  <a:pt x="6219256" y="189331"/>
                </a:lnTo>
                <a:lnTo>
                  <a:pt x="6197872" y="190426"/>
                </a:lnTo>
                <a:cubicBezTo>
                  <a:pt x="6191262" y="191158"/>
                  <a:pt x="6182339" y="192323"/>
                  <a:pt x="6171102" y="193923"/>
                </a:cubicBezTo>
                <a:lnTo>
                  <a:pt x="6162489" y="175134"/>
                </a:lnTo>
                <a:cubicBezTo>
                  <a:pt x="6174978" y="175134"/>
                  <a:pt x="6185154" y="175134"/>
                  <a:pt x="6193017" y="175134"/>
                </a:cubicBezTo>
                <a:lnTo>
                  <a:pt x="6203360" y="174278"/>
                </a:lnTo>
                <a:lnTo>
                  <a:pt x="6204514" y="76014"/>
                </a:lnTo>
                <a:cubicBezTo>
                  <a:pt x="6200148" y="76014"/>
                  <a:pt x="6191293" y="77180"/>
                  <a:pt x="6177948" y="79512"/>
                </a:cubicBezTo>
                <a:lnTo>
                  <a:pt x="6170656" y="60722"/>
                </a:lnTo>
                <a:cubicBezTo>
                  <a:pt x="6182649" y="60722"/>
                  <a:pt x="6193935" y="60418"/>
                  <a:pt x="6204514" y="59811"/>
                </a:cubicBezTo>
                <a:lnTo>
                  <a:pt x="6203342" y="53039"/>
                </a:lnTo>
                <a:cubicBezTo>
                  <a:pt x="6203342" y="44965"/>
                  <a:pt x="6203342" y="31961"/>
                  <a:pt x="6203342" y="14027"/>
                </a:cubicBezTo>
                <a:cubicBezTo>
                  <a:pt x="6208055" y="14027"/>
                  <a:pt x="6212544" y="15305"/>
                  <a:pt x="6216811" y="17860"/>
                </a:cubicBezTo>
                <a:cubicBezTo>
                  <a:pt x="6222206" y="19398"/>
                  <a:pt x="6226460" y="20948"/>
                  <a:pt x="6229573" y="22511"/>
                </a:cubicBezTo>
                <a:cubicBezTo>
                  <a:pt x="6238639" y="25239"/>
                  <a:pt x="6243172" y="28656"/>
                  <a:pt x="6243172" y="32761"/>
                </a:cubicBezTo>
                <a:cubicBezTo>
                  <a:pt x="6243172" y="36469"/>
                  <a:pt x="6240450" y="39880"/>
                  <a:pt x="6235005" y="42993"/>
                </a:cubicBezTo>
                <a:lnTo>
                  <a:pt x="6235005" y="58360"/>
                </a:lnTo>
                <a:lnTo>
                  <a:pt x="6260548" y="57504"/>
                </a:lnTo>
                <a:lnTo>
                  <a:pt x="6260548" y="56109"/>
                </a:lnTo>
                <a:cubicBezTo>
                  <a:pt x="6260548" y="43024"/>
                  <a:pt x="6260157" y="27825"/>
                  <a:pt x="6259376" y="10511"/>
                </a:cubicBezTo>
                <a:close/>
                <a:moveTo>
                  <a:pt x="5609890" y="10511"/>
                </a:moveTo>
                <a:cubicBezTo>
                  <a:pt x="5614876" y="12248"/>
                  <a:pt x="5618999" y="13934"/>
                  <a:pt x="5622261" y="15571"/>
                </a:cubicBezTo>
                <a:cubicBezTo>
                  <a:pt x="5624643" y="16365"/>
                  <a:pt x="5630887" y="19484"/>
                  <a:pt x="5640995" y="24929"/>
                </a:cubicBezTo>
                <a:cubicBezTo>
                  <a:pt x="5646812" y="26864"/>
                  <a:pt x="5649720" y="28786"/>
                  <a:pt x="5649720" y="30696"/>
                </a:cubicBezTo>
                <a:cubicBezTo>
                  <a:pt x="5652064" y="32246"/>
                  <a:pt x="5653236" y="34466"/>
                  <a:pt x="5653236" y="37356"/>
                </a:cubicBezTo>
                <a:cubicBezTo>
                  <a:pt x="5654005" y="41474"/>
                  <a:pt x="5649112" y="44928"/>
                  <a:pt x="5638558" y="47718"/>
                </a:cubicBezTo>
                <a:cubicBezTo>
                  <a:pt x="5638607" y="47669"/>
                  <a:pt x="5637938" y="49021"/>
                  <a:pt x="5636549" y="51774"/>
                </a:cubicBezTo>
                <a:cubicBezTo>
                  <a:pt x="5635767" y="54130"/>
                  <a:pt x="5631210" y="60617"/>
                  <a:pt x="5622875" y="71233"/>
                </a:cubicBezTo>
                <a:cubicBezTo>
                  <a:pt x="5628282" y="71233"/>
                  <a:pt x="5632573" y="71233"/>
                  <a:pt x="5635749" y="71233"/>
                </a:cubicBezTo>
                <a:lnTo>
                  <a:pt x="5647916" y="54862"/>
                </a:lnTo>
                <a:cubicBezTo>
                  <a:pt x="5650904" y="57057"/>
                  <a:pt x="5653409" y="58825"/>
                  <a:pt x="5655431" y="60164"/>
                </a:cubicBezTo>
                <a:cubicBezTo>
                  <a:pt x="5656957" y="60945"/>
                  <a:pt x="5661651" y="64455"/>
                  <a:pt x="5669514" y="70694"/>
                </a:cubicBezTo>
                <a:cubicBezTo>
                  <a:pt x="5670407" y="71525"/>
                  <a:pt x="5671647" y="72734"/>
                  <a:pt x="5673235" y="74321"/>
                </a:cubicBezTo>
                <a:cubicBezTo>
                  <a:pt x="5675467" y="75438"/>
                  <a:pt x="5676584" y="75996"/>
                  <a:pt x="5676584" y="75996"/>
                </a:cubicBezTo>
                <a:cubicBezTo>
                  <a:pt x="5676584" y="75934"/>
                  <a:pt x="5676379" y="75903"/>
                  <a:pt x="5675970" y="75903"/>
                </a:cubicBezTo>
                <a:cubicBezTo>
                  <a:pt x="5677929" y="77862"/>
                  <a:pt x="5678909" y="80212"/>
                  <a:pt x="5678909" y="82953"/>
                </a:cubicBezTo>
                <a:cubicBezTo>
                  <a:pt x="5678909" y="86612"/>
                  <a:pt x="5675021" y="90779"/>
                  <a:pt x="5667245" y="95455"/>
                </a:cubicBezTo>
                <a:cubicBezTo>
                  <a:pt x="5667245" y="102686"/>
                  <a:pt x="5667610" y="121816"/>
                  <a:pt x="5668342" y="152847"/>
                </a:cubicBezTo>
                <a:cubicBezTo>
                  <a:pt x="5669161" y="163389"/>
                  <a:pt x="5669570" y="170793"/>
                  <a:pt x="5669570" y="175059"/>
                </a:cubicBezTo>
                <a:cubicBezTo>
                  <a:pt x="5670351" y="178148"/>
                  <a:pt x="5670742" y="184491"/>
                  <a:pt x="5670742" y="194091"/>
                </a:cubicBezTo>
                <a:cubicBezTo>
                  <a:pt x="5671523" y="201582"/>
                  <a:pt x="5671003" y="206729"/>
                  <a:pt x="5669179" y="209532"/>
                </a:cubicBezTo>
                <a:cubicBezTo>
                  <a:pt x="5667480" y="214654"/>
                  <a:pt x="5664013" y="218957"/>
                  <a:pt x="5658780" y="222443"/>
                </a:cubicBezTo>
                <a:cubicBezTo>
                  <a:pt x="5652554" y="226002"/>
                  <a:pt x="5646954" y="227782"/>
                  <a:pt x="5641981" y="227782"/>
                </a:cubicBezTo>
                <a:cubicBezTo>
                  <a:pt x="5637714" y="226355"/>
                  <a:pt x="5635581" y="222436"/>
                  <a:pt x="5635581" y="216024"/>
                </a:cubicBezTo>
                <a:cubicBezTo>
                  <a:pt x="5635581" y="216024"/>
                  <a:pt x="5635581" y="211380"/>
                  <a:pt x="5635581" y="202090"/>
                </a:cubicBezTo>
                <a:lnTo>
                  <a:pt x="5599528" y="204248"/>
                </a:lnTo>
                <a:lnTo>
                  <a:pt x="5599528" y="218368"/>
                </a:lnTo>
                <a:cubicBezTo>
                  <a:pt x="5599528" y="223367"/>
                  <a:pt x="5599081" y="227205"/>
                  <a:pt x="5598188" y="229884"/>
                </a:cubicBezTo>
                <a:cubicBezTo>
                  <a:pt x="5597258" y="234597"/>
                  <a:pt x="5593258" y="239167"/>
                  <a:pt x="5586189" y="243595"/>
                </a:cubicBezTo>
                <a:cubicBezTo>
                  <a:pt x="5580992" y="247055"/>
                  <a:pt x="5575944" y="248785"/>
                  <a:pt x="5571046" y="248785"/>
                </a:cubicBezTo>
                <a:cubicBezTo>
                  <a:pt x="5569446" y="247185"/>
                  <a:pt x="5567610" y="244829"/>
                  <a:pt x="5565539" y="241716"/>
                </a:cubicBezTo>
                <a:lnTo>
                  <a:pt x="5565539" y="236711"/>
                </a:lnTo>
                <a:cubicBezTo>
                  <a:pt x="5566321" y="233574"/>
                  <a:pt x="5566711" y="232005"/>
                  <a:pt x="5566711" y="232005"/>
                </a:cubicBezTo>
                <a:cubicBezTo>
                  <a:pt x="5566711" y="228358"/>
                  <a:pt x="5566711" y="223726"/>
                  <a:pt x="5566711" y="218108"/>
                </a:cubicBezTo>
                <a:cubicBezTo>
                  <a:pt x="5567480" y="211857"/>
                  <a:pt x="5567865" y="207262"/>
                  <a:pt x="5567865" y="204323"/>
                </a:cubicBezTo>
                <a:cubicBezTo>
                  <a:pt x="5568646" y="173999"/>
                  <a:pt x="5569037" y="145604"/>
                  <a:pt x="5569037" y="119137"/>
                </a:cubicBezTo>
                <a:cubicBezTo>
                  <a:pt x="5569037" y="99021"/>
                  <a:pt x="5568646" y="77986"/>
                  <a:pt x="5567865" y="56034"/>
                </a:cubicBezTo>
                <a:cubicBezTo>
                  <a:pt x="5572602" y="57981"/>
                  <a:pt x="5577116" y="59668"/>
                  <a:pt x="5581408" y="61094"/>
                </a:cubicBezTo>
                <a:cubicBezTo>
                  <a:pt x="5584508" y="62657"/>
                  <a:pt x="5587423" y="63885"/>
                  <a:pt x="5590152" y="64778"/>
                </a:cubicBezTo>
                <a:cubicBezTo>
                  <a:pt x="5591181" y="65807"/>
                  <a:pt x="5593785" y="67717"/>
                  <a:pt x="5597965" y="70508"/>
                </a:cubicBezTo>
                <a:lnTo>
                  <a:pt x="5601352" y="71947"/>
                </a:lnTo>
                <a:lnTo>
                  <a:pt x="5607565" y="41858"/>
                </a:lnTo>
                <a:cubicBezTo>
                  <a:pt x="5607565" y="38782"/>
                  <a:pt x="5607967" y="32817"/>
                  <a:pt x="5608774" y="23962"/>
                </a:cubicBezTo>
                <a:cubicBezTo>
                  <a:pt x="5609518" y="19484"/>
                  <a:pt x="5609890" y="15001"/>
                  <a:pt x="5609890" y="10511"/>
                </a:cubicBezTo>
                <a:close/>
                <a:moveTo>
                  <a:pt x="4742185" y="10511"/>
                </a:moveTo>
                <a:cubicBezTo>
                  <a:pt x="4747171" y="12248"/>
                  <a:pt x="4752063" y="14325"/>
                  <a:pt x="4756863" y="16743"/>
                </a:cubicBezTo>
                <a:cubicBezTo>
                  <a:pt x="4763882" y="19075"/>
                  <a:pt x="4769712" y="21401"/>
                  <a:pt x="4774350" y="23720"/>
                </a:cubicBezTo>
                <a:cubicBezTo>
                  <a:pt x="4784136" y="27279"/>
                  <a:pt x="4789028" y="31459"/>
                  <a:pt x="4789028" y="36259"/>
                </a:cubicBezTo>
                <a:cubicBezTo>
                  <a:pt x="4789028" y="39917"/>
                  <a:pt x="4785872" y="43725"/>
                  <a:pt x="4779559" y="47681"/>
                </a:cubicBezTo>
                <a:cubicBezTo>
                  <a:pt x="4778827" y="65193"/>
                  <a:pt x="4777705" y="81602"/>
                  <a:pt x="4776192" y="96906"/>
                </a:cubicBezTo>
                <a:cubicBezTo>
                  <a:pt x="4783695" y="96906"/>
                  <a:pt x="4796433" y="96565"/>
                  <a:pt x="4814404" y="95883"/>
                </a:cubicBezTo>
                <a:lnTo>
                  <a:pt x="4830812" y="66545"/>
                </a:lnTo>
                <a:cubicBezTo>
                  <a:pt x="4836231" y="69993"/>
                  <a:pt x="4842210" y="74166"/>
                  <a:pt x="4848746" y="79065"/>
                </a:cubicBezTo>
                <a:cubicBezTo>
                  <a:pt x="4855083" y="83034"/>
                  <a:pt x="4859461" y="86228"/>
                  <a:pt x="4861880" y="88646"/>
                </a:cubicBezTo>
                <a:cubicBezTo>
                  <a:pt x="4870896" y="95616"/>
                  <a:pt x="4874629" y="100695"/>
                  <a:pt x="4873079" y="103882"/>
                </a:cubicBezTo>
                <a:cubicBezTo>
                  <a:pt x="4873079" y="107876"/>
                  <a:pt x="4867610" y="109873"/>
                  <a:pt x="4856671" y="109873"/>
                </a:cubicBezTo>
                <a:cubicBezTo>
                  <a:pt x="4847406" y="109873"/>
                  <a:pt x="4833782" y="110263"/>
                  <a:pt x="4815799" y="111045"/>
                </a:cubicBezTo>
                <a:cubicBezTo>
                  <a:pt x="4802689" y="111045"/>
                  <a:pt x="4789096" y="111355"/>
                  <a:pt x="4775020" y="111975"/>
                </a:cubicBezTo>
                <a:cubicBezTo>
                  <a:pt x="4786467" y="139471"/>
                  <a:pt x="4801679" y="162700"/>
                  <a:pt x="4820654" y="181664"/>
                </a:cubicBezTo>
                <a:cubicBezTo>
                  <a:pt x="4837670" y="198692"/>
                  <a:pt x="4859771" y="211739"/>
                  <a:pt x="4886957" y="220805"/>
                </a:cubicBezTo>
                <a:cubicBezTo>
                  <a:pt x="4889301" y="221587"/>
                  <a:pt x="4893028" y="222827"/>
                  <a:pt x="4898138" y="224526"/>
                </a:cubicBezTo>
                <a:cubicBezTo>
                  <a:pt x="4899204" y="225059"/>
                  <a:pt x="4899961" y="225326"/>
                  <a:pt x="4900408" y="225326"/>
                </a:cubicBezTo>
                <a:cubicBezTo>
                  <a:pt x="4907874" y="227447"/>
                  <a:pt x="4911607" y="230188"/>
                  <a:pt x="4911607" y="233549"/>
                </a:cubicBezTo>
                <a:lnTo>
                  <a:pt x="4905453" y="235920"/>
                </a:lnTo>
                <a:lnTo>
                  <a:pt x="4904047" y="237533"/>
                </a:lnTo>
                <a:cubicBezTo>
                  <a:pt x="4902957" y="238595"/>
                  <a:pt x="4901390" y="240014"/>
                  <a:pt x="4899347" y="241790"/>
                </a:cubicBezTo>
                <a:cubicBezTo>
                  <a:pt x="4894721" y="241790"/>
                  <a:pt x="4890554" y="242528"/>
                  <a:pt x="4886846" y="244004"/>
                </a:cubicBezTo>
                <a:cubicBezTo>
                  <a:pt x="4876949" y="246298"/>
                  <a:pt x="4867510" y="250063"/>
                  <a:pt x="4858531" y="255296"/>
                </a:cubicBezTo>
                <a:cubicBezTo>
                  <a:pt x="4856360" y="256735"/>
                  <a:pt x="4853800" y="258558"/>
                  <a:pt x="4850848" y="260766"/>
                </a:cubicBezTo>
                <a:cubicBezTo>
                  <a:pt x="4847586" y="263680"/>
                  <a:pt x="4844244" y="264747"/>
                  <a:pt x="4840821" y="263966"/>
                </a:cubicBezTo>
                <a:cubicBezTo>
                  <a:pt x="4835549" y="263966"/>
                  <a:pt x="4829838" y="260890"/>
                  <a:pt x="4823687" y="254738"/>
                </a:cubicBezTo>
                <a:cubicBezTo>
                  <a:pt x="4806261" y="236507"/>
                  <a:pt x="4792718" y="214375"/>
                  <a:pt x="4783057" y="188342"/>
                </a:cubicBezTo>
                <a:cubicBezTo>
                  <a:pt x="4777711" y="174960"/>
                  <a:pt x="4773128" y="154639"/>
                  <a:pt x="4769309" y="127379"/>
                </a:cubicBezTo>
                <a:cubicBezTo>
                  <a:pt x="4769098" y="138144"/>
                  <a:pt x="4767795" y="147129"/>
                  <a:pt x="4765402" y="154335"/>
                </a:cubicBezTo>
                <a:cubicBezTo>
                  <a:pt x="4751090" y="190116"/>
                  <a:pt x="4728226" y="217916"/>
                  <a:pt x="4696811" y="237735"/>
                </a:cubicBezTo>
                <a:cubicBezTo>
                  <a:pt x="4675144" y="251154"/>
                  <a:pt x="4654023" y="260636"/>
                  <a:pt x="4633447" y="266179"/>
                </a:cubicBezTo>
                <a:cubicBezTo>
                  <a:pt x="4626093" y="267817"/>
                  <a:pt x="4621578" y="267172"/>
                  <a:pt x="4619904" y="264245"/>
                </a:cubicBezTo>
                <a:cubicBezTo>
                  <a:pt x="4618937" y="260226"/>
                  <a:pt x="4621584" y="256791"/>
                  <a:pt x="4627848" y="253938"/>
                </a:cubicBezTo>
                <a:cubicBezTo>
                  <a:pt x="4643524" y="246881"/>
                  <a:pt x="4660094" y="236556"/>
                  <a:pt x="4677556" y="222963"/>
                </a:cubicBezTo>
                <a:cubicBezTo>
                  <a:pt x="4693803" y="211243"/>
                  <a:pt x="4706788" y="198667"/>
                  <a:pt x="4716512" y="185236"/>
                </a:cubicBezTo>
                <a:cubicBezTo>
                  <a:pt x="4730527" y="163407"/>
                  <a:pt x="4738700" y="139843"/>
                  <a:pt x="4741031" y="114542"/>
                </a:cubicBezTo>
                <a:cubicBezTo>
                  <a:pt x="4741329" y="114542"/>
                  <a:pt x="4738384" y="114933"/>
                  <a:pt x="4732195" y="115714"/>
                </a:cubicBezTo>
                <a:cubicBezTo>
                  <a:pt x="4724307" y="115714"/>
                  <a:pt x="4702826" y="117271"/>
                  <a:pt x="4667752" y="120384"/>
                </a:cubicBezTo>
                <a:cubicBezTo>
                  <a:pt x="4664701" y="114468"/>
                  <a:pt x="4662277" y="108198"/>
                  <a:pt x="4660478" y="101575"/>
                </a:cubicBezTo>
                <a:cubicBezTo>
                  <a:pt x="4668019" y="101575"/>
                  <a:pt x="4681184" y="101191"/>
                  <a:pt x="4699973" y="100422"/>
                </a:cubicBezTo>
                <a:cubicBezTo>
                  <a:pt x="4710776" y="100422"/>
                  <a:pt x="4724543" y="100081"/>
                  <a:pt x="4741273" y="99399"/>
                </a:cubicBezTo>
                <a:cubicBezTo>
                  <a:pt x="4743444" y="82135"/>
                  <a:pt x="4744138" y="67364"/>
                  <a:pt x="4743357" y="55085"/>
                </a:cubicBezTo>
                <a:cubicBezTo>
                  <a:pt x="4743357" y="53423"/>
                  <a:pt x="4743357" y="49963"/>
                  <a:pt x="4743357" y="44705"/>
                </a:cubicBezTo>
                <a:cubicBezTo>
                  <a:pt x="4742575" y="33034"/>
                  <a:pt x="4742185" y="21636"/>
                  <a:pt x="4742185" y="10511"/>
                </a:cubicBezTo>
                <a:close/>
                <a:moveTo>
                  <a:pt x="3005435" y="9339"/>
                </a:moveTo>
                <a:cubicBezTo>
                  <a:pt x="3018978" y="17773"/>
                  <a:pt x="3030419" y="26262"/>
                  <a:pt x="3039758" y="34807"/>
                </a:cubicBezTo>
                <a:cubicBezTo>
                  <a:pt x="3043429" y="38479"/>
                  <a:pt x="3045265" y="41964"/>
                  <a:pt x="3045265" y="45263"/>
                </a:cubicBezTo>
                <a:cubicBezTo>
                  <a:pt x="3043566" y="48648"/>
                  <a:pt x="3040428" y="50341"/>
                  <a:pt x="3035852" y="50341"/>
                </a:cubicBezTo>
                <a:lnTo>
                  <a:pt x="3028020" y="50341"/>
                </a:lnTo>
                <a:cubicBezTo>
                  <a:pt x="3021012" y="51110"/>
                  <a:pt x="3010005" y="51495"/>
                  <a:pt x="2994998" y="51495"/>
                </a:cubicBezTo>
                <a:cubicBezTo>
                  <a:pt x="2988140" y="51495"/>
                  <a:pt x="2972221" y="52276"/>
                  <a:pt x="2947243" y="53839"/>
                </a:cubicBezTo>
                <a:lnTo>
                  <a:pt x="2909108" y="54897"/>
                </a:lnTo>
                <a:lnTo>
                  <a:pt x="2909794" y="55048"/>
                </a:lnTo>
                <a:cubicBezTo>
                  <a:pt x="2911779" y="55718"/>
                  <a:pt x="2913286" y="56053"/>
                  <a:pt x="2914315" y="56053"/>
                </a:cubicBezTo>
                <a:cubicBezTo>
                  <a:pt x="2923790" y="60790"/>
                  <a:pt x="2928528" y="64697"/>
                  <a:pt x="2928528" y="67773"/>
                </a:cubicBezTo>
                <a:cubicBezTo>
                  <a:pt x="2928528" y="71394"/>
                  <a:pt x="2926816" y="74346"/>
                  <a:pt x="2923393" y="76628"/>
                </a:cubicBezTo>
                <a:cubicBezTo>
                  <a:pt x="2920504" y="78551"/>
                  <a:pt x="2918370" y="79512"/>
                  <a:pt x="2916994" y="79512"/>
                </a:cubicBezTo>
                <a:cubicBezTo>
                  <a:pt x="2916783" y="80144"/>
                  <a:pt x="2915927" y="84243"/>
                  <a:pt x="2914426" y="91809"/>
                </a:cubicBezTo>
                <a:cubicBezTo>
                  <a:pt x="2912070" y="100391"/>
                  <a:pt x="2910544" y="105197"/>
                  <a:pt x="2909850" y="106226"/>
                </a:cubicBezTo>
                <a:lnTo>
                  <a:pt x="2955689" y="105203"/>
                </a:lnTo>
                <a:cubicBezTo>
                  <a:pt x="2955590" y="105302"/>
                  <a:pt x="2956316" y="104199"/>
                  <a:pt x="2957866" y="101892"/>
                </a:cubicBezTo>
                <a:cubicBezTo>
                  <a:pt x="2961834" y="97129"/>
                  <a:pt x="2965778" y="91957"/>
                  <a:pt x="2969698" y="86376"/>
                </a:cubicBezTo>
                <a:cubicBezTo>
                  <a:pt x="2972674" y="88423"/>
                  <a:pt x="2975024" y="90314"/>
                  <a:pt x="2976748" y="92050"/>
                </a:cubicBezTo>
                <a:cubicBezTo>
                  <a:pt x="2979886" y="94407"/>
                  <a:pt x="2982199" y="96323"/>
                  <a:pt x="2983687" y="97799"/>
                </a:cubicBezTo>
                <a:cubicBezTo>
                  <a:pt x="2987569" y="100143"/>
                  <a:pt x="2992561" y="104366"/>
                  <a:pt x="2998663" y="110468"/>
                </a:cubicBezTo>
                <a:cubicBezTo>
                  <a:pt x="3001714" y="113507"/>
                  <a:pt x="3003240" y="116396"/>
                  <a:pt x="3003240" y="119137"/>
                </a:cubicBezTo>
                <a:cubicBezTo>
                  <a:pt x="3003240" y="124073"/>
                  <a:pt x="2998849" y="127738"/>
                  <a:pt x="2990068" y="130132"/>
                </a:cubicBezTo>
                <a:cubicBezTo>
                  <a:pt x="2989399" y="136122"/>
                  <a:pt x="2987545" y="150528"/>
                  <a:pt x="2984506" y="173348"/>
                </a:cubicBezTo>
                <a:cubicBezTo>
                  <a:pt x="2980574" y="201613"/>
                  <a:pt x="2977864" y="222046"/>
                  <a:pt x="2976376" y="234646"/>
                </a:cubicBezTo>
                <a:lnTo>
                  <a:pt x="3003054" y="234795"/>
                </a:lnTo>
                <a:lnTo>
                  <a:pt x="3020429" y="206630"/>
                </a:lnTo>
                <a:cubicBezTo>
                  <a:pt x="3027052" y="210363"/>
                  <a:pt x="3035628" y="216372"/>
                  <a:pt x="3046158" y="224656"/>
                </a:cubicBezTo>
                <a:cubicBezTo>
                  <a:pt x="3049718" y="227323"/>
                  <a:pt x="3052365" y="229524"/>
                  <a:pt x="3054102" y="231261"/>
                </a:cubicBezTo>
                <a:cubicBezTo>
                  <a:pt x="3059881" y="236383"/>
                  <a:pt x="3062380" y="240426"/>
                  <a:pt x="3061599" y="243390"/>
                </a:cubicBezTo>
                <a:cubicBezTo>
                  <a:pt x="3061599" y="248549"/>
                  <a:pt x="3056036" y="251129"/>
                  <a:pt x="3044912" y="251129"/>
                </a:cubicBezTo>
                <a:cubicBezTo>
                  <a:pt x="3023592" y="249566"/>
                  <a:pt x="3009875" y="249566"/>
                  <a:pt x="3003761" y="251129"/>
                </a:cubicBezTo>
                <a:cubicBezTo>
                  <a:pt x="2998031" y="251129"/>
                  <a:pt x="2988531" y="251514"/>
                  <a:pt x="2975260" y="252283"/>
                </a:cubicBezTo>
                <a:cubicBezTo>
                  <a:pt x="2952725" y="253064"/>
                  <a:pt x="2933644" y="253845"/>
                  <a:pt x="2918017" y="254627"/>
                </a:cubicBezTo>
                <a:cubicBezTo>
                  <a:pt x="2917186" y="254627"/>
                  <a:pt x="2915661" y="254627"/>
                  <a:pt x="2913441" y="254627"/>
                </a:cubicBezTo>
                <a:cubicBezTo>
                  <a:pt x="2884717" y="256177"/>
                  <a:pt x="2860582" y="257733"/>
                  <a:pt x="2841036" y="259296"/>
                </a:cubicBezTo>
                <a:cubicBezTo>
                  <a:pt x="2840168" y="259296"/>
                  <a:pt x="2839064" y="259296"/>
                  <a:pt x="2837724" y="259296"/>
                </a:cubicBezTo>
                <a:cubicBezTo>
                  <a:pt x="2830283" y="260040"/>
                  <a:pt x="2818749" y="261597"/>
                  <a:pt x="2803122" y="263966"/>
                </a:cubicBezTo>
                <a:cubicBezTo>
                  <a:pt x="2799699" y="259637"/>
                  <a:pt x="2796703" y="252593"/>
                  <a:pt x="2794136" y="242832"/>
                </a:cubicBezTo>
                <a:cubicBezTo>
                  <a:pt x="2814414" y="242832"/>
                  <a:pt x="2828602" y="242832"/>
                  <a:pt x="2836701" y="242832"/>
                </a:cubicBezTo>
                <a:lnTo>
                  <a:pt x="2941476" y="237195"/>
                </a:lnTo>
                <a:cubicBezTo>
                  <a:pt x="2942084" y="232954"/>
                  <a:pt x="2943963" y="220985"/>
                  <a:pt x="2947113" y="201290"/>
                </a:cubicBezTo>
                <a:cubicBezTo>
                  <a:pt x="2947882" y="192807"/>
                  <a:pt x="2948645" y="187629"/>
                  <a:pt x="2949401" y="185756"/>
                </a:cubicBezTo>
                <a:lnTo>
                  <a:pt x="2891637" y="188026"/>
                </a:lnTo>
                <a:cubicBezTo>
                  <a:pt x="2888971" y="191375"/>
                  <a:pt x="2883538" y="196063"/>
                  <a:pt x="2875341" y="202090"/>
                </a:cubicBezTo>
                <a:cubicBezTo>
                  <a:pt x="2864836" y="198593"/>
                  <a:pt x="2855280" y="190544"/>
                  <a:pt x="2846672" y="177943"/>
                </a:cubicBezTo>
                <a:cubicBezTo>
                  <a:pt x="2850282" y="171940"/>
                  <a:pt x="2854716" y="167816"/>
                  <a:pt x="2859974" y="165572"/>
                </a:cubicBezTo>
                <a:cubicBezTo>
                  <a:pt x="2865915" y="150701"/>
                  <a:pt x="2872376" y="127186"/>
                  <a:pt x="2879359" y="95027"/>
                </a:cubicBezTo>
                <a:cubicBezTo>
                  <a:pt x="2881690" y="80492"/>
                  <a:pt x="2884022" y="67928"/>
                  <a:pt x="2886354" y="57336"/>
                </a:cubicBezTo>
                <a:lnTo>
                  <a:pt x="2864904" y="58490"/>
                </a:lnTo>
                <a:cubicBezTo>
                  <a:pt x="2862622" y="59259"/>
                  <a:pt x="2857053" y="60040"/>
                  <a:pt x="2848198" y="60834"/>
                </a:cubicBezTo>
                <a:cubicBezTo>
                  <a:pt x="2840843" y="61578"/>
                  <a:pt x="2833706" y="62359"/>
                  <a:pt x="2826785" y="63178"/>
                </a:cubicBezTo>
                <a:cubicBezTo>
                  <a:pt x="2824751" y="61293"/>
                  <a:pt x="2823331" y="59135"/>
                  <a:pt x="2822525" y="56704"/>
                </a:cubicBezTo>
                <a:cubicBezTo>
                  <a:pt x="2820107" y="53479"/>
                  <a:pt x="2818426" y="48983"/>
                  <a:pt x="2817484" y="43216"/>
                </a:cubicBezTo>
                <a:cubicBezTo>
                  <a:pt x="2838059" y="43216"/>
                  <a:pt x="2855093" y="42838"/>
                  <a:pt x="2868587" y="42081"/>
                </a:cubicBezTo>
                <a:cubicBezTo>
                  <a:pt x="2876934" y="41313"/>
                  <a:pt x="2897206" y="40147"/>
                  <a:pt x="2929402" y="38584"/>
                </a:cubicBezTo>
                <a:cubicBezTo>
                  <a:pt x="2961698" y="36996"/>
                  <a:pt x="2980890" y="36203"/>
                  <a:pt x="2986980" y="36203"/>
                </a:cubicBezTo>
                <a:cubicBezTo>
                  <a:pt x="2987867" y="35018"/>
                  <a:pt x="2989656" y="32904"/>
                  <a:pt x="2992347" y="29859"/>
                </a:cubicBezTo>
                <a:lnTo>
                  <a:pt x="3001656" y="19562"/>
                </a:lnTo>
                <a:lnTo>
                  <a:pt x="3002716" y="16441"/>
                </a:lnTo>
                <a:cubicBezTo>
                  <a:pt x="3003385" y="14624"/>
                  <a:pt x="3004291" y="12257"/>
                  <a:pt x="3005435" y="9339"/>
                </a:cubicBezTo>
                <a:close/>
                <a:moveTo>
                  <a:pt x="2080896" y="9339"/>
                </a:moveTo>
                <a:cubicBezTo>
                  <a:pt x="2088213" y="12886"/>
                  <a:pt x="2098886" y="20117"/>
                  <a:pt x="2112913" y="31031"/>
                </a:cubicBezTo>
                <a:cubicBezTo>
                  <a:pt x="2119176" y="35496"/>
                  <a:pt x="2122307" y="39353"/>
                  <a:pt x="2122307" y="42602"/>
                </a:cubicBezTo>
                <a:cubicBezTo>
                  <a:pt x="2120918" y="46794"/>
                  <a:pt x="2116379" y="49374"/>
                  <a:pt x="2108690" y="50341"/>
                </a:cubicBezTo>
                <a:cubicBezTo>
                  <a:pt x="2106048" y="50341"/>
                  <a:pt x="2098780" y="50341"/>
                  <a:pt x="2086886" y="50341"/>
                </a:cubicBezTo>
                <a:cubicBezTo>
                  <a:pt x="2077845" y="49560"/>
                  <a:pt x="2067613" y="49938"/>
                  <a:pt x="2056191" y="51476"/>
                </a:cubicBezTo>
                <a:lnTo>
                  <a:pt x="2038665" y="51805"/>
                </a:lnTo>
                <a:lnTo>
                  <a:pt x="2051112" y="60629"/>
                </a:lnTo>
                <a:cubicBezTo>
                  <a:pt x="2049958" y="66520"/>
                  <a:pt x="2046845" y="70198"/>
                  <a:pt x="2041773" y="71661"/>
                </a:cubicBezTo>
                <a:cubicBezTo>
                  <a:pt x="2041773" y="73745"/>
                  <a:pt x="2041382" y="77899"/>
                  <a:pt x="2040601" y="84125"/>
                </a:cubicBezTo>
                <a:cubicBezTo>
                  <a:pt x="2040601" y="89570"/>
                  <a:pt x="2040601" y="92268"/>
                  <a:pt x="2040601" y="92218"/>
                </a:cubicBezTo>
                <a:lnTo>
                  <a:pt x="2060432" y="92367"/>
                </a:lnTo>
                <a:cubicBezTo>
                  <a:pt x="2062367" y="89799"/>
                  <a:pt x="2066881" y="84305"/>
                  <a:pt x="2073975" y="75884"/>
                </a:cubicBezTo>
                <a:cubicBezTo>
                  <a:pt x="2077659" y="78885"/>
                  <a:pt x="2082390" y="82556"/>
                  <a:pt x="2088170" y="86897"/>
                </a:cubicBezTo>
                <a:cubicBezTo>
                  <a:pt x="2091580" y="89452"/>
                  <a:pt x="2094514" y="91542"/>
                  <a:pt x="2096969" y="93167"/>
                </a:cubicBezTo>
                <a:cubicBezTo>
                  <a:pt x="2100231" y="96441"/>
                  <a:pt x="2102842" y="98078"/>
                  <a:pt x="2104801" y="98078"/>
                </a:cubicBezTo>
                <a:cubicBezTo>
                  <a:pt x="2104801" y="100038"/>
                  <a:pt x="2104826" y="101055"/>
                  <a:pt x="2104876" y="101129"/>
                </a:cubicBezTo>
                <a:cubicBezTo>
                  <a:pt x="2106389" y="102630"/>
                  <a:pt x="2107146" y="103963"/>
                  <a:pt x="2107146" y="105129"/>
                </a:cubicBezTo>
                <a:cubicBezTo>
                  <a:pt x="2107146" y="110449"/>
                  <a:pt x="2102860" y="115441"/>
                  <a:pt x="2094291" y="120105"/>
                </a:cubicBezTo>
                <a:cubicBezTo>
                  <a:pt x="2094291" y="143694"/>
                  <a:pt x="2094681" y="165237"/>
                  <a:pt x="2095463" y="184733"/>
                </a:cubicBezTo>
                <a:cubicBezTo>
                  <a:pt x="2095463" y="204527"/>
                  <a:pt x="2095053" y="219720"/>
                  <a:pt x="2094235" y="230312"/>
                </a:cubicBezTo>
                <a:cubicBezTo>
                  <a:pt x="2093404" y="241189"/>
                  <a:pt x="2090483" y="249957"/>
                  <a:pt x="2085472" y="256617"/>
                </a:cubicBezTo>
                <a:cubicBezTo>
                  <a:pt x="2081070" y="261901"/>
                  <a:pt x="2075154" y="266198"/>
                  <a:pt x="2067725" y="269509"/>
                </a:cubicBezTo>
                <a:cubicBezTo>
                  <a:pt x="2064202" y="271258"/>
                  <a:pt x="2060196" y="272133"/>
                  <a:pt x="2055707" y="272133"/>
                </a:cubicBezTo>
                <a:cubicBezTo>
                  <a:pt x="2051639" y="272133"/>
                  <a:pt x="2048501" y="268834"/>
                  <a:pt x="2046293" y="262235"/>
                </a:cubicBezTo>
                <a:cubicBezTo>
                  <a:pt x="2046293" y="261640"/>
                  <a:pt x="2046027" y="260815"/>
                  <a:pt x="2045493" y="259761"/>
                </a:cubicBezTo>
                <a:cubicBezTo>
                  <a:pt x="2043881" y="255730"/>
                  <a:pt x="2042647" y="252865"/>
                  <a:pt x="2041791" y="251166"/>
                </a:cubicBezTo>
                <a:cubicBezTo>
                  <a:pt x="2041109" y="247743"/>
                  <a:pt x="2037934" y="243551"/>
                  <a:pt x="2032266" y="238590"/>
                </a:cubicBezTo>
                <a:cubicBezTo>
                  <a:pt x="2029835" y="236160"/>
                  <a:pt x="2027454" y="233778"/>
                  <a:pt x="2025123" y="231447"/>
                </a:cubicBezTo>
                <a:cubicBezTo>
                  <a:pt x="2024081" y="230405"/>
                  <a:pt x="2022965" y="228427"/>
                  <a:pt x="2021774" y="225512"/>
                </a:cubicBezTo>
                <a:cubicBezTo>
                  <a:pt x="2024502" y="220700"/>
                  <a:pt x="2029482" y="219503"/>
                  <a:pt x="2036713" y="221922"/>
                </a:cubicBezTo>
                <a:cubicBezTo>
                  <a:pt x="2043149" y="222629"/>
                  <a:pt x="2049481" y="222982"/>
                  <a:pt x="2055707" y="222982"/>
                </a:cubicBezTo>
                <a:cubicBezTo>
                  <a:pt x="2058361" y="222982"/>
                  <a:pt x="2059638" y="223032"/>
                  <a:pt x="2059539" y="223131"/>
                </a:cubicBezTo>
                <a:cubicBezTo>
                  <a:pt x="2060829" y="221184"/>
                  <a:pt x="2061474" y="214145"/>
                  <a:pt x="2061474" y="202016"/>
                </a:cubicBezTo>
                <a:lnTo>
                  <a:pt x="2061474" y="197447"/>
                </a:lnTo>
                <a:lnTo>
                  <a:pt x="2055944" y="202518"/>
                </a:lnTo>
                <a:cubicBezTo>
                  <a:pt x="2052964" y="203777"/>
                  <a:pt x="2049493" y="204013"/>
                  <a:pt x="2045531" y="203225"/>
                </a:cubicBezTo>
                <a:cubicBezTo>
                  <a:pt x="2039516" y="202221"/>
                  <a:pt x="2035559" y="198382"/>
                  <a:pt x="2033662" y="191710"/>
                </a:cubicBezTo>
                <a:cubicBezTo>
                  <a:pt x="2031962" y="188336"/>
                  <a:pt x="2031113" y="183605"/>
                  <a:pt x="2031113" y="177515"/>
                </a:cubicBezTo>
                <a:cubicBezTo>
                  <a:pt x="2031113" y="170508"/>
                  <a:pt x="2030443" y="164300"/>
                  <a:pt x="2029104" y="158893"/>
                </a:cubicBezTo>
                <a:cubicBezTo>
                  <a:pt x="2022419" y="188361"/>
                  <a:pt x="2003958" y="213445"/>
                  <a:pt x="1973722" y="234144"/>
                </a:cubicBezTo>
                <a:cubicBezTo>
                  <a:pt x="1969480" y="236897"/>
                  <a:pt x="1965728" y="237691"/>
                  <a:pt x="1962466" y="236525"/>
                </a:cubicBezTo>
                <a:cubicBezTo>
                  <a:pt x="1959986" y="233264"/>
                  <a:pt x="1960600" y="229413"/>
                  <a:pt x="1964308" y="224973"/>
                </a:cubicBezTo>
                <a:cubicBezTo>
                  <a:pt x="1971359" y="217159"/>
                  <a:pt x="1977528" y="208901"/>
                  <a:pt x="1982816" y="200199"/>
                </a:cubicBezTo>
                <a:lnTo>
                  <a:pt x="1989640" y="186035"/>
                </a:lnTo>
                <a:lnTo>
                  <a:pt x="1981498" y="188082"/>
                </a:lnTo>
                <a:cubicBezTo>
                  <a:pt x="1975545" y="186110"/>
                  <a:pt x="1971464" y="182904"/>
                  <a:pt x="1969257" y="178464"/>
                </a:cubicBezTo>
                <a:cubicBezTo>
                  <a:pt x="1969257" y="177496"/>
                  <a:pt x="1968866" y="175456"/>
                  <a:pt x="1968085" y="172343"/>
                </a:cubicBezTo>
                <a:cubicBezTo>
                  <a:pt x="1968085" y="170607"/>
                  <a:pt x="1967694" y="169348"/>
                  <a:pt x="1966912" y="168567"/>
                </a:cubicBezTo>
                <a:cubicBezTo>
                  <a:pt x="1966912" y="161150"/>
                  <a:pt x="1967340" y="155985"/>
                  <a:pt x="1968196" y="153070"/>
                </a:cubicBezTo>
                <a:cubicBezTo>
                  <a:pt x="1964066" y="175357"/>
                  <a:pt x="1952011" y="195288"/>
                  <a:pt x="1932031" y="212862"/>
                </a:cubicBezTo>
                <a:cubicBezTo>
                  <a:pt x="1931299" y="213569"/>
                  <a:pt x="1930041" y="214834"/>
                  <a:pt x="1928254" y="216657"/>
                </a:cubicBezTo>
                <a:cubicBezTo>
                  <a:pt x="1927659" y="216954"/>
                  <a:pt x="1927361" y="217103"/>
                  <a:pt x="1927361" y="217103"/>
                </a:cubicBezTo>
                <a:cubicBezTo>
                  <a:pt x="1927361" y="223391"/>
                  <a:pt x="1927361" y="229648"/>
                  <a:pt x="1927361" y="235874"/>
                </a:cubicBezTo>
                <a:cubicBezTo>
                  <a:pt x="1927361" y="250286"/>
                  <a:pt x="1923319" y="260629"/>
                  <a:pt x="1915232" y="266905"/>
                </a:cubicBezTo>
                <a:cubicBezTo>
                  <a:pt x="1907344" y="271953"/>
                  <a:pt x="1901422" y="274086"/>
                  <a:pt x="1897466" y="273305"/>
                </a:cubicBezTo>
                <a:cubicBezTo>
                  <a:pt x="1893956" y="273305"/>
                  <a:pt x="1892201" y="269330"/>
                  <a:pt x="1892201" y="261380"/>
                </a:cubicBezTo>
                <a:cubicBezTo>
                  <a:pt x="1893763" y="242677"/>
                  <a:pt x="1894545" y="219776"/>
                  <a:pt x="1894545" y="192677"/>
                </a:cubicBezTo>
                <a:cubicBezTo>
                  <a:pt x="1894545" y="165553"/>
                  <a:pt x="1894154" y="143378"/>
                  <a:pt x="1893373" y="126151"/>
                </a:cubicBezTo>
                <a:cubicBezTo>
                  <a:pt x="1893373" y="118585"/>
                  <a:pt x="1892592" y="104552"/>
                  <a:pt x="1891029" y="84051"/>
                </a:cubicBezTo>
                <a:cubicBezTo>
                  <a:pt x="1892592" y="96503"/>
                  <a:pt x="1892592" y="95337"/>
                  <a:pt x="1891029" y="80554"/>
                </a:cubicBezTo>
                <a:cubicBezTo>
                  <a:pt x="1897565" y="82290"/>
                  <a:pt x="1905322" y="85409"/>
                  <a:pt x="1914302" y="89911"/>
                </a:cubicBezTo>
                <a:cubicBezTo>
                  <a:pt x="1915095" y="89911"/>
                  <a:pt x="1916515" y="90426"/>
                  <a:pt x="1918562" y="91455"/>
                </a:cubicBezTo>
                <a:cubicBezTo>
                  <a:pt x="1921055" y="92274"/>
                  <a:pt x="1925551" y="94475"/>
                  <a:pt x="1932050" y="98059"/>
                </a:cubicBezTo>
                <a:lnTo>
                  <a:pt x="1944737" y="98338"/>
                </a:lnTo>
                <a:cubicBezTo>
                  <a:pt x="1944737" y="92745"/>
                  <a:pt x="1944737" y="86451"/>
                  <a:pt x="1944737" y="79456"/>
                </a:cubicBezTo>
                <a:cubicBezTo>
                  <a:pt x="1944737" y="74780"/>
                  <a:pt x="1944737" y="67016"/>
                  <a:pt x="1944737" y="56164"/>
                </a:cubicBezTo>
                <a:lnTo>
                  <a:pt x="1919362" y="58508"/>
                </a:lnTo>
                <a:cubicBezTo>
                  <a:pt x="1910903" y="58508"/>
                  <a:pt x="1896505" y="59674"/>
                  <a:pt x="1876164" y="62006"/>
                </a:cubicBezTo>
                <a:cubicBezTo>
                  <a:pt x="1874564" y="59029"/>
                  <a:pt x="1871737" y="52766"/>
                  <a:pt x="1867681" y="43216"/>
                </a:cubicBezTo>
                <a:cubicBezTo>
                  <a:pt x="1893342" y="43216"/>
                  <a:pt x="1909484" y="42844"/>
                  <a:pt x="1916106" y="42100"/>
                </a:cubicBezTo>
                <a:cubicBezTo>
                  <a:pt x="1954541" y="40537"/>
                  <a:pt x="2004516" y="38237"/>
                  <a:pt x="2066032" y="35198"/>
                </a:cubicBezTo>
                <a:close/>
                <a:moveTo>
                  <a:pt x="1611734" y="9339"/>
                </a:moveTo>
                <a:cubicBezTo>
                  <a:pt x="1629618" y="16743"/>
                  <a:pt x="1642932" y="23360"/>
                  <a:pt x="1651676" y="29189"/>
                </a:cubicBezTo>
                <a:cubicBezTo>
                  <a:pt x="1660742" y="29226"/>
                  <a:pt x="1673021" y="28854"/>
                  <a:pt x="1688511" y="28073"/>
                </a:cubicBezTo>
                <a:cubicBezTo>
                  <a:pt x="1697292" y="27267"/>
                  <a:pt x="1702773" y="26864"/>
                  <a:pt x="1704956" y="26864"/>
                </a:cubicBezTo>
                <a:cubicBezTo>
                  <a:pt x="1705155" y="26479"/>
                  <a:pt x="1707009" y="24073"/>
                  <a:pt x="1710519" y="19646"/>
                </a:cubicBezTo>
                <a:cubicBezTo>
                  <a:pt x="1712776" y="16582"/>
                  <a:pt x="1715455" y="13147"/>
                  <a:pt x="1718555" y="9339"/>
                </a:cubicBezTo>
                <a:cubicBezTo>
                  <a:pt x="1721470" y="11448"/>
                  <a:pt x="1725700" y="14474"/>
                  <a:pt x="1731243" y="18418"/>
                </a:cubicBezTo>
                <a:cubicBezTo>
                  <a:pt x="1735001" y="20687"/>
                  <a:pt x="1738424" y="22976"/>
                  <a:pt x="1741512" y="25282"/>
                </a:cubicBezTo>
                <a:cubicBezTo>
                  <a:pt x="1747701" y="30578"/>
                  <a:pt x="1750795" y="35012"/>
                  <a:pt x="1750795" y="38584"/>
                </a:cubicBezTo>
                <a:cubicBezTo>
                  <a:pt x="1750795" y="42255"/>
                  <a:pt x="1747682" y="46032"/>
                  <a:pt x="1741456" y="49914"/>
                </a:cubicBezTo>
                <a:cubicBezTo>
                  <a:pt x="1741456" y="54267"/>
                  <a:pt x="1741841" y="67364"/>
                  <a:pt x="1742610" y="89204"/>
                </a:cubicBezTo>
                <a:cubicBezTo>
                  <a:pt x="1742610" y="99039"/>
                  <a:pt x="1742610" y="105129"/>
                  <a:pt x="1742610" y="107473"/>
                </a:cubicBezTo>
                <a:cubicBezTo>
                  <a:pt x="1741642" y="115286"/>
                  <a:pt x="1738374" y="120582"/>
                  <a:pt x="1732806" y="123360"/>
                </a:cubicBezTo>
                <a:cubicBezTo>
                  <a:pt x="1724273" y="130715"/>
                  <a:pt x="1717179" y="133611"/>
                  <a:pt x="1711523" y="132048"/>
                </a:cubicBezTo>
                <a:cubicBezTo>
                  <a:pt x="1710165" y="132048"/>
                  <a:pt x="1709444" y="131557"/>
                  <a:pt x="1709361" y="130574"/>
                </a:cubicBezTo>
                <a:lnTo>
                  <a:pt x="1710277" y="128132"/>
                </a:lnTo>
                <a:lnTo>
                  <a:pt x="1706296" y="125648"/>
                </a:lnTo>
                <a:lnTo>
                  <a:pt x="1706296" y="111045"/>
                </a:lnTo>
                <a:lnTo>
                  <a:pt x="1647546" y="115510"/>
                </a:lnTo>
                <a:cubicBezTo>
                  <a:pt x="1646938" y="119106"/>
                  <a:pt x="1645202" y="122337"/>
                  <a:pt x="1642337" y="125202"/>
                </a:cubicBezTo>
                <a:cubicBezTo>
                  <a:pt x="1638070" y="129468"/>
                  <a:pt x="1631987" y="132916"/>
                  <a:pt x="1624087" y="135546"/>
                </a:cubicBezTo>
                <a:lnTo>
                  <a:pt x="1618183" y="136354"/>
                </a:lnTo>
                <a:lnTo>
                  <a:pt x="1741326" y="130913"/>
                </a:lnTo>
                <a:cubicBezTo>
                  <a:pt x="1741326" y="130913"/>
                  <a:pt x="1747180" y="122294"/>
                  <a:pt x="1758888" y="105054"/>
                </a:cubicBezTo>
                <a:cubicBezTo>
                  <a:pt x="1785392" y="122566"/>
                  <a:pt x="1797868" y="134045"/>
                  <a:pt x="1796318" y="139489"/>
                </a:cubicBezTo>
                <a:cubicBezTo>
                  <a:pt x="1796318" y="143867"/>
                  <a:pt x="1791624" y="146056"/>
                  <a:pt x="1782235" y="146056"/>
                </a:cubicBezTo>
                <a:cubicBezTo>
                  <a:pt x="1772190" y="146056"/>
                  <a:pt x="1757052" y="146447"/>
                  <a:pt x="1736824" y="147229"/>
                </a:cubicBezTo>
                <a:lnTo>
                  <a:pt x="1680753" y="148866"/>
                </a:lnTo>
                <a:cubicBezTo>
                  <a:pt x="1695537" y="150639"/>
                  <a:pt x="1702929" y="153237"/>
                  <a:pt x="1702929" y="156660"/>
                </a:cubicBezTo>
                <a:cubicBezTo>
                  <a:pt x="1701800" y="162279"/>
                  <a:pt x="1699078" y="165807"/>
                  <a:pt x="1694761" y="167246"/>
                </a:cubicBezTo>
                <a:lnTo>
                  <a:pt x="1694761" y="180957"/>
                </a:lnTo>
                <a:cubicBezTo>
                  <a:pt x="1694712" y="180957"/>
                  <a:pt x="1697000" y="180957"/>
                  <a:pt x="1701626" y="180957"/>
                </a:cubicBezTo>
                <a:cubicBezTo>
                  <a:pt x="1708671" y="180188"/>
                  <a:pt x="1713725" y="179803"/>
                  <a:pt x="1716788" y="179803"/>
                </a:cubicBezTo>
                <a:cubicBezTo>
                  <a:pt x="1719368" y="175264"/>
                  <a:pt x="1724794" y="167469"/>
                  <a:pt x="1733066" y="156419"/>
                </a:cubicBezTo>
                <a:cubicBezTo>
                  <a:pt x="1737110" y="158453"/>
                  <a:pt x="1741946" y="161485"/>
                  <a:pt x="1747577" y="165516"/>
                </a:cubicBezTo>
                <a:cubicBezTo>
                  <a:pt x="1752166" y="168579"/>
                  <a:pt x="1755868" y="171165"/>
                  <a:pt x="1758683" y="173273"/>
                </a:cubicBezTo>
                <a:cubicBezTo>
                  <a:pt x="1765876" y="178805"/>
                  <a:pt x="1769083" y="183481"/>
                  <a:pt x="1768301" y="187300"/>
                </a:cubicBezTo>
                <a:cubicBezTo>
                  <a:pt x="1768301" y="190934"/>
                  <a:pt x="1764035" y="192751"/>
                  <a:pt x="1755502" y="192751"/>
                </a:cubicBezTo>
                <a:cubicBezTo>
                  <a:pt x="1738412" y="193533"/>
                  <a:pt x="1718165" y="194630"/>
                  <a:pt x="1694761" y="196044"/>
                </a:cubicBezTo>
                <a:lnTo>
                  <a:pt x="1694761" y="232935"/>
                </a:lnTo>
                <a:cubicBezTo>
                  <a:pt x="1713614" y="236432"/>
                  <a:pt x="1734573" y="237784"/>
                  <a:pt x="1757642" y="236990"/>
                </a:cubicBezTo>
                <a:cubicBezTo>
                  <a:pt x="1771706" y="236990"/>
                  <a:pt x="1786756" y="236228"/>
                  <a:pt x="1802793" y="234702"/>
                </a:cubicBezTo>
                <a:cubicBezTo>
                  <a:pt x="1814041" y="232321"/>
                  <a:pt x="1819666" y="233493"/>
                  <a:pt x="1819666" y="238218"/>
                </a:cubicBezTo>
                <a:cubicBezTo>
                  <a:pt x="1819666" y="240103"/>
                  <a:pt x="1816770" y="243458"/>
                  <a:pt x="1810978" y="248283"/>
                </a:cubicBezTo>
                <a:cubicBezTo>
                  <a:pt x="1802122" y="254930"/>
                  <a:pt x="1796070" y="260859"/>
                  <a:pt x="1792821" y="266068"/>
                </a:cubicBezTo>
                <a:cubicBezTo>
                  <a:pt x="1792821" y="267668"/>
                  <a:pt x="1791872" y="269900"/>
                  <a:pt x="1789975" y="272765"/>
                </a:cubicBezTo>
                <a:cubicBezTo>
                  <a:pt x="1788833" y="275035"/>
                  <a:pt x="1786794" y="276659"/>
                  <a:pt x="1783854" y="277639"/>
                </a:cubicBezTo>
                <a:cubicBezTo>
                  <a:pt x="1780840" y="279413"/>
                  <a:pt x="1776214" y="279524"/>
                  <a:pt x="1769975" y="277974"/>
                </a:cubicBezTo>
                <a:cubicBezTo>
                  <a:pt x="1760004" y="277974"/>
                  <a:pt x="1748693" y="276790"/>
                  <a:pt x="1736043" y="274421"/>
                </a:cubicBezTo>
                <a:cubicBezTo>
                  <a:pt x="1706141" y="268902"/>
                  <a:pt x="1682781" y="262539"/>
                  <a:pt x="1665963" y="255334"/>
                </a:cubicBezTo>
                <a:cubicBezTo>
                  <a:pt x="1650349" y="247508"/>
                  <a:pt x="1635999" y="237542"/>
                  <a:pt x="1622915" y="225438"/>
                </a:cubicBezTo>
                <a:cubicBezTo>
                  <a:pt x="1614035" y="238845"/>
                  <a:pt x="1603127" y="249728"/>
                  <a:pt x="1590191" y="258087"/>
                </a:cubicBezTo>
                <a:cubicBezTo>
                  <a:pt x="1578583" y="266372"/>
                  <a:pt x="1569275" y="271829"/>
                  <a:pt x="1562267" y="274458"/>
                </a:cubicBezTo>
                <a:cubicBezTo>
                  <a:pt x="1554144" y="276802"/>
                  <a:pt x="1548842" y="276790"/>
                  <a:pt x="1546361" y="274421"/>
                </a:cubicBezTo>
                <a:cubicBezTo>
                  <a:pt x="1547304" y="269671"/>
                  <a:pt x="1549642" y="266365"/>
                  <a:pt x="1553375" y="264505"/>
                </a:cubicBezTo>
                <a:cubicBezTo>
                  <a:pt x="1562267" y="257833"/>
                  <a:pt x="1567451" y="253393"/>
                  <a:pt x="1568927" y="251185"/>
                </a:cubicBezTo>
                <a:cubicBezTo>
                  <a:pt x="1576729" y="244153"/>
                  <a:pt x="1584077" y="236042"/>
                  <a:pt x="1590973" y="226852"/>
                </a:cubicBezTo>
                <a:cubicBezTo>
                  <a:pt x="1597124" y="217624"/>
                  <a:pt x="1603263" y="203827"/>
                  <a:pt x="1609390" y="185459"/>
                </a:cubicBezTo>
                <a:cubicBezTo>
                  <a:pt x="1609390" y="184628"/>
                  <a:pt x="1610172" y="182265"/>
                  <a:pt x="1611734" y="178371"/>
                </a:cubicBezTo>
                <a:cubicBezTo>
                  <a:pt x="1614066" y="170669"/>
                  <a:pt x="1616391" y="162576"/>
                  <a:pt x="1618710" y="154093"/>
                </a:cubicBezTo>
                <a:cubicBezTo>
                  <a:pt x="1624490" y="157057"/>
                  <a:pt x="1629711" y="160487"/>
                  <a:pt x="1634374" y="164381"/>
                </a:cubicBezTo>
                <a:cubicBezTo>
                  <a:pt x="1640613" y="168288"/>
                  <a:pt x="1645227" y="171736"/>
                  <a:pt x="1648215" y="174725"/>
                </a:cubicBezTo>
                <a:cubicBezTo>
                  <a:pt x="1653561" y="177465"/>
                  <a:pt x="1655763" y="181558"/>
                  <a:pt x="1654820" y="187003"/>
                </a:cubicBezTo>
                <a:cubicBezTo>
                  <a:pt x="1653431" y="189769"/>
                  <a:pt x="1649264" y="191927"/>
                  <a:pt x="1642318" y="193477"/>
                </a:cubicBezTo>
                <a:cubicBezTo>
                  <a:pt x="1638846" y="201117"/>
                  <a:pt x="1634920" y="207671"/>
                  <a:pt x="1630542" y="213141"/>
                </a:cubicBezTo>
                <a:cubicBezTo>
                  <a:pt x="1643305" y="219144"/>
                  <a:pt x="1653791" y="223199"/>
                  <a:pt x="1662001" y="225307"/>
                </a:cubicBezTo>
                <a:lnTo>
                  <a:pt x="1663098" y="180994"/>
                </a:lnTo>
                <a:cubicBezTo>
                  <a:pt x="1663098" y="180225"/>
                  <a:pt x="1663098" y="179158"/>
                  <a:pt x="1663098" y="177794"/>
                </a:cubicBezTo>
                <a:cubicBezTo>
                  <a:pt x="1662317" y="166880"/>
                  <a:pt x="1661926" y="157467"/>
                  <a:pt x="1661926" y="149554"/>
                </a:cubicBezTo>
                <a:cubicBezTo>
                  <a:pt x="1639627" y="150335"/>
                  <a:pt x="1620757" y="151501"/>
                  <a:pt x="1605316" y="153051"/>
                </a:cubicBezTo>
                <a:cubicBezTo>
                  <a:pt x="1589118" y="153808"/>
                  <a:pt x="1576976" y="154980"/>
                  <a:pt x="1568890" y="156567"/>
                </a:cubicBezTo>
                <a:lnTo>
                  <a:pt x="1561542" y="137778"/>
                </a:lnTo>
                <a:cubicBezTo>
                  <a:pt x="1585069" y="137778"/>
                  <a:pt x="1601769" y="137400"/>
                  <a:pt x="1611641" y="136643"/>
                </a:cubicBezTo>
                <a:lnTo>
                  <a:pt x="1615317" y="136481"/>
                </a:lnTo>
                <a:lnTo>
                  <a:pt x="1612097" y="132885"/>
                </a:lnTo>
                <a:cubicBezTo>
                  <a:pt x="1611465" y="131254"/>
                  <a:pt x="1611344" y="129270"/>
                  <a:pt x="1611734" y="126932"/>
                </a:cubicBezTo>
                <a:cubicBezTo>
                  <a:pt x="1611734" y="122294"/>
                  <a:pt x="1612131" y="117209"/>
                  <a:pt x="1612925" y="111677"/>
                </a:cubicBezTo>
                <a:cubicBezTo>
                  <a:pt x="1615244" y="82470"/>
                  <a:pt x="1615622" y="58161"/>
                  <a:pt x="1614060" y="38751"/>
                </a:cubicBezTo>
                <a:cubicBezTo>
                  <a:pt x="1614060" y="37871"/>
                  <a:pt x="1614060" y="35614"/>
                  <a:pt x="1614060" y="31980"/>
                </a:cubicBezTo>
                <a:cubicBezTo>
                  <a:pt x="1613291" y="25034"/>
                  <a:pt x="1612515" y="17488"/>
                  <a:pt x="1611734" y="9339"/>
                </a:cubicBezTo>
                <a:close/>
                <a:moveTo>
                  <a:pt x="3304579" y="5842"/>
                </a:moveTo>
                <a:cubicBezTo>
                  <a:pt x="3309342" y="8707"/>
                  <a:pt x="3313180" y="10871"/>
                  <a:pt x="3316095" y="12334"/>
                </a:cubicBezTo>
                <a:cubicBezTo>
                  <a:pt x="3321056" y="15646"/>
                  <a:pt x="3326029" y="19788"/>
                  <a:pt x="3331015" y="24762"/>
                </a:cubicBezTo>
                <a:cubicBezTo>
                  <a:pt x="3338258" y="31211"/>
                  <a:pt x="3341879" y="36122"/>
                  <a:pt x="3341879" y="39496"/>
                </a:cubicBezTo>
                <a:cubicBezTo>
                  <a:pt x="3338556" y="45039"/>
                  <a:pt x="3333372" y="48208"/>
                  <a:pt x="3326327" y="49002"/>
                </a:cubicBezTo>
                <a:cubicBezTo>
                  <a:pt x="3317596" y="62086"/>
                  <a:pt x="3307215" y="74160"/>
                  <a:pt x="3295185" y="85223"/>
                </a:cubicBezTo>
                <a:cubicBezTo>
                  <a:pt x="3298087" y="85235"/>
                  <a:pt x="3303439" y="85242"/>
                  <a:pt x="3311239" y="85242"/>
                </a:cubicBezTo>
                <a:cubicBezTo>
                  <a:pt x="3312207" y="83282"/>
                  <a:pt x="3314706" y="79084"/>
                  <a:pt x="3318737" y="72647"/>
                </a:cubicBezTo>
                <a:cubicBezTo>
                  <a:pt x="3320994" y="69633"/>
                  <a:pt x="3323016" y="66427"/>
                  <a:pt x="3324801" y="63029"/>
                </a:cubicBezTo>
                <a:cubicBezTo>
                  <a:pt x="3330866" y="65906"/>
                  <a:pt x="3337061" y="70508"/>
                  <a:pt x="3343386" y="76833"/>
                </a:cubicBezTo>
                <a:cubicBezTo>
                  <a:pt x="3345718" y="78383"/>
                  <a:pt x="3347665" y="79940"/>
                  <a:pt x="3349228" y="81502"/>
                </a:cubicBezTo>
                <a:cubicBezTo>
                  <a:pt x="3354449" y="85868"/>
                  <a:pt x="3357060" y="89967"/>
                  <a:pt x="3357060" y="93799"/>
                </a:cubicBezTo>
                <a:cubicBezTo>
                  <a:pt x="3354133" y="96726"/>
                  <a:pt x="3349439" y="98190"/>
                  <a:pt x="3342977" y="98190"/>
                </a:cubicBezTo>
                <a:cubicBezTo>
                  <a:pt x="3338537" y="98190"/>
                  <a:pt x="3332435" y="98580"/>
                  <a:pt x="3324671" y="99362"/>
                </a:cubicBezTo>
                <a:cubicBezTo>
                  <a:pt x="3319760" y="99362"/>
                  <a:pt x="3316139" y="99362"/>
                  <a:pt x="3313807" y="99362"/>
                </a:cubicBezTo>
                <a:cubicBezTo>
                  <a:pt x="3311649" y="99362"/>
                  <a:pt x="3305900" y="99752"/>
                  <a:pt x="3296561" y="100534"/>
                </a:cubicBezTo>
                <a:lnTo>
                  <a:pt x="3289234" y="100989"/>
                </a:lnTo>
                <a:lnTo>
                  <a:pt x="3297640" y="103920"/>
                </a:lnTo>
                <a:cubicBezTo>
                  <a:pt x="3299897" y="103920"/>
                  <a:pt x="3301026" y="105879"/>
                  <a:pt x="3301026" y="109798"/>
                </a:cubicBezTo>
                <a:cubicBezTo>
                  <a:pt x="3301026" y="113457"/>
                  <a:pt x="3297913" y="117233"/>
                  <a:pt x="3291687" y="121128"/>
                </a:cubicBezTo>
                <a:cubicBezTo>
                  <a:pt x="3291687" y="128135"/>
                  <a:pt x="3291297" y="135626"/>
                  <a:pt x="3290515" y="143601"/>
                </a:cubicBezTo>
                <a:cubicBezTo>
                  <a:pt x="3291148" y="143601"/>
                  <a:pt x="3294577" y="143216"/>
                  <a:pt x="3300803" y="142447"/>
                </a:cubicBezTo>
                <a:cubicBezTo>
                  <a:pt x="3307513" y="142447"/>
                  <a:pt x="3311742" y="142230"/>
                  <a:pt x="3313491" y="141796"/>
                </a:cubicBezTo>
                <a:cubicBezTo>
                  <a:pt x="3316703" y="136972"/>
                  <a:pt x="3322153" y="128619"/>
                  <a:pt x="3329843" y="116737"/>
                </a:cubicBezTo>
                <a:cubicBezTo>
                  <a:pt x="3334097" y="118833"/>
                  <a:pt x="3337502" y="121153"/>
                  <a:pt x="3340056" y="123695"/>
                </a:cubicBezTo>
                <a:cubicBezTo>
                  <a:pt x="3348577" y="129884"/>
                  <a:pt x="3354356" y="134498"/>
                  <a:pt x="3357395" y="137536"/>
                </a:cubicBezTo>
                <a:cubicBezTo>
                  <a:pt x="3362616" y="141021"/>
                  <a:pt x="3365227" y="144618"/>
                  <a:pt x="3365227" y="148326"/>
                </a:cubicBezTo>
                <a:cubicBezTo>
                  <a:pt x="3365227" y="153039"/>
                  <a:pt x="3360539" y="155395"/>
                  <a:pt x="3351163" y="155395"/>
                </a:cubicBezTo>
                <a:cubicBezTo>
                  <a:pt x="3345011" y="155395"/>
                  <a:pt x="3331871" y="155786"/>
                  <a:pt x="3311742" y="156567"/>
                </a:cubicBezTo>
                <a:cubicBezTo>
                  <a:pt x="3302366" y="157349"/>
                  <a:pt x="3296072" y="157739"/>
                  <a:pt x="3292859" y="157739"/>
                </a:cubicBezTo>
                <a:cubicBezTo>
                  <a:pt x="3307308" y="196323"/>
                  <a:pt x="3333545" y="221698"/>
                  <a:pt x="3371571" y="233865"/>
                </a:cubicBezTo>
                <a:cubicBezTo>
                  <a:pt x="3376681" y="235924"/>
                  <a:pt x="3379235" y="238150"/>
                  <a:pt x="3379235" y="240544"/>
                </a:cubicBezTo>
                <a:cubicBezTo>
                  <a:pt x="3379235" y="244835"/>
                  <a:pt x="3376470" y="247532"/>
                  <a:pt x="3370938" y="248636"/>
                </a:cubicBezTo>
                <a:cubicBezTo>
                  <a:pt x="3363794" y="251489"/>
                  <a:pt x="3357401" y="256090"/>
                  <a:pt x="3351758" y="262440"/>
                </a:cubicBezTo>
                <a:lnTo>
                  <a:pt x="3347126" y="268635"/>
                </a:lnTo>
                <a:cubicBezTo>
                  <a:pt x="3346146" y="268635"/>
                  <a:pt x="3345600" y="268691"/>
                  <a:pt x="3345489" y="268802"/>
                </a:cubicBezTo>
                <a:cubicBezTo>
                  <a:pt x="3343269" y="271023"/>
                  <a:pt x="3341470" y="272133"/>
                  <a:pt x="3340094" y="272133"/>
                </a:cubicBezTo>
                <a:cubicBezTo>
                  <a:pt x="3336807" y="272914"/>
                  <a:pt x="3331802" y="270576"/>
                  <a:pt x="3325080" y="265119"/>
                </a:cubicBezTo>
                <a:cubicBezTo>
                  <a:pt x="3303624" y="242882"/>
                  <a:pt x="3290174" y="210586"/>
                  <a:pt x="3284729" y="168232"/>
                </a:cubicBezTo>
                <a:cubicBezTo>
                  <a:pt x="3278206" y="219788"/>
                  <a:pt x="3253252" y="253603"/>
                  <a:pt x="3209869" y="269677"/>
                </a:cubicBezTo>
                <a:cubicBezTo>
                  <a:pt x="3207575" y="270105"/>
                  <a:pt x="3205548" y="270159"/>
                  <a:pt x="3203790" y="269840"/>
                </a:cubicBezTo>
                <a:lnTo>
                  <a:pt x="3200444" y="268283"/>
                </a:lnTo>
                <a:lnTo>
                  <a:pt x="3199218" y="270012"/>
                </a:lnTo>
                <a:cubicBezTo>
                  <a:pt x="3197135" y="272356"/>
                  <a:pt x="3194893" y="274328"/>
                  <a:pt x="3192493" y="275928"/>
                </a:cubicBezTo>
                <a:cubicBezTo>
                  <a:pt x="3185982" y="280405"/>
                  <a:pt x="3179886" y="282160"/>
                  <a:pt x="3174206" y="281192"/>
                </a:cubicBezTo>
                <a:cubicBezTo>
                  <a:pt x="3172271" y="279258"/>
                  <a:pt x="3171304" y="275438"/>
                  <a:pt x="3171304" y="269733"/>
                </a:cubicBezTo>
                <a:cubicBezTo>
                  <a:pt x="3171304" y="264958"/>
                  <a:pt x="3171707" y="256208"/>
                  <a:pt x="3172513" y="243483"/>
                </a:cubicBezTo>
                <a:cubicBezTo>
                  <a:pt x="3173270" y="238969"/>
                  <a:pt x="3173648" y="235267"/>
                  <a:pt x="3173648" y="232377"/>
                </a:cubicBezTo>
                <a:cubicBezTo>
                  <a:pt x="3173648" y="223819"/>
                  <a:pt x="3173648" y="212558"/>
                  <a:pt x="3173648" y="198593"/>
                </a:cubicBezTo>
                <a:cubicBezTo>
                  <a:pt x="3172395" y="200701"/>
                  <a:pt x="3166287" y="204503"/>
                  <a:pt x="3155323" y="209997"/>
                </a:cubicBezTo>
                <a:cubicBezTo>
                  <a:pt x="3146766" y="213110"/>
                  <a:pt x="3140577" y="215813"/>
                  <a:pt x="3136757" y="218108"/>
                </a:cubicBezTo>
                <a:cubicBezTo>
                  <a:pt x="3133433" y="219770"/>
                  <a:pt x="3130264" y="221500"/>
                  <a:pt x="3127251" y="223298"/>
                </a:cubicBezTo>
                <a:cubicBezTo>
                  <a:pt x="3125514" y="225903"/>
                  <a:pt x="3122897" y="227782"/>
                  <a:pt x="3119400" y="228935"/>
                </a:cubicBezTo>
                <a:cubicBezTo>
                  <a:pt x="3115518" y="228935"/>
                  <a:pt x="3111289" y="226194"/>
                  <a:pt x="3106712" y="220712"/>
                </a:cubicBezTo>
                <a:cubicBezTo>
                  <a:pt x="3103339" y="215652"/>
                  <a:pt x="3099581" y="207671"/>
                  <a:pt x="3095439" y="196770"/>
                </a:cubicBezTo>
                <a:cubicBezTo>
                  <a:pt x="3102893" y="195591"/>
                  <a:pt x="3111512" y="194252"/>
                  <a:pt x="3121298" y="192751"/>
                </a:cubicBezTo>
                <a:cubicBezTo>
                  <a:pt x="3123853" y="191896"/>
                  <a:pt x="3124962" y="191468"/>
                  <a:pt x="3124628" y="191468"/>
                </a:cubicBezTo>
                <a:lnTo>
                  <a:pt x="3125781" y="59680"/>
                </a:lnTo>
                <a:cubicBezTo>
                  <a:pt x="3119233" y="59680"/>
                  <a:pt x="3111996" y="60456"/>
                  <a:pt x="3104071" y="62006"/>
                </a:cubicBezTo>
                <a:lnTo>
                  <a:pt x="3095439" y="42044"/>
                </a:lnTo>
                <a:cubicBezTo>
                  <a:pt x="3120380" y="42044"/>
                  <a:pt x="3134475" y="42044"/>
                  <a:pt x="3137724" y="42044"/>
                </a:cubicBezTo>
                <a:cubicBezTo>
                  <a:pt x="3157990" y="40494"/>
                  <a:pt x="3175428" y="39719"/>
                  <a:pt x="3190038" y="39719"/>
                </a:cubicBezTo>
                <a:lnTo>
                  <a:pt x="3205683" y="16334"/>
                </a:lnTo>
                <a:cubicBezTo>
                  <a:pt x="3208585" y="18393"/>
                  <a:pt x="3210787" y="19794"/>
                  <a:pt x="3212287" y="20539"/>
                </a:cubicBezTo>
                <a:cubicBezTo>
                  <a:pt x="3219171" y="25896"/>
                  <a:pt x="3224553" y="30132"/>
                  <a:pt x="3228435" y="33245"/>
                </a:cubicBezTo>
                <a:cubicBezTo>
                  <a:pt x="3236360" y="39570"/>
                  <a:pt x="3239932" y="44246"/>
                  <a:pt x="3239151" y="47272"/>
                </a:cubicBezTo>
                <a:cubicBezTo>
                  <a:pt x="3239151" y="51650"/>
                  <a:pt x="3234463" y="53839"/>
                  <a:pt x="3225087" y="53839"/>
                </a:cubicBezTo>
                <a:lnTo>
                  <a:pt x="3206464" y="53839"/>
                </a:lnTo>
                <a:lnTo>
                  <a:pt x="3206464" y="101631"/>
                </a:lnTo>
                <a:cubicBezTo>
                  <a:pt x="3206464" y="120309"/>
                  <a:pt x="3206464" y="143241"/>
                  <a:pt x="3206464" y="170427"/>
                </a:cubicBezTo>
                <a:cubicBezTo>
                  <a:pt x="3205658" y="170564"/>
                  <a:pt x="3207141" y="170253"/>
                  <a:pt x="3210911" y="169497"/>
                </a:cubicBezTo>
                <a:cubicBezTo>
                  <a:pt x="3213664" y="168579"/>
                  <a:pt x="3215419" y="168120"/>
                  <a:pt x="3216176" y="168120"/>
                </a:cubicBezTo>
                <a:cubicBezTo>
                  <a:pt x="3223716" y="165776"/>
                  <a:pt x="3227486" y="166483"/>
                  <a:pt x="3227486" y="170241"/>
                </a:cubicBezTo>
                <a:cubicBezTo>
                  <a:pt x="3228268" y="173131"/>
                  <a:pt x="3225651" y="176244"/>
                  <a:pt x="3219636" y="179580"/>
                </a:cubicBezTo>
                <a:cubicBezTo>
                  <a:pt x="3218086" y="180361"/>
                  <a:pt x="3214935" y="181936"/>
                  <a:pt x="3210185" y="184305"/>
                </a:cubicBezTo>
                <a:cubicBezTo>
                  <a:pt x="3208126" y="185000"/>
                  <a:pt x="3207277" y="185167"/>
                  <a:pt x="3207637" y="184808"/>
                </a:cubicBezTo>
                <a:cubicBezTo>
                  <a:pt x="3207637" y="201737"/>
                  <a:pt x="3207637" y="220706"/>
                  <a:pt x="3207637" y="241716"/>
                </a:cubicBezTo>
                <a:cubicBezTo>
                  <a:pt x="3207637" y="245771"/>
                  <a:pt x="3207416" y="249478"/>
                  <a:pt x="3206976" y="252836"/>
                </a:cubicBezTo>
                <a:lnTo>
                  <a:pt x="3205807" y="258164"/>
                </a:lnTo>
                <a:lnTo>
                  <a:pt x="3225464" y="240505"/>
                </a:lnTo>
                <a:cubicBezTo>
                  <a:pt x="3244647" y="218886"/>
                  <a:pt x="3255392" y="191682"/>
                  <a:pt x="3257699" y="158893"/>
                </a:cubicBezTo>
                <a:cubicBezTo>
                  <a:pt x="3252948" y="159625"/>
                  <a:pt x="3244558" y="160797"/>
                  <a:pt x="3232528" y="162409"/>
                </a:cubicBezTo>
                <a:cubicBezTo>
                  <a:pt x="3227059" y="163178"/>
                  <a:pt x="3221881" y="163562"/>
                  <a:pt x="3216994" y="163562"/>
                </a:cubicBezTo>
                <a:lnTo>
                  <a:pt x="3209832" y="145945"/>
                </a:lnTo>
                <a:cubicBezTo>
                  <a:pt x="3228906" y="145945"/>
                  <a:pt x="3244924" y="145622"/>
                  <a:pt x="3257885" y="144977"/>
                </a:cubicBezTo>
                <a:cubicBezTo>
                  <a:pt x="3258542" y="137735"/>
                  <a:pt x="3258871" y="129121"/>
                  <a:pt x="3258871" y="119137"/>
                </a:cubicBezTo>
                <a:cubicBezTo>
                  <a:pt x="3258871" y="114697"/>
                  <a:pt x="3258579" y="109271"/>
                  <a:pt x="3257996" y="102859"/>
                </a:cubicBezTo>
                <a:cubicBezTo>
                  <a:pt x="3257847" y="102859"/>
                  <a:pt x="3255733" y="102859"/>
                  <a:pt x="3251652" y="102859"/>
                </a:cubicBezTo>
                <a:cubicBezTo>
                  <a:pt x="3250201" y="103591"/>
                  <a:pt x="3245110" y="104360"/>
                  <a:pt x="3236379" y="105166"/>
                </a:cubicBezTo>
                <a:cubicBezTo>
                  <a:pt x="3231542" y="105972"/>
                  <a:pt x="3227027" y="106375"/>
                  <a:pt x="3222836" y="106375"/>
                </a:cubicBezTo>
                <a:lnTo>
                  <a:pt x="3215673" y="88739"/>
                </a:lnTo>
                <a:cubicBezTo>
                  <a:pt x="3232044" y="88739"/>
                  <a:pt x="3244130" y="88348"/>
                  <a:pt x="3251931" y="87567"/>
                </a:cubicBezTo>
                <a:cubicBezTo>
                  <a:pt x="3257376" y="87567"/>
                  <a:pt x="3265097" y="87567"/>
                  <a:pt x="3275093" y="87567"/>
                </a:cubicBezTo>
                <a:cubicBezTo>
                  <a:pt x="3287632" y="63246"/>
                  <a:pt x="3297460" y="36004"/>
                  <a:pt x="3304579" y="5842"/>
                </a:cubicBezTo>
                <a:close/>
                <a:moveTo>
                  <a:pt x="5696917" y="4670"/>
                </a:moveTo>
                <a:cubicBezTo>
                  <a:pt x="5702697" y="7411"/>
                  <a:pt x="5709078" y="10331"/>
                  <a:pt x="5716060" y="13432"/>
                </a:cubicBezTo>
                <a:cubicBezTo>
                  <a:pt x="5719744" y="15652"/>
                  <a:pt x="5722720" y="17140"/>
                  <a:pt x="5724990" y="17897"/>
                </a:cubicBezTo>
                <a:cubicBezTo>
                  <a:pt x="5733957" y="23292"/>
                  <a:pt x="5738440" y="27465"/>
                  <a:pt x="5738440" y="30417"/>
                </a:cubicBezTo>
                <a:cubicBezTo>
                  <a:pt x="5738440" y="34039"/>
                  <a:pt x="5736456" y="37176"/>
                  <a:pt x="5732487" y="39830"/>
                </a:cubicBezTo>
                <a:cubicBezTo>
                  <a:pt x="5731941" y="39830"/>
                  <a:pt x="5731470" y="40035"/>
                  <a:pt x="5731073" y="40444"/>
                </a:cubicBezTo>
                <a:cubicBezTo>
                  <a:pt x="5728729" y="41585"/>
                  <a:pt x="5726956" y="42156"/>
                  <a:pt x="5725753" y="42156"/>
                </a:cubicBezTo>
                <a:cubicBezTo>
                  <a:pt x="5723917" y="47675"/>
                  <a:pt x="5720705" y="56164"/>
                  <a:pt x="5716116" y="67624"/>
                </a:cubicBezTo>
                <a:cubicBezTo>
                  <a:pt x="5715298" y="70873"/>
                  <a:pt x="5714572" y="72077"/>
                  <a:pt x="5713939" y="71233"/>
                </a:cubicBezTo>
                <a:cubicBezTo>
                  <a:pt x="5718739" y="71233"/>
                  <a:pt x="5726782" y="70855"/>
                  <a:pt x="5738068" y="70098"/>
                </a:cubicBezTo>
                <a:cubicBezTo>
                  <a:pt x="5747618" y="69292"/>
                  <a:pt x="5753738" y="68889"/>
                  <a:pt x="5756430" y="68889"/>
                </a:cubicBezTo>
                <a:cubicBezTo>
                  <a:pt x="5756219" y="69088"/>
                  <a:pt x="5757000" y="67866"/>
                  <a:pt x="5758774" y="65224"/>
                </a:cubicBezTo>
                <a:cubicBezTo>
                  <a:pt x="5762246" y="60598"/>
                  <a:pt x="5766618" y="55197"/>
                  <a:pt x="5771889" y="49021"/>
                </a:cubicBezTo>
                <a:cubicBezTo>
                  <a:pt x="5774729" y="51228"/>
                  <a:pt x="5778097" y="53498"/>
                  <a:pt x="5781991" y="55829"/>
                </a:cubicBezTo>
                <a:cubicBezTo>
                  <a:pt x="5786803" y="59835"/>
                  <a:pt x="5790710" y="62967"/>
                  <a:pt x="5793711" y="65224"/>
                </a:cubicBezTo>
                <a:cubicBezTo>
                  <a:pt x="5800446" y="71959"/>
                  <a:pt x="5803813" y="76703"/>
                  <a:pt x="5803813" y="79456"/>
                </a:cubicBezTo>
                <a:cubicBezTo>
                  <a:pt x="5803813" y="83276"/>
                  <a:pt x="5799925" y="87133"/>
                  <a:pt x="5792149" y="91027"/>
                </a:cubicBezTo>
                <a:cubicBezTo>
                  <a:pt x="5792149" y="94202"/>
                  <a:pt x="5792149" y="99498"/>
                  <a:pt x="5792149" y="106915"/>
                </a:cubicBezTo>
                <a:cubicBezTo>
                  <a:pt x="5791367" y="118585"/>
                  <a:pt x="5790977" y="128495"/>
                  <a:pt x="5790977" y="136643"/>
                </a:cubicBezTo>
                <a:cubicBezTo>
                  <a:pt x="5790977" y="159401"/>
                  <a:pt x="5789401" y="180213"/>
                  <a:pt x="5786251" y="199077"/>
                </a:cubicBezTo>
                <a:cubicBezTo>
                  <a:pt x="5783064" y="220545"/>
                  <a:pt x="5776968" y="238652"/>
                  <a:pt x="5767964" y="253399"/>
                </a:cubicBezTo>
                <a:cubicBezTo>
                  <a:pt x="5763164" y="260580"/>
                  <a:pt x="5757068" y="266638"/>
                  <a:pt x="5749677" y="271574"/>
                </a:cubicBezTo>
                <a:cubicBezTo>
                  <a:pt x="5744443" y="275059"/>
                  <a:pt x="5739897" y="276802"/>
                  <a:pt x="5736040" y="276802"/>
                </a:cubicBezTo>
                <a:cubicBezTo>
                  <a:pt x="5730409" y="276802"/>
                  <a:pt x="5726553" y="273670"/>
                  <a:pt x="5724469" y="267407"/>
                </a:cubicBezTo>
                <a:cubicBezTo>
                  <a:pt x="5723688" y="265063"/>
                  <a:pt x="5722553" y="261653"/>
                  <a:pt x="5721065" y="257175"/>
                </a:cubicBezTo>
                <a:cubicBezTo>
                  <a:pt x="5717505" y="250776"/>
                  <a:pt x="5713468" y="245697"/>
                  <a:pt x="5708954" y="241939"/>
                </a:cubicBezTo>
                <a:cubicBezTo>
                  <a:pt x="5707552" y="240538"/>
                  <a:pt x="5705685" y="239055"/>
                  <a:pt x="5703354" y="237493"/>
                </a:cubicBezTo>
                <a:cubicBezTo>
                  <a:pt x="5700191" y="233598"/>
                  <a:pt x="5699001" y="230889"/>
                  <a:pt x="5699782" y="229363"/>
                </a:cubicBezTo>
                <a:cubicBezTo>
                  <a:pt x="5699782" y="225097"/>
                  <a:pt x="5705208" y="223745"/>
                  <a:pt x="5716060" y="225307"/>
                </a:cubicBezTo>
                <a:cubicBezTo>
                  <a:pt x="5726428" y="227652"/>
                  <a:pt x="5733088" y="228824"/>
                  <a:pt x="5736040" y="228824"/>
                </a:cubicBezTo>
                <a:cubicBezTo>
                  <a:pt x="5738372" y="228824"/>
                  <a:pt x="5739885" y="228824"/>
                  <a:pt x="5740580" y="228824"/>
                </a:cubicBezTo>
                <a:cubicBezTo>
                  <a:pt x="5745417" y="225797"/>
                  <a:pt x="5750105" y="212583"/>
                  <a:pt x="5754644" y="189179"/>
                </a:cubicBezTo>
                <a:cubicBezTo>
                  <a:pt x="5756988" y="169509"/>
                  <a:pt x="5758160" y="138379"/>
                  <a:pt x="5758160" y="95790"/>
                </a:cubicBezTo>
                <a:lnTo>
                  <a:pt x="5758160" y="84181"/>
                </a:lnTo>
                <a:lnTo>
                  <a:pt x="5709103" y="86432"/>
                </a:lnTo>
                <a:cubicBezTo>
                  <a:pt x="5708978" y="86693"/>
                  <a:pt x="5707732" y="88795"/>
                  <a:pt x="5705363" y="92739"/>
                </a:cubicBezTo>
                <a:cubicBezTo>
                  <a:pt x="5703763" y="95963"/>
                  <a:pt x="5701996" y="99021"/>
                  <a:pt x="5700061" y="101910"/>
                </a:cubicBezTo>
                <a:cubicBezTo>
                  <a:pt x="5693116" y="113507"/>
                  <a:pt x="5686077" y="122077"/>
                  <a:pt x="5678946" y="127620"/>
                </a:cubicBezTo>
                <a:cubicBezTo>
                  <a:pt x="5674977" y="130572"/>
                  <a:pt x="5671759" y="131323"/>
                  <a:pt x="5669291" y="129871"/>
                </a:cubicBezTo>
                <a:cubicBezTo>
                  <a:pt x="5667827" y="128123"/>
                  <a:pt x="5667530" y="125500"/>
                  <a:pt x="5668398" y="122002"/>
                </a:cubicBezTo>
                <a:cubicBezTo>
                  <a:pt x="5674587" y="108074"/>
                  <a:pt x="5679603" y="94208"/>
                  <a:pt x="5683448" y="80405"/>
                </a:cubicBezTo>
                <a:cubicBezTo>
                  <a:pt x="5683448" y="79549"/>
                  <a:pt x="5683851" y="77490"/>
                  <a:pt x="5684658" y="74228"/>
                </a:cubicBezTo>
                <a:cubicBezTo>
                  <a:pt x="5687733" y="61925"/>
                  <a:pt x="5690053" y="50769"/>
                  <a:pt x="5691615" y="40761"/>
                </a:cubicBezTo>
                <a:cubicBezTo>
                  <a:pt x="5691615" y="39868"/>
                  <a:pt x="5692006" y="36686"/>
                  <a:pt x="5692787" y="31217"/>
                </a:cubicBezTo>
                <a:cubicBezTo>
                  <a:pt x="5694374" y="21642"/>
                  <a:pt x="5695751" y="12793"/>
                  <a:pt x="5696917" y="4670"/>
                </a:cubicBezTo>
                <a:close/>
                <a:moveTo>
                  <a:pt x="5442849" y="4670"/>
                </a:moveTo>
                <a:cubicBezTo>
                  <a:pt x="5448107" y="6555"/>
                  <a:pt x="5452486" y="8192"/>
                  <a:pt x="5455983" y="9581"/>
                </a:cubicBezTo>
                <a:cubicBezTo>
                  <a:pt x="5463151" y="12756"/>
                  <a:pt x="5469104" y="15137"/>
                  <a:pt x="5473842" y="16725"/>
                </a:cubicBezTo>
                <a:cubicBezTo>
                  <a:pt x="5485178" y="21959"/>
                  <a:pt x="5490846" y="26132"/>
                  <a:pt x="5490846" y="29245"/>
                </a:cubicBezTo>
                <a:cubicBezTo>
                  <a:pt x="5490846" y="32594"/>
                  <a:pt x="5489326" y="35787"/>
                  <a:pt x="5486288" y="38826"/>
                </a:cubicBezTo>
                <a:cubicBezTo>
                  <a:pt x="5485246" y="39868"/>
                  <a:pt x="5483944" y="40779"/>
                  <a:pt x="5482382" y="41561"/>
                </a:cubicBezTo>
                <a:cubicBezTo>
                  <a:pt x="5481091" y="42850"/>
                  <a:pt x="5480410" y="43533"/>
                  <a:pt x="5480335" y="43607"/>
                </a:cubicBezTo>
                <a:lnTo>
                  <a:pt x="5480335" y="68945"/>
                </a:lnTo>
                <a:cubicBezTo>
                  <a:pt x="5480335" y="80789"/>
                  <a:pt x="5480707" y="96732"/>
                  <a:pt x="5481451" y="116775"/>
                </a:cubicBezTo>
                <a:cubicBezTo>
                  <a:pt x="5482233" y="158769"/>
                  <a:pt x="5483033" y="190798"/>
                  <a:pt x="5483851" y="212862"/>
                </a:cubicBezTo>
                <a:cubicBezTo>
                  <a:pt x="5483851" y="230535"/>
                  <a:pt x="5483442" y="242665"/>
                  <a:pt x="5482623" y="249250"/>
                </a:cubicBezTo>
                <a:cubicBezTo>
                  <a:pt x="5481705" y="254806"/>
                  <a:pt x="5478239" y="260158"/>
                  <a:pt x="5472224" y="265305"/>
                </a:cubicBezTo>
                <a:cubicBezTo>
                  <a:pt x="5468925" y="269423"/>
                  <a:pt x="5463988" y="273131"/>
                  <a:pt x="5457416" y="276430"/>
                </a:cubicBezTo>
                <a:cubicBezTo>
                  <a:pt x="5452281" y="278241"/>
                  <a:pt x="5448505" y="278662"/>
                  <a:pt x="5446086" y="277695"/>
                </a:cubicBezTo>
                <a:cubicBezTo>
                  <a:pt x="5442601" y="276529"/>
                  <a:pt x="5440356" y="272895"/>
                  <a:pt x="5439352" y="266793"/>
                </a:cubicBezTo>
                <a:cubicBezTo>
                  <a:pt x="5439352" y="265491"/>
                  <a:pt x="5438961" y="264065"/>
                  <a:pt x="5438180" y="262515"/>
                </a:cubicBezTo>
                <a:cubicBezTo>
                  <a:pt x="5438180" y="260952"/>
                  <a:pt x="5437882" y="259581"/>
                  <a:pt x="5437287" y="258403"/>
                </a:cubicBezTo>
                <a:cubicBezTo>
                  <a:pt x="5436654" y="256493"/>
                  <a:pt x="5434620" y="254155"/>
                  <a:pt x="5431185" y="251390"/>
                </a:cubicBezTo>
                <a:cubicBezTo>
                  <a:pt x="5430639" y="250856"/>
                  <a:pt x="5429535" y="250168"/>
                  <a:pt x="5427873" y="249325"/>
                </a:cubicBezTo>
                <a:cubicBezTo>
                  <a:pt x="5425665" y="247117"/>
                  <a:pt x="5423576" y="245685"/>
                  <a:pt x="5421604" y="245027"/>
                </a:cubicBezTo>
                <a:cubicBezTo>
                  <a:pt x="5414758" y="241108"/>
                  <a:pt x="5411335" y="237282"/>
                  <a:pt x="5411335" y="233549"/>
                </a:cubicBezTo>
                <a:cubicBezTo>
                  <a:pt x="5411335" y="230399"/>
                  <a:pt x="5415818" y="228824"/>
                  <a:pt x="5424785" y="228824"/>
                </a:cubicBezTo>
                <a:cubicBezTo>
                  <a:pt x="5427885" y="229605"/>
                  <a:pt x="5432760" y="229996"/>
                  <a:pt x="5439407" y="229996"/>
                </a:cubicBezTo>
                <a:cubicBezTo>
                  <a:pt x="5442843" y="229996"/>
                  <a:pt x="5444765" y="229791"/>
                  <a:pt x="5445174" y="229382"/>
                </a:cubicBezTo>
                <a:cubicBezTo>
                  <a:pt x="5445174" y="229382"/>
                  <a:pt x="5445174" y="229103"/>
                  <a:pt x="5445174" y="228544"/>
                </a:cubicBezTo>
                <a:cubicBezTo>
                  <a:pt x="5445956" y="225407"/>
                  <a:pt x="5446346" y="222790"/>
                  <a:pt x="5446346" y="220694"/>
                </a:cubicBezTo>
                <a:cubicBezTo>
                  <a:pt x="5446346" y="209023"/>
                  <a:pt x="5446346" y="196187"/>
                  <a:pt x="5446346" y="182185"/>
                </a:cubicBezTo>
                <a:cubicBezTo>
                  <a:pt x="5446346" y="168244"/>
                  <a:pt x="5445956" y="140283"/>
                  <a:pt x="5445174" y="98301"/>
                </a:cubicBezTo>
                <a:cubicBezTo>
                  <a:pt x="5444405" y="80281"/>
                  <a:pt x="5444021" y="66216"/>
                  <a:pt x="5444021" y="56109"/>
                </a:cubicBezTo>
                <a:cubicBezTo>
                  <a:pt x="5444021" y="46881"/>
                  <a:pt x="5443630" y="29735"/>
                  <a:pt x="5442849" y="4670"/>
                </a:cubicBezTo>
                <a:close/>
                <a:moveTo>
                  <a:pt x="1375619" y="4670"/>
                </a:moveTo>
                <a:cubicBezTo>
                  <a:pt x="1380580" y="3888"/>
                  <a:pt x="1386390" y="5098"/>
                  <a:pt x="1393050" y="8297"/>
                </a:cubicBezTo>
                <a:cubicBezTo>
                  <a:pt x="1401396" y="9141"/>
                  <a:pt x="1408044" y="11634"/>
                  <a:pt x="1412993" y="15776"/>
                </a:cubicBezTo>
                <a:cubicBezTo>
                  <a:pt x="1419181" y="21072"/>
                  <a:pt x="1423107" y="27478"/>
                  <a:pt x="1424769" y="34994"/>
                </a:cubicBezTo>
                <a:cubicBezTo>
                  <a:pt x="1425556" y="41300"/>
                  <a:pt x="1424441" y="46607"/>
                  <a:pt x="1421420" y="50913"/>
                </a:cubicBezTo>
                <a:lnTo>
                  <a:pt x="1408349" y="59692"/>
                </a:lnTo>
                <a:lnTo>
                  <a:pt x="1441810" y="57429"/>
                </a:lnTo>
                <a:cubicBezTo>
                  <a:pt x="1443719" y="52965"/>
                  <a:pt x="1449927" y="43936"/>
                  <a:pt x="1460432" y="30343"/>
                </a:cubicBezTo>
                <a:cubicBezTo>
                  <a:pt x="1464351" y="33555"/>
                  <a:pt x="1467960" y="36469"/>
                  <a:pt x="1471259" y="39086"/>
                </a:cubicBezTo>
                <a:cubicBezTo>
                  <a:pt x="1478713" y="44866"/>
                  <a:pt x="1484449" y="49771"/>
                  <a:pt x="1488467" y="53802"/>
                </a:cubicBezTo>
                <a:cubicBezTo>
                  <a:pt x="1494271" y="58899"/>
                  <a:pt x="1496783" y="63314"/>
                  <a:pt x="1496002" y="67047"/>
                </a:cubicBezTo>
                <a:cubicBezTo>
                  <a:pt x="1496002" y="70694"/>
                  <a:pt x="1493254" y="72517"/>
                  <a:pt x="1487760" y="72517"/>
                </a:cubicBezTo>
                <a:lnTo>
                  <a:pt x="1480747" y="72517"/>
                </a:lnTo>
                <a:lnTo>
                  <a:pt x="1442634" y="73043"/>
                </a:lnTo>
                <a:lnTo>
                  <a:pt x="1449642" y="76833"/>
                </a:lnTo>
                <a:cubicBezTo>
                  <a:pt x="1451080" y="78271"/>
                  <a:pt x="1452587" y="79388"/>
                  <a:pt x="1454162" y="80181"/>
                </a:cubicBezTo>
                <a:cubicBezTo>
                  <a:pt x="1460264" y="86283"/>
                  <a:pt x="1463316" y="90767"/>
                  <a:pt x="1463316" y="93632"/>
                </a:cubicBezTo>
                <a:cubicBezTo>
                  <a:pt x="1462075" y="99783"/>
                  <a:pt x="1456984" y="102859"/>
                  <a:pt x="1448042" y="102859"/>
                </a:cubicBezTo>
                <a:cubicBezTo>
                  <a:pt x="1443093" y="114207"/>
                  <a:pt x="1436508" y="124619"/>
                  <a:pt x="1428285" y="134094"/>
                </a:cubicBezTo>
                <a:cubicBezTo>
                  <a:pt x="1446516" y="145008"/>
                  <a:pt x="1459849" y="156983"/>
                  <a:pt x="1468282" y="170018"/>
                </a:cubicBezTo>
                <a:cubicBezTo>
                  <a:pt x="1472747" y="176269"/>
                  <a:pt x="1474980" y="184175"/>
                  <a:pt x="1474980" y="193737"/>
                </a:cubicBezTo>
                <a:cubicBezTo>
                  <a:pt x="1474000" y="202617"/>
                  <a:pt x="1469169" y="208502"/>
                  <a:pt x="1460488" y="211392"/>
                </a:cubicBezTo>
                <a:cubicBezTo>
                  <a:pt x="1452699" y="212198"/>
                  <a:pt x="1445611" y="208577"/>
                  <a:pt x="1439224" y="200528"/>
                </a:cubicBezTo>
                <a:cubicBezTo>
                  <a:pt x="1428347" y="184206"/>
                  <a:pt x="1417997" y="169943"/>
                  <a:pt x="1408174" y="157739"/>
                </a:cubicBezTo>
                <a:cubicBezTo>
                  <a:pt x="1387810" y="178464"/>
                  <a:pt x="1362962" y="193973"/>
                  <a:pt x="1333630" y="204267"/>
                </a:cubicBezTo>
                <a:cubicBezTo>
                  <a:pt x="1325829" y="205929"/>
                  <a:pt x="1321929" y="204403"/>
                  <a:pt x="1321929" y="199690"/>
                </a:cubicBezTo>
                <a:cubicBezTo>
                  <a:pt x="1321929" y="197508"/>
                  <a:pt x="1324260" y="196360"/>
                  <a:pt x="1328924" y="196249"/>
                </a:cubicBezTo>
                <a:cubicBezTo>
                  <a:pt x="1325029" y="198593"/>
                  <a:pt x="1325755" y="196484"/>
                  <a:pt x="1331100" y="189924"/>
                </a:cubicBezTo>
                <a:cubicBezTo>
                  <a:pt x="1352655" y="177608"/>
                  <a:pt x="1371389" y="160518"/>
                  <a:pt x="1387301" y="138652"/>
                </a:cubicBezTo>
                <a:cubicBezTo>
                  <a:pt x="1375036" y="128383"/>
                  <a:pt x="1359638" y="117457"/>
                  <a:pt x="1341109" y="105873"/>
                </a:cubicBezTo>
                <a:cubicBezTo>
                  <a:pt x="1336098" y="102859"/>
                  <a:pt x="1333593" y="99666"/>
                  <a:pt x="1333593" y="96292"/>
                </a:cubicBezTo>
                <a:cubicBezTo>
                  <a:pt x="1336532" y="92795"/>
                  <a:pt x="1340867" y="91902"/>
                  <a:pt x="1346597" y="93613"/>
                </a:cubicBezTo>
                <a:cubicBezTo>
                  <a:pt x="1363241" y="99157"/>
                  <a:pt x="1380988" y="106865"/>
                  <a:pt x="1399840" y="116737"/>
                </a:cubicBezTo>
                <a:cubicBezTo>
                  <a:pt x="1407852" y="103963"/>
                  <a:pt x="1414177" y="89613"/>
                  <a:pt x="1418816" y="73689"/>
                </a:cubicBezTo>
                <a:cubicBezTo>
                  <a:pt x="1409266" y="74433"/>
                  <a:pt x="1393099" y="75983"/>
                  <a:pt x="1370317" y="78340"/>
                </a:cubicBezTo>
                <a:cubicBezTo>
                  <a:pt x="1366360" y="79121"/>
                  <a:pt x="1363092" y="79512"/>
                  <a:pt x="1360512" y="79512"/>
                </a:cubicBezTo>
                <a:cubicBezTo>
                  <a:pt x="1357734" y="79512"/>
                  <a:pt x="1351285" y="80293"/>
                  <a:pt x="1341165" y="81856"/>
                </a:cubicBezTo>
                <a:cubicBezTo>
                  <a:pt x="1335943" y="82600"/>
                  <a:pt x="1330908" y="83375"/>
                  <a:pt x="1326059" y="84181"/>
                </a:cubicBezTo>
                <a:lnTo>
                  <a:pt x="1316087" y="64220"/>
                </a:lnTo>
                <a:cubicBezTo>
                  <a:pt x="1332657" y="64220"/>
                  <a:pt x="1346597" y="63848"/>
                  <a:pt x="1357908" y="63103"/>
                </a:cubicBezTo>
                <a:lnTo>
                  <a:pt x="1397629" y="60417"/>
                </a:lnTo>
                <a:lnTo>
                  <a:pt x="1392292" y="57811"/>
                </a:lnTo>
                <a:cubicBezTo>
                  <a:pt x="1388487" y="54623"/>
                  <a:pt x="1385664" y="49256"/>
                  <a:pt x="1383822" y="41709"/>
                </a:cubicBezTo>
                <a:cubicBezTo>
                  <a:pt x="1382433" y="37517"/>
                  <a:pt x="1380573" y="33096"/>
                  <a:pt x="1378242" y="28445"/>
                </a:cubicBezTo>
                <a:cubicBezTo>
                  <a:pt x="1376282" y="25183"/>
                  <a:pt x="1373094" y="21711"/>
                  <a:pt x="1368679" y="18027"/>
                </a:cubicBezTo>
                <a:cubicBezTo>
                  <a:pt x="1364748" y="13364"/>
                  <a:pt x="1363173" y="10282"/>
                  <a:pt x="1363954" y="8781"/>
                </a:cubicBezTo>
                <a:cubicBezTo>
                  <a:pt x="1363954" y="5259"/>
                  <a:pt x="1367842" y="3888"/>
                  <a:pt x="1375619" y="4670"/>
                </a:cubicBezTo>
                <a:close/>
                <a:moveTo>
                  <a:pt x="4497958" y="3498"/>
                </a:moveTo>
                <a:cubicBezTo>
                  <a:pt x="4501307" y="6722"/>
                  <a:pt x="4504804" y="10530"/>
                  <a:pt x="4508450" y="14920"/>
                </a:cubicBezTo>
                <a:cubicBezTo>
                  <a:pt x="4511538" y="18815"/>
                  <a:pt x="4514372" y="22052"/>
                  <a:pt x="4516952" y="24631"/>
                </a:cubicBezTo>
                <a:cubicBezTo>
                  <a:pt x="4521950" y="31304"/>
                  <a:pt x="4524449" y="35955"/>
                  <a:pt x="4524449" y="38584"/>
                </a:cubicBezTo>
                <a:cubicBezTo>
                  <a:pt x="4524449" y="44860"/>
                  <a:pt x="4517467" y="46832"/>
                  <a:pt x="4503502" y="44500"/>
                </a:cubicBezTo>
                <a:cubicBezTo>
                  <a:pt x="4500606" y="45263"/>
                  <a:pt x="4495846" y="45632"/>
                  <a:pt x="4489224" y="45607"/>
                </a:cubicBezTo>
                <a:lnTo>
                  <a:pt x="4475293" y="44920"/>
                </a:lnTo>
                <a:lnTo>
                  <a:pt x="4469764" y="47717"/>
                </a:lnTo>
                <a:lnTo>
                  <a:pt x="4464050" y="49738"/>
                </a:lnTo>
                <a:lnTo>
                  <a:pt x="4469364" y="51495"/>
                </a:lnTo>
                <a:cubicBezTo>
                  <a:pt x="4478604" y="54273"/>
                  <a:pt x="4483739" y="57702"/>
                  <a:pt x="4484768" y="61783"/>
                </a:cubicBezTo>
                <a:cubicBezTo>
                  <a:pt x="4484768" y="65602"/>
                  <a:pt x="4482046" y="69069"/>
                  <a:pt x="4476601" y="72182"/>
                </a:cubicBezTo>
                <a:lnTo>
                  <a:pt x="4476601" y="72405"/>
                </a:lnTo>
                <a:cubicBezTo>
                  <a:pt x="4499273" y="72405"/>
                  <a:pt x="4520232" y="71692"/>
                  <a:pt x="4539481" y="70266"/>
                </a:cubicBezTo>
                <a:lnTo>
                  <a:pt x="4558084" y="42026"/>
                </a:lnTo>
                <a:cubicBezTo>
                  <a:pt x="4570015" y="48785"/>
                  <a:pt x="4580843" y="56623"/>
                  <a:pt x="4590566" y="65540"/>
                </a:cubicBezTo>
                <a:cubicBezTo>
                  <a:pt x="4595527" y="69670"/>
                  <a:pt x="4598008" y="74086"/>
                  <a:pt x="4598008" y="78786"/>
                </a:cubicBezTo>
                <a:cubicBezTo>
                  <a:pt x="4596544" y="83164"/>
                  <a:pt x="4590628" y="85353"/>
                  <a:pt x="4580260" y="85353"/>
                </a:cubicBezTo>
                <a:cubicBezTo>
                  <a:pt x="4557762" y="84572"/>
                  <a:pt x="4523209" y="85297"/>
                  <a:pt x="4476601" y="87530"/>
                </a:cubicBezTo>
                <a:lnTo>
                  <a:pt x="4476601" y="102729"/>
                </a:lnTo>
                <a:lnTo>
                  <a:pt x="4502106" y="102878"/>
                </a:lnTo>
                <a:lnTo>
                  <a:pt x="4511520" y="87567"/>
                </a:lnTo>
                <a:cubicBezTo>
                  <a:pt x="4515067" y="87567"/>
                  <a:pt x="4517498" y="88237"/>
                  <a:pt x="4518812" y="89576"/>
                </a:cubicBezTo>
                <a:cubicBezTo>
                  <a:pt x="4521095" y="91102"/>
                  <a:pt x="4525683" y="94550"/>
                  <a:pt x="4532579" y="99920"/>
                </a:cubicBezTo>
                <a:cubicBezTo>
                  <a:pt x="4534092" y="100676"/>
                  <a:pt x="4535996" y="101817"/>
                  <a:pt x="4538290" y="103343"/>
                </a:cubicBezTo>
                <a:cubicBezTo>
                  <a:pt x="4540746" y="104571"/>
                  <a:pt x="4541974" y="105650"/>
                  <a:pt x="4541974" y="106580"/>
                </a:cubicBezTo>
                <a:cubicBezTo>
                  <a:pt x="4544305" y="108130"/>
                  <a:pt x="4545471" y="109984"/>
                  <a:pt x="4545471" y="112142"/>
                </a:cubicBezTo>
                <a:cubicBezTo>
                  <a:pt x="4545471" y="115801"/>
                  <a:pt x="4542358" y="119577"/>
                  <a:pt x="4536132" y="123472"/>
                </a:cubicBezTo>
                <a:cubicBezTo>
                  <a:pt x="4536132" y="127589"/>
                  <a:pt x="4536132" y="131595"/>
                  <a:pt x="4536132" y="135490"/>
                </a:cubicBezTo>
                <a:cubicBezTo>
                  <a:pt x="4536132" y="137821"/>
                  <a:pt x="4536132" y="142956"/>
                  <a:pt x="4536132" y="150893"/>
                </a:cubicBezTo>
                <a:cubicBezTo>
                  <a:pt x="4536914" y="157851"/>
                  <a:pt x="4537304" y="162831"/>
                  <a:pt x="4537304" y="165832"/>
                </a:cubicBezTo>
                <a:cubicBezTo>
                  <a:pt x="4537304" y="172058"/>
                  <a:pt x="4537304" y="175171"/>
                  <a:pt x="4537304" y="175171"/>
                </a:cubicBezTo>
                <a:cubicBezTo>
                  <a:pt x="4537304" y="178507"/>
                  <a:pt x="4535835" y="181645"/>
                  <a:pt x="4532895" y="184584"/>
                </a:cubicBezTo>
                <a:cubicBezTo>
                  <a:pt x="4532114" y="184584"/>
                  <a:pt x="4531227" y="185080"/>
                  <a:pt x="4530235" y="186073"/>
                </a:cubicBezTo>
                <a:cubicBezTo>
                  <a:pt x="4526837" y="188640"/>
                  <a:pt x="4524908" y="189552"/>
                  <a:pt x="4524449" y="188807"/>
                </a:cubicBezTo>
                <a:cubicBezTo>
                  <a:pt x="4527761" y="189626"/>
                  <a:pt x="4531804" y="192416"/>
                  <a:pt x="4536579" y="197179"/>
                </a:cubicBezTo>
                <a:cubicBezTo>
                  <a:pt x="4544057" y="203157"/>
                  <a:pt x="4547412" y="207647"/>
                  <a:pt x="4546643" y="210648"/>
                </a:cubicBezTo>
                <a:cubicBezTo>
                  <a:pt x="4546643" y="212856"/>
                  <a:pt x="4545956" y="214511"/>
                  <a:pt x="4544583" y="215615"/>
                </a:cubicBezTo>
                <a:lnTo>
                  <a:pt x="4543996" y="215772"/>
                </a:lnTo>
                <a:lnTo>
                  <a:pt x="4555247" y="222410"/>
                </a:lnTo>
                <a:cubicBezTo>
                  <a:pt x="4560407" y="225718"/>
                  <a:pt x="4565762" y="229406"/>
                  <a:pt x="4571312" y="233474"/>
                </a:cubicBezTo>
                <a:cubicBezTo>
                  <a:pt x="4578989" y="240283"/>
                  <a:pt x="4582046" y="245647"/>
                  <a:pt x="4580483" y="249566"/>
                </a:cubicBezTo>
                <a:cubicBezTo>
                  <a:pt x="4580483" y="253721"/>
                  <a:pt x="4574623" y="255799"/>
                  <a:pt x="4562903" y="255799"/>
                </a:cubicBezTo>
                <a:cubicBezTo>
                  <a:pt x="4555908" y="255799"/>
                  <a:pt x="4544665" y="255799"/>
                  <a:pt x="4529175" y="255799"/>
                </a:cubicBezTo>
                <a:cubicBezTo>
                  <a:pt x="4475510" y="258130"/>
                  <a:pt x="4429268" y="260462"/>
                  <a:pt x="4390448" y="262794"/>
                </a:cubicBezTo>
                <a:cubicBezTo>
                  <a:pt x="4381878" y="264356"/>
                  <a:pt x="4368614" y="265522"/>
                  <a:pt x="4350655" y="266291"/>
                </a:cubicBezTo>
                <a:lnTo>
                  <a:pt x="4342209" y="246311"/>
                </a:lnTo>
                <a:cubicBezTo>
                  <a:pt x="4353991" y="247898"/>
                  <a:pt x="4366028" y="248301"/>
                  <a:pt x="4378319" y="247520"/>
                </a:cubicBezTo>
                <a:cubicBezTo>
                  <a:pt x="4381531" y="247508"/>
                  <a:pt x="4383863" y="247501"/>
                  <a:pt x="4385314" y="247501"/>
                </a:cubicBezTo>
                <a:cubicBezTo>
                  <a:pt x="4391540" y="246720"/>
                  <a:pt x="4401834" y="246329"/>
                  <a:pt x="4416195" y="246329"/>
                </a:cubicBezTo>
                <a:cubicBezTo>
                  <a:pt x="4428598" y="245561"/>
                  <a:pt x="4437013" y="245176"/>
                  <a:pt x="4441440" y="245176"/>
                </a:cubicBezTo>
                <a:lnTo>
                  <a:pt x="4441440" y="221940"/>
                </a:lnTo>
                <a:cubicBezTo>
                  <a:pt x="4440188" y="221940"/>
                  <a:pt x="4436039" y="222331"/>
                  <a:pt x="4428995" y="223112"/>
                </a:cubicBezTo>
                <a:cubicBezTo>
                  <a:pt x="4422545" y="223112"/>
                  <a:pt x="4417894" y="223112"/>
                  <a:pt x="4415042" y="223112"/>
                </a:cubicBezTo>
                <a:cubicBezTo>
                  <a:pt x="4401251" y="224650"/>
                  <a:pt x="4391124" y="226207"/>
                  <a:pt x="4384662" y="227782"/>
                </a:cubicBezTo>
                <a:lnTo>
                  <a:pt x="4377221" y="208974"/>
                </a:lnTo>
                <a:cubicBezTo>
                  <a:pt x="4395688" y="208974"/>
                  <a:pt x="4407278" y="208589"/>
                  <a:pt x="4411991" y="207820"/>
                </a:cubicBezTo>
                <a:cubicBezTo>
                  <a:pt x="4421764" y="207820"/>
                  <a:pt x="4431581" y="207510"/>
                  <a:pt x="4441440" y="206890"/>
                </a:cubicBezTo>
                <a:lnTo>
                  <a:pt x="4441440" y="186910"/>
                </a:lnTo>
                <a:lnTo>
                  <a:pt x="4417256" y="189068"/>
                </a:lnTo>
                <a:cubicBezTo>
                  <a:pt x="4415941" y="193037"/>
                  <a:pt x="4411166" y="197768"/>
                  <a:pt x="4402931" y="203262"/>
                </a:cubicBezTo>
                <a:cubicBezTo>
                  <a:pt x="4402931" y="203262"/>
                  <a:pt x="4402410" y="203262"/>
                  <a:pt x="4401368" y="203262"/>
                </a:cubicBezTo>
                <a:cubicBezTo>
                  <a:pt x="4397127" y="204813"/>
                  <a:pt x="4393158" y="205203"/>
                  <a:pt x="4389462" y="204434"/>
                </a:cubicBezTo>
                <a:cubicBezTo>
                  <a:pt x="4385977" y="204434"/>
                  <a:pt x="4384235" y="199740"/>
                  <a:pt x="4384235" y="190351"/>
                </a:cubicBezTo>
                <a:cubicBezTo>
                  <a:pt x="4384235" y="186234"/>
                  <a:pt x="4384625" y="181434"/>
                  <a:pt x="4385407" y="175952"/>
                </a:cubicBezTo>
                <a:cubicBezTo>
                  <a:pt x="4385407" y="174650"/>
                  <a:pt x="4385407" y="173615"/>
                  <a:pt x="4385407" y="172846"/>
                </a:cubicBezTo>
                <a:cubicBezTo>
                  <a:pt x="4385407" y="154168"/>
                  <a:pt x="4385407" y="140934"/>
                  <a:pt x="4385407" y="133146"/>
                </a:cubicBezTo>
                <a:cubicBezTo>
                  <a:pt x="4385407" y="125630"/>
                  <a:pt x="4384625" y="112378"/>
                  <a:pt x="4383063" y="93390"/>
                </a:cubicBezTo>
                <a:cubicBezTo>
                  <a:pt x="4384235" y="102143"/>
                  <a:pt x="4384528" y="103675"/>
                  <a:pt x="4383942" y="97987"/>
                </a:cubicBezTo>
                <a:lnTo>
                  <a:pt x="4383438" y="93352"/>
                </a:lnTo>
                <a:lnTo>
                  <a:pt x="4381221" y="93520"/>
                </a:lnTo>
                <a:cubicBezTo>
                  <a:pt x="4372638" y="93520"/>
                  <a:pt x="4357005" y="94692"/>
                  <a:pt x="4334321" y="97036"/>
                </a:cubicBezTo>
                <a:lnTo>
                  <a:pt x="4325857" y="75884"/>
                </a:lnTo>
                <a:cubicBezTo>
                  <a:pt x="4351951" y="76653"/>
                  <a:pt x="4365346" y="77087"/>
                  <a:pt x="4366040" y="77186"/>
                </a:cubicBezTo>
                <a:lnTo>
                  <a:pt x="4442612" y="73745"/>
                </a:lnTo>
                <a:cubicBezTo>
                  <a:pt x="4442612" y="74439"/>
                  <a:pt x="4442612" y="73360"/>
                  <a:pt x="4442612" y="70508"/>
                </a:cubicBezTo>
                <a:cubicBezTo>
                  <a:pt x="4441831" y="62707"/>
                  <a:pt x="4441440" y="57150"/>
                  <a:pt x="4441440" y="53839"/>
                </a:cubicBezTo>
                <a:cubicBezTo>
                  <a:pt x="4441850" y="53839"/>
                  <a:pt x="4439791" y="54217"/>
                  <a:pt x="4435264" y="54974"/>
                </a:cubicBezTo>
                <a:cubicBezTo>
                  <a:pt x="4423271" y="55767"/>
                  <a:pt x="4411340" y="56164"/>
                  <a:pt x="4399471" y="56164"/>
                </a:cubicBezTo>
                <a:cubicBezTo>
                  <a:pt x="4390864" y="56164"/>
                  <a:pt x="4386560" y="54199"/>
                  <a:pt x="4386560" y="50267"/>
                </a:cubicBezTo>
                <a:cubicBezTo>
                  <a:pt x="4386560" y="46658"/>
                  <a:pt x="4390188" y="44332"/>
                  <a:pt x="4397443" y="43291"/>
                </a:cubicBezTo>
                <a:cubicBezTo>
                  <a:pt x="4402813" y="41753"/>
                  <a:pt x="4409777" y="39824"/>
                  <a:pt x="4418335" y="37505"/>
                </a:cubicBezTo>
                <a:cubicBezTo>
                  <a:pt x="4426235" y="35917"/>
                  <a:pt x="4431705" y="34739"/>
                  <a:pt x="4434743" y="33970"/>
                </a:cubicBezTo>
                <a:cubicBezTo>
                  <a:pt x="4445905" y="31006"/>
                  <a:pt x="4456590" y="27161"/>
                  <a:pt x="4466797" y="22436"/>
                </a:cubicBezTo>
                <a:cubicBezTo>
                  <a:pt x="4467926" y="21866"/>
                  <a:pt x="4469631" y="20818"/>
                  <a:pt x="4471913" y="19292"/>
                </a:cubicBezTo>
                <a:cubicBezTo>
                  <a:pt x="4481922" y="13897"/>
                  <a:pt x="4490603" y="8632"/>
                  <a:pt x="4497958" y="3498"/>
                </a:cubicBezTo>
                <a:close/>
                <a:moveTo>
                  <a:pt x="6030274" y="2326"/>
                </a:moveTo>
                <a:cubicBezTo>
                  <a:pt x="6040704" y="5662"/>
                  <a:pt x="6051878" y="9705"/>
                  <a:pt x="6063797" y="14455"/>
                </a:cubicBezTo>
                <a:cubicBezTo>
                  <a:pt x="6073446" y="19739"/>
                  <a:pt x="6078271" y="23893"/>
                  <a:pt x="6078271" y="26920"/>
                </a:cubicBezTo>
                <a:cubicBezTo>
                  <a:pt x="6078271" y="31521"/>
                  <a:pt x="6074376" y="35769"/>
                  <a:pt x="6066588" y="39663"/>
                </a:cubicBezTo>
                <a:cubicBezTo>
                  <a:pt x="6066588" y="42838"/>
                  <a:pt x="6066588" y="48983"/>
                  <a:pt x="6066588" y="58099"/>
                </a:cubicBezTo>
                <a:cubicBezTo>
                  <a:pt x="6065819" y="67364"/>
                  <a:pt x="6065434" y="73676"/>
                  <a:pt x="6065434" y="77037"/>
                </a:cubicBezTo>
                <a:lnTo>
                  <a:pt x="6073173" y="77317"/>
                </a:lnTo>
                <a:cubicBezTo>
                  <a:pt x="6073495" y="76659"/>
                  <a:pt x="6075313" y="73850"/>
                  <a:pt x="6078624" y="68889"/>
                </a:cubicBezTo>
                <a:cubicBezTo>
                  <a:pt x="6082308" y="63010"/>
                  <a:pt x="6086443" y="57169"/>
                  <a:pt x="6091033" y="51365"/>
                </a:cubicBezTo>
                <a:cubicBezTo>
                  <a:pt x="6094939" y="53374"/>
                  <a:pt x="6099187" y="56288"/>
                  <a:pt x="6103776" y="60108"/>
                </a:cubicBezTo>
                <a:cubicBezTo>
                  <a:pt x="6108687" y="64201"/>
                  <a:pt x="6113084" y="67407"/>
                  <a:pt x="6116966" y="69726"/>
                </a:cubicBezTo>
                <a:cubicBezTo>
                  <a:pt x="6123080" y="74972"/>
                  <a:pt x="6126138" y="79381"/>
                  <a:pt x="6126138" y="82953"/>
                </a:cubicBezTo>
                <a:cubicBezTo>
                  <a:pt x="6126138" y="87455"/>
                  <a:pt x="6121177" y="90203"/>
                  <a:pt x="6111255" y="91195"/>
                </a:cubicBezTo>
                <a:cubicBezTo>
                  <a:pt x="6100886" y="91195"/>
                  <a:pt x="6090816" y="91195"/>
                  <a:pt x="6081043" y="91195"/>
                </a:cubicBezTo>
                <a:cubicBezTo>
                  <a:pt x="6075598" y="91976"/>
                  <a:pt x="6070395" y="92367"/>
                  <a:pt x="6065434" y="92367"/>
                </a:cubicBezTo>
                <a:cubicBezTo>
                  <a:pt x="6065434" y="102698"/>
                  <a:pt x="6065800" y="125996"/>
                  <a:pt x="6066532" y="162260"/>
                </a:cubicBezTo>
                <a:cubicBezTo>
                  <a:pt x="6067350" y="188417"/>
                  <a:pt x="6067760" y="208688"/>
                  <a:pt x="6067760" y="223075"/>
                </a:cubicBezTo>
                <a:cubicBezTo>
                  <a:pt x="6068516" y="240575"/>
                  <a:pt x="6067586" y="252822"/>
                  <a:pt x="6064969" y="259817"/>
                </a:cubicBezTo>
                <a:cubicBezTo>
                  <a:pt x="6062414" y="264890"/>
                  <a:pt x="6058724" y="269447"/>
                  <a:pt x="6053900" y="273491"/>
                </a:cubicBezTo>
                <a:cubicBezTo>
                  <a:pt x="6046570" y="278811"/>
                  <a:pt x="6039681" y="281013"/>
                  <a:pt x="6033232" y="280095"/>
                </a:cubicBezTo>
                <a:cubicBezTo>
                  <a:pt x="6033232" y="280095"/>
                  <a:pt x="6032711" y="279574"/>
                  <a:pt x="6031669" y="278532"/>
                </a:cubicBezTo>
                <a:cubicBezTo>
                  <a:pt x="6029486" y="277441"/>
                  <a:pt x="6027849" y="274749"/>
                  <a:pt x="6026758" y="270458"/>
                </a:cubicBezTo>
                <a:cubicBezTo>
                  <a:pt x="6023260" y="261318"/>
                  <a:pt x="6019260" y="254875"/>
                  <a:pt x="6014758" y="251129"/>
                </a:cubicBezTo>
                <a:cubicBezTo>
                  <a:pt x="6013294" y="248922"/>
                  <a:pt x="6010200" y="246249"/>
                  <a:pt x="6005475" y="243111"/>
                </a:cubicBezTo>
                <a:cubicBezTo>
                  <a:pt x="6000985" y="240420"/>
                  <a:pt x="5998741" y="237536"/>
                  <a:pt x="5998741" y="234460"/>
                </a:cubicBezTo>
                <a:cubicBezTo>
                  <a:pt x="6000117" y="229909"/>
                  <a:pt x="6004390" y="228458"/>
                  <a:pt x="6011559" y="230107"/>
                </a:cubicBezTo>
                <a:cubicBezTo>
                  <a:pt x="6017970" y="230827"/>
                  <a:pt x="6021896" y="231180"/>
                  <a:pt x="6023335" y="231168"/>
                </a:cubicBezTo>
                <a:cubicBezTo>
                  <a:pt x="6024401" y="231168"/>
                  <a:pt x="6026106" y="230777"/>
                  <a:pt x="6028450" y="229996"/>
                </a:cubicBezTo>
                <a:cubicBezTo>
                  <a:pt x="6029753" y="229996"/>
                  <a:pt x="6030404" y="229996"/>
                  <a:pt x="6030404" y="229996"/>
                </a:cubicBezTo>
                <a:cubicBezTo>
                  <a:pt x="6030317" y="230033"/>
                  <a:pt x="6030274" y="229065"/>
                  <a:pt x="6030274" y="227093"/>
                </a:cubicBezTo>
                <a:cubicBezTo>
                  <a:pt x="6031042" y="226300"/>
                  <a:pt x="6031427" y="225723"/>
                  <a:pt x="6031427" y="225363"/>
                </a:cubicBezTo>
                <a:cubicBezTo>
                  <a:pt x="6031427" y="223813"/>
                  <a:pt x="6031427" y="220291"/>
                  <a:pt x="6031427" y="214797"/>
                </a:cubicBezTo>
                <a:cubicBezTo>
                  <a:pt x="6032208" y="197743"/>
                  <a:pt x="6032208" y="181930"/>
                  <a:pt x="6031427" y="167358"/>
                </a:cubicBezTo>
                <a:lnTo>
                  <a:pt x="6031427" y="94692"/>
                </a:lnTo>
                <a:lnTo>
                  <a:pt x="5998871" y="95864"/>
                </a:lnTo>
                <a:cubicBezTo>
                  <a:pt x="5995869" y="95864"/>
                  <a:pt x="5989104" y="96242"/>
                  <a:pt x="5978574" y="96999"/>
                </a:cubicBezTo>
                <a:cubicBezTo>
                  <a:pt x="5973762" y="97793"/>
                  <a:pt x="5969254" y="98190"/>
                  <a:pt x="5965050" y="98190"/>
                </a:cubicBezTo>
                <a:lnTo>
                  <a:pt x="5957887" y="79381"/>
                </a:lnTo>
                <a:cubicBezTo>
                  <a:pt x="5965862" y="80957"/>
                  <a:pt x="5974915" y="81353"/>
                  <a:pt x="5985048" y="80572"/>
                </a:cubicBezTo>
                <a:cubicBezTo>
                  <a:pt x="5989563" y="80572"/>
                  <a:pt x="5992986" y="80572"/>
                  <a:pt x="5995318" y="80572"/>
                </a:cubicBezTo>
                <a:cubicBezTo>
                  <a:pt x="5997649" y="80572"/>
                  <a:pt x="6003578" y="80572"/>
                  <a:pt x="6013103" y="80572"/>
                </a:cubicBezTo>
                <a:cubicBezTo>
                  <a:pt x="6024773" y="79791"/>
                  <a:pt x="6030881" y="79400"/>
                  <a:pt x="6031427" y="79400"/>
                </a:cubicBezTo>
                <a:lnTo>
                  <a:pt x="6031427" y="43253"/>
                </a:lnTo>
                <a:cubicBezTo>
                  <a:pt x="6031427" y="41703"/>
                  <a:pt x="6031427" y="38299"/>
                  <a:pt x="6031427" y="33040"/>
                </a:cubicBezTo>
                <a:cubicBezTo>
                  <a:pt x="6030658" y="22895"/>
                  <a:pt x="6030274" y="12657"/>
                  <a:pt x="6030274" y="2326"/>
                </a:cubicBezTo>
                <a:close/>
                <a:moveTo>
                  <a:pt x="3585232" y="2326"/>
                </a:moveTo>
                <a:cubicBezTo>
                  <a:pt x="3588320" y="5340"/>
                  <a:pt x="3592388" y="9786"/>
                  <a:pt x="3597436" y="15664"/>
                </a:cubicBezTo>
                <a:cubicBezTo>
                  <a:pt x="3599606" y="18554"/>
                  <a:pt x="3601461" y="20768"/>
                  <a:pt x="3602998" y="22306"/>
                </a:cubicBezTo>
                <a:cubicBezTo>
                  <a:pt x="3607996" y="28978"/>
                  <a:pt x="3610496" y="33239"/>
                  <a:pt x="3610496" y="35087"/>
                </a:cubicBezTo>
                <a:cubicBezTo>
                  <a:pt x="3610496" y="42143"/>
                  <a:pt x="3603470" y="44500"/>
                  <a:pt x="3589418" y="42156"/>
                </a:cubicBezTo>
                <a:lnTo>
                  <a:pt x="3530333" y="53205"/>
                </a:lnTo>
                <a:lnTo>
                  <a:pt x="3536082" y="56946"/>
                </a:lnTo>
                <a:cubicBezTo>
                  <a:pt x="3542109" y="60394"/>
                  <a:pt x="3545123" y="63612"/>
                  <a:pt x="3545123" y="66601"/>
                </a:cubicBezTo>
                <a:cubicBezTo>
                  <a:pt x="3545123" y="68387"/>
                  <a:pt x="3544453" y="69950"/>
                  <a:pt x="3543114" y="71289"/>
                </a:cubicBezTo>
                <a:cubicBezTo>
                  <a:pt x="3541018" y="74439"/>
                  <a:pt x="3536298" y="76014"/>
                  <a:pt x="3528956" y="76014"/>
                </a:cubicBezTo>
                <a:cubicBezTo>
                  <a:pt x="3525031" y="79586"/>
                  <a:pt x="3519907" y="83851"/>
                  <a:pt x="3513585" y="88809"/>
                </a:cubicBezTo>
                <a:lnTo>
                  <a:pt x="3493996" y="103528"/>
                </a:lnTo>
                <a:lnTo>
                  <a:pt x="3523729" y="101613"/>
                </a:lnTo>
                <a:cubicBezTo>
                  <a:pt x="3532497" y="100819"/>
                  <a:pt x="3538258" y="100422"/>
                  <a:pt x="3541012" y="100422"/>
                </a:cubicBezTo>
                <a:cubicBezTo>
                  <a:pt x="3546307" y="95771"/>
                  <a:pt x="3551262" y="89985"/>
                  <a:pt x="3555876" y="83065"/>
                </a:cubicBezTo>
                <a:cubicBezTo>
                  <a:pt x="3559721" y="79220"/>
                  <a:pt x="3566684" y="68653"/>
                  <a:pt x="3576767" y="51365"/>
                </a:cubicBezTo>
                <a:cubicBezTo>
                  <a:pt x="3580649" y="54180"/>
                  <a:pt x="3584258" y="57256"/>
                  <a:pt x="3587595" y="60592"/>
                </a:cubicBezTo>
                <a:cubicBezTo>
                  <a:pt x="3594602" y="66049"/>
                  <a:pt x="3600524" y="71196"/>
                  <a:pt x="3605361" y="76033"/>
                </a:cubicBezTo>
                <a:cubicBezTo>
                  <a:pt x="3608784" y="81167"/>
                  <a:pt x="3610496" y="85310"/>
                  <a:pt x="3610496" y="88460"/>
                </a:cubicBezTo>
                <a:cubicBezTo>
                  <a:pt x="3610496" y="88460"/>
                  <a:pt x="3609907" y="89638"/>
                  <a:pt x="3608728" y="91995"/>
                </a:cubicBezTo>
                <a:cubicBezTo>
                  <a:pt x="3606955" y="93793"/>
                  <a:pt x="3601461" y="94692"/>
                  <a:pt x="3592246" y="94692"/>
                </a:cubicBezTo>
                <a:cubicBezTo>
                  <a:pt x="3581046" y="108136"/>
                  <a:pt x="3550555" y="127937"/>
                  <a:pt x="3500772" y="154093"/>
                </a:cubicBezTo>
                <a:cubicBezTo>
                  <a:pt x="3513026" y="154130"/>
                  <a:pt x="3535480" y="153374"/>
                  <a:pt x="3568135" y="151824"/>
                </a:cubicBezTo>
                <a:cubicBezTo>
                  <a:pt x="3580265" y="151067"/>
                  <a:pt x="3588500" y="150472"/>
                  <a:pt x="3592841" y="150038"/>
                </a:cubicBezTo>
                <a:cubicBezTo>
                  <a:pt x="3589356" y="144891"/>
                  <a:pt x="3585338" y="140041"/>
                  <a:pt x="3580786" y="135490"/>
                </a:cubicBezTo>
                <a:cubicBezTo>
                  <a:pt x="3576371" y="130194"/>
                  <a:pt x="3574163" y="126467"/>
                  <a:pt x="3574163" y="124309"/>
                </a:cubicBezTo>
                <a:cubicBezTo>
                  <a:pt x="3577412" y="120812"/>
                  <a:pt x="3582634" y="120731"/>
                  <a:pt x="3589827" y="124067"/>
                </a:cubicBezTo>
                <a:cubicBezTo>
                  <a:pt x="3601709" y="127230"/>
                  <a:pt x="3613770" y="132885"/>
                  <a:pt x="3626011" y="141034"/>
                </a:cubicBezTo>
                <a:cubicBezTo>
                  <a:pt x="3633378" y="148413"/>
                  <a:pt x="3638308" y="155817"/>
                  <a:pt x="3640801" y="163246"/>
                </a:cubicBezTo>
                <a:cubicBezTo>
                  <a:pt x="3642388" y="169212"/>
                  <a:pt x="3641830" y="175004"/>
                  <a:pt x="3639126" y="180622"/>
                </a:cubicBezTo>
                <a:cubicBezTo>
                  <a:pt x="3633645" y="187927"/>
                  <a:pt x="3628547" y="191579"/>
                  <a:pt x="3623834" y="191579"/>
                </a:cubicBezTo>
                <a:cubicBezTo>
                  <a:pt x="3612325" y="193142"/>
                  <a:pt x="3605144" y="188411"/>
                  <a:pt x="3602291" y="177385"/>
                </a:cubicBezTo>
                <a:cubicBezTo>
                  <a:pt x="3601448" y="174793"/>
                  <a:pt x="3600313" y="170657"/>
                  <a:pt x="3598887" y="164976"/>
                </a:cubicBezTo>
                <a:lnTo>
                  <a:pt x="3598217" y="163562"/>
                </a:lnTo>
                <a:lnTo>
                  <a:pt x="3552807" y="171336"/>
                </a:lnTo>
                <a:lnTo>
                  <a:pt x="3564973" y="179840"/>
                </a:lnTo>
                <a:cubicBezTo>
                  <a:pt x="3564973" y="183549"/>
                  <a:pt x="3562250" y="186959"/>
                  <a:pt x="3556806" y="190072"/>
                </a:cubicBezTo>
                <a:cubicBezTo>
                  <a:pt x="3556806" y="190482"/>
                  <a:pt x="3557190" y="201600"/>
                  <a:pt x="3557959" y="223429"/>
                </a:cubicBezTo>
                <a:cubicBezTo>
                  <a:pt x="3557959" y="232507"/>
                  <a:pt x="3557959" y="240550"/>
                  <a:pt x="3557959" y="247557"/>
                </a:cubicBezTo>
                <a:cubicBezTo>
                  <a:pt x="3557959" y="259042"/>
                  <a:pt x="3551994" y="268201"/>
                  <a:pt x="3540063" y="275035"/>
                </a:cubicBezTo>
                <a:cubicBezTo>
                  <a:pt x="3534345" y="279326"/>
                  <a:pt x="3529471" y="280696"/>
                  <a:pt x="3525440" y="279146"/>
                </a:cubicBezTo>
                <a:cubicBezTo>
                  <a:pt x="3523977" y="279146"/>
                  <a:pt x="3521930" y="277180"/>
                  <a:pt x="3519301" y="273249"/>
                </a:cubicBezTo>
                <a:cubicBezTo>
                  <a:pt x="3519301" y="272319"/>
                  <a:pt x="3518911" y="271078"/>
                  <a:pt x="3518129" y="269528"/>
                </a:cubicBezTo>
                <a:cubicBezTo>
                  <a:pt x="3518129" y="267779"/>
                  <a:pt x="3518129" y="266905"/>
                  <a:pt x="3518129" y="266905"/>
                </a:cubicBezTo>
                <a:cubicBezTo>
                  <a:pt x="3516876" y="263122"/>
                  <a:pt x="3514098" y="259079"/>
                  <a:pt x="3509795" y="254775"/>
                </a:cubicBezTo>
                <a:cubicBezTo>
                  <a:pt x="3509286" y="254230"/>
                  <a:pt x="3507711" y="253076"/>
                  <a:pt x="3505070" y="251315"/>
                </a:cubicBezTo>
                <a:cubicBezTo>
                  <a:pt x="3503606" y="249120"/>
                  <a:pt x="3502192" y="247675"/>
                  <a:pt x="3500828" y="246981"/>
                </a:cubicBezTo>
                <a:cubicBezTo>
                  <a:pt x="3499811" y="245964"/>
                  <a:pt x="3498447" y="244599"/>
                  <a:pt x="3496735" y="242888"/>
                </a:cubicBezTo>
                <a:cubicBezTo>
                  <a:pt x="3494664" y="239775"/>
                  <a:pt x="3493628" y="237214"/>
                  <a:pt x="3493628" y="235205"/>
                </a:cubicBezTo>
                <a:cubicBezTo>
                  <a:pt x="3496679" y="231720"/>
                  <a:pt x="3501566" y="231149"/>
                  <a:pt x="3508288" y="233493"/>
                </a:cubicBezTo>
                <a:cubicBezTo>
                  <a:pt x="3508672" y="233493"/>
                  <a:pt x="3509869" y="233493"/>
                  <a:pt x="3511878" y="233493"/>
                </a:cubicBezTo>
                <a:cubicBezTo>
                  <a:pt x="3514210" y="234274"/>
                  <a:pt x="3515928" y="234665"/>
                  <a:pt x="3517032" y="234665"/>
                </a:cubicBezTo>
                <a:cubicBezTo>
                  <a:pt x="3520194" y="234665"/>
                  <a:pt x="3522551" y="234274"/>
                  <a:pt x="3524101" y="233493"/>
                </a:cubicBezTo>
                <a:cubicBezTo>
                  <a:pt x="3524014" y="233493"/>
                  <a:pt x="3523971" y="231174"/>
                  <a:pt x="3523971" y="226535"/>
                </a:cubicBezTo>
                <a:lnTo>
                  <a:pt x="3523971" y="191523"/>
                </a:lnTo>
                <a:cubicBezTo>
                  <a:pt x="3523971" y="183735"/>
                  <a:pt x="3523971" y="178699"/>
                  <a:pt x="3523971" y="176417"/>
                </a:cubicBezTo>
                <a:cubicBezTo>
                  <a:pt x="3517931" y="177968"/>
                  <a:pt x="3508995" y="179878"/>
                  <a:pt x="3497163" y="182147"/>
                </a:cubicBezTo>
                <a:cubicBezTo>
                  <a:pt x="3490739" y="182953"/>
                  <a:pt x="3485939" y="183747"/>
                  <a:pt x="3482764" y="184529"/>
                </a:cubicBezTo>
                <a:cubicBezTo>
                  <a:pt x="3479018" y="185273"/>
                  <a:pt x="3474950" y="186370"/>
                  <a:pt x="3470560" y="187821"/>
                </a:cubicBezTo>
                <a:cubicBezTo>
                  <a:pt x="3466492" y="190265"/>
                  <a:pt x="3461971" y="191902"/>
                  <a:pt x="3456998" y="192733"/>
                </a:cubicBezTo>
                <a:cubicBezTo>
                  <a:pt x="3452992" y="193526"/>
                  <a:pt x="3448856" y="189936"/>
                  <a:pt x="3444589" y="181961"/>
                </a:cubicBezTo>
                <a:cubicBezTo>
                  <a:pt x="3444589" y="181589"/>
                  <a:pt x="3444459" y="181273"/>
                  <a:pt x="3444199" y="181013"/>
                </a:cubicBezTo>
                <a:cubicBezTo>
                  <a:pt x="3440862" y="176014"/>
                  <a:pt x="3437880" y="169534"/>
                  <a:pt x="3435251" y="161572"/>
                </a:cubicBezTo>
                <a:cubicBezTo>
                  <a:pt x="3452949" y="159811"/>
                  <a:pt x="3468681" y="154726"/>
                  <a:pt x="3482448" y="146317"/>
                </a:cubicBezTo>
                <a:cubicBezTo>
                  <a:pt x="3496016" y="138032"/>
                  <a:pt x="3510638" y="128606"/>
                  <a:pt x="3526315" y="118040"/>
                </a:cubicBezTo>
                <a:cubicBezTo>
                  <a:pt x="3524268" y="118821"/>
                  <a:pt x="3519481" y="120247"/>
                  <a:pt x="3511953" y="122318"/>
                </a:cubicBezTo>
                <a:cubicBezTo>
                  <a:pt x="3496363" y="127255"/>
                  <a:pt x="3486776" y="129723"/>
                  <a:pt x="3483192" y="129723"/>
                </a:cubicBezTo>
                <a:cubicBezTo>
                  <a:pt x="3483229" y="129723"/>
                  <a:pt x="3481902" y="130727"/>
                  <a:pt x="3479211" y="132736"/>
                </a:cubicBezTo>
                <a:cubicBezTo>
                  <a:pt x="3474337" y="135167"/>
                  <a:pt x="3470895" y="136885"/>
                  <a:pt x="3468886" y="137890"/>
                </a:cubicBezTo>
                <a:cubicBezTo>
                  <a:pt x="3465698" y="137890"/>
                  <a:pt x="3461444" y="135217"/>
                  <a:pt x="3456124" y="129871"/>
                </a:cubicBezTo>
                <a:cubicBezTo>
                  <a:pt x="3455342" y="129102"/>
                  <a:pt x="3454424" y="128197"/>
                  <a:pt x="3453370" y="127155"/>
                </a:cubicBezTo>
                <a:cubicBezTo>
                  <a:pt x="3452415" y="125221"/>
                  <a:pt x="3451157" y="122697"/>
                  <a:pt x="3449594" y="119584"/>
                </a:cubicBezTo>
                <a:cubicBezTo>
                  <a:pt x="3447312" y="115032"/>
                  <a:pt x="3445253" y="110480"/>
                  <a:pt x="3443417" y="105929"/>
                </a:cubicBezTo>
                <a:cubicBezTo>
                  <a:pt x="3453860" y="103982"/>
                  <a:pt x="3463112" y="99715"/>
                  <a:pt x="3471174" y="93129"/>
                </a:cubicBezTo>
                <a:cubicBezTo>
                  <a:pt x="3484023" y="81781"/>
                  <a:pt x="3494230" y="69460"/>
                  <a:pt x="3501795" y="56164"/>
                </a:cubicBezTo>
                <a:cubicBezTo>
                  <a:pt x="3488091" y="57727"/>
                  <a:pt x="3472551" y="58508"/>
                  <a:pt x="3455175" y="58508"/>
                </a:cubicBezTo>
                <a:cubicBezTo>
                  <a:pt x="3452831" y="58508"/>
                  <a:pt x="3451275" y="58508"/>
                  <a:pt x="3450505" y="58508"/>
                </a:cubicBezTo>
                <a:cubicBezTo>
                  <a:pt x="3445011" y="58508"/>
                  <a:pt x="3442264" y="56536"/>
                  <a:pt x="3442264" y="52592"/>
                </a:cubicBezTo>
                <a:cubicBezTo>
                  <a:pt x="3442264" y="48959"/>
                  <a:pt x="3446518" y="46608"/>
                  <a:pt x="3455026" y="45542"/>
                </a:cubicBezTo>
                <a:cubicBezTo>
                  <a:pt x="3457358" y="45542"/>
                  <a:pt x="3461327" y="45194"/>
                  <a:pt x="3466932" y="44500"/>
                </a:cubicBezTo>
                <a:cubicBezTo>
                  <a:pt x="3469500" y="43644"/>
                  <a:pt x="3471676" y="43216"/>
                  <a:pt x="3473462" y="43216"/>
                </a:cubicBezTo>
                <a:cubicBezTo>
                  <a:pt x="3492462" y="40178"/>
                  <a:pt x="3510117" y="35942"/>
                  <a:pt x="3526426" y="30510"/>
                </a:cubicBezTo>
                <a:cubicBezTo>
                  <a:pt x="3538543" y="27484"/>
                  <a:pt x="3551305" y="22616"/>
                  <a:pt x="3564712" y="15906"/>
                </a:cubicBezTo>
                <a:cubicBezTo>
                  <a:pt x="3565481" y="15137"/>
                  <a:pt x="3566951" y="14207"/>
                  <a:pt x="3569121" y="13116"/>
                </a:cubicBezTo>
                <a:cubicBezTo>
                  <a:pt x="3570250" y="12558"/>
                  <a:pt x="3575620" y="8961"/>
                  <a:pt x="3585232" y="2326"/>
                </a:cubicBezTo>
                <a:close/>
                <a:moveTo>
                  <a:pt x="2290985" y="1172"/>
                </a:moveTo>
                <a:cubicBezTo>
                  <a:pt x="2297149" y="4856"/>
                  <a:pt x="2306501" y="10610"/>
                  <a:pt x="2319040" y="18436"/>
                </a:cubicBezTo>
                <a:cubicBezTo>
                  <a:pt x="2319213" y="18610"/>
                  <a:pt x="2319436" y="18697"/>
                  <a:pt x="2319709" y="18697"/>
                </a:cubicBezTo>
                <a:cubicBezTo>
                  <a:pt x="2322289" y="19999"/>
                  <a:pt x="2324807" y="21872"/>
                  <a:pt x="2327262" y="24315"/>
                </a:cubicBezTo>
                <a:cubicBezTo>
                  <a:pt x="2330140" y="26237"/>
                  <a:pt x="2331578" y="28662"/>
                  <a:pt x="2331578" y="31589"/>
                </a:cubicBezTo>
                <a:cubicBezTo>
                  <a:pt x="2331578" y="35843"/>
                  <a:pt x="2327479" y="38888"/>
                  <a:pt x="2319281" y="40723"/>
                </a:cubicBezTo>
                <a:lnTo>
                  <a:pt x="2318742" y="40370"/>
                </a:lnTo>
                <a:cubicBezTo>
                  <a:pt x="2339937" y="65385"/>
                  <a:pt x="2362615" y="83933"/>
                  <a:pt x="2386775" y="96013"/>
                </a:cubicBezTo>
                <a:cubicBezTo>
                  <a:pt x="2403878" y="104558"/>
                  <a:pt x="2422066" y="110766"/>
                  <a:pt x="2441339" y="114635"/>
                </a:cubicBezTo>
                <a:cubicBezTo>
                  <a:pt x="2447081" y="116545"/>
                  <a:pt x="2450573" y="118740"/>
                  <a:pt x="2451813" y="121221"/>
                </a:cubicBezTo>
                <a:cubicBezTo>
                  <a:pt x="2451813" y="125810"/>
                  <a:pt x="2448210" y="128625"/>
                  <a:pt x="2441004" y="129667"/>
                </a:cubicBezTo>
                <a:cubicBezTo>
                  <a:pt x="2432149" y="133350"/>
                  <a:pt x="2424038" y="137648"/>
                  <a:pt x="2416671" y="142559"/>
                </a:cubicBezTo>
                <a:cubicBezTo>
                  <a:pt x="2416621" y="142559"/>
                  <a:pt x="2416355" y="143043"/>
                  <a:pt x="2415871" y="144010"/>
                </a:cubicBezTo>
                <a:cubicBezTo>
                  <a:pt x="2413949" y="144977"/>
                  <a:pt x="2412659" y="145790"/>
                  <a:pt x="2412001" y="146447"/>
                </a:cubicBezTo>
                <a:cubicBezTo>
                  <a:pt x="2408888" y="148518"/>
                  <a:pt x="2405794" y="149554"/>
                  <a:pt x="2402718" y="149554"/>
                </a:cubicBezTo>
                <a:cubicBezTo>
                  <a:pt x="2398043" y="149554"/>
                  <a:pt x="2392232" y="147222"/>
                  <a:pt x="2385287" y="142559"/>
                </a:cubicBezTo>
                <a:cubicBezTo>
                  <a:pt x="2354603" y="121587"/>
                  <a:pt x="2329619" y="91232"/>
                  <a:pt x="2310333" y="51495"/>
                </a:cubicBezTo>
                <a:cubicBezTo>
                  <a:pt x="2303053" y="66849"/>
                  <a:pt x="2295438" y="79282"/>
                  <a:pt x="2287488" y="88795"/>
                </a:cubicBezTo>
                <a:cubicBezTo>
                  <a:pt x="2259037" y="121984"/>
                  <a:pt x="2221849" y="146887"/>
                  <a:pt x="2175923" y="163507"/>
                </a:cubicBezTo>
                <a:cubicBezTo>
                  <a:pt x="2168308" y="164325"/>
                  <a:pt x="2164500" y="163153"/>
                  <a:pt x="2164500" y="159991"/>
                </a:cubicBezTo>
                <a:cubicBezTo>
                  <a:pt x="2164500" y="157014"/>
                  <a:pt x="2167043" y="154000"/>
                  <a:pt x="2172128" y="150949"/>
                </a:cubicBezTo>
                <a:cubicBezTo>
                  <a:pt x="2178626" y="147340"/>
                  <a:pt x="2186359" y="142168"/>
                  <a:pt x="2195326" y="135434"/>
                </a:cubicBezTo>
                <a:cubicBezTo>
                  <a:pt x="2221036" y="117525"/>
                  <a:pt x="2241500" y="97458"/>
                  <a:pt x="2256718" y="75233"/>
                </a:cubicBezTo>
                <a:cubicBezTo>
                  <a:pt x="2265375" y="62049"/>
                  <a:pt x="2273548" y="46987"/>
                  <a:pt x="2281237" y="30045"/>
                </a:cubicBezTo>
                <a:cubicBezTo>
                  <a:pt x="2281237" y="29350"/>
                  <a:pt x="2282074" y="26504"/>
                  <a:pt x="2283749" y="21506"/>
                </a:cubicBezTo>
                <a:cubicBezTo>
                  <a:pt x="2286080" y="14499"/>
                  <a:pt x="2288493" y="7721"/>
                  <a:pt x="2290985" y="1172"/>
                </a:cubicBezTo>
                <a:close/>
                <a:moveTo>
                  <a:pt x="4130613" y="0"/>
                </a:moveTo>
                <a:cubicBezTo>
                  <a:pt x="4143350" y="5805"/>
                  <a:pt x="4153024" y="10170"/>
                  <a:pt x="4159634" y="13097"/>
                </a:cubicBezTo>
                <a:cubicBezTo>
                  <a:pt x="4161730" y="14139"/>
                  <a:pt x="4163913" y="15423"/>
                  <a:pt x="4166183" y="16948"/>
                </a:cubicBezTo>
                <a:cubicBezTo>
                  <a:pt x="4168663" y="18164"/>
                  <a:pt x="4169903" y="19243"/>
                  <a:pt x="4169903" y="20185"/>
                </a:cubicBezTo>
                <a:cubicBezTo>
                  <a:pt x="4172235" y="21748"/>
                  <a:pt x="4173401" y="23993"/>
                  <a:pt x="4173401" y="26920"/>
                </a:cubicBezTo>
                <a:cubicBezTo>
                  <a:pt x="4173401" y="31050"/>
                  <a:pt x="4169240" y="34361"/>
                  <a:pt x="4160918" y="36854"/>
                </a:cubicBezTo>
                <a:cubicBezTo>
                  <a:pt x="4159591" y="40823"/>
                  <a:pt x="4157421" y="46956"/>
                  <a:pt x="4154407" y="55253"/>
                </a:cubicBezTo>
                <a:cubicBezTo>
                  <a:pt x="4152063" y="59941"/>
                  <a:pt x="4150612" y="61758"/>
                  <a:pt x="4150054" y="60704"/>
                </a:cubicBezTo>
                <a:cubicBezTo>
                  <a:pt x="4179435" y="59959"/>
                  <a:pt x="4200035" y="59246"/>
                  <a:pt x="4211854" y="58564"/>
                </a:cubicBezTo>
                <a:cubicBezTo>
                  <a:pt x="4211854" y="58564"/>
                  <a:pt x="4218502" y="49157"/>
                  <a:pt x="4231797" y="30343"/>
                </a:cubicBezTo>
                <a:cubicBezTo>
                  <a:pt x="4236671" y="33319"/>
                  <a:pt x="4241434" y="36755"/>
                  <a:pt x="4246085" y="40649"/>
                </a:cubicBezTo>
                <a:cubicBezTo>
                  <a:pt x="4252311" y="44519"/>
                  <a:pt x="4256987" y="48016"/>
                  <a:pt x="4260112" y="51141"/>
                </a:cubicBezTo>
                <a:cubicBezTo>
                  <a:pt x="4267677" y="56189"/>
                  <a:pt x="4271460" y="61237"/>
                  <a:pt x="4271460" y="66285"/>
                </a:cubicBezTo>
                <a:cubicBezTo>
                  <a:pt x="4269860" y="69460"/>
                  <a:pt x="4266133" y="71537"/>
                  <a:pt x="4260279" y="72517"/>
                </a:cubicBezTo>
                <a:cubicBezTo>
                  <a:pt x="4258345" y="72517"/>
                  <a:pt x="4256993" y="72517"/>
                  <a:pt x="4256224" y="72517"/>
                </a:cubicBezTo>
                <a:cubicBezTo>
                  <a:pt x="4242209" y="72517"/>
                  <a:pt x="4230142" y="72517"/>
                  <a:pt x="4220021" y="72517"/>
                </a:cubicBezTo>
                <a:cubicBezTo>
                  <a:pt x="4217132" y="72517"/>
                  <a:pt x="4211879" y="72901"/>
                  <a:pt x="4204264" y="73670"/>
                </a:cubicBezTo>
                <a:cubicBezTo>
                  <a:pt x="4178418" y="74452"/>
                  <a:pt x="4158760" y="75555"/>
                  <a:pt x="4145291" y="76982"/>
                </a:cubicBezTo>
                <a:cubicBezTo>
                  <a:pt x="4138792" y="89967"/>
                  <a:pt x="4131822" y="101272"/>
                  <a:pt x="4124381" y="110896"/>
                </a:cubicBezTo>
                <a:lnTo>
                  <a:pt x="4183521" y="108775"/>
                </a:lnTo>
                <a:cubicBezTo>
                  <a:pt x="4183819" y="108167"/>
                  <a:pt x="4185698" y="105693"/>
                  <a:pt x="4189158" y="101352"/>
                </a:cubicBezTo>
                <a:cubicBezTo>
                  <a:pt x="4191304" y="98475"/>
                  <a:pt x="4193983" y="95039"/>
                  <a:pt x="4197195" y="91046"/>
                </a:cubicBezTo>
                <a:cubicBezTo>
                  <a:pt x="4200122" y="93129"/>
                  <a:pt x="4202026" y="94395"/>
                  <a:pt x="4202906" y="94841"/>
                </a:cubicBezTo>
                <a:cubicBezTo>
                  <a:pt x="4204891" y="95833"/>
                  <a:pt x="4209889" y="99132"/>
                  <a:pt x="4217901" y="104738"/>
                </a:cubicBezTo>
                <a:cubicBezTo>
                  <a:pt x="4227153" y="112477"/>
                  <a:pt x="4231388" y="117835"/>
                  <a:pt x="4230607" y="120812"/>
                </a:cubicBezTo>
                <a:cubicBezTo>
                  <a:pt x="4230607" y="124929"/>
                  <a:pt x="4226713" y="129301"/>
                  <a:pt x="4218924" y="133927"/>
                </a:cubicBezTo>
                <a:cubicBezTo>
                  <a:pt x="4219668" y="145808"/>
                  <a:pt x="4220431" y="161845"/>
                  <a:pt x="4221212" y="182036"/>
                </a:cubicBezTo>
                <a:cubicBezTo>
                  <a:pt x="4222799" y="206642"/>
                  <a:pt x="4223593" y="221866"/>
                  <a:pt x="4223593" y="227707"/>
                </a:cubicBezTo>
                <a:cubicBezTo>
                  <a:pt x="4223593" y="231676"/>
                  <a:pt x="4223209" y="236389"/>
                  <a:pt x="4222440" y="241846"/>
                </a:cubicBezTo>
                <a:cubicBezTo>
                  <a:pt x="4222440" y="244872"/>
                  <a:pt x="4222440" y="246925"/>
                  <a:pt x="4222440" y="248004"/>
                </a:cubicBezTo>
                <a:cubicBezTo>
                  <a:pt x="4220666" y="255048"/>
                  <a:pt x="4217225" y="261553"/>
                  <a:pt x="4212115" y="267519"/>
                </a:cubicBezTo>
                <a:cubicBezTo>
                  <a:pt x="4211023" y="268635"/>
                  <a:pt x="4209690" y="269584"/>
                  <a:pt x="4208115" y="270365"/>
                </a:cubicBezTo>
                <a:cubicBezTo>
                  <a:pt x="4204903" y="273577"/>
                  <a:pt x="4201933" y="275642"/>
                  <a:pt x="4199204" y="276560"/>
                </a:cubicBezTo>
                <a:cubicBezTo>
                  <a:pt x="4194652" y="279053"/>
                  <a:pt x="4190864" y="279915"/>
                  <a:pt x="4187837" y="279146"/>
                </a:cubicBezTo>
                <a:cubicBezTo>
                  <a:pt x="4184055" y="279146"/>
                  <a:pt x="4181580" y="276827"/>
                  <a:pt x="4180414" y="272188"/>
                </a:cubicBezTo>
                <a:cubicBezTo>
                  <a:pt x="4176074" y="264226"/>
                  <a:pt x="4171559" y="257907"/>
                  <a:pt x="4166871" y="253231"/>
                </a:cubicBezTo>
                <a:cubicBezTo>
                  <a:pt x="4166201" y="251880"/>
                  <a:pt x="4164062" y="250125"/>
                  <a:pt x="4160453" y="247967"/>
                </a:cubicBezTo>
                <a:cubicBezTo>
                  <a:pt x="4155765" y="243278"/>
                  <a:pt x="4153421" y="239806"/>
                  <a:pt x="4153421" y="237549"/>
                </a:cubicBezTo>
                <a:cubicBezTo>
                  <a:pt x="4155343" y="235626"/>
                  <a:pt x="4159858" y="234665"/>
                  <a:pt x="4166964" y="234665"/>
                </a:cubicBezTo>
                <a:cubicBezTo>
                  <a:pt x="4167745" y="235446"/>
                  <a:pt x="4169662" y="235837"/>
                  <a:pt x="4172713" y="235837"/>
                </a:cubicBezTo>
                <a:cubicBezTo>
                  <a:pt x="4175825" y="236606"/>
                  <a:pt x="4178368" y="236990"/>
                  <a:pt x="4180340" y="236990"/>
                </a:cubicBezTo>
                <a:cubicBezTo>
                  <a:pt x="4183503" y="236990"/>
                  <a:pt x="4185034" y="237015"/>
                  <a:pt x="4184935" y="237065"/>
                </a:cubicBezTo>
                <a:cubicBezTo>
                  <a:pt x="4184935" y="237065"/>
                  <a:pt x="4184935" y="236978"/>
                  <a:pt x="4184935" y="236804"/>
                </a:cubicBezTo>
                <a:cubicBezTo>
                  <a:pt x="4185716" y="234485"/>
                  <a:pt x="4186107" y="232228"/>
                  <a:pt x="4186107" y="230033"/>
                </a:cubicBezTo>
                <a:cubicBezTo>
                  <a:pt x="4186107" y="228482"/>
                  <a:pt x="4186107" y="223813"/>
                  <a:pt x="4186107" y="216024"/>
                </a:cubicBezTo>
                <a:cubicBezTo>
                  <a:pt x="4186107" y="180380"/>
                  <a:pt x="4185394" y="149666"/>
                  <a:pt x="4183968" y="123881"/>
                </a:cubicBezTo>
                <a:lnTo>
                  <a:pt x="4123209" y="127211"/>
                </a:lnTo>
                <a:cubicBezTo>
                  <a:pt x="4123209" y="129617"/>
                  <a:pt x="4123209" y="137412"/>
                  <a:pt x="4123209" y="150596"/>
                </a:cubicBezTo>
                <a:cubicBezTo>
                  <a:pt x="4121633" y="150608"/>
                  <a:pt x="4124213" y="150614"/>
                  <a:pt x="4130948" y="150614"/>
                </a:cubicBezTo>
                <a:cubicBezTo>
                  <a:pt x="4134830" y="149833"/>
                  <a:pt x="4138451" y="149442"/>
                  <a:pt x="4141812" y="149442"/>
                </a:cubicBezTo>
                <a:cubicBezTo>
                  <a:pt x="4153123" y="149442"/>
                  <a:pt x="4163733" y="147880"/>
                  <a:pt x="4173643" y="144754"/>
                </a:cubicBezTo>
                <a:cubicBezTo>
                  <a:pt x="4179708" y="152258"/>
                  <a:pt x="4182740" y="157231"/>
                  <a:pt x="4182740" y="159674"/>
                </a:cubicBezTo>
                <a:cubicBezTo>
                  <a:pt x="4181041" y="163048"/>
                  <a:pt x="4177723" y="164734"/>
                  <a:pt x="4172787" y="164734"/>
                </a:cubicBezTo>
                <a:cubicBezTo>
                  <a:pt x="4170443" y="165516"/>
                  <a:pt x="4167125" y="165906"/>
                  <a:pt x="4162834" y="165906"/>
                </a:cubicBezTo>
                <a:cubicBezTo>
                  <a:pt x="4158159" y="165906"/>
                  <a:pt x="4152063" y="165906"/>
                  <a:pt x="4144547" y="165906"/>
                </a:cubicBezTo>
                <a:cubicBezTo>
                  <a:pt x="4137502" y="166688"/>
                  <a:pt x="4130390" y="167078"/>
                  <a:pt x="4123209" y="167078"/>
                </a:cubicBezTo>
                <a:lnTo>
                  <a:pt x="4123209" y="190296"/>
                </a:lnTo>
                <a:cubicBezTo>
                  <a:pt x="4122378" y="190296"/>
                  <a:pt x="4123438" y="190296"/>
                  <a:pt x="4126390" y="190296"/>
                </a:cubicBezTo>
                <a:cubicBezTo>
                  <a:pt x="4131835" y="189527"/>
                  <a:pt x="4136678" y="189142"/>
                  <a:pt x="4140919" y="189142"/>
                </a:cubicBezTo>
                <a:cubicBezTo>
                  <a:pt x="4151821" y="188411"/>
                  <a:pt x="4162741" y="186457"/>
                  <a:pt x="4173680" y="183282"/>
                </a:cubicBezTo>
                <a:cubicBezTo>
                  <a:pt x="4179720" y="190972"/>
                  <a:pt x="4182349" y="196218"/>
                  <a:pt x="4181568" y="199021"/>
                </a:cubicBezTo>
                <a:cubicBezTo>
                  <a:pt x="4181568" y="202630"/>
                  <a:pt x="4178436" y="204434"/>
                  <a:pt x="4172173" y="204434"/>
                </a:cubicBezTo>
                <a:cubicBezTo>
                  <a:pt x="4169829" y="204434"/>
                  <a:pt x="4166716" y="204434"/>
                  <a:pt x="4162834" y="204434"/>
                </a:cubicBezTo>
                <a:cubicBezTo>
                  <a:pt x="4158382" y="204434"/>
                  <a:pt x="4152280" y="204819"/>
                  <a:pt x="4144528" y="205588"/>
                </a:cubicBezTo>
                <a:cubicBezTo>
                  <a:pt x="4137459" y="205588"/>
                  <a:pt x="4130352" y="205885"/>
                  <a:pt x="4123209" y="206481"/>
                </a:cubicBezTo>
                <a:cubicBezTo>
                  <a:pt x="4123209" y="220446"/>
                  <a:pt x="4122818" y="231732"/>
                  <a:pt x="4122037" y="240339"/>
                </a:cubicBezTo>
                <a:cubicBezTo>
                  <a:pt x="4122037" y="248041"/>
                  <a:pt x="4121646" y="252673"/>
                  <a:pt x="4120865" y="254236"/>
                </a:cubicBezTo>
                <a:cubicBezTo>
                  <a:pt x="4120865" y="256568"/>
                  <a:pt x="4119959" y="259550"/>
                  <a:pt x="4118148" y="263184"/>
                </a:cubicBezTo>
                <a:cubicBezTo>
                  <a:pt x="4117628" y="264214"/>
                  <a:pt x="4117367" y="265342"/>
                  <a:pt x="4117367" y="266570"/>
                </a:cubicBezTo>
                <a:cubicBezTo>
                  <a:pt x="4113175" y="270762"/>
                  <a:pt x="4107123" y="274173"/>
                  <a:pt x="4099210" y="276802"/>
                </a:cubicBezTo>
                <a:cubicBezTo>
                  <a:pt x="4098640" y="276802"/>
                  <a:pt x="4097679" y="277143"/>
                  <a:pt x="4096327" y="277825"/>
                </a:cubicBezTo>
                <a:cubicBezTo>
                  <a:pt x="4092122" y="278706"/>
                  <a:pt x="4088885" y="278662"/>
                  <a:pt x="4086616" y="277695"/>
                </a:cubicBezTo>
                <a:cubicBezTo>
                  <a:pt x="4082895" y="276293"/>
                  <a:pt x="4081822" y="271965"/>
                  <a:pt x="4083397" y="264710"/>
                </a:cubicBezTo>
                <a:cubicBezTo>
                  <a:pt x="4084947" y="260853"/>
                  <a:pt x="4086107" y="254267"/>
                  <a:pt x="4086876" y="244953"/>
                </a:cubicBezTo>
                <a:cubicBezTo>
                  <a:pt x="4089989" y="218461"/>
                  <a:pt x="4091545" y="192869"/>
                  <a:pt x="4091545" y="168176"/>
                </a:cubicBezTo>
                <a:lnTo>
                  <a:pt x="4091545" y="151898"/>
                </a:lnTo>
                <a:cubicBezTo>
                  <a:pt x="4075919" y="174036"/>
                  <a:pt x="4054673" y="191821"/>
                  <a:pt x="4027810" y="205253"/>
                </a:cubicBezTo>
                <a:cubicBezTo>
                  <a:pt x="4020988" y="207820"/>
                  <a:pt x="4016666" y="207671"/>
                  <a:pt x="4014843" y="204806"/>
                </a:cubicBezTo>
                <a:cubicBezTo>
                  <a:pt x="4013838" y="202090"/>
                  <a:pt x="4015085" y="198804"/>
                  <a:pt x="4018582" y="194947"/>
                </a:cubicBezTo>
                <a:cubicBezTo>
                  <a:pt x="4065054" y="156995"/>
                  <a:pt x="4095992" y="118133"/>
                  <a:pt x="4111395" y="78358"/>
                </a:cubicBezTo>
                <a:lnTo>
                  <a:pt x="4070672" y="80684"/>
                </a:lnTo>
                <a:cubicBezTo>
                  <a:pt x="4068663" y="80684"/>
                  <a:pt x="4065439" y="81056"/>
                  <a:pt x="4060998" y="81800"/>
                </a:cubicBezTo>
                <a:cubicBezTo>
                  <a:pt x="4052838" y="82619"/>
                  <a:pt x="4044013" y="83412"/>
                  <a:pt x="4034526" y="84181"/>
                </a:cubicBezTo>
                <a:lnTo>
                  <a:pt x="4027345" y="65392"/>
                </a:lnTo>
                <a:cubicBezTo>
                  <a:pt x="4036894" y="65392"/>
                  <a:pt x="4047120" y="65001"/>
                  <a:pt x="4058022" y="64220"/>
                </a:cubicBezTo>
                <a:cubicBezTo>
                  <a:pt x="4064074" y="64220"/>
                  <a:pt x="4068266" y="64220"/>
                  <a:pt x="4070598" y="64220"/>
                </a:cubicBezTo>
                <a:cubicBezTo>
                  <a:pt x="4085084" y="64220"/>
                  <a:pt x="4099849" y="63897"/>
                  <a:pt x="4114893" y="63252"/>
                </a:cubicBezTo>
                <a:cubicBezTo>
                  <a:pt x="4114893" y="63773"/>
                  <a:pt x="4115321" y="62762"/>
                  <a:pt x="4116177" y="60220"/>
                </a:cubicBezTo>
                <a:cubicBezTo>
                  <a:pt x="4117652" y="56574"/>
                  <a:pt x="4119172" y="51854"/>
                  <a:pt x="4120734" y="46063"/>
                </a:cubicBezTo>
                <a:cubicBezTo>
                  <a:pt x="4125398" y="29295"/>
                  <a:pt x="4128691" y="13941"/>
                  <a:pt x="4130613" y="0"/>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endParaRPr kumimoji="1" lang="zh-CN" altLang="en-US" sz="2400" b="1" dirty="0">
              <a:solidFill>
                <a:schemeClr val="bg1"/>
              </a:solidFill>
              <a:effectLst>
                <a:outerShdw blurRad="38100" dist="38100" dir="2700000" algn="tl">
                  <a:srgbClr val="000000">
                    <a:alpha val="43137"/>
                  </a:srgbClr>
                </a:outerShdw>
              </a:effectLst>
              <a:latin typeface="方正粗金陵简体" panose="02000000000000000000" pitchFamily="2" charset="-122"/>
              <a:ea typeface="方正粗金陵简体" panose="02000000000000000000" pitchFamily="2"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4000" y="-1494"/>
            <a:ext cx="12420000" cy="6860989"/>
            <a:chOff x="-114000" y="-1494"/>
            <a:chExt cx="12420000" cy="6860989"/>
          </a:xfrm>
        </p:grpSpPr>
        <p:pic>
          <p:nvPicPr>
            <p:cNvPr id="6" name="图片 5"/>
            <p:cNvPicPr>
              <a:picLocks noChangeAspect="1"/>
            </p:cNvPicPr>
            <p:nvPr userDrawn="1"/>
          </p:nvPicPr>
          <p:blipFill rotWithShape="1">
            <a:blip r:embed="rId2"/>
            <a:srcRect l="126"/>
            <a:stretch>
              <a:fillRect/>
            </a:stretch>
          </p:blipFill>
          <p:spPr>
            <a:xfrm>
              <a:off x="0" y="-1494"/>
              <a:ext cx="12191999" cy="6860989"/>
            </a:xfrm>
            <a:prstGeom prst="rect">
              <a:avLst/>
            </a:prstGeom>
          </p:spPr>
        </p:pic>
        <p:sp>
          <p:nvSpPr>
            <p:cNvPr id="7" name="矩形 6"/>
            <p:cNvSpPr/>
            <p:nvPr userDrawn="1"/>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9" name="图片 8"/>
            <p:cNvPicPr preferRelativeResize="0"/>
            <p:nvPr userDrawn="1"/>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2" name="文本框 1"/>
          <p:cNvSpPr txBox="1"/>
          <p:nvPr/>
        </p:nvSpPr>
        <p:spPr>
          <a:xfrm>
            <a:off x="1056168" y="2361559"/>
            <a:ext cx="10079665" cy="1419860"/>
          </a:xfrm>
          <a:prstGeom prst="rect">
            <a:avLst/>
          </a:prstGeom>
          <a:noFill/>
        </p:spPr>
        <p:txBody>
          <a:bodyPr wrap="square" rtlCol="0">
            <a:spAutoFit/>
          </a:bodyPr>
          <a:lstStyle/>
          <a:p>
            <a:pPr algn="ctr">
              <a:lnSpc>
                <a:spcPct val="120000"/>
              </a:lnSpc>
            </a:pP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二、如何理解中国特色社会主义是社会主义</a:t>
            </a:r>
          </a:p>
          <a:p>
            <a:pPr algn="ctr">
              <a:lnSpc>
                <a:spcPct val="120000"/>
              </a:lnSpc>
            </a:pP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而不是其他什么主义</a:t>
            </a:r>
          </a:p>
        </p:txBody>
      </p:sp>
      <p:cxnSp>
        <p:nvCxnSpPr>
          <p:cNvPr id="3" name="直接连接符 2"/>
          <p:cNvCxnSpPr/>
          <p:nvPr/>
        </p:nvCxnSpPr>
        <p:spPr>
          <a:xfrm>
            <a:off x="1416000" y="3858191"/>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542029" y="4016127"/>
            <a:ext cx="5107940" cy="46037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写出科学社会主义的</a:t>
            </a: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新版本</a:t>
            </a: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grpSp>
        <p:nvGrpSpPr>
          <p:cNvPr id="4" name="组合 3"/>
          <p:cNvGrpSpPr/>
          <p:nvPr/>
        </p:nvGrpSpPr>
        <p:grpSpPr>
          <a:xfrm>
            <a:off x="949488" y="1620000"/>
            <a:ext cx="10293024" cy="3278085"/>
            <a:chOff x="949488" y="1519958"/>
            <a:chExt cx="10293024" cy="3278085"/>
          </a:xfrm>
        </p:grpSpPr>
        <p:grpSp>
          <p:nvGrpSpPr>
            <p:cNvPr id="5" name="组合 4"/>
            <p:cNvGrpSpPr/>
            <p:nvPr/>
          </p:nvGrpSpPr>
          <p:grpSpPr>
            <a:xfrm>
              <a:off x="949488" y="1519958"/>
              <a:ext cx="10293024" cy="3278085"/>
              <a:chOff x="1064709" y="1638633"/>
              <a:chExt cx="10293024" cy="3278085"/>
            </a:xfrm>
          </p:grpSpPr>
          <p:sp>
            <p:nvSpPr>
              <p:cNvPr id="7" name="图文框 6"/>
              <p:cNvSpPr/>
              <p:nvPr/>
            </p:nvSpPr>
            <p:spPr>
              <a:xfrm>
                <a:off x="1064709" y="1638633"/>
                <a:ext cx="10080000" cy="3060000"/>
              </a:xfrm>
              <a:prstGeom prst="frame">
                <a:avLst>
                  <a:gd name="adj1" fmla="val 3847"/>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277733" y="1856718"/>
                <a:ext cx="10080000" cy="3060000"/>
                <a:chOff x="1277733" y="1856718"/>
                <a:chExt cx="10080000" cy="3060000"/>
              </a:xfrm>
            </p:grpSpPr>
            <p:sp>
              <p:nvSpPr>
                <p:cNvPr id="9" name="矩形 8"/>
                <p:cNvSpPr/>
                <p:nvPr/>
              </p:nvSpPr>
              <p:spPr>
                <a:xfrm>
                  <a:off x="1277733" y="1856718"/>
                  <a:ext cx="10080000" cy="306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6647" b="50000"/>
                <a:stretch>
                  <a:fillRect/>
                </a:stretch>
              </p:blipFill>
              <p:spPr>
                <a:xfrm flipH="1">
                  <a:off x="3977733" y="3656718"/>
                  <a:ext cx="7380000" cy="1260000"/>
                </a:xfrm>
                <a:prstGeom prst="rect">
                  <a:avLst/>
                </a:prstGeom>
              </p:spPr>
            </p:pic>
          </p:grpSp>
        </p:grpSp>
        <p:sp>
          <p:nvSpPr>
            <p:cNvPr id="6" name="矩形 5"/>
            <p:cNvSpPr/>
            <p:nvPr/>
          </p:nvSpPr>
          <p:spPr>
            <a:xfrm>
              <a:off x="2136000" y="1972043"/>
              <a:ext cx="7920000" cy="259200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科学社会主义和空想社会主义的一大区别，就在于它不是一成不变的教条，而是把社会主义看作一个不断完善和发展的实践过程。</a:t>
              </a:r>
              <a:endParaRPr lang="en-US" altLang="zh-CN" sz="2200" b="1" dirty="0">
                <a:latin typeface="楷体" panose="02010609060101010101" pitchFamily="49" charset="-122"/>
                <a:ea typeface="楷体" panose="02010609060101010101" pitchFamily="49" charset="-122"/>
              </a:endParaRPr>
            </a:p>
            <a:p>
              <a:pPr algn="r">
                <a:lnSpc>
                  <a:spcPct val="150000"/>
                </a:lnSpc>
              </a:pPr>
              <a:r>
                <a:rPr lang="en-US" altLang="zh-CN" sz="2200"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习近平在党的十九届四中全会第二次全体会议上的讲话</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2019</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31</a:t>
              </a:r>
              <a:r>
                <a:rPr lang="zh-CN" altLang="en-US" b="1" dirty="0">
                  <a:latin typeface="楷体" panose="02010609060101010101" pitchFamily="49" charset="-122"/>
                  <a:ea typeface="楷体" panose="02010609060101010101" pitchFamily="49" charset="-122"/>
                </a:rPr>
                <a:t>日）</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12192001" cy="6858000"/>
            <a:chOff x="0" y="0"/>
            <a:chExt cx="12192001" cy="6858000"/>
          </a:xfrm>
        </p:grpSpPr>
        <p:pic>
          <p:nvPicPr>
            <p:cNvPr id="6" name="图片 5"/>
            <p:cNvPicPr>
              <a:picLocks noChangeAspect="1"/>
            </p:cNvPicPr>
            <p:nvPr/>
          </p:nvPicPr>
          <p:blipFill>
            <a:blip r:embed="rId2"/>
            <a:stretch>
              <a:fillRect/>
            </a:stretch>
          </p:blipFill>
          <p:spPr>
            <a:xfrm>
              <a:off x="1" y="0"/>
              <a:ext cx="12192000" cy="6858000"/>
            </a:xfrm>
            <a:prstGeom prst="rect">
              <a:avLst/>
            </a:prstGeom>
            <a:noFill/>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7" name="图片 6"/>
            <p:cNvPicPr>
              <a:picLocks noChangeAspect="1"/>
            </p:cNvPicPr>
            <p:nvPr/>
          </p:nvPicPr>
          <p:blipFill rotWithShape="1">
            <a:blip r:embed="rId4"/>
            <a:srcRect b="37589"/>
            <a:stretch>
              <a:fillRect/>
            </a:stretch>
          </p:blipFill>
          <p:spPr>
            <a:xfrm>
              <a:off x="0" y="4694174"/>
              <a:ext cx="12192000" cy="2163826"/>
            </a:xfrm>
            <a:prstGeom prst="rect">
              <a:avLst/>
            </a:prstGeom>
          </p:spPr>
        </p:pic>
      </p:grpSp>
      <p:sp>
        <p:nvSpPr>
          <p:cNvPr id="3" name="文本框 2"/>
          <p:cNvSpPr txBox="1"/>
          <p:nvPr/>
        </p:nvSpPr>
        <p:spPr>
          <a:xfrm>
            <a:off x="1122681" y="3168000"/>
            <a:ext cx="9946640" cy="829945"/>
          </a:xfrm>
          <a:prstGeom prst="rect">
            <a:avLst/>
          </a:prstGeom>
          <a:noFill/>
        </p:spPr>
        <p:txBody>
          <a:bodyPr wrap="none" rtlCol="0">
            <a:spAutoFit/>
          </a:bodyPr>
          <a:lstStyle/>
          <a:p>
            <a:pPr algn="ctr"/>
            <a:r>
              <a:rPr lang="zh-CN" altLang="en-US"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新时代坚持和发展中国特色社会主义</a:t>
            </a:r>
          </a:p>
        </p:txBody>
      </p:sp>
      <p:sp>
        <p:nvSpPr>
          <p:cNvPr id="4" name="文本框 3"/>
          <p:cNvSpPr txBox="1"/>
          <p:nvPr/>
        </p:nvSpPr>
        <p:spPr>
          <a:xfrm>
            <a:off x="3962400" y="2088000"/>
            <a:ext cx="4267200" cy="829945"/>
          </a:xfrm>
          <a:prstGeom prst="rect">
            <a:avLst/>
          </a:prstGeom>
          <a:noFill/>
        </p:spPr>
        <p:txBody>
          <a:bodyPr wrap="square" rtlCol="0">
            <a:spAutoFit/>
          </a:bodyPr>
          <a:lstStyle/>
          <a:p>
            <a:pPr algn="ctr"/>
            <a:r>
              <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第一章</a:t>
            </a:r>
          </a:p>
        </p:txBody>
      </p:sp>
      <p:cxnSp>
        <p:nvCxnSpPr>
          <p:cNvPr id="5" name="直接连接符 4"/>
          <p:cNvCxnSpPr/>
          <p:nvPr/>
        </p:nvCxnSpPr>
        <p:spPr>
          <a:xfrm>
            <a:off x="1416000" y="3060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656635" y="720000"/>
            <a:ext cx="16200000" cy="4995679"/>
            <a:chOff x="-1656000" y="560041"/>
            <a:chExt cx="16200000" cy="4995679"/>
          </a:xfrm>
        </p:grpSpPr>
        <p:sp>
          <p:nvSpPr>
            <p:cNvPr id="22" name="平行四边形 21"/>
            <p:cNvSpPr/>
            <p:nvPr/>
          </p:nvSpPr>
          <p:spPr>
            <a:xfrm>
              <a:off x="-1656000" y="404372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立方体 22"/>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0" y="1764000"/>
              <a:ext cx="1800000" cy="624176"/>
              <a:chOff x="11762383" y="4254174"/>
              <a:chExt cx="1800000" cy="624176"/>
            </a:xfrm>
          </p:grpSpPr>
          <p:sp>
            <p:nvSpPr>
              <p:cNvPr id="26" name="矩形 25"/>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矩形 26"/>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矩形 27"/>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25" name="立方体 24"/>
            <p:cNvSpPr/>
            <p:nvPr/>
          </p:nvSpPr>
          <p:spPr>
            <a:xfrm>
              <a:off x="876000" y="1499896"/>
              <a:ext cx="10440000" cy="3780000"/>
            </a:xfrm>
            <a:prstGeom prst="cube">
              <a:avLst>
                <a:gd name="adj" fmla="val 2188"/>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1872000" y="2376000"/>
            <a:ext cx="9365113" cy="568907"/>
            <a:chOff x="1416000" y="1780152"/>
            <a:chExt cx="9365113" cy="568907"/>
          </a:xfrm>
        </p:grpSpPr>
        <p:cxnSp>
          <p:nvCxnSpPr>
            <p:cNvPr id="39" name="直接连接符 38"/>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（一）廓清对中国特色社会主义的认识迷雾</a:t>
              </a:r>
              <a:endParaRPr sz="2200" dirty="0">
                <a:solidFill>
                  <a:schemeClr val="bg1"/>
                </a:solidFill>
                <a:effectLst>
                  <a:outerShdw blurRad="38100" dist="38100" dir="2700000" algn="tl">
                    <a:srgbClr val="000000">
                      <a:alpha val="43137"/>
                    </a:srgbClr>
                  </a:outerShdw>
                </a:effectLst>
              </a:endParaRPr>
            </a:p>
          </p:txBody>
        </p:sp>
      </p:grpSp>
      <p:grpSp>
        <p:nvGrpSpPr>
          <p:cNvPr id="41" name="组合 40"/>
          <p:cNvGrpSpPr/>
          <p:nvPr/>
        </p:nvGrpSpPr>
        <p:grpSpPr>
          <a:xfrm>
            <a:off x="1872000" y="3276000"/>
            <a:ext cx="9365113" cy="568907"/>
            <a:chOff x="1416000" y="1780152"/>
            <a:chExt cx="9365113" cy="568907"/>
          </a:xfrm>
        </p:grpSpPr>
        <p:cxnSp>
          <p:nvCxnSpPr>
            <p:cNvPr id="42" name="直接连接符 4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（二）坚持了科学社会主义基本原则</a:t>
              </a:r>
            </a:p>
          </p:txBody>
        </p:sp>
      </p:grpSp>
      <p:grpSp>
        <p:nvGrpSpPr>
          <p:cNvPr id="47" name="组合 46"/>
          <p:cNvGrpSpPr/>
          <p:nvPr/>
        </p:nvGrpSpPr>
        <p:grpSpPr>
          <a:xfrm>
            <a:off x="1872000" y="4176000"/>
            <a:ext cx="9395870" cy="489825"/>
            <a:chOff x="1416000" y="1200722"/>
            <a:chExt cx="9395870" cy="1148337"/>
          </a:xfrm>
        </p:grpSpPr>
        <p:cxnSp>
          <p:nvCxnSpPr>
            <p:cNvPr id="48" name="直接连接符 47"/>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1419600" y="1200722"/>
              <a:ext cx="9392270" cy="1007838"/>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（三）赋予科学社会主义鲜明中国特色</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69413"/>
            <a:ext cx="12192000" cy="27000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924447" y="1848898"/>
            <a:ext cx="10364867" cy="864000"/>
            <a:chOff x="924447" y="1848898"/>
            <a:chExt cx="10364867" cy="864000"/>
          </a:xfrm>
        </p:grpSpPr>
        <p:sp>
          <p:nvSpPr>
            <p:cNvPr id="3" name="平行四边形 2"/>
            <p:cNvSpPr/>
            <p:nvPr/>
          </p:nvSpPr>
          <p:spPr>
            <a:xfrm>
              <a:off x="924447" y="1848898"/>
              <a:ext cx="3384000" cy="864000"/>
            </a:xfrm>
            <a:prstGeom prst="parallelogram">
              <a:avLst>
                <a:gd name="adj" fmla="val 14533"/>
              </a:avLst>
            </a:prstGeom>
            <a:gradFill flip="none" rotWithShape="1">
              <a:gsLst>
                <a:gs pos="0">
                  <a:schemeClr val="tx2">
                    <a:lumMod val="20000"/>
                    <a:lumOff val="80000"/>
                  </a:schemeClr>
                </a:gs>
                <a:gs pos="46000">
                  <a:schemeClr val="tx2">
                    <a:lumMod val="60000"/>
                    <a:lumOff val="40000"/>
                  </a:schemeClr>
                </a:gs>
                <a:gs pos="100000">
                  <a:schemeClr val="accent1">
                    <a:lumMod val="50000"/>
                    <a:alpha val="80000"/>
                  </a:schemeClr>
                </a:gs>
              </a:gsLst>
              <a:path path="circle">
                <a:fillToRect l="50000" t="130000" r="50000" b="-30000"/>
              </a:path>
              <a:tileRect/>
            </a:gradFill>
            <a:ln>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“资本社会主义”？</a:t>
              </a:r>
            </a:p>
          </p:txBody>
        </p:sp>
        <p:sp>
          <p:nvSpPr>
            <p:cNvPr id="4" name="平行四边形 3"/>
            <p:cNvSpPr/>
            <p:nvPr/>
          </p:nvSpPr>
          <p:spPr>
            <a:xfrm>
              <a:off x="4404000" y="1848898"/>
              <a:ext cx="3384000" cy="864000"/>
            </a:xfrm>
            <a:prstGeom prst="parallelogram">
              <a:avLst>
                <a:gd name="adj" fmla="val 13370"/>
              </a:avLst>
            </a:prstGeom>
            <a:gradFill flip="none" rotWithShape="1">
              <a:gsLst>
                <a:gs pos="0">
                  <a:schemeClr val="tx2">
                    <a:lumMod val="20000"/>
                    <a:lumOff val="80000"/>
                  </a:schemeClr>
                </a:gs>
                <a:gs pos="46000">
                  <a:schemeClr val="tx2">
                    <a:lumMod val="60000"/>
                    <a:lumOff val="40000"/>
                  </a:schemeClr>
                </a:gs>
                <a:gs pos="100000">
                  <a:schemeClr val="accent1">
                    <a:lumMod val="50000"/>
                    <a:alpha val="80000"/>
                  </a:schemeClr>
                </a:gs>
              </a:gsLst>
              <a:path path="circle">
                <a:fillToRect l="50000" t="130000" r="50000" b="-30000"/>
              </a:path>
              <a:tileRect/>
            </a:gradFill>
            <a:ln>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“国家资本主义”？</a:t>
              </a:r>
            </a:p>
          </p:txBody>
        </p:sp>
        <p:sp>
          <p:nvSpPr>
            <p:cNvPr id="5" name="平行四边形 4"/>
            <p:cNvSpPr/>
            <p:nvPr/>
          </p:nvSpPr>
          <p:spPr>
            <a:xfrm>
              <a:off x="7905314" y="1848898"/>
              <a:ext cx="3384000" cy="864000"/>
            </a:xfrm>
            <a:prstGeom prst="parallelogram">
              <a:avLst>
                <a:gd name="adj" fmla="val 12207"/>
              </a:avLst>
            </a:prstGeom>
            <a:gradFill flip="none" rotWithShape="1">
              <a:gsLst>
                <a:gs pos="0">
                  <a:schemeClr val="tx2">
                    <a:lumMod val="20000"/>
                    <a:lumOff val="80000"/>
                  </a:schemeClr>
                </a:gs>
                <a:gs pos="46000">
                  <a:schemeClr val="tx2">
                    <a:lumMod val="60000"/>
                    <a:lumOff val="40000"/>
                  </a:schemeClr>
                </a:gs>
                <a:gs pos="100000">
                  <a:schemeClr val="accent1">
                    <a:lumMod val="50000"/>
                    <a:alpha val="80000"/>
                  </a:schemeClr>
                </a:gs>
              </a:gsLst>
              <a:path path="circle">
                <a:fillToRect l="50000" t="130000" r="50000" b="-30000"/>
              </a:path>
              <a:tileRect/>
            </a:gradFill>
            <a:ln>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“新官僚资本主义”</a:t>
              </a: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p:txBody>
        </p:sp>
        <p:sp>
          <p:nvSpPr>
            <p:cNvPr id="6" name="椭圆 5"/>
            <p:cNvSpPr/>
            <p:nvPr/>
          </p:nvSpPr>
          <p:spPr>
            <a:xfrm>
              <a:off x="3952871" y="2100898"/>
              <a:ext cx="360000" cy="360000"/>
            </a:xfrm>
            <a:prstGeom prst="ellipse">
              <a:avLst/>
            </a:prstGeom>
            <a:gradFill>
              <a:gsLst>
                <a:gs pos="0">
                  <a:schemeClr val="accent2">
                    <a:lumMod val="20000"/>
                    <a:lumOff val="80000"/>
                  </a:schemeClr>
                </a:gs>
                <a:gs pos="46000">
                  <a:srgbClr val="B00000">
                    <a:alpha val="70000"/>
                  </a:srgbClr>
                </a:gs>
                <a:gs pos="100000">
                  <a:schemeClr val="accent2">
                    <a:lumMod val="50000"/>
                    <a:alpha val="50000"/>
                  </a:schemeClr>
                </a:gs>
              </a:gsLst>
              <a:path path="circle">
                <a:fillToRect l="50000" t="130000" r="50000" b="-30000"/>
              </a:path>
            </a:gradFill>
            <a:ln w="19050">
              <a:gradFill>
                <a:gsLst>
                  <a:gs pos="0">
                    <a:schemeClr val="bg1"/>
                  </a:gs>
                  <a:gs pos="100000">
                    <a:schemeClr val="bg1">
                      <a:alpha val="0"/>
                    </a:schemeClr>
                  </a:gs>
                </a:gsLst>
                <a:lin ang="36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椭圆 6"/>
            <p:cNvSpPr/>
            <p:nvPr/>
          </p:nvSpPr>
          <p:spPr>
            <a:xfrm>
              <a:off x="7428000" y="2100898"/>
              <a:ext cx="360000" cy="360000"/>
            </a:xfrm>
            <a:prstGeom prst="ellipse">
              <a:avLst/>
            </a:prstGeom>
            <a:gradFill>
              <a:gsLst>
                <a:gs pos="0">
                  <a:schemeClr val="accent2">
                    <a:lumMod val="20000"/>
                    <a:lumOff val="80000"/>
                  </a:schemeClr>
                </a:gs>
                <a:gs pos="46000">
                  <a:srgbClr val="B00000">
                    <a:alpha val="70000"/>
                  </a:srgbClr>
                </a:gs>
                <a:gs pos="100000">
                  <a:schemeClr val="accent2">
                    <a:lumMod val="50000"/>
                    <a:alpha val="50000"/>
                  </a:schemeClr>
                </a:gs>
              </a:gsLst>
              <a:path path="circle">
                <a:fillToRect l="50000" t="130000" r="50000" b="-30000"/>
              </a:path>
            </a:gradFill>
            <a:ln w="19050">
              <a:gradFill>
                <a:gsLst>
                  <a:gs pos="0">
                    <a:schemeClr val="bg1"/>
                  </a:gs>
                  <a:gs pos="100000">
                    <a:schemeClr val="bg1">
                      <a:alpha val="0"/>
                    </a:schemeClr>
                  </a:gs>
                </a:gsLst>
                <a:lin ang="36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椭圆 7"/>
            <p:cNvSpPr/>
            <p:nvPr/>
          </p:nvSpPr>
          <p:spPr>
            <a:xfrm>
              <a:off x="10929314" y="2100898"/>
              <a:ext cx="360000" cy="360000"/>
            </a:xfrm>
            <a:prstGeom prst="ellipse">
              <a:avLst/>
            </a:prstGeom>
            <a:gradFill>
              <a:gsLst>
                <a:gs pos="0">
                  <a:schemeClr val="accent2">
                    <a:lumMod val="20000"/>
                    <a:lumOff val="80000"/>
                  </a:schemeClr>
                </a:gs>
                <a:gs pos="46000">
                  <a:srgbClr val="B00000">
                    <a:alpha val="70000"/>
                  </a:srgbClr>
                </a:gs>
                <a:gs pos="100000">
                  <a:schemeClr val="accent2">
                    <a:lumMod val="50000"/>
                    <a:alpha val="50000"/>
                  </a:schemeClr>
                </a:gs>
              </a:gsLst>
              <a:path path="circle">
                <a:fillToRect l="50000" t="130000" r="50000" b="-30000"/>
              </a:path>
            </a:gradFill>
            <a:ln w="19050">
              <a:gradFill>
                <a:gsLst>
                  <a:gs pos="0">
                    <a:schemeClr val="bg1"/>
                  </a:gs>
                  <a:gs pos="100000">
                    <a:schemeClr val="bg1">
                      <a:alpha val="0"/>
                    </a:schemeClr>
                  </a:gs>
                </a:gsLst>
                <a:lin ang="36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0" name="文本框 9"/>
          <p:cNvSpPr txBox="1"/>
          <p:nvPr/>
        </p:nvSpPr>
        <p:spPr>
          <a:xfrm>
            <a:off x="1786048" y="3075434"/>
            <a:ext cx="8640000" cy="1477328"/>
          </a:xfrm>
          <a:prstGeom prst="rect">
            <a:avLst/>
          </a:prstGeom>
          <a:noFill/>
        </p:spPr>
        <p:txBody>
          <a:bodyPr wrap="square" rtlCol="0">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近些年来，国内外有些舆论提出中国现在搞的究竟还是不是社会主义的疑问，有人说是“资本社会主义”，还有人干脆</a:t>
            </a:r>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说是“国家资本主义” “新官僚资本主义”</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这些都是完全错误的。</a:t>
            </a:r>
          </a:p>
        </p:txBody>
      </p:sp>
      <p:grpSp>
        <p:nvGrpSpPr>
          <p:cNvPr id="11" name="组合 10"/>
          <p:cNvGrpSpPr/>
          <p:nvPr/>
        </p:nvGrpSpPr>
        <p:grpSpPr>
          <a:xfrm>
            <a:off x="346048" y="4815101"/>
            <a:ext cx="11520000" cy="1440000"/>
            <a:chOff x="346048" y="5159167"/>
            <a:chExt cx="11520000" cy="1440000"/>
          </a:xfrm>
        </p:grpSpPr>
        <p:grpSp>
          <p:nvGrpSpPr>
            <p:cNvPr id="12" name="组合 11"/>
            <p:cNvGrpSpPr/>
            <p:nvPr/>
          </p:nvGrpSpPr>
          <p:grpSpPr>
            <a:xfrm>
              <a:off x="346048" y="5159167"/>
              <a:ext cx="11520000" cy="1440000"/>
              <a:chOff x="340243" y="1994762"/>
              <a:chExt cx="11515060" cy="3916941"/>
            </a:xfrm>
          </p:grpSpPr>
          <p:pic>
            <p:nvPicPr>
              <p:cNvPr id="18" name="图片 1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5" r="2569"/>
              <a:stretch>
                <a:fillRect/>
              </a:stretch>
            </p:blipFill>
            <p:spPr>
              <a:xfrm>
                <a:off x="340243" y="1994763"/>
                <a:ext cx="11515060" cy="3916940"/>
              </a:xfrm>
              <a:prstGeom prst="rect">
                <a:avLst/>
              </a:prstGeom>
            </p:spPr>
          </p:pic>
          <p:sp>
            <p:nvSpPr>
              <p:cNvPr id="19" name="矩形 18"/>
              <p:cNvSpPr/>
              <p:nvPr/>
            </p:nvSpPr>
            <p:spPr>
              <a:xfrm>
                <a:off x="1056000" y="1994762"/>
                <a:ext cx="10080000" cy="3600000"/>
              </a:xfrm>
              <a:prstGeom prst="rect">
                <a:avLst/>
              </a:prstGeom>
              <a:gradFill>
                <a:gsLst>
                  <a:gs pos="75000">
                    <a:srgbClr val="FFFDFD"/>
                  </a:gs>
                  <a:gs pos="0">
                    <a:srgbClr val="FFFDEB"/>
                  </a:gs>
                </a:gsLst>
                <a:lin ang="27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grpSp>
          <p:nvGrpSpPr>
            <p:cNvPr id="13" name="组合 12"/>
            <p:cNvGrpSpPr>
              <a:grpSpLocks noChangeAspect="1"/>
            </p:cNvGrpSpPr>
            <p:nvPr/>
          </p:nvGrpSpPr>
          <p:grpSpPr>
            <a:xfrm>
              <a:off x="2075993" y="5381522"/>
              <a:ext cx="836148" cy="864000"/>
              <a:chOff x="847275" y="774238"/>
              <a:chExt cx="1114865" cy="1152000"/>
            </a:xfrm>
          </p:grpSpPr>
          <p:sp>
            <p:nvSpPr>
              <p:cNvPr id="16" name="文本框 15"/>
              <p:cNvSpPr txBox="1">
                <a:spLocks noChangeAspect="1"/>
              </p:cNvSpPr>
              <p:nvPr/>
            </p:nvSpPr>
            <p:spPr>
              <a:xfrm rot="900000">
                <a:off x="1363731" y="968247"/>
                <a:ext cx="598409" cy="864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chemeClr val="bg1"/>
                  </a:gs>
                  <a:gs pos="20000">
                    <a:srgbClr val="F7C973">
                      <a:alpha val="80000"/>
                    </a:srgbClr>
                  </a:gs>
                  <a:gs pos="100000">
                    <a:srgbClr val="ED2123">
                      <a:alpha val="0"/>
                    </a:srgbClr>
                  </a:gs>
                </a:gsLst>
                <a:lin ang="0" scaled="0"/>
              </a:gradFill>
              <a:ln>
                <a:noFill/>
              </a:ln>
              <a:effectLst>
                <a:outerShdw dist="63500" dir="2700000" algn="tl" rotWithShape="0">
                  <a:schemeClr val="accent2">
                    <a:lumMod val="20000"/>
                    <a:lumOff val="8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sp>
            <p:nvSpPr>
              <p:cNvPr id="17" name="文本框 16"/>
              <p:cNvSpPr txBox="1">
                <a:spLocks noChangeAspect="1"/>
              </p:cNvSpPr>
              <p:nvPr/>
            </p:nvSpPr>
            <p:spPr>
              <a:xfrm>
                <a:off x="847275" y="774238"/>
                <a:ext cx="797879" cy="1152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rgbClr val="FFFDFD"/>
                  </a:gs>
                  <a:gs pos="20000">
                    <a:srgbClr val="F7C973"/>
                  </a:gs>
                  <a:gs pos="100000">
                    <a:srgbClr val="ED2124"/>
                  </a:gs>
                </a:gsLst>
                <a:lin ang="0" scaled="0"/>
              </a:gradFill>
              <a:ln>
                <a:noFill/>
              </a:ln>
              <a:effectLst>
                <a:outerShdw dist="63500" dir="2700000" algn="tl" rotWithShape="0">
                  <a:srgbClr val="FAE7D0"/>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grpSp>
        <p:cxnSp>
          <p:nvCxnSpPr>
            <p:cNvPr id="14" name="直接连接符 13"/>
            <p:cNvCxnSpPr/>
            <p:nvPr/>
          </p:nvCxnSpPr>
          <p:spPr>
            <a:xfrm>
              <a:off x="3943664" y="5375306"/>
              <a:ext cx="0" cy="864000"/>
            </a:xfrm>
            <a:prstGeom prst="line">
              <a:avLst/>
            </a:prstGeom>
            <a:ln>
              <a:gradFill>
                <a:gsLst>
                  <a:gs pos="0">
                    <a:srgbClr val="9E0406"/>
                  </a:gs>
                  <a:gs pos="100000">
                    <a:srgbClr val="9E0406">
                      <a:alpha val="0"/>
                    </a:srgb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404365" y="5330606"/>
              <a:ext cx="6300000" cy="929678"/>
            </a:xfrm>
            <a:prstGeom prst="rect">
              <a:avLst/>
            </a:prstGeom>
          </p:spPr>
          <p:txBody>
            <a:bodyPr wrap="square">
              <a:spAutoFit/>
            </a:bodyPr>
            <a:lstStyle/>
            <a:p>
              <a:pPr algn="just">
                <a:lnSpc>
                  <a:spcPct val="130000"/>
                </a:lnSpc>
                <a:buClr>
                  <a:schemeClr val="tx1">
                    <a:lumMod val="85000"/>
                    <a:lumOff val="15000"/>
                  </a:schemeClr>
                </a:buClr>
              </a:pP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　　我们应该如何正确认识和把握这个事关中国特色社会主义性质和方向的重大问题？</a:t>
              </a:r>
            </a:p>
          </p:txBody>
        </p:sp>
      </p:grpSp>
      <p:sp>
        <p:nvSpPr>
          <p:cNvPr id="22" name="矩形 21"/>
          <p:cNvSpPr/>
          <p:nvPr/>
        </p:nvSpPr>
        <p:spPr>
          <a:xfrm>
            <a:off x="1532663" y="936000"/>
            <a:ext cx="9126675" cy="430887"/>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（一）廓清对中国特色社会主义的认识迷雾</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33721"/>
          <a:stretch>
            <a:fillRect/>
          </a:stretch>
        </p:blipFill>
        <p:spPr>
          <a:xfrm>
            <a:off x="0" y="1464080"/>
            <a:ext cx="12192000" cy="5393920"/>
          </a:xfrm>
          <a:prstGeom prst="rect">
            <a:avLst/>
          </a:prstGeom>
        </p:spPr>
      </p:pic>
      <p:sp>
        <p:nvSpPr>
          <p:cNvPr id="7" name="矩形 6"/>
          <p:cNvSpPr/>
          <p:nvPr/>
        </p:nvSpPr>
        <p:spPr>
          <a:xfrm>
            <a:off x="0" y="1409482"/>
            <a:ext cx="12192000" cy="3903298"/>
          </a:xfrm>
          <a:prstGeom prst="rect">
            <a:avLst/>
          </a:prstGeom>
          <a:gradFill flip="none" rotWithShape="1">
            <a:gsLst>
              <a:gs pos="0">
                <a:srgbClr val="FFFDFD"/>
              </a:gs>
              <a:gs pos="100000">
                <a:srgbClr val="FFFDFD">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835838" y="1260000"/>
            <a:ext cx="10520325" cy="4237624"/>
            <a:chOff x="6408271" y="2156623"/>
            <a:chExt cx="6017021" cy="3746622"/>
          </a:xfrm>
        </p:grpSpPr>
        <p:sp>
          <p:nvSpPr>
            <p:cNvPr id="9" name="矩形 8"/>
            <p:cNvSpPr/>
            <p:nvPr/>
          </p:nvSpPr>
          <p:spPr>
            <a:xfrm flipV="1">
              <a:off x="6454212" y="2242936"/>
              <a:ext cx="5971080" cy="3660309"/>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V="1">
              <a:off x="6408271" y="2156623"/>
              <a:ext cx="5971080" cy="3660309"/>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1440000" y="1368000"/>
            <a:ext cx="9360000" cy="3970318"/>
          </a:xfrm>
          <a:prstGeom prst="rect">
            <a:avLst/>
          </a:prstGeom>
        </p:spPr>
        <p:txBody>
          <a:bodyPr wrap="square">
            <a:spAutoFit/>
          </a:bodyPr>
          <a:lstStyle/>
          <a:p>
            <a:pPr lvl="0" indent="539750" algn="just" fontAlgn="auto">
              <a:lnSpc>
                <a:spcPct val="20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lt"/>
              </a:rPr>
              <a:t>就拿所谓“国家资本主义”来说，这本来是列宁提出的概念，描述的是资本主义发展的阶段性特征，包括资本主义国家对企业的直接控制，对经济发展如生产和分配的监督和调节等。因此，给社会主义中国扣上“国家资本主义”的帽子，实属张冠李戴、指鹿为马。</a:t>
            </a:r>
          </a:p>
          <a:p>
            <a:pPr lvl="0" indent="539750" algn="just" fontAlgn="auto">
              <a:lnSpc>
                <a:spcPct val="200000"/>
              </a:lnSpc>
            </a:pPr>
            <a:r>
              <a:rPr lang="zh-CN" altLang="en-US" b="1" dirty="0">
                <a:solidFill>
                  <a:srgbClr val="C00000"/>
                </a:solidFill>
                <a:latin typeface="微软雅黑" panose="020B0503020204020204" pitchFamily="34" charset="-122"/>
                <a:ea typeface="微软雅黑" panose="020B0503020204020204" pitchFamily="34" charset="-122"/>
                <a:sym typeface="+mn-lt"/>
              </a:rPr>
              <a:t>一些人反复炒作“国家资本主义”“资本社会主义”“新官僚资本主义”的目的，就是为遏制中国制造舆论，企图通过抹黑中国社会制度，动摇人们对中国特色社会主义的信心，迫使我们放弃被实践所证明的成功道路和制度。</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lt"/>
              </a:rPr>
              <a:t>搞清楚这个问题，就不难明白，所谓“国家资本主义”之类的论调是别有用心的。</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11" name="图文框 10"/>
          <p:cNvSpPr/>
          <p:nvPr/>
        </p:nvSpPr>
        <p:spPr>
          <a:xfrm>
            <a:off x="949488" y="1619999"/>
            <a:ext cx="10080000" cy="3322967"/>
          </a:xfrm>
          <a:prstGeom prst="frame">
            <a:avLst>
              <a:gd name="adj1" fmla="val 3847"/>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62512" y="1838085"/>
            <a:ext cx="10080000" cy="3221596"/>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416000" y="2093377"/>
            <a:ext cx="9360000" cy="2826415"/>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中国特色社会主义，既坚持了科学社会主义基本原则，又根据时代条件赋予其鲜明的中国特色。这就是说，中国特色社会主义是社会主义，不是别的什么主义。</a:t>
            </a:r>
            <a:endParaRPr lang="en-US" altLang="zh-CN" sz="2200"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习近平在新进中央委员会的委员、候补委员学习贯彻</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党的十八大精神研讨班上的讲话</a:t>
            </a:r>
            <a:endParaRPr lang="en-US" altLang="zh-CN" b="1" dirty="0">
              <a:latin typeface="楷体" panose="02010609060101010101" pitchFamily="49" charset="-122"/>
              <a:ea typeface="楷体" panose="02010609060101010101" pitchFamily="49" charset="-122"/>
            </a:endParaRPr>
          </a:p>
          <a:p>
            <a:pPr algn="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2013</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5</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 y="1620000"/>
            <a:ext cx="12192000" cy="2662171"/>
            <a:chOff x="1" y="3647148"/>
            <a:chExt cx="12192000" cy="2662171"/>
          </a:xfrm>
        </p:grpSpPr>
        <p:pic>
          <p:nvPicPr>
            <p:cNvPr id="8" name="图片 7"/>
            <p:cNvPicPr>
              <a:picLocks noChangeAspect="1"/>
            </p:cNvPicPr>
            <p:nvPr/>
          </p:nvPicPr>
          <p:blipFill rotWithShape="1">
            <a:blip r:embed="rId2"/>
            <a:srcRect t="46639" b="-1"/>
            <a:stretch>
              <a:fillRect/>
            </a:stretch>
          </p:blipFill>
          <p:spPr>
            <a:xfrm>
              <a:off x="1" y="3647148"/>
              <a:ext cx="12192000" cy="2662171"/>
            </a:xfrm>
            <a:prstGeom prst="rect">
              <a:avLst/>
            </a:prstGeom>
            <a:noFill/>
          </p:spPr>
        </p:pic>
        <p:sp>
          <p:nvSpPr>
            <p:cNvPr id="9" name="矩形 8"/>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işlídê"/>
          <p:cNvSpPr/>
          <p:nvPr/>
        </p:nvSpPr>
        <p:spPr>
          <a:xfrm>
            <a:off x="1056000" y="3600000"/>
            <a:ext cx="10080000" cy="27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5" name="矩形 4"/>
          <p:cNvSpPr/>
          <p:nvPr/>
        </p:nvSpPr>
        <p:spPr>
          <a:xfrm>
            <a:off x="1596000" y="1872000"/>
            <a:ext cx="9000000" cy="1548000"/>
          </a:xfrm>
          <a:prstGeom prst="rect">
            <a:avLst/>
          </a:prstGeom>
        </p:spPr>
        <p:txBody>
          <a:bodyPr wrap="square">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科学社会主义是人类历史上的伟大创造，也是人类自我解放的伟大觉醒。马克思、恩格斯在批判旧世界的基础上，对未来社会的发展过程、发展方向作出了科学预测和设想，形成科学社会主义基本原则。</a:t>
            </a:r>
          </a:p>
        </p:txBody>
      </p:sp>
      <p:sp>
        <p:nvSpPr>
          <p:cNvPr id="6" name="矩形 5"/>
          <p:cNvSpPr/>
          <p:nvPr/>
        </p:nvSpPr>
        <p:spPr>
          <a:xfrm>
            <a:off x="1532663" y="936000"/>
            <a:ext cx="9126675" cy="430887"/>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（二）坚持了科学社会主义基本原则</a:t>
            </a:r>
          </a:p>
        </p:txBody>
      </p:sp>
      <p:sp>
        <p:nvSpPr>
          <p:cNvPr id="11" name="文本框 10"/>
          <p:cNvSpPr txBox="1"/>
          <p:nvPr/>
        </p:nvSpPr>
        <p:spPr>
          <a:xfrm>
            <a:off x="3126000" y="3960000"/>
            <a:ext cx="5940000" cy="40011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en-US" altLang="zh-CN" sz="2000" dirty="0">
                <a:solidFill>
                  <a:schemeClr val="tx1">
                    <a:lumMod val="85000"/>
                    <a:lumOff val="15000"/>
                  </a:schemeClr>
                </a:solidFill>
              </a:rPr>
              <a:t>《</a:t>
            </a:r>
            <a:r>
              <a:rPr lang="zh-CN" altLang="en-US" sz="2000" dirty="0">
                <a:solidFill>
                  <a:schemeClr val="tx1">
                    <a:lumMod val="85000"/>
                    <a:lumOff val="15000"/>
                  </a:schemeClr>
                </a:solidFill>
              </a:rPr>
              <a:t>共产党宣言</a:t>
            </a:r>
            <a:r>
              <a:rPr lang="en-US" altLang="zh-CN" sz="2000" dirty="0">
                <a:solidFill>
                  <a:schemeClr val="tx1">
                    <a:lumMod val="85000"/>
                    <a:lumOff val="15000"/>
                  </a:schemeClr>
                </a:solidFill>
              </a:rPr>
              <a:t>》</a:t>
            </a:r>
            <a:r>
              <a:rPr lang="zh-CN" altLang="en-US" sz="2000" dirty="0">
                <a:solidFill>
                  <a:schemeClr val="tx1">
                    <a:lumMod val="85000"/>
                    <a:lumOff val="15000"/>
                  </a:schemeClr>
                </a:solidFill>
              </a:rPr>
              <a:t>第一次全面阐述</a:t>
            </a:r>
          </a:p>
        </p:txBody>
      </p:sp>
      <p:cxnSp>
        <p:nvCxnSpPr>
          <p:cNvPr id="13" name="直接连接符 12"/>
          <p:cNvCxnSpPr/>
          <p:nvPr/>
        </p:nvCxnSpPr>
        <p:spPr>
          <a:xfrm>
            <a:off x="1326000" y="4556055"/>
            <a:ext cx="9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126000" y="4752000"/>
            <a:ext cx="5940000" cy="40011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en-US" altLang="zh-CN" sz="2000" dirty="0">
                <a:solidFill>
                  <a:schemeClr val="tx1">
                    <a:lumMod val="85000"/>
                    <a:lumOff val="15000"/>
                  </a:schemeClr>
                </a:solidFill>
              </a:rPr>
              <a:t>《</a:t>
            </a:r>
            <a:r>
              <a:rPr lang="zh-CN" altLang="en-US" sz="2000" dirty="0">
                <a:solidFill>
                  <a:schemeClr val="tx1">
                    <a:lumMod val="85000"/>
                    <a:lumOff val="15000"/>
                  </a:schemeClr>
                </a:solidFill>
              </a:rPr>
              <a:t>资本论</a:t>
            </a:r>
            <a:r>
              <a:rPr lang="en-US" altLang="zh-CN" sz="2000" dirty="0">
                <a:solidFill>
                  <a:schemeClr val="tx1">
                    <a:lumMod val="85000"/>
                    <a:lumOff val="15000"/>
                  </a:schemeClr>
                </a:solidFill>
              </a:rPr>
              <a:t>》</a:t>
            </a:r>
            <a:r>
              <a:rPr lang="zh-CN" altLang="en-US" sz="2000" dirty="0">
                <a:solidFill>
                  <a:schemeClr val="tx1">
                    <a:lumMod val="85000"/>
                    <a:lumOff val="15000"/>
                  </a:schemeClr>
                </a:solidFill>
              </a:rPr>
              <a:t>及其手稿充分展开深入论证</a:t>
            </a:r>
          </a:p>
        </p:txBody>
      </p:sp>
      <p:cxnSp>
        <p:nvCxnSpPr>
          <p:cNvPr id="15" name="直接连接符 14"/>
          <p:cNvCxnSpPr/>
          <p:nvPr/>
        </p:nvCxnSpPr>
        <p:spPr>
          <a:xfrm>
            <a:off x="1326000" y="5348055"/>
            <a:ext cx="9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126000" y="5544000"/>
            <a:ext cx="5940000" cy="40011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en-US" altLang="zh-CN" sz="2000" dirty="0">
                <a:solidFill>
                  <a:schemeClr val="tx1">
                    <a:lumMod val="85000"/>
                    <a:lumOff val="15000"/>
                  </a:schemeClr>
                </a:solidFill>
              </a:rPr>
              <a:t>《</a:t>
            </a:r>
            <a:r>
              <a:rPr lang="zh-CN" altLang="en-US" sz="2000" dirty="0">
                <a:solidFill>
                  <a:schemeClr val="tx1">
                    <a:lumMod val="85000"/>
                    <a:lumOff val="15000"/>
                  </a:schemeClr>
                </a:solidFill>
              </a:rPr>
              <a:t>哥达纲领批判</a:t>
            </a:r>
            <a:r>
              <a:rPr lang="en-US" altLang="zh-CN" sz="2000" dirty="0">
                <a:solidFill>
                  <a:schemeClr val="tx1">
                    <a:lumMod val="85000"/>
                    <a:lumOff val="15000"/>
                  </a:schemeClr>
                </a:solidFill>
              </a:rPr>
              <a:t>》《</a:t>
            </a:r>
            <a:r>
              <a:rPr lang="zh-CN" altLang="en-US" sz="2000" dirty="0">
                <a:solidFill>
                  <a:schemeClr val="tx1">
                    <a:lumMod val="85000"/>
                    <a:lumOff val="15000"/>
                  </a:schemeClr>
                </a:solidFill>
              </a:rPr>
              <a:t>反杜林论</a:t>
            </a:r>
            <a:r>
              <a:rPr lang="en-US" altLang="zh-CN" sz="2000" dirty="0">
                <a:solidFill>
                  <a:schemeClr val="tx1">
                    <a:lumMod val="85000"/>
                    <a:lumOff val="15000"/>
                  </a:schemeClr>
                </a:solidFill>
              </a:rPr>
              <a:t>》</a:t>
            </a:r>
            <a:r>
              <a:rPr lang="zh-CN" altLang="en-US" sz="2000" dirty="0">
                <a:solidFill>
                  <a:schemeClr val="tx1">
                    <a:lumMod val="85000"/>
                    <a:lumOff val="15000"/>
                  </a:schemeClr>
                </a:solidFill>
              </a:rPr>
              <a:t>进一步总结和阐发</a:t>
            </a:r>
          </a:p>
        </p:txBody>
      </p:sp>
      <p:cxnSp>
        <p:nvCxnSpPr>
          <p:cNvPr id="17" name="直接连接符 16"/>
          <p:cNvCxnSpPr/>
          <p:nvPr/>
        </p:nvCxnSpPr>
        <p:spPr>
          <a:xfrm>
            <a:off x="1249800" y="6116631"/>
            <a:ext cx="9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立方体 18"/>
          <p:cNvSpPr/>
          <p:nvPr/>
        </p:nvSpPr>
        <p:spPr>
          <a:xfrm>
            <a:off x="-114000" y="2071225"/>
            <a:ext cx="12420000" cy="2520000"/>
          </a:xfrm>
          <a:prstGeom prst="cube">
            <a:avLst>
              <a:gd name="adj" fmla="val 269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işlídê"/>
          <p:cNvSpPr/>
          <p:nvPr/>
        </p:nvSpPr>
        <p:spPr>
          <a:xfrm>
            <a:off x="696000" y="1656000"/>
            <a:ext cx="10800000" cy="4716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2" name="对角圆角矩形 55"/>
          <p:cNvSpPr/>
          <p:nvPr/>
        </p:nvSpPr>
        <p:spPr>
          <a:xfrm flipH="1">
            <a:off x="4386000" y="900000"/>
            <a:ext cx="34200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科学社会主义基本原则</a:t>
            </a:r>
          </a:p>
        </p:txBody>
      </p:sp>
      <p:sp>
        <p:nvSpPr>
          <p:cNvPr id="3" name="文本框 2"/>
          <p:cNvSpPr txBox="1"/>
          <p:nvPr/>
        </p:nvSpPr>
        <p:spPr>
          <a:xfrm>
            <a:off x="876000" y="1872000"/>
            <a:ext cx="10440000" cy="3416320"/>
          </a:xfrm>
          <a:prstGeom prst="rect">
            <a:avLst/>
          </a:prstGeom>
          <a:noFill/>
        </p:spPr>
        <p:txBody>
          <a:bodyPr wrap="square" rtlCol="0">
            <a:spAutoFit/>
          </a:bodyPr>
          <a:lstStyle/>
          <a:p>
            <a:pPr marL="342900" indent="-342900" algn="just">
              <a:lnSpc>
                <a:spcPct val="130000"/>
              </a:lnSpc>
              <a:spcAft>
                <a:spcPts val="1800"/>
              </a:spcAft>
              <a:buClr>
                <a:srgbClr val="C00000"/>
              </a:buClr>
              <a:buSzPct val="80000"/>
              <a:buFont typeface="Wingdings" panose="05000000000000000000" pitchFamily="2" charset="2"/>
              <a:buChar char="n"/>
            </a:pPr>
            <a:r>
              <a:rPr lang="zh-CN" altLang="en-US" sz="2000" b="1" dirty="0">
                <a:solidFill>
                  <a:srgbClr val="C00000"/>
                </a:solidFill>
                <a:latin typeface="微软雅黑" panose="020B0503020204020204" pitchFamily="34" charset="-122"/>
                <a:ea typeface="微软雅黑" panose="020B0503020204020204" pitchFamily="34" charset="-122"/>
              </a:rPr>
              <a:t>无产阶级政党</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是无产阶级的先锋队，社会主义事业必须坚持无产阶级政党的领导</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30000"/>
              </a:lnSpc>
              <a:spcAft>
                <a:spcPts val="1800"/>
              </a:spcAft>
              <a:buClr>
                <a:srgbClr val="C00000"/>
              </a:buClr>
              <a:buSzPct val="80000"/>
              <a:buFont typeface="Wingdings" panose="05000000000000000000" pitchFamily="2" charset="2"/>
              <a:buChar char="n"/>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无产阶级革命是无产阶级进行斗争的最高形式，必须以建立</a:t>
            </a:r>
            <a:r>
              <a:rPr lang="zh-CN" altLang="en-US" sz="2000" b="1" dirty="0">
                <a:solidFill>
                  <a:srgbClr val="C00000"/>
                </a:solidFill>
                <a:latin typeface="微软雅黑" panose="020B0503020204020204" pitchFamily="34" charset="-122"/>
                <a:ea typeface="微软雅黑" panose="020B0503020204020204" pitchFamily="34" charset="-122"/>
              </a:rPr>
              <a:t>无产阶级专政</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的国家为目的</a:t>
            </a:r>
          </a:p>
          <a:p>
            <a:pPr marL="342900" indent="-342900" algn="just">
              <a:lnSpc>
                <a:spcPct val="130000"/>
              </a:lnSpc>
              <a:spcAft>
                <a:spcPts val="1800"/>
              </a:spcAft>
              <a:buClr>
                <a:srgbClr val="C00000"/>
              </a:buClr>
              <a:buSzPct val="80000"/>
              <a:buFont typeface="Wingdings" panose="05000000000000000000" pitchFamily="2" charset="2"/>
              <a:buChar char="n"/>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a:t>
            </a:r>
            <a:r>
              <a:rPr lang="zh-CN" altLang="en-US" sz="2000" b="1" dirty="0">
                <a:solidFill>
                  <a:srgbClr val="C00000"/>
                </a:solidFill>
                <a:latin typeface="微软雅黑" panose="020B0503020204020204" pitchFamily="34" charset="-122"/>
                <a:ea typeface="微软雅黑" panose="020B0503020204020204" pitchFamily="34" charset="-122"/>
              </a:rPr>
              <a:t>生产资料公有制</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基础上组织生产，满足全体社会成员的需要是社会主义生产的根本目的</a:t>
            </a:r>
          </a:p>
          <a:p>
            <a:pPr marL="342900" indent="-342900" algn="just">
              <a:lnSpc>
                <a:spcPct val="130000"/>
              </a:lnSpc>
              <a:spcAft>
                <a:spcPts val="1800"/>
              </a:spcAft>
              <a:buClr>
                <a:srgbClr val="C00000"/>
              </a:buClr>
              <a:buSzPct val="80000"/>
              <a:buFont typeface="Wingdings" panose="05000000000000000000" pitchFamily="2" charset="2"/>
              <a:buChar char="n"/>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对社会生产进行有计划的指导和调节，实行等量劳动领取等量产品的</a:t>
            </a:r>
            <a:r>
              <a:rPr lang="zh-CN" altLang="en-US" sz="2000" b="1" dirty="0">
                <a:solidFill>
                  <a:srgbClr val="C00000"/>
                </a:solidFill>
                <a:latin typeface="微软雅黑" panose="020B0503020204020204" pitchFamily="34" charset="-122"/>
                <a:ea typeface="微软雅黑" panose="020B0503020204020204" pitchFamily="34" charset="-122"/>
              </a:rPr>
              <a:t>按劳分配原则</a:t>
            </a:r>
          </a:p>
          <a:p>
            <a:pPr marL="342900" indent="-342900" algn="just">
              <a:lnSpc>
                <a:spcPct val="130000"/>
              </a:lnSpc>
              <a:spcAft>
                <a:spcPts val="1800"/>
              </a:spcAft>
              <a:buClr>
                <a:srgbClr val="C00000"/>
              </a:buClr>
              <a:buSzPct val="80000"/>
              <a:buFont typeface="Wingdings" panose="05000000000000000000" pitchFamily="2" charset="2"/>
              <a:buChar char="n"/>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通过无产阶级专政和社会主义高度发展最终实现向</a:t>
            </a:r>
            <a:r>
              <a:rPr lang="zh-CN" altLang="en-US" sz="2000" b="1" dirty="0">
                <a:solidFill>
                  <a:srgbClr val="C00000"/>
                </a:solidFill>
                <a:latin typeface="微软雅黑" panose="020B0503020204020204" pitchFamily="34" charset="-122"/>
                <a:ea typeface="微软雅黑" panose="020B0503020204020204" pitchFamily="34" charset="-122"/>
              </a:rPr>
              <a:t>消灭阶级、消灭剥削、实现人的全面而自由发展</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的共产主义社会的过渡</a:t>
            </a:r>
          </a:p>
        </p:txBody>
      </p:sp>
      <p:cxnSp>
        <p:nvCxnSpPr>
          <p:cNvPr id="6" name="直接连接符 5"/>
          <p:cNvCxnSpPr/>
          <p:nvPr/>
        </p:nvCxnSpPr>
        <p:spPr>
          <a:xfrm>
            <a:off x="876000" y="2412000"/>
            <a:ext cx="1044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76000" y="3048000"/>
            <a:ext cx="1044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76000" y="3684000"/>
            <a:ext cx="1044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76000" y="4320000"/>
            <a:ext cx="1044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76000" y="5328000"/>
            <a:ext cx="1044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8000" y="5400000"/>
            <a:ext cx="10800000" cy="899565"/>
            <a:chOff x="271304" y="5313116"/>
            <a:chExt cx="10800000" cy="899565"/>
          </a:xfrm>
        </p:grpSpPr>
        <p:sp>
          <p:nvSpPr>
            <p:cNvPr id="24" name="平行四边形 23"/>
            <p:cNvSpPr/>
            <p:nvPr/>
          </p:nvSpPr>
          <p:spPr>
            <a:xfrm>
              <a:off x="271304" y="5313116"/>
              <a:ext cx="10800000" cy="792000"/>
            </a:xfrm>
            <a:prstGeom prst="parallelogram">
              <a:avLst/>
            </a:prstGeom>
            <a:gradFill>
              <a:gsLst>
                <a:gs pos="100000">
                  <a:srgbClr val="9E0406"/>
                </a:gs>
                <a:gs pos="0">
                  <a:schemeClr val="accent2"/>
                </a:gs>
              </a:gsLst>
              <a:lin ang="0" scaled="0"/>
            </a:gradFill>
            <a:ln>
              <a:noFill/>
            </a:ln>
            <a:effectLst>
              <a:outerShdw blurRad="2540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flipV="1">
              <a:off x="271304" y="6105115"/>
              <a:ext cx="207462" cy="107566"/>
            </a:xfrm>
            <a:prstGeom prst="triangle">
              <a:avLst>
                <a:gd name="adj" fmla="val 1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custDataLst>
              <p:tags r:id="rId1"/>
            </p:custDataLst>
          </p:nvPr>
        </p:nvSpPr>
        <p:spPr>
          <a:xfrm>
            <a:off x="1220558" y="5555891"/>
            <a:ext cx="9750883" cy="430887"/>
          </a:xfrm>
          <a:prstGeom prst="rect">
            <a:avLst/>
          </a:prstGeom>
        </p:spPr>
        <p:txBody>
          <a:bodyPr wrap="square">
            <a:spAutoFit/>
          </a:bodyPr>
          <a:lstStyle/>
          <a:p>
            <a:pPr algn="ctr">
              <a:buClr>
                <a:schemeClr val="tx1">
                  <a:lumMod val="85000"/>
                  <a:lumOff val="15000"/>
                </a:schemeClr>
              </a:buCl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科学社会主义基本原则为中国特色社会主义奠定了思想前提和理论基础</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立方体 1"/>
          <p:cNvSpPr/>
          <p:nvPr/>
        </p:nvSpPr>
        <p:spPr>
          <a:xfrm>
            <a:off x="-114000" y="2071225"/>
            <a:ext cx="12420000" cy="2520000"/>
          </a:xfrm>
          <a:prstGeom prst="cube">
            <a:avLst>
              <a:gd name="adj" fmla="val 269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işlídê"/>
          <p:cNvSpPr/>
          <p:nvPr/>
        </p:nvSpPr>
        <p:spPr>
          <a:xfrm>
            <a:off x="1596000" y="1260000"/>
            <a:ext cx="9000000" cy="504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4" name="文本框 3"/>
          <p:cNvSpPr txBox="1"/>
          <p:nvPr/>
        </p:nvSpPr>
        <p:spPr>
          <a:xfrm>
            <a:off x="3252000" y="1441795"/>
            <a:ext cx="5688000" cy="3631763"/>
          </a:xfrm>
          <a:prstGeom prst="rect">
            <a:avLst/>
          </a:prstGeom>
          <a:noFill/>
        </p:spPr>
        <p:txBody>
          <a:bodyPr wrap="square" rtlCol="0">
            <a:spAutoFit/>
          </a:bodyPr>
          <a:lstStyle/>
          <a:p>
            <a:pPr marL="342900" indent="-342900" algn="just">
              <a:spcAft>
                <a:spcPts val="1800"/>
              </a:spcAft>
              <a:buClr>
                <a:srgbClr val="C00000"/>
              </a:buClr>
              <a:buSzPct val="800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sym typeface="+mn-ea"/>
              </a:rPr>
              <a:t>坚持人民代表大会的根本政治制度</a:t>
            </a:r>
          </a:p>
          <a:p>
            <a:pPr marL="342900" indent="-342900" algn="just">
              <a:spcAft>
                <a:spcPts val="1800"/>
              </a:spcAft>
              <a:buClr>
                <a:srgbClr val="C00000"/>
              </a:buClr>
              <a:buSzPct val="800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sym typeface="+mn-ea"/>
              </a:rPr>
              <a:t>中国共产党领导的多党合作和政治协商制度</a:t>
            </a:r>
          </a:p>
          <a:p>
            <a:pPr marL="342900" indent="-342900" algn="just">
              <a:spcAft>
                <a:spcPts val="1800"/>
              </a:spcAft>
              <a:buClr>
                <a:srgbClr val="C00000"/>
              </a:buClr>
              <a:buSzPct val="800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sym typeface="+mn-ea"/>
              </a:rPr>
              <a:t>民族区域自治制度以及基层群众自治制度</a:t>
            </a:r>
          </a:p>
          <a:p>
            <a:pPr marL="342900" indent="-342900" algn="just">
              <a:spcAft>
                <a:spcPts val="1800"/>
              </a:spcAft>
              <a:buClr>
                <a:srgbClr val="C00000"/>
              </a:buClr>
              <a:buSzPct val="800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sym typeface="+mn-ea"/>
              </a:rPr>
              <a:t>坚持中国特色社会主义法律体系</a:t>
            </a:r>
          </a:p>
          <a:p>
            <a:pPr marL="342900" indent="-342900" algn="just">
              <a:spcAft>
                <a:spcPts val="1800"/>
              </a:spcAft>
              <a:buClr>
                <a:srgbClr val="C00000"/>
              </a:buClr>
              <a:buSzPct val="800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sym typeface="+mn-ea"/>
              </a:rPr>
              <a:t>坚持公有制为主体、多种所有制经济共同发展</a:t>
            </a:r>
          </a:p>
          <a:p>
            <a:pPr marL="342900" indent="-342900" algn="just">
              <a:spcAft>
                <a:spcPts val="1800"/>
              </a:spcAft>
              <a:buClr>
                <a:srgbClr val="C00000"/>
              </a:buClr>
              <a:buSzPct val="800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sym typeface="+mn-ea"/>
              </a:rPr>
              <a:t>坚持按劳分配为主体、多种分配方式并存</a:t>
            </a:r>
          </a:p>
          <a:p>
            <a:pPr marL="342900" indent="-342900" algn="just">
              <a:spcAft>
                <a:spcPts val="1800"/>
              </a:spcAft>
              <a:buClr>
                <a:srgbClr val="C00000"/>
              </a:buClr>
              <a:buSzPct val="800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sym typeface="+mn-ea"/>
              </a:rPr>
              <a:t>实行社会主义市场经济体制</a:t>
            </a:r>
          </a:p>
        </p:txBody>
      </p:sp>
      <p:grpSp>
        <p:nvGrpSpPr>
          <p:cNvPr id="5" name="组合 4"/>
          <p:cNvGrpSpPr/>
          <p:nvPr/>
        </p:nvGrpSpPr>
        <p:grpSpPr>
          <a:xfrm>
            <a:off x="1406944" y="5225358"/>
            <a:ext cx="9000000" cy="899565"/>
            <a:chOff x="271304" y="5313116"/>
            <a:chExt cx="10341119" cy="899565"/>
          </a:xfrm>
        </p:grpSpPr>
        <p:sp>
          <p:nvSpPr>
            <p:cNvPr id="6" name="平行四边形 5"/>
            <p:cNvSpPr/>
            <p:nvPr/>
          </p:nvSpPr>
          <p:spPr>
            <a:xfrm>
              <a:off x="271304" y="5313116"/>
              <a:ext cx="10341119" cy="792000"/>
            </a:xfrm>
            <a:prstGeom prst="parallelogram">
              <a:avLst/>
            </a:prstGeom>
            <a:gradFill>
              <a:gsLst>
                <a:gs pos="100000">
                  <a:srgbClr val="9E0406"/>
                </a:gs>
                <a:gs pos="0">
                  <a:schemeClr val="accent2"/>
                </a:gs>
              </a:gsLst>
              <a:lin ang="0" scaled="0"/>
            </a:gradFill>
            <a:ln>
              <a:noFill/>
            </a:ln>
            <a:effectLst>
              <a:outerShdw blurRad="2540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flipV="1">
              <a:off x="271304" y="6105115"/>
              <a:ext cx="207462" cy="107566"/>
            </a:xfrm>
            <a:prstGeom prst="triangle">
              <a:avLst>
                <a:gd name="adj" fmla="val 1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custDataLst>
              <p:tags r:id="rId1"/>
            </p:custDataLst>
          </p:nvPr>
        </p:nvSpPr>
        <p:spPr>
          <a:xfrm>
            <a:off x="1663781" y="5381184"/>
            <a:ext cx="8864439" cy="429895"/>
          </a:xfrm>
          <a:prstGeom prst="rect">
            <a:avLst/>
          </a:prstGeom>
        </p:spPr>
        <p:txBody>
          <a:bodyPr wrap="square">
            <a:spAutoFit/>
          </a:bodyPr>
          <a:lstStyle/>
          <a:p>
            <a:pPr algn="ctr">
              <a:buClr>
                <a:schemeClr val="tx1">
                  <a:lumMod val="85000"/>
                  <a:lumOff val="15000"/>
                </a:schemeClr>
              </a:buCl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这些都是在新的历史条件下体现科学社会主义基本原则的内容</a:t>
            </a:r>
          </a:p>
        </p:txBody>
      </p:sp>
    </p:spTree>
    <p:extLst>
      <p:ext uri="{BB962C8B-B14F-4D97-AF65-F5344CB8AC3E}">
        <p14:creationId xmlns:p14="http://schemas.microsoft.com/office/powerpoint/2010/main" val="8950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 y="1620000"/>
            <a:ext cx="12192000" cy="2662171"/>
            <a:chOff x="1" y="3647148"/>
            <a:chExt cx="12192000" cy="2662171"/>
          </a:xfrm>
        </p:grpSpPr>
        <p:pic>
          <p:nvPicPr>
            <p:cNvPr id="13" name="图片 12"/>
            <p:cNvPicPr>
              <a:picLocks noChangeAspect="1"/>
            </p:cNvPicPr>
            <p:nvPr/>
          </p:nvPicPr>
          <p:blipFill rotWithShape="1">
            <a:blip r:embed="rId3"/>
            <a:srcRect t="46639" b="-1"/>
            <a:stretch>
              <a:fillRect/>
            </a:stretch>
          </p:blipFill>
          <p:spPr>
            <a:xfrm>
              <a:off x="1" y="3647148"/>
              <a:ext cx="12192000" cy="2662171"/>
            </a:xfrm>
            <a:prstGeom prst="rect">
              <a:avLst/>
            </a:prstGeom>
            <a:noFill/>
          </p:spPr>
        </p:pic>
        <p:sp>
          <p:nvSpPr>
            <p:cNvPr id="14" name="矩形 13"/>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işlídê"/>
          <p:cNvSpPr/>
          <p:nvPr/>
        </p:nvSpPr>
        <p:spPr>
          <a:xfrm>
            <a:off x="1056000" y="1898675"/>
            <a:ext cx="10080000" cy="306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pic>
        <p:nvPicPr>
          <p:cNvPr id="3" name="图片 2"/>
          <p:cNvPicPr preferRelativeResize="0"/>
          <p:nvPr>
            <p:custDataLst>
              <p:tags r:id="rId1"/>
            </p:custDataLst>
          </p:nvPr>
        </p:nvPicPr>
        <p:blipFill rotWithShape="1">
          <a:blip r:embed="rId4" cstate="print">
            <a:extLst>
              <a:ext uri="{28A0092B-C50C-407E-A947-70E740481C1C}">
                <a14:useLocalDpi xmlns:a14="http://schemas.microsoft.com/office/drawing/2010/main" val="0"/>
              </a:ext>
            </a:extLst>
          </a:blip>
          <a:srcRect l="383" t="46451" r="395" b="32050"/>
          <a:stretch>
            <a:fillRect/>
          </a:stretch>
        </p:blipFill>
        <p:spPr>
          <a:xfrm>
            <a:off x="-113665" y="4719320"/>
            <a:ext cx="12419965" cy="1800225"/>
          </a:xfrm>
          <a:prstGeom prst="cube">
            <a:avLst>
              <a:gd name="adj" fmla="val 2513"/>
            </a:avLst>
          </a:prstGeom>
          <a:noFill/>
          <a:effectLst>
            <a:outerShdw blurRad="381000" dist="127000" dir="5400000" algn="t" rotWithShape="0">
              <a:prstClr val="black">
                <a:alpha val="15000"/>
              </a:prstClr>
            </a:outerShdw>
          </a:effectLst>
        </p:spPr>
      </p:pic>
      <p:sp>
        <p:nvSpPr>
          <p:cNvPr id="5" name="矩形 4"/>
          <p:cNvSpPr/>
          <p:nvPr/>
        </p:nvSpPr>
        <p:spPr>
          <a:xfrm>
            <a:off x="1596000" y="2032760"/>
            <a:ext cx="9000000" cy="262800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sym typeface="+mn-ea"/>
              </a:rPr>
              <a:t>在中国共产党领导下，立足基本国情，以经济建设为中心，坚持四项基本原则，坚持改革开放，解放和发展社会生产力，建设社会主义市场经济、社会主义民主政治、社会主义先进文化、社会主义和谐社会、社会主义生态文明，促进人的全面发展，逐步实现全体人民共同富裕，建设富强民主文明和谐美丽的社会主义现代化强国。</a:t>
            </a:r>
            <a:endParaRPr lang="zh-CN" altLang="en-US" sz="2200" b="1" dirty="0">
              <a:solidFill>
                <a:schemeClr val="tx1"/>
              </a:solidFill>
              <a:latin typeface="楷体" panose="02010609060101010101" pitchFamily="49" charset="-122"/>
              <a:ea typeface="楷体" panose="02010609060101010101" pitchFamily="49" charset="-122"/>
            </a:endParaRPr>
          </a:p>
        </p:txBody>
      </p:sp>
      <p:sp>
        <p:nvSpPr>
          <p:cNvPr id="11" name="矩形 10"/>
          <p:cNvSpPr/>
          <p:nvPr/>
        </p:nvSpPr>
        <p:spPr>
          <a:xfrm>
            <a:off x="1532663" y="936000"/>
            <a:ext cx="9126675" cy="430887"/>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（三）赋予科学社会主义鲜明中国特色</a:t>
            </a:r>
          </a:p>
        </p:txBody>
      </p:sp>
      <p:sp>
        <p:nvSpPr>
          <p:cNvPr id="2" name="文本框 1"/>
          <p:cNvSpPr txBox="1"/>
          <p:nvPr/>
        </p:nvSpPr>
        <p:spPr>
          <a:xfrm>
            <a:off x="844304" y="5016361"/>
            <a:ext cx="10503393" cy="1048172"/>
          </a:xfrm>
          <a:prstGeom prst="rect">
            <a:avLst/>
          </a:prstGeom>
          <a:noFill/>
        </p:spPr>
        <p:txBody>
          <a:bodyPr wrap="square" rtlCol="0" anchor="t">
            <a:spAutoFit/>
          </a:bodyPr>
          <a:lstStyle/>
          <a:p>
            <a:pPr algn="ctr">
              <a:lnSpc>
                <a:spcPct val="15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社会主义本质论、社会主义初级阶段论、社会主义市场经济论、全过程人民民主、</a:t>
            </a:r>
            <a:endPar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lnSpc>
                <a:spcPct val="15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人类命运共同体等，中国特色社会主义写出了科学社会主义的“中国特色”。</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192000" cy="6858000"/>
            <a:chOff x="1" y="0"/>
            <a:chExt cx="12192000" cy="6858000"/>
          </a:xfrm>
        </p:grpSpPr>
        <p:pic>
          <p:nvPicPr>
            <p:cNvPr id="3" name="图片 2"/>
            <p:cNvPicPr>
              <a:picLocks noChangeAspect="1"/>
            </p:cNvPicPr>
            <p:nvPr/>
          </p:nvPicPr>
          <p:blipFill>
            <a:blip r:embed="rId3"/>
            <a:stretch>
              <a:fillRect/>
            </a:stretch>
          </p:blipFill>
          <p:spPr>
            <a:xfrm>
              <a:off x="1" y="0"/>
              <a:ext cx="12192000" cy="6858000"/>
            </a:xfrm>
            <a:prstGeom prst="rect">
              <a:avLst/>
            </a:prstGeom>
            <a:noFill/>
          </p:spPr>
        </p:pic>
        <p:sp>
          <p:nvSpPr>
            <p:cNvPr id="4" name="矩形: 圆角 53"/>
            <p:cNvSpPr/>
            <p:nvPr/>
          </p:nvSpPr>
          <p:spPr>
            <a:xfrm>
              <a:off x="1236000" y="1089000"/>
              <a:ext cx="9720000" cy="46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图文框 4"/>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矩形 5"/>
          <p:cNvSpPr/>
          <p:nvPr/>
        </p:nvSpPr>
        <p:spPr>
          <a:xfrm>
            <a:off x="2136000" y="1425022"/>
            <a:ext cx="7920000" cy="4007957"/>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当代中国的伟大社会变革，不是简单延续我国历史文化的母版，不是简单套用马克思主义经典作家设想的模板，不是其他国家社会主义实践的再版，也不是国外现代化发展的翻版。社会主义并没有定于一尊、一成不变的套路，只有把科学社会主义基本原则同本国具体实际、历史文化传统、时代要求紧密结合起来，在实践中不断探索总结，才能把蓝图变为美好现实。</a:t>
            </a:r>
            <a:endParaRPr lang="en-US" altLang="zh-CN" sz="2200"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习近平在纪念马克思诞辰</a:t>
            </a:r>
            <a:r>
              <a:rPr lang="en-US" altLang="zh-CN" b="1" dirty="0">
                <a:latin typeface="楷体" panose="02010609060101010101" pitchFamily="49" charset="-122"/>
                <a:ea typeface="楷体" panose="02010609060101010101" pitchFamily="49" charset="-122"/>
              </a:rPr>
              <a:t>200</a:t>
            </a:r>
            <a:r>
              <a:rPr lang="zh-CN" altLang="en-US" b="1" dirty="0">
                <a:latin typeface="楷体" panose="02010609060101010101" pitchFamily="49" charset="-122"/>
                <a:ea typeface="楷体" panose="02010609060101010101" pitchFamily="49" charset="-122"/>
              </a:rPr>
              <a:t>周年大会上的讲话</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2018</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5</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4</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4000" y="-1494"/>
            <a:ext cx="12420000" cy="6860989"/>
            <a:chOff x="-114000" y="-1494"/>
            <a:chExt cx="12420000" cy="6860989"/>
          </a:xfrm>
        </p:grpSpPr>
        <p:pic>
          <p:nvPicPr>
            <p:cNvPr id="6" name="图片 5"/>
            <p:cNvPicPr>
              <a:picLocks noChangeAspect="1"/>
            </p:cNvPicPr>
            <p:nvPr userDrawn="1"/>
          </p:nvPicPr>
          <p:blipFill rotWithShape="1">
            <a:blip r:embed="rId2"/>
            <a:srcRect l="126"/>
            <a:stretch>
              <a:fillRect/>
            </a:stretch>
          </p:blipFill>
          <p:spPr>
            <a:xfrm>
              <a:off x="0" y="-1494"/>
              <a:ext cx="12191999" cy="6860989"/>
            </a:xfrm>
            <a:prstGeom prst="rect">
              <a:avLst/>
            </a:prstGeom>
          </p:spPr>
        </p:pic>
        <p:sp>
          <p:nvSpPr>
            <p:cNvPr id="7" name="矩形 6"/>
            <p:cNvSpPr/>
            <p:nvPr userDrawn="1"/>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9" name="图片 8"/>
            <p:cNvPicPr preferRelativeResize="0"/>
            <p:nvPr userDrawn="1"/>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2" name="文本框 1"/>
          <p:cNvSpPr txBox="1"/>
          <p:nvPr/>
        </p:nvSpPr>
        <p:spPr>
          <a:xfrm>
            <a:off x="1056803" y="2592000"/>
            <a:ext cx="10079665" cy="755650"/>
          </a:xfrm>
          <a:prstGeom prst="rect">
            <a:avLst/>
          </a:prstGeom>
          <a:noFill/>
        </p:spPr>
        <p:txBody>
          <a:bodyPr wrap="square" rtlCol="0">
            <a:spAutoFit/>
          </a:bodyPr>
          <a:lstStyle/>
          <a:p>
            <a:pPr algn="ctr">
              <a:lnSpc>
                <a:spcPct val="120000"/>
              </a:lnSpc>
            </a:pP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三、为什么说中国特色社会主义进入了新时代</a:t>
            </a:r>
          </a:p>
        </p:txBody>
      </p:sp>
      <p:cxnSp>
        <p:nvCxnSpPr>
          <p:cNvPr id="3" name="直接连接符 2"/>
          <p:cNvCxnSpPr/>
          <p:nvPr/>
        </p:nvCxnSpPr>
        <p:spPr>
          <a:xfrm>
            <a:off x="1416000" y="3482288"/>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304029" y="3672000"/>
            <a:ext cx="3583940" cy="46037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社会主要矛盾的变化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1" cy="6857999"/>
            <a:chOff x="0" y="0"/>
            <a:chExt cx="12192001" cy="6857999"/>
          </a:xfrm>
        </p:grpSpPr>
        <p:sp>
          <p:nvSpPr>
            <p:cNvPr id="3" name="矩形 2"/>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a:srcRect b="8243"/>
            <a:stretch>
              <a:fillRect/>
            </a:stretch>
          </p:blipFill>
          <p:spPr>
            <a:xfrm>
              <a:off x="516001" y="552893"/>
              <a:ext cx="11159999" cy="5760000"/>
            </a:xfrm>
            <a:prstGeom prst="rect">
              <a:avLst/>
            </a:prstGeom>
            <a:noFill/>
            <a:effectLst>
              <a:outerShdw blurRad="381000" dist="127000" dir="2700000" algn="tl" rotWithShape="0">
                <a:prstClr val="black">
                  <a:alpha val="30000"/>
                </a:prstClr>
              </a:outerShdw>
            </a:effectLst>
          </p:spPr>
        </p:pic>
        <p:pic>
          <p:nvPicPr>
            <p:cNvPr id="5" name="图片 4" descr="图片包含 游戏机, 食物&#10;&#10;描述已自动生成"/>
            <p:cNvPicPr preferRelativeResize="0"/>
            <p:nvPr/>
          </p:nvPicPr>
          <p:blipFill>
            <a:blip r:embed="rId4">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6" name="图文框 5"/>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3593805" y="4246904"/>
            <a:ext cx="6742864" cy="1121525"/>
          </a:xfrm>
          <a:prstGeom prst="rect">
            <a:avLst/>
          </a:prstGeom>
          <a:noFill/>
        </p:spPr>
        <p:txBody>
          <a:bodyPr wrap="square">
            <a:spAutoFit/>
          </a:bodyPr>
          <a:lstStyle/>
          <a:p>
            <a:pPr indent="683895" algn="r">
              <a:lnSpc>
                <a:spcPct val="130000"/>
              </a:lnSpc>
            </a:pPr>
            <a:r>
              <a:rPr lang="zh-CN" altLang="en-US" sz="18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——习近平在新进中央委员会的委员、候补委员学习贯彻</a:t>
            </a:r>
            <a:endParaRPr lang="en-US" altLang="zh-CN" sz="18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indent="683895" algn="r">
              <a:lnSpc>
                <a:spcPct val="130000"/>
              </a:lnSpc>
            </a:pPr>
            <a:r>
              <a:rPr lang="zh-CN" altLang="en-US" sz="18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党的十八大精神研讨班上的</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讲话</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indent="683895" algn="r">
              <a:lnSpc>
                <a:spcPct val="130000"/>
              </a:lnSpc>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（2013年1月5日）</a:t>
            </a:r>
            <a:endParaRPr lang="zh-CN" altLang="en-US" sz="2400" b="1" dirty="0">
              <a:solidFill>
                <a:schemeClr val="bg2"/>
              </a:solidFill>
              <a:latin typeface="楷体" panose="02010609060101010101" pitchFamily="49" charset="-122"/>
              <a:ea typeface="楷体" panose="02010609060101010101" pitchFamily="49" charset="-122"/>
            </a:endParaRPr>
          </a:p>
        </p:txBody>
      </p:sp>
      <p:sp>
        <p:nvSpPr>
          <p:cNvPr id="10" name="文本框 9"/>
          <p:cNvSpPr txBox="1"/>
          <p:nvPr/>
        </p:nvSpPr>
        <p:spPr>
          <a:xfrm>
            <a:off x="1954542" y="1620000"/>
            <a:ext cx="8282917" cy="2363602"/>
          </a:xfrm>
          <a:custGeom>
            <a:avLst/>
            <a:gdLst/>
            <a:ahLst/>
            <a:cxnLst/>
            <a:rect l="l" t="t" r="r" b="b"/>
            <a:pathLst>
              <a:path w="8282917" h="2363602">
                <a:moveTo>
                  <a:pt x="8023696" y="2295452"/>
                </a:moveTo>
                <a:cubicBezTo>
                  <a:pt x="8009805" y="2295452"/>
                  <a:pt x="8002426" y="2300227"/>
                  <a:pt x="8001557" y="2309777"/>
                </a:cubicBezTo>
                <a:cubicBezTo>
                  <a:pt x="8001557" y="2314986"/>
                  <a:pt x="8003729" y="2318024"/>
                  <a:pt x="8008069" y="2318892"/>
                </a:cubicBezTo>
                <a:cubicBezTo>
                  <a:pt x="8010673" y="2321497"/>
                  <a:pt x="8011975" y="2323667"/>
                  <a:pt x="8011975" y="2325404"/>
                </a:cubicBezTo>
                <a:cubicBezTo>
                  <a:pt x="8014580" y="2326272"/>
                  <a:pt x="8016751" y="2326706"/>
                  <a:pt x="8018487" y="2326706"/>
                </a:cubicBezTo>
                <a:cubicBezTo>
                  <a:pt x="8034113" y="2326706"/>
                  <a:pt x="8041927" y="2321497"/>
                  <a:pt x="8041927" y="2311079"/>
                </a:cubicBezTo>
                <a:cubicBezTo>
                  <a:pt x="8041059" y="2301529"/>
                  <a:pt x="8034983" y="2296320"/>
                  <a:pt x="8023696" y="2295452"/>
                </a:cubicBezTo>
                <a:close/>
                <a:moveTo>
                  <a:pt x="5762514" y="2295452"/>
                </a:moveTo>
                <a:lnTo>
                  <a:pt x="5764026" y="2295620"/>
                </a:lnTo>
                <a:lnTo>
                  <a:pt x="5764466" y="2295777"/>
                </a:lnTo>
                <a:cubicBezTo>
                  <a:pt x="5764901" y="2295995"/>
                  <a:pt x="5764250" y="2295886"/>
                  <a:pt x="5762514" y="2295452"/>
                </a:cubicBezTo>
                <a:close/>
                <a:moveTo>
                  <a:pt x="8023696" y="2275918"/>
                </a:moveTo>
                <a:cubicBezTo>
                  <a:pt x="8053213" y="2277655"/>
                  <a:pt x="8068841" y="2289375"/>
                  <a:pt x="8070577" y="2311079"/>
                </a:cubicBezTo>
                <a:cubicBezTo>
                  <a:pt x="8068841" y="2331047"/>
                  <a:pt x="8056252" y="2342333"/>
                  <a:pt x="8032811" y="2344937"/>
                </a:cubicBezTo>
                <a:cubicBezTo>
                  <a:pt x="8022393" y="2344937"/>
                  <a:pt x="8011975" y="2342333"/>
                  <a:pt x="8001557" y="2337124"/>
                </a:cubicBezTo>
                <a:cubicBezTo>
                  <a:pt x="7999821" y="2338860"/>
                  <a:pt x="7997217" y="2339728"/>
                  <a:pt x="7993744" y="2339728"/>
                </a:cubicBezTo>
                <a:cubicBezTo>
                  <a:pt x="7980721" y="2339728"/>
                  <a:pt x="7974211" y="2331915"/>
                  <a:pt x="7974211" y="2316288"/>
                </a:cubicBezTo>
                <a:cubicBezTo>
                  <a:pt x="7976815" y="2291979"/>
                  <a:pt x="7993311" y="2278523"/>
                  <a:pt x="8023696" y="2275918"/>
                </a:cubicBezTo>
                <a:close/>
                <a:moveTo>
                  <a:pt x="3401467" y="2275918"/>
                </a:moveTo>
                <a:cubicBezTo>
                  <a:pt x="3427512" y="2275050"/>
                  <a:pt x="3440968" y="2283732"/>
                  <a:pt x="3441836" y="2301963"/>
                </a:cubicBezTo>
                <a:cubicBezTo>
                  <a:pt x="3440968" y="2315854"/>
                  <a:pt x="3420566" y="2329310"/>
                  <a:pt x="3380631" y="2342333"/>
                </a:cubicBezTo>
                <a:cubicBezTo>
                  <a:pt x="3374554" y="2343201"/>
                  <a:pt x="3370647" y="2342333"/>
                  <a:pt x="3368911" y="2339728"/>
                </a:cubicBezTo>
                <a:cubicBezTo>
                  <a:pt x="3367174" y="2337124"/>
                  <a:pt x="3368476" y="2334085"/>
                  <a:pt x="3372817" y="2330613"/>
                </a:cubicBezTo>
                <a:cubicBezTo>
                  <a:pt x="3384103" y="2322799"/>
                  <a:pt x="3391049" y="2317156"/>
                  <a:pt x="3393653" y="2313683"/>
                </a:cubicBezTo>
                <a:cubicBezTo>
                  <a:pt x="3395389" y="2311947"/>
                  <a:pt x="3395823" y="2310645"/>
                  <a:pt x="3394955" y="2309777"/>
                </a:cubicBezTo>
                <a:cubicBezTo>
                  <a:pt x="3394087" y="2308909"/>
                  <a:pt x="3392351" y="2308040"/>
                  <a:pt x="3389746" y="2307172"/>
                </a:cubicBezTo>
                <a:cubicBezTo>
                  <a:pt x="3378460" y="2305436"/>
                  <a:pt x="3372817" y="2300227"/>
                  <a:pt x="3372817" y="2291545"/>
                </a:cubicBezTo>
                <a:cubicBezTo>
                  <a:pt x="3373685" y="2281127"/>
                  <a:pt x="3383235" y="2275918"/>
                  <a:pt x="3401467" y="2275918"/>
                </a:cubicBezTo>
                <a:close/>
                <a:moveTo>
                  <a:pt x="1170720" y="2262896"/>
                </a:moveTo>
                <a:cubicBezTo>
                  <a:pt x="1170720" y="2262028"/>
                  <a:pt x="1172890" y="2262028"/>
                  <a:pt x="1177231" y="2262896"/>
                </a:cubicBezTo>
                <a:cubicBezTo>
                  <a:pt x="1204144" y="2268973"/>
                  <a:pt x="1228019" y="2278523"/>
                  <a:pt x="1248855" y="2291545"/>
                </a:cubicBezTo>
                <a:cubicBezTo>
                  <a:pt x="1258404" y="2296754"/>
                  <a:pt x="1261443" y="2310211"/>
                  <a:pt x="1257970" y="2331915"/>
                </a:cubicBezTo>
                <a:cubicBezTo>
                  <a:pt x="1256234" y="2340596"/>
                  <a:pt x="1251459" y="2344937"/>
                  <a:pt x="1243645" y="2344937"/>
                </a:cubicBezTo>
                <a:cubicBezTo>
                  <a:pt x="1236700" y="2344937"/>
                  <a:pt x="1230624" y="2341899"/>
                  <a:pt x="1225414" y="2335821"/>
                </a:cubicBezTo>
                <a:cubicBezTo>
                  <a:pt x="1208051" y="2316722"/>
                  <a:pt x="1190254" y="2294584"/>
                  <a:pt x="1172022" y="2269407"/>
                </a:cubicBezTo>
                <a:cubicBezTo>
                  <a:pt x="1170286" y="2265934"/>
                  <a:pt x="1169852" y="2263764"/>
                  <a:pt x="1170720" y="2262896"/>
                </a:cubicBezTo>
                <a:close/>
                <a:moveTo>
                  <a:pt x="4437645" y="2261594"/>
                </a:moveTo>
                <a:cubicBezTo>
                  <a:pt x="4439382" y="2260725"/>
                  <a:pt x="4441118" y="2260725"/>
                  <a:pt x="4442854" y="2261594"/>
                </a:cubicBezTo>
                <a:cubicBezTo>
                  <a:pt x="4443723" y="2263330"/>
                  <a:pt x="4443288" y="2264632"/>
                  <a:pt x="4441552" y="2265500"/>
                </a:cubicBezTo>
                <a:cubicBezTo>
                  <a:pt x="4424189" y="2282864"/>
                  <a:pt x="4411167" y="2296320"/>
                  <a:pt x="4402485" y="2305870"/>
                </a:cubicBezTo>
                <a:cubicBezTo>
                  <a:pt x="4390331" y="2318024"/>
                  <a:pt x="4382951" y="2325838"/>
                  <a:pt x="4380347" y="2329310"/>
                </a:cubicBezTo>
                <a:cubicBezTo>
                  <a:pt x="4377742" y="2333651"/>
                  <a:pt x="4373401" y="2334519"/>
                  <a:pt x="4367324" y="2331915"/>
                </a:cubicBezTo>
                <a:cubicBezTo>
                  <a:pt x="4355170" y="2325838"/>
                  <a:pt x="4347356" y="2316722"/>
                  <a:pt x="4343884" y="2304568"/>
                </a:cubicBezTo>
                <a:cubicBezTo>
                  <a:pt x="4341279" y="2298491"/>
                  <a:pt x="4342581" y="2295452"/>
                  <a:pt x="4347790" y="2295452"/>
                </a:cubicBezTo>
                <a:cubicBezTo>
                  <a:pt x="4352999" y="2296320"/>
                  <a:pt x="4362549" y="2293282"/>
                  <a:pt x="4376440" y="2286336"/>
                </a:cubicBezTo>
                <a:cubicBezTo>
                  <a:pt x="4378176" y="2285468"/>
                  <a:pt x="4382083" y="2283732"/>
                  <a:pt x="4388160" y="2281127"/>
                </a:cubicBezTo>
                <a:cubicBezTo>
                  <a:pt x="4412469" y="2270709"/>
                  <a:pt x="4428964" y="2264198"/>
                  <a:pt x="4437645" y="2261594"/>
                </a:cubicBezTo>
                <a:close/>
                <a:moveTo>
                  <a:pt x="1811425" y="2261594"/>
                </a:moveTo>
                <a:cubicBezTo>
                  <a:pt x="1808820" y="2261594"/>
                  <a:pt x="1805348" y="2262028"/>
                  <a:pt x="1801007" y="2262896"/>
                </a:cubicBezTo>
                <a:cubicBezTo>
                  <a:pt x="1796666" y="2262896"/>
                  <a:pt x="1793193" y="2263330"/>
                  <a:pt x="1790589" y="2264198"/>
                </a:cubicBezTo>
                <a:cubicBezTo>
                  <a:pt x="1794062" y="2265934"/>
                  <a:pt x="1800139" y="2269841"/>
                  <a:pt x="1808820" y="2275918"/>
                </a:cubicBezTo>
                <a:cubicBezTo>
                  <a:pt x="1810557" y="2277655"/>
                  <a:pt x="1811859" y="2278523"/>
                  <a:pt x="1812727" y="2278523"/>
                </a:cubicBezTo>
                <a:cubicBezTo>
                  <a:pt x="1813595" y="2278523"/>
                  <a:pt x="1814029" y="2278957"/>
                  <a:pt x="1814029" y="2279825"/>
                </a:cubicBezTo>
                <a:cubicBezTo>
                  <a:pt x="1814898" y="2280693"/>
                  <a:pt x="1815332" y="2281561"/>
                  <a:pt x="1815332" y="2282429"/>
                </a:cubicBezTo>
                <a:cubicBezTo>
                  <a:pt x="1815332" y="2273748"/>
                  <a:pt x="1814029" y="2266803"/>
                  <a:pt x="1811425" y="2261594"/>
                </a:cubicBezTo>
                <a:close/>
                <a:moveTo>
                  <a:pt x="5774234" y="2260291"/>
                </a:moveTo>
                <a:cubicBezTo>
                  <a:pt x="5772497" y="2260291"/>
                  <a:pt x="5769893" y="2260725"/>
                  <a:pt x="5766420" y="2261594"/>
                </a:cubicBezTo>
                <a:cubicBezTo>
                  <a:pt x="5763816" y="2261594"/>
                  <a:pt x="5761645" y="2262028"/>
                  <a:pt x="5759909" y="2262896"/>
                </a:cubicBezTo>
                <a:cubicBezTo>
                  <a:pt x="5759909" y="2265500"/>
                  <a:pt x="5759909" y="2269407"/>
                  <a:pt x="5759909" y="2274616"/>
                </a:cubicBezTo>
                <a:cubicBezTo>
                  <a:pt x="5765118" y="2274616"/>
                  <a:pt x="5770327" y="2274182"/>
                  <a:pt x="5775536" y="2273314"/>
                </a:cubicBezTo>
                <a:cubicBezTo>
                  <a:pt x="5775536" y="2271577"/>
                  <a:pt x="5775102" y="2268973"/>
                  <a:pt x="5774234" y="2265500"/>
                </a:cubicBezTo>
                <a:cubicBezTo>
                  <a:pt x="5774234" y="2262896"/>
                  <a:pt x="5774234" y="2261159"/>
                  <a:pt x="5774234" y="2260291"/>
                </a:cubicBezTo>
                <a:close/>
                <a:moveTo>
                  <a:pt x="4769960" y="2254757"/>
                </a:moveTo>
                <a:cubicBezTo>
                  <a:pt x="4770828" y="2254974"/>
                  <a:pt x="4771479" y="2255516"/>
                  <a:pt x="4771914" y="2256385"/>
                </a:cubicBezTo>
                <a:cubicBezTo>
                  <a:pt x="4771914" y="2257253"/>
                  <a:pt x="4771045" y="2258555"/>
                  <a:pt x="4769309" y="2260291"/>
                </a:cubicBezTo>
                <a:cubicBezTo>
                  <a:pt x="4754550" y="2273314"/>
                  <a:pt x="4740226" y="2286336"/>
                  <a:pt x="4726335" y="2299359"/>
                </a:cubicBezTo>
                <a:cubicBezTo>
                  <a:pt x="4715917" y="2308040"/>
                  <a:pt x="4708972" y="2314552"/>
                  <a:pt x="4705499" y="2318892"/>
                </a:cubicBezTo>
                <a:cubicBezTo>
                  <a:pt x="4700290" y="2324101"/>
                  <a:pt x="4695081" y="2324536"/>
                  <a:pt x="4689872" y="2320195"/>
                </a:cubicBezTo>
                <a:cubicBezTo>
                  <a:pt x="4681190" y="2314986"/>
                  <a:pt x="4674679" y="2307172"/>
                  <a:pt x="4670338" y="2296754"/>
                </a:cubicBezTo>
                <a:cubicBezTo>
                  <a:pt x="4666865" y="2289809"/>
                  <a:pt x="4668602" y="2285902"/>
                  <a:pt x="4675547" y="2285034"/>
                </a:cubicBezTo>
                <a:cubicBezTo>
                  <a:pt x="4685965" y="2284166"/>
                  <a:pt x="4698119" y="2281127"/>
                  <a:pt x="4712010" y="2275918"/>
                </a:cubicBezTo>
                <a:cubicBezTo>
                  <a:pt x="4717219" y="2273314"/>
                  <a:pt x="4726335" y="2269841"/>
                  <a:pt x="4739357" y="2265500"/>
                </a:cubicBezTo>
                <a:cubicBezTo>
                  <a:pt x="4752380" y="2260291"/>
                  <a:pt x="4761495" y="2256819"/>
                  <a:pt x="4766704" y="2255082"/>
                </a:cubicBezTo>
                <a:cubicBezTo>
                  <a:pt x="4768007" y="2254648"/>
                  <a:pt x="4769092" y="2254540"/>
                  <a:pt x="4769960" y="2254757"/>
                </a:cubicBezTo>
                <a:close/>
                <a:moveTo>
                  <a:pt x="5819812" y="2252478"/>
                </a:moveTo>
                <a:cubicBezTo>
                  <a:pt x="5814603" y="2254214"/>
                  <a:pt x="5809828" y="2255082"/>
                  <a:pt x="5805487" y="2255082"/>
                </a:cubicBezTo>
                <a:cubicBezTo>
                  <a:pt x="5806356" y="2256819"/>
                  <a:pt x="5806789" y="2258989"/>
                  <a:pt x="5806789" y="2261594"/>
                </a:cubicBezTo>
                <a:cubicBezTo>
                  <a:pt x="5805922" y="2264198"/>
                  <a:pt x="5805487" y="2267237"/>
                  <a:pt x="5805487" y="2270709"/>
                </a:cubicBezTo>
                <a:cubicBezTo>
                  <a:pt x="5807224" y="2270709"/>
                  <a:pt x="5809828" y="2270275"/>
                  <a:pt x="5813301" y="2269407"/>
                </a:cubicBezTo>
                <a:cubicBezTo>
                  <a:pt x="5815905" y="2269407"/>
                  <a:pt x="5818076" y="2269407"/>
                  <a:pt x="5819812" y="2269407"/>
                </a:cubicBezTo>
                <a:cubicBezTo>
                  <a:pt x="5819812" y="2263330"/>
                  <a:pt x="5819812" y="2257687"/>
                  <a:pt x="5819812" y="2252478"/>
                </a:cubicBezTo>
                <a:close/>
                <a:moveTo>
                  <a:pt x="7129137" y="2247594"/>
                </a:moveTo>
                <a:cubicBezTo>
                  <a:pt x="7131959" y="2247811"/>
                  <a:pt x="7134671" y="2248571"/>
                  <a:pt x="7137275" y="2249873"/>
                </a:cubicBezTo>
                <a:cubicBezTo>
                  <a:pt x="7138144" y="2250742"/>
                  <a:pt x="7139446" y="2251610"/>
                  <a:pt x="7141182" y="2252478"/>
                </a:cubicBezTo>
                <a:cubicBezTo>
                  <a:pt x="7144655" y="2254214"/>
                  <a:pt x="7148995" y="2258121"/>
                  <a:pt x="7154205" y="2264198"/>
                </a:cubicBezTo>
                <a:cubicBezTo>
                  <a:pt x="7158545" y="2272012"/>
                  <a:pt x="7156809" y="2276786"/>
                  <a:pt x="7148995" y="2278523"/>
                </a:cubicBezTo>
                <a:cubicBezTo>
                  <a:pt x="7109061" y="2282864"/>
                  <a:pt x="7061745" y="2287204"/>
                  <a:pt x="7007051" y="2291545"/>
                </a:cubicBezTo>
                <a:cubicBezTo>
                  <a:pt x="7002711" y="2291545"/>
                  <a:pt x="6999237" y="2290677"/>
                  <a:pt x="6996633" y="2288941"/>
                </a:cubicBezTo>
                <a:cubicBezTo>
                  <a:pt x="6991424" y="2283732"/>
                  <a:pt x="6986649" y="2277655"/>
                  <a:pt x="6982308" y="2270709"/>
                </a:cubicBezTo>
                <a:cubicBezTo>
                  <a:pt x="6980572" y="2268973"/>
                  <a:pt x="6979703" y="2267237"/>
                  <a:pt x="6979703" y="2265500"/>
                </a:cubicBezTo>
                <a:cubicBezTo>
                  <a:pt x="6980572" y="2264632"/>
                  <a:pt x="6982308" y="2263764"/>
                  <a:pt x="6984913" y="2262896"/>
                </a:cubicBezTo>
                <a:cubicBezTo>
                  <a:pt x="6999671" y="2262896"/>
                  <a:pt x="7028755" y="2260291"/>
                  <a:pt x="7072163" y="2255082"/>
                </a:cubicBezTo>
                <a:cubicBezTo>
                  <a:pt x="7092131" y="2253346"/>
                  <a:pt x="7108193" y="2251176"/>
                  <a:pt x="7120347" y="2248571"/>
                </a:cubicBezTo>
                <a:cubicBezTo>
                  <a:pt x="7123385" y="2247703"/>
                  <a:pt x="7126315" y="2247377"/>
                  <a:pt x="7129137" y="2247594"/>
                </a:cubicBezTo>
                <a:close/>
                <a:moveTo>
                  <a:pt x="4511873" y="2247269"/>
                </a:moveTo>
                <a:cubicBezTo>
                  <a:pt x="4500587" y="2260291"/>
                  <a:pt x="4488433" y="2270709"/>
                  <a:pt x="4475411" y="2278523"/>
                </a:cubicBezTo>
                <a:cubicBezTo>
                  <a:pt x="4475411" y="2280259"/>
                  <a:pt x="4475411" y="2283298"/>
                  <a:pt x="4475411" y="2287638"/>
                </a:cubicBezTo>
                <a:cubicBezTo>
                  <a:pt x="4474542" y="2293716"/>
                  <a:pt x="4474108" y="2298491"/>
                  <a:pt x="4474108" y="2301963"/>
                </a:cubicBezTo>
                <a:cubicBezTo>
                  <a:pt x="4484526" y="2299359"/>
                  <a:pt x="4496246" y="2297622"/>
                  <a:pt x="4509269" y="2296754"/>
                </a:cubicBezTo>
                <a:cubicBezTo>
                  <a:pt x="4512742" y="2296754"/>
                  <a:pt x="4515780" y="2296754"/>
                  <a:pt x="4518385" y="2296754"/>
                </a:cubicBezTo>
                <a:cubicBezTo>
                  <a:pt x="4518385" y="2296754"/>
                  <a:pt x="4517951" y="2296320"/>
                  <a:pt x="4517082" y="2295452"/>
                </a:cubicBezTo>
                <a:cubicBezTo>
                  <a:pt x="4513610" y="2290243"/>
                  <a:pt x="4511439" y="2285468"/>
                  <a:pt x="4510571" y="2281127"/>
                </a:cubicBezTo>
                <a:cubicBezTo>
                  <a:pt x="4509703" y="2279391"/>
                  <a:pt x="4509269" y="2274182"/>
                  <a:pt x="4509269" y="2265500"/>
                </a:cubicBezTo>
                <a:cubicBezTo>
                  <a:pt x="4511005" y="2262028"/>
                  <a:pt x="4511873" y="2255950"/>
                  <a:pt x="4511873" y="2247269"/>
                </a:cubicBezTo>
                <a:close/>
                <a:moveTo>
                  <a:pt x="5871902" y="2244664"/>
                </a:moveTo>
                <a:cubicBezTo>
                  <a:pt x="5866693" y="2245533"/>
                  <a:pt x="5858011" y="2246835"/>
                  <a:pt x="5845857" y="2248571"/>
                </a:cubicBezTo>
                <a:cubicBezTo>
                  <a:pt x="5850198" y="2250307"/>
                  <a:pt x="5852802" y="2252044"/>
                  <a:pt x="5853670" y="2253780"/>
                </a:cubicBezTo>
                <a:cubicBezTo>
                  <a:pt x="5856275" y="2253780"/>
                  <a:pt x="5856709" y="2256385"/>
                  <a:pt x="5854973" y="2261594"/>
                </a:cubicBezTo>
                <a:cubicBezTo>
                  <a:pt x="5854105" y="2262462"/>
                  <a:pt x="5853670" y="2263330"/>
                  <a:pt x="5853670" y="2264198"/>
                </a:cubicBezTo>
                <a:cubicBezTo>
                  <a:pt x="5860616" y="2263330"/>
                  <a:pt x="5865825" y="2264198"/>
                  <a:pt x="5869297" y="2266803"/>
                </a:cubicBezTo>
                <a:cubicBezTo>
                  <a:pt x="5871902" y="2269407"/>
                  <a:pt x="5874073" y="2272446"/>
                  <a:pt x="5875809" y="2275918"/>
                </a:cubicBezTo>
                <a:cubicBezTo>
                  <a:pt x="5878413" y="2283732"/>
                  <a:pt x="5877545" y="2288073"/>
                  <a:pt x="5873204" y="2288941"/>
                </a:cubicBezTo>
                <a:cubicBezTo>
                  <a:pt x="5871468" y="2288941"/>
                  <a:pt x="5867995" y="2288941"/>
                  <a:pt x="5862786" y="2288941"/>
                </a:cubicBezTo>
                <a:cubicBezTo>
                  <a:pt x="5856709" y="2289809"/>
                  <a:pt x="5852368" y="2290243"/>
                  <a:pt x="5849764" y="2290243"/>
                </a:cubicBezTo>
                <a:cubicBezTo>
                  <a:pt x="5848896" y="2298056"/>
                  <a:pt x="5847159" y="2305002"/>
                  <a:pt x="5844555" y="2311079"/>
                </a:cubicBezTo>
                <a:cubicBezTo>
                  <a:pt x="5845423" y="2311079"/>
                  <a:pt x="5846291" y="2310645"/>
                  <a:pt x="5847159" y="2309777"/>
                </a:cubicBezTo>
                <a:cubicBezTo>
                  <a:pt x="5848028" y="2309777"/>
                  <a:pt x="5848461" y="2309777"/>
                  <a:pt x="5848461" y="2309777"/>
                </a:cubicBezTo>
                <a:cubicBezTo>
                  <a:pt x="5851066" y="2309777"/>
                  <a:pt x="5854105" y="2310211"/>
                  <a:pt x="5857577" y="2311079"/>
                </a:cubicBezTo>
                <a:cubicBezTo>
                  <a:pt x="5861050" y="2311947"/>
                  <a:pt x="5863655" y="2312815"/>
                  <a:pt x="5865391" y="2313683"/>
                </a:cubicBezTo>
                <a:cubicBezTo>
                  <a:pt x="5868864" y="2312815"/>
                  <a:pt x="5871468" y="2311079"/>
                  <a:pt x="5873204" y="2308474"/>
                </a:cubicBezTo>
                <a:cubicBezTo>
                  <a:pt x="5877545" y="2293716"/>
                  <a:pt x="5879715" y="2274616"/>
                  <a:pt x="5879715" y="2251176"/>
                </a:cubicBezTo>
                <a:cubicBezTo>
                  <a:pt x="5879715" y="2246835"/>
                  <a:pt x="5877111" y="2244664"/>
                  <a:pt x="5871902" y="2244664"/>
                </a:cubicBezTo>
                <a:close/>
                <a:moveTo>
                  <a:pt x="2436502" y="2234246"/>
                </a:moveTo>
                <a:cubicBezTo>
                  <a:pt x="2427821" y="2236851"/>
                  <a:pt x="2416969" y="2238587"/>
                  <a:pt x="2403946" y="2239455"/>
                </a:cubicBezTo>
                <a:cubicBezTo>
                  <a:pt x="2403078" y="2239455"/>
                  <a:pt x="2401776" y="2239455"/>
                  <a:pt x="2400039" y="2239455"/>
                </a:cubicBezTo>
                <a:cubicBezTo>
                  <a:pt x="2400039" y="2242060"/>
                  <a:pt x="2400039" y="2245967"/>
                  <a:pt x="2400039" y="2251176"/>
                </a:cubicBezTo>
                <a:cubicBezTo>
                  <a:pt x="2400907" y="2258989"/>
                  <a:pt x="2401342" y="2265066"/>
                  <a:pt x="2401342" y="2269407"/>
                </a:cubicBezTo>
                <a:cubicBezTo>
                  <a:pt x="2406551" y="2268539"/>
                  <a:pt x="2410891" y="2266803"/>
                  <a:pt x="2414364" y="2264198"/>
                </a:cubicBezTo>
                <a:cubicBezTo>
                  <a:pt x="2421309" y="2261594"/>
                  <a:pt x="2428689" y="2261594"/>
                  <a:pt x="2436502" y="2264198"/>
                </a:cubicBezTo>
                <a:cubicBezTo>
                  <a:pt x="2436502" y="2255516"/>
                  <a:pt x="2436502" y="2245533"/>
                  <a:pt x="2436502" y="2234246"/>
                </a:cubicBezTo>
                <a:close/>
                <a:moveTo>
                  <a:pt x="4117293" y="2217317"/>
                </a:moveTo>
                <a:cubicBezTo>
                  <a:pt x="4113820" y="2217317"/>
                  <a:pt x="4108611" y="2217751"/>
                  <a:pt x="4101666" y="2218619"/>
                </a:cubicBezTo>
                <a:cubicBezTo>
                  <a:pt x="4093852" y="2218619"/>
                  <a:pt x="4088209" y="2219053"/>
                  <a:pt x="4084737" y="2219922"/>
                </a:cubicBezTo>
                <a:cubicBezTo>
                  <a:pt x="4092550" y="2223394"/>
                  <a:pt x="4099930" y="2229471"/>
                  <a:pt x="4106875" y="2238153"/>
                </a:cubicBezTo>
                <a:cubicBezTo>
                  <a:pt x="4111216" y="2245967"/>
                  <a:pt x="4110782" y="2251610"/>
                  <a:pt x="4105573" y="2255082"/>
                </a:cubicBezTo>
                <a:cubicBezTo>
                  <a:pt x="4108177" y="2255950"/>
                  <a:pt x="4111650" y="2258121"/>
                  <a:pt x="4115991" y="2261594"/>
                </a:cubicBezTo>
                <a:cubicBezTo>
                  <a:pt x="4117727" y="2263330"/>
                  <a:pt x="4119029" y="2264632"/>
                  <a:pt x="4119897" y="2265500"/>
                </a:cubicBezTo>
                <a:cubicBezTo>
                  <a:pt x="4119897" y="2261159"/>
                  <a:pt x="4119897" y="2256385"/>
                  <a:pt x="4119897" y="2251176"/>
                </a:cubicBezTo>
                <a:cubicBezTo>
                  <a:pt x="4121634" y="2234680"/>
                  <a:pt x="4121200" y="2223828"/>
                  <a:pt x="4118595" y="2218619"/>
                </a:cubicBezTo>
                <a:cubicBezTo>
                  <a:pt x="4117727" y="2217751"/>
                  <a:pt x="4117293" y="2217317"/>
                  <a:pt x="4117293" y="2217317"/>
                </a:cubicBezTo>
                <a:close/>
                <a:moveTo>
                  <a:pt x="4476713" y="2212108"/>
                </a:moveTo>
                <a:lnTo>
                  <a:pt x="4476713" y="2222526"/>
                </a:lnTo>
                <a:cubicBezTo>
                  <a:pt x="4476713" y="2239021"/>
                  <a:pt x="4476713" y="2251610"/>
                  <a:pt x="4476713" y="2260291"/>
                </a:cubicBezTo>
                <a:cubicBezTo>
                  <a:pt x="4484526" y="2247269"/>
                  <a:pt x="4491472" y="2232510"/>
                  <a:pt x="4497549" y="2216015"/>
                </a:cubicBezTo>
                <a:cubicBezTo>
                  <a:pt x="4497549" y="2216015"/>
                  <a:pt x="4496680" y="2216015"/>
                  <a:pt x="4494944" y="2216015"/>
                </a:cubicBezTo>
                <a:cubicBezTo>
                  <a:pt x="4488867" y="2217751"/>
                  <a:pt x="4484092" y="2216883"/>
                  <a:pt x="4480620" y="2213410"/>
                </a:cubicBezTo>
                <a:cubicBezTo>
                  <a:pt x="4480620" y="2213410"/>
                  <a:pt x="4480186" y="2212976"/>
                  <a:pt x="4479317" y="2212108"/>
                </a:cubicBezTo>
                <a:cubicBezTo>
                  <a:pt x="4478449" y="2212108"/>
                  <a:pt x="4477581" y="2212108"/>
                  <a:pt x="4476713" y="2212108"/>
                </a:cubicBezTo>
                <a:close/>
                <a:moveTo>
                  <a:pt x="1824447" y="2210806"/>
                </a:moveTo>
                <a:cubicBezTo>
                  <a:pt x="1810557" y="2213410"/>
                  <a:pt x="1796232" y="2216883"/>
                  <a:pt x="1781473" y="2221224"/>
                </a:cubicBezTo>
                <a:cubicBezTo>
                  <a:pt x="1781473" y="2226433"/>
                  <a:pt x="1781907" y="2233378"/>
                  <a:pt x="1782775" y="2242060"/>
                </a:cubicBezTo>
                <a:cubicBezTo>
                  <a:pt x="1787116" y="2241192"/>
                  <a:pt x="1794062" y="2239889"/>
                  <a:pt x="1803611" y="2238153"/>
                </a:cubicBezTo>
                <a:cubicBezTo>
                  <a:pt x="1812293" y="2237285"/>
                  <a:pt x="1818804" y="2236417"/>
                  <a:pt x="1823145" y="2235549"/>
                </a:cubicBezTo>
                <a:cubicBezTo>
                  <a:pt x="1824013" y="2232944"/>
                  <a:pt x="1824881" y="2229906"/>
                  <a:pt x="1825749" y="2226433"/>
                </a:cubicBezTo>
                <a:cubicBezTo>
                  <a:pt x="1827486" y="2221224"/>
                  <a:pt x="1828788" y="2217317"/>
                  <a:pt x="1829656" y="2214713"/>
                </a:cubicBezTo>
                <a:cubicBezTo>
                  <a:pt x="1829656" y="2212108"/>
                  <a:pt x="1829222" y="2210806"/>
                  <a:pt x="1828354" y="2210806"/>
                </a:cubicBezTo>
                <a:cubicBezTo>
                  <a:pt x="1828354" y="2209938"/>
                  <a:pt x="1827052" y="2209938"/>
                  <a:pt x="1824447" y="2210806"/>
                </a:cubicBezTo>
                <a:close/>
                <a:moveTo>
                  <a:pt x="3754292" y="2209178"/>
                </a:moveTo>
                <a:cubicBezTo>
                  <a:pt x="3753641" y="2208961"/>
                  <a:pt x="3752664" y="2209070"/>
                  <a:pt x="3751362" y="2209504"/>
                </a:cubicBezTo>
                <a:cubicBezTo>
                  <a:pt x="3743548" y="2210372"/>
                  <a:pt x="3736169" y="2212108"/>
                  <a:pt x="3729223" y="2214713"/>
                </a:cubicBezTo>
                <a:cubicBezTo>
                  <a:pt x="3729223" y="2216449"/>
                  <a:pt x="3729657" y="2219053"/>
                  <a:pt x="3730526" y="2222526"/>
                </a:cubicBezTo>
                <a:cubicBezTo>
                  <a:pt x="3730526" y="2225999"/>
                  <a:pt x="3730526" y="2228603"/>
                  <a:pt x="3730526" y="2230340"/>
                </a:cubicBezTo>
                <a:cubicBezTo>
                  <a:pt x="3731394" y="2230340"/>
                  <a:pt x="3733130" y="2229906"/>
                  <a:pt x="3735735" y="2229037"/>
                </a:cubicBezTo>
                <a:cubicBezTo>
                  <a:pt x="3743548" y="2228169"/>
                  <a:pt x="3749625" y="2226867"/>
                  <a:pt x="3753966" y="2225131"/>
                </a:cubicBezTo>
                <a:cubicBezTo>
                  <a:pt x="3754834" y="2219922"/>
                  <a:pt x="3755268" y="2215147"/>
                  <a:pt x="3755268" y="2210806"/>
                </a:cubicBezTo>
                <a:cubicBezTo>
                  <a:pt x="3755268" y="2209938"/>
                  <a:pt x="3754943" y="2209395"/>
                  <a:pt x="3754292" y="2209178"/>
                </a:cubicBezTo>
                <a:close/>
                <a:moveTo>
                  <a:pt x="4784936" y="2200388"/>
                </a:moveTo>
                <a:cubicBezTo>
                  <a:pt x="4799695" y="2200388"/>
                  <a:pt x="4809245" y="2200822"/>
                  <a:pt x="4813586" y="2201690"/>
                </a:cubicBezTo>
                <a:cubicBezTo>
                  <a:pt x="4824004" y="2206031"/>
                  <a:pt x="4827910" y="2215147"/>
                  <a:pt x="4825306" y="2229037"/>
                </a:cubicBezTo>
                <a:cubicBezTo>
                  <a:pt x="4821833" y="2234246"/>
                  <a:pt x="4815756" y="2234680"/>
                  <a:pt x="4807074" y="2230340"/>
                </a:cubicBezTo>
                <a:cubicBezTo>
                  <a:pt x="4798392" y="2224262"/>
                  <a:pt x="4790145" y="2216015"/>
                  <a:pt x="4782332" y="2205597"/>
                </a:cubicBezTo>
                <a:cubicBezTo>
                  <a:pt x="4780595" y="2203861"/>
                  <a:pt x="4780161" y="2202558"/>
                  <a:pt x="4781029" y="2201690"/>
                </a:cubicBezTo>
                <a:cubicBezTo>
                  <a:pt x="4781029" y="2200822"/>
                  <a:pt x="4782332" y="2200388"/>
                  <a:pt x="4784936" y="2200388"/>
                </a:cubicBezTo>
                <a:close/>
                <a:moveTo>
                  <a:pt x="5821114" y="2189970"/>
                </a:moveTo>
                <a:cubicBezTo>
                  <a:pt x="5801147" y="2193443"/>
                  <a:pt x="5783350" y="2196481"/>
                  <a:pt x="5767722" y="2199086"/>
                </a:cubicBezTo>
                <a:cubicBezTo>
                  <a:pt x="5767722" y="2199954"/>
                  <a:pt x="5767288" y="2201690"/>
                  <a:pt x="5766420" y="2204295"/>
                </a:cubicBezTo>
                <a:cubicBezTo>
                  <a:pt x="5766420" y="2206899"/>
                  <a:pt x="5765986" y="2209070"/>
                  <a:pt x="5765118" y="2210806"/>
                </a:cubicBezTo>
                <a:cubicBezTo>
                  <a:pt x="5772932" y="2209070"/>
                  <a:pt x="5785520" y="2207333"/>
                  <a:pt x="5802883" y="2205597"/>
                </a:cubicBezTo>
                <a:cubicBezTo>
                  <a:pt x="5805487" y="2204729"/>
                  <a:pt x="5807224" y="2204295"/>
                  <a:pt x="5808092" y="2204295"/>
                </a:cubicBezTo>
                <a:cubicBezTo>
                  <a:pt x="5812433" y="2202558"/>
                  <a:pt x="5817207" y="2201256"/>
                  <a:pt x="5822416" y="2200388"/>
                </a:cubicBezTo>
                <a:cubicBezTo>
                  <a:pt x="5823285" y="2199520"/>
                  <a:pt x="5823719" y="2198652"/>
                  <a:pt x="5823719" y="2197784"/>
                </a:cubicBezTo>
                <a:cubicBezTo>
                  <a:pt x="5824587" y="2196047"/>
                  <a:pt x="5825021" y="2194745"/>
                  <a:pt x="5825021" y="2193877"/>
                </a:cubicBezTo>
                <a:cubicBezTo>
                  <a:pt x="5825889" y="2192140"/>
                  <a:pt x="5825889" y="2190838"/>
                  <a:pt x="5825021" y="2189970"/>
                </a:cubicBezTo>
                <a:cubicBezTo>
                  <a:pt x="5824153" y="2189102"/>
                  <a:pt x="5822851" y="2189102"/>
                  <a:pt x="5821114" y="2189970"/>
                </a:cubicBezTo>
                <a:close/>
                <a:moveTo>
                  <a:pt x="6814319" y="2187366"/>
                </a:moveTo>
                <a:cubicBezTo>
                  <a:pt x="6803033" y="2188234"/>
                  <a:pt x="6788273" y="2189970"/>
                  <a:pt x="6770042" y="2192575"/>
                </a:cubicBezTo>
                <a:cubicBezTo>
                  <a:pt x="6760493" y="2193443"/>
                  <a:pt x="6753113" y="2194311"/>
                  <a:pt x="6747904" y="2195179"/>
                </a:cubicBezTo>
                <a:cubicBezTo>
                  <a:pt x="6747904" y="2196047"/>
                  <a:pt x="6748338" y="2197349"/>
                  <a:pt x="6749206" y="2199086"/>
                </a:cubicBezTo>
                <a:cubicBezTo>
                  <a:pt x="6749206" y="2200822"/>
                  <a:pt x="6749206" y="2202124"/>
                  <a:pt x="6749206" y="2202993"/>
                </a:cubicBezTo>
                <a:cubicBezTo>
                  <a:pt x="6751811" y="2202124"/>
                  <a:pt x="6756586" y="2201256"/>
                  <a:pt x="6763531" y="2200388"/>
                </a:cubicBezTo>
                <a:cubicBezTo>
                  <a:pt x="6773949" y="2197784"/>
                  <a:pt x="6782197" y="2195613"/>
                  <a:pt x="6788273" y="2193877"/>
                </a:cubicBezTo>
                <a:cubicBezTo>
                  <a:pt x="6797823" y="2190404"/>
                  <a:pt x="6805637" y="2192575"/>
                  <a:pt x="6811714" y="2200388"/>
                </a:cubicBezTo>
                <a:cubicBezTo>
                  <a:pt x="6816055" y="2206465"/>
                  <a:pt x="6814753" y="2210372"/>
                  <a:pt x="6807807" y="2212108"/>
                </a:cubicBezTo>
                <a:cubicBezTo>
                  <a:pt x="6797389" y="2215581"/>
                  <a:pt x="6779158" y="2218185"/>
                  <a:pt x="6753113" y="2219922"/>
                </a:cubicBezTo>
                <a:cubicBezTo>
                  <a:pt x="6753113" y="2220790"/>
                  <a:pt x="6753547" y="2222092"/>
                  <a:pt x="6754415" y="2223828"/>
                </a:cubicBezTo>
                <a:cubicBezTo>
                  <a:pt x="6754415" y="2225565"/>
                  <a:pt x="6754415" y="2226867"/>
                  <a:pt x="6754415" y="2227735"/>
                </a:cubicBezTo>
                <a:cubicBezTo>
                  <a:pt x="6759624" y="2226867"/>
                  <a:pt x="6767872" y="2225565"/>
                  <a:pt x="6779158" y="2223828"/>
                </a:cubicBezTo>
                <a:cubicBezTo>
                  <a:pt x="6787840" y="2222092"/>
                  <a:pt x="6793049" y="2221224"/>
                  <a:pt x="6794785" y="2221224"/>
                </a:cubicBezTo>
                <a:cubicBezTo>
                  <a:pt x="6803467" y="2221224"/>
                  <a:pt x="6809978" y="2221658"/>
                  <a:pt x="6814319" y="2222526"/>
                </a:cubicBezTo>
                <a:cubicBezTo>
                  <a:pt x="6815187" y="2218185"/>
                  <a:pt x="6816055" y="2213410"/>
                  <a:pt x="6816923" y="2208202"/>
                </a:cubicBezTo>
                <a:cubicBezTo>
                  <a:pt x="6816923" y="2202124"/>
                  <a:pt x="6817357" y="2196481"/>
                  <a:pt x="6818225" y="2191272"/>
                </a:cubicBezTo>
                <a:cubicBezTo>
                  <a:pt x="6819961" y="2188668"/>
                  <a:pt x="6818659" y="2187366"/>
                  <a:pt x="6814319" y="2187366"/>
                </a:cubicBezTo>
                <a:close/>
                <a:moveTo>
                  <a:pt x="1164208" y="2187366"/>
                </a:moveTo>
                <a:cubicBezTo>
                  <a:pt x="1158132" y="2187366"/>
                  <a:pt x="1149016" y="2188234"/>
                  <a:pt x="1136861" y="2189970"/>
                </a:cubicBezTo>
                <a:cubicBezTo>
                  <a:pt x="1136861" y="2206465"/>
                  <a:pt x="1136861" y="2219922"/>
                  <a:pt x="1136861" y="2230340"/>
                </a:cubicBezTo>
                <a:cubicBezTo>
                  <a:pt x="1140334" y="2230340"/>
                  <a:pt x="1145109" y="2229906"/>
                  <a:pt x="1151186" y="2229037"/>
                </a:cubicBezTo>
                <a:cubicBezTo>
                  <a:pt x="1157263" y="2229037"/>
                  <a:pt x="1161604" y="2229037"/>
                  <a:pt x="1164208" y="2229037"/>
                </a:cubicBezTo>
                <a:close/>
                <a:moveTo>
                  <a:pt x="4870884" y="2184761"/>
                </a:moveTo>
                <a:cubicBezTo>
                  <a:pt x="4867411" y="2184761"/>
                  <a:pt x="4862637" y="2185629"/>
                  <a:pt x="4856560" y="2187366"/>
                </a:cubicBezTo>
                <a:cubicBezTo>
                  <a:pt x="4845273" y="2188234"/>
                  <a:pt x="4836592" y="2189102"/>
                  <a:pt x="4830515" y="2189970"/>
                </a:cubicBezTo>
                <a:cubicBezTo>
                  <a:pt x="4849614" y="2195179"/>
                  <a:pt x="4860900" y="2200822"/>
                  <a:pt x="4864373" y="2206899"/>
                </a:cubicBezTo>
                <a:cubicBezTo>
                  <a:pt x="4865241" y="2205163"/>
                  <a:pt x="4867411" y="2201690"/>
                  <a:pt x="4870884" y="2196481"/>
                </a:cubicBezTo>
                <a:cubicBezTo>
                  <a:pt x="4872620" y="2193877"/>
                  <a:pt x="4873488" y="2192140"/>
                  <a:pt x="4873488" y="2191272"/>
                </a:cubicBezTo>
                <a:cubicBezTo>
                  <a:pt x="4874357" y="2188668"/>
                  <a:pt x="4874791" y="2186931"/>
                  <a:pt x="4874791" y="2186063"/>
                </a:cubicBezTo>
                <a:cubicBezTo>
                  <a:pt x="4874791" y="2185195"/>
                  <a:pt x="4873488" y="2184761"/>
                  <a:pt x="4870884" y="2184761"/>
                </a:cubicBezTo>
                <a:close/>
                <a:moveTo>
                  <a:pt x="586337" y="2183133"/>
                </a:moveTo>
                <a:cubicBezTo>
                  <a:pt x="590461" y="2183350"/>
                  <a:pt x="594259" y="2184327"/>
                  <a:pt x="597731" y="2186063"/>
                </a:cubicBezTo>
                <a:cubicBezTo>
                  <a:pt x="608149" y="2193009"/>
                  <a:pt x="616831" y="2200388"/>
                  <a:pt x="623776" y="2208202"/>
                </a:cubicBezTo>
                <a:cubicBezTo>
                  <a:pt x="626381" y="2211674"/>
                  <a:pt x="627683" y="2215147"/>
                  <a:pt x="627683" y="2218619"/>
                </a:cubicBezTo>
                <a:cubicBezTo>
                  <a:pt x="626815" y="2223828"/>
                  <a:pt x="620737" y="2225999"/>
                  <a:pt x="609451" y="2225131"/>
                </a:cubicBezTo>
                <a:cubicBezTo>
                  <a:pt x="572989" y="2221658"/>
                  <a:pt x="533922" y="2221224"/>
                  <a:pt x="492249" y="2223828"/>
                </a:cubicBezTo>
                <a:cubicBezTo>
                  <a:pt x="454051" y="2226433"/>
                  <a:pt x="418889" y="2232076"/>
                  <a:pt x="386768" y="2240758"/>
                </a:cubicBezTo>
                <a:cubicBezTo>
                  <a:pt x="383295" y="2241626"/>
                  <a:pt x="379388" y="2241192"/>
                  <a:pt x="375048" y="2239455"/>
                </a:cubicBezTo>
                <a:cubicBezTo>
                  <a:pt x="374179" y="2239455"/>
                  <a:pt x="373311" y="2239455"/>
                  <a:pt x="372442" y="2239455"/>
                </a:cubicBezTo>
                <a:cubicBezTo>
                  <a:pt x="362025" y="2233378"/>
                  <a:pt x="353777" y="2225131"/>
                  <a:pt x="347700" y="2214713"/>
                </a:cubicBezTo>
                <a:cubicBezTo>
                  <a:pt x="345964" y="2212108"/>
                  <a:pt x="345530" y="2209938"/>
                  <a:pt x="346398" y="2208202"/>
                </a:cubicBezTo>
                <a:cubicBezTo>
                  <a:pt x="347266" y="2207333"/>
                  <a:pt x="349437" y="2206899"/>
                  <a:pt x="352909" y="2206899"/>
                </a:cubicBezTo>
                <a:cubicBezTo>
                  <a:pt x="361591" y="2206899"/>
                  <a:pt x="373745" y="2206031"/>
                  <a:pt x="389372" y="2204295"/>
                </a:cubicBezTo>
                <a:cubicBezTo>
                  <a:pt x="425835" y="2199954"/>
                  <a:pt x="478793" y="2194745"/>
                  <a:pt x="548246" y="2188668"/>
                </a:cubicBezTo>
                <a:cubicBezTo>
                  <a:pt x="550850" y="2187800"/>
                  <a:pt x="555191" y="2186931"/>
                  <a:pt x="561269" y="2186063"/>
                </a:cubicBezTo>
                <a:cubicBezTo>
                  <a:pt x="566477" y="2185195"/>
                  <a:pt x="570384" y="2184761"/>
                  <a:pt x="572989" y="2184761"/>
                </a:cubicBezTo>
                <a:cubicBezTo>
                  <a:pt x="577764" y="2183459"/>
                  <a:pt x="582213" y="2182916"/>
                  <a:pt x="586337" y="2183133"/>
                </a:cubicBezTo>
                <a:close/>
                <a:moveTo>
                  <a:pt x="2428689" y="2182157"/>
                </a:moveTo>
                <a:cubicBezTo>
                  <a:pt x="2418271" y="2183025"/>
                  <a:pt x="2407853" y="2184327"/>
                  <a:pt x="2397435" y="2186063"/>
                </a:cubicBezTo>
                <a:cubicBezTo>
                  <a:pt x="2397435" y="2187800"/>
                  <a:pt x="2397869" y="2190404"/>
                  <a:pt x="2398737" y="2193877"/>
                </a:cubicBezTo>
                <a:cubicBezTo>
                  <a:pt x="2398737" y="2197349"/>
                  <a:pt x="2398737" y="2199954"/>
                  <a:pt x="2398737" y="2201690"/>
                </a:cubicBezTo>
                <a:cubicBezTo>
                  <a:pt x="2398737" y="2206899"/>
                  <a:pt x="2398737" y="2211674"/>
                  <a:pt x="2398737" y="2216015"/>
                </a:cubicBezTo>
                <a:cubicBezTo>
                  <a:pt x="2403946" y="2215147"/>
                  <a:pt x="2407853" y="2213410"/>
                  <a:pt x="2410457" y="2210806"/>
                </a:cubicBezTo>
                <a:cubicBezTo>
                  <a:pt x="2414798" y="2208202"/>
                  <a:pt x="2421309" y="2208635"/>
                  <a:pt x="2429991" y="2212108"/>
                </a:cubicBezTo>
                <a:cubicBezTo>
                  <a:pt x="2431728" y="2212108"/>
                  <a:pt x="2433464" y="2212976"/>
                  <a:pt x="2435200" y="2214713"/>
                </a:cubicBezTo>
                <a:cubicBezTo>
                  <a:pt x="2435200" y="2204295"/>
                  <a:pt x="2434766" y="2195613"/>
                  <a:pt x="2433898" y="2188668"/>
                </a:cubicBezTo>
                <a:cubicBezTo>
                  <a:pt x="2433898" y="2184327"/>
                  <a:pt x="2432161" y="2182157"/>
                  <a:pt x="2428689" y="2182157"/>
                </a:cubicBezTo>
                <a:close/>
                <a:moveTo>
                  <a:pt x="4218624" y="2180366"/>
                </a:moveTo>
                <a:cubicBezTo>
                  <a:pt x="4227251" y="2181343"/>
                  <a:pt x="4235146" y="2186714"/>
                  <a:pt x="4242309" y="2196481"/>
                </a:cubicBezTo>
                <a:cubicBezTo>
                  <a:pt x="4249254" y="2207767"/>
                  <a:pt x="4246649" y="2213844"/>
                  <a:pt x="4234495" y="2214713"/>
                </a:cubicBezTo>
                <a:cubicBezTo>
                  <a:pt x="4229286" y="2214713"/>
                  <a:pt x="4221039" y="2214713"/>
                  <a:pt x="4209752" y="2214713"/>
                </a:cubicBezTo>
                <a:cubicBezTo>
                  <a:pt x="4185444" y="2213844"/>
                  <a:pt x="4167646" y="2213844"/>
                  <a:pt x="4156360" y="2214713"/>
                </a:cubicBezTo>
                <a:cubicBezTo>
                  <a:pt x="4159833" y="2219922"/>
                  <a:pt x="4159833" y="2226433"/>
                  <a:pt x="4156360" y="2234246"/>
                </a:cubicBezTo>
                <a:cubicBezTo>
                  <a:pt x="4156360" y="2235983"/>
                  <a:pt x="4155926" y="2238153"/>
                  <a:pt x="4155058" y="2240758"/>
                </a:cubicBezTo>
                <a:cubicBezTo>
                  <a:pt x="4156794" y="2239889"/>
                  <a:pt x="4159833" y="2239021"/>
                  <a:pt x="4164174" y="2238153"/>
                </a:cubicBezTo>
                <a:cubicBezTo>
                  <a:pt x="4173723" y="2234680"/>
                  <a:pt x="4178932" y="2232944"/>
                  <a:pt x="4179801" y="2232944"/>
                </a:cubicBezTo>
                <a:cubicBezTo>
                  <a:pt x="4185010" y="2232076"/>
                  <a:pt x="4190219" y="2232944"/>
                  <a:pt x="4195428" y="2235549"/>
                </a:cubicBezTo>
                <a:cubicBezTo>
                  <a:pt x="4201505" y="2239889"/>
                  <a:pt x="4205846" y="2245533"/>
                  <a:pt x="4208450" y="2252478"/>
                </a:cubicBezTo>
                <a:cubicBezTo>
                  <a:pt x="4210186" y="2255082"/>
                  <a:pt x="4209752" y="2257687"/>
                  <a:pt x="4207148" y="2260291"/>
                </a:cubicBezTo>
                <a:cubicBezTo>
                  <a:pt x="4204543" y="2263764"/>
                  <a:pt x="4198466" y="2265500"/>
                  <a:pt x="4188916" y="2265500"/>
                </a:cubicBezTo>
                <a:cubicBezTo>
                  <a:pt x="4175026" y="2266368"/>
                  <a:pt x="4162438" y="2266803"/>
                  <a:pt x="4151151" y="2266803"/>
                </a:cubicBezTo>
                <a:cubicBezTo>
                  <a:pt x="4151151" y="2272012"/>
                  <a:pt x="4150717" y="2277655"/>
                  <a:pt x="4149849" y="2283732"/>
                </a:cubicBezTo>
                <a:cubicBezTo>
                  <a:pt x="4160267" y="2288941"/>
                  <a:pt x="4170251" y="2293282"/>
                  <a:pt x="4179801" y="2296754"/>
                </a:cubicBezTo>
                <a:cubicBezTo>
                  <a:pt x="4199768" y="2305436"/>
                  <a:pt x="4231891" y="2314118"/>
                  <a:pt x="4276167" y="2322799"/>
                </a:cubicBezTo>
                <a:cubicBezTo>
                  <a:pt x="4282244" y="2323667"/>
                  <a:pt x="4285717" y="2324970"/>
                  <a:pt x="4286585" y="2326706"/>
                </a:cubicBezTo>
                <a:cubicBezTo>
                  <a:pt x="4286585" y="2329310"/>
                  <a:pt x="4283546" y="2331047"/>
                  <a:pt x="4277469" y="2331915"/>
                </a:cubicBezTo>
                <a:cubicBezTo>
                  <a:pt x="4272260" y="2332783"/>
                  <a:pt x="4264447" y="2335388"/>
                  <a:pt x="4254029" y="2339728"/>
                </a:cubicBezTo>
                <a:cubicBezTo>
                  <a:pt x="4234061" y="2346674"/>
                  <a:pt x="4218868" y="2351014"/>
                  <a:pt x="4208450" y="2352751"/>
                </a:cubicBezTo>
                <a:cubicBezTo>
                  <a:pt x="4202373" y="2353619"/>
                  <a:pt x="4195428" y="2352751"/>
                  <a:pt x="4187614" y="2350146"/>
                </a:cubicBezTo>
                <a:cubicBezTo>
                  <a:pt x="4148547" y="2330179"/>
                  <a:pt x="4115991" y="2303265"/>
                  <a:pt x="4089946" y="2269407"/>
                </a:cubicBezTo>
                <a:cubicBezTo>
                  <a:pt x="4089077" y="2270275"/>
                  <a:pt x="4088643" y="2271143"/>
                  <a:pt x="4088643" y="2272012"/>
                </a:cubicBezTo>
                <a:cubicBezTo>
                  <a:pt x="4065203" y="2295452"/>
                  <a:pt x="4040894" y="2311947"/>
                  <a:pt x="4015718" y="2321497"/>
                </a:cubicBezTo>
                <a:cubicBezTo>
                  <a:pt x="4006168" y="2324970"/>
                  <a:pt x="4000959" y="2325838"/>
                  <a:pt x="4000091" y="2324101"/>
                </a:cubicBezTo>
                <a:cubicBezTo>
                  <a:pt x="3998354" y="2321497"/>
                  <a:pt x="4001393" y="2317590"/>
                  <a:pt x="4009206" y="2312381"/>
                </a:cubicBezTo>
                <a:cubicBezTo>
                  <a:pt x="4025702" y="2298491"/>
                  <a:pt x="4042196" y="2278957"/>
                  <a:pt x="4058692" y="2253780"/>
                </a:cubicBezTo>
                <a:cubicBezTo>
                  <a:pt x="4065637" y="2241626"/>
                  <a:pt x="4068676" y="2231642"/>
                  <a:pt x="4067807" y="2223828"/>
                </a:cubicBezTo>
                <a:cubicBezTo>
                  <a:pt x="4067807" y="2222960"/>
                  <a:pt x="4067807" y="2222092"/>
                  <a:pt x="4067807" y="2221224"/>
                </a:cubicBezTo>
                <a:cubicBezTo>
                  <a:pt x="4065203" y="2221224"/>
                  <a:pt x="4061730" y="2221658"/>
                  <a:pt x="4057389" y="2222526"/>
                </a:cubicBezTo>
                <a:cubicBezTo>
                  <a:pt x="4052180" y="2222526"/>
                  <a:pt x="4048708" y="2222960"/>
                  <a:pt x="4046971" y="2223828"/>
                </a:cubicBezTo>
                <a:cubicBezTo>
                  <a:pt x="4036554" y="2225565"/>
                  <a:pt x="4027438" y="2220790"/>
                  <a:pt x="4019624" y="2209504"/>
                </a:cubicBezTo>
                <a:cubicBezTo>
                  <a:pt x="4016152" y="2206031"/>
                  <a:pt x="4014415" y="2202558"/>
                  <a:pt x="4014415" y="2199086"/>
                </a:cubicBezTo>
                <a:cubicBezTo>
                  <a:pt x="4015284" y="2196481"/>
                  <a:pt x="4017888" y="2195613"/>
                  <a:pt x="4022229" y="2196481"/>
                </a:cubicBezTo>
                <a:cubicBezTo>
                  <a:pt x="4044801" y="2196481"/>
                  <a:pt x="4062164" y="2195613"/>
                  <a:pt x="4074319" y="2193877"/>
                </a:cubicBezTo>
                <a:cubicBezTo>
                  <a:pt x="4082132" y="2193009"/>
                  <a:pt x="4097759" y="2191706"/>
                  <a:pt x="4121200" y="2189970"/>
                </a:cubicBezTo>
                <a:cubicBezTo>
                  <a:pt x="4146376" y="2188234"/>
                  <a:pt x="4162871" y="2186931"/>
                  <a:pt x="4170685" y="2186063"/>
                </a:cubicBezTo>
                <a:cubicBezTo>
                  <a:pt x="4188048" y="2184327"/>
                  <a:pt x="4201071" y="2182591"/>
                  <a:pt x="4209752" y="2180854"/>
                </a:cubicBezTo>
                <a:cubicBezTo>
                  <a:pt x="4212791" y="2180203"/>
                  <a:pt x="4215748" y="2180040"/>
                  <a:pt x="4218624" y="2180366"/>
                </a:cubicBezTo>
                <a:close/>
                <a:moveTo>
                  <a:pt x="5158680" y="2179552"/>
                </a:moveTo>
                <a:cubicBezTo>
                  <a:pt x="5155208" y="2180420"/>
                  <a:pt x="5151301" y="2181722"/>
                  <a:pt x="5146960" y="2183459"/>
                </a:cubicBezTo>
                <a:cubicBezTo>
                  <a:pt x="5146960" y="2184327"/>
                  <a:pt x="5146960" y="2185195"/>
                  <a:pt x="5146960" y="2186063"/>
                </a:cubicBezTo>
                <a:cubicBezTo>
                  <a:pt x="5146960" y="2199954"/>
                  <a:pt x="5146526" y="2212108"/>
                  <a:pt x="5145658" y="2222526"/>
                </a:cubicBezTo>
                <a:cubicBezTo>
                  <a:pt x="5147394" y="2222526"/>
                  <a:pt x="5149565" y="2222092"/>
                  <a:pt x="5152170" y="2221224"/>
                </a:cubicBezTo>
                <a:cubicBezTo>
                  <a:pt x="5154773" y="2221224"/>
                  <a:pt x="5156944" y="2220790"/>
                  <a:pt x="5158680" y="2219922"/>
                </a:cubicBezTo>
                <a:cubicBezTo>
                  <a:pt x="5158680" y="2214713"/>
                  <a:pt x="5158680" y="2209504"/>
                  <a:pt x="5158680" y="2204295"/>
                </a:cubicBezTo>
                <a:cubicBezTo>
                  <a:pt x="5160417" y="2193009"/>
                  <a:pt x="5160417" y="2184761"/>
                  <a:pt x="5158680" y="2179552"/>
                </a:cubicBezTo>
                <a:close/>
                <a:moveTo>
                  <a:pt x="4448063" y="2178250"/>
                </a:moveTo>
                <a:cubicBezTo>
                  <a:pt x="4447195" y="2179118"/>
                  <a:pt x="4445893" y="2180420"/>
                  <a:pt x="4444157" y="2182157"/>
                </a:cubicBezTo>
                <a:cubicBezTo>
                  <a:pt x="4432870" y="2193443"/>
                  <a:pt x="4423321" y="2202558"/>
                  <a:pt x="4415507" y="2209504"/>
                </a:cubicBezTo>
                <a:cubicBezTo>
                  <a:pt x="4406826" y="2216449"/>
                  <a:pt x="4398144" y="2224697"/>
                  <a:pt x="4389462" y="2234246"/>
                </a:cubicBezTo>
                <a:cubicBezTo>
                  <a:pt x="4409430" y="2231642"/>
                  <a:pt x="4428096" y="2228603"/>
                  <a:pt x="4445459" y="2225131"/>
                </a:cubicBezTo>
                <a:cubicBezTo>
                  <a:pt x="4447195" y="2224262"/>
                  <a:pt x="4448063" y="2223828"/>
                  <a:pt x="4448063" y="2223828"/>
                </a:cubicBezTo>
                <a:lnTo>
                  <a:pt x="4448063" y="2199086"/>
                </a:lnTo>
                <a:cubicBezTo>
                  <a:pt x="4448063" y="2191272"/>
                  <a:pt x="4448063" y="2184327"/>
                  <a:pt x="4448063" y="2178250"/>
                </a:cubicBezTo>
                <a:close/>
                <a:moveTo>
                  <a:pt x="5197748" y="2169134"/>
                </a:moveTo>
                <a:cubicBezTo>
                  <a:pt x="5194275" y="2170002"/>
                  <a:pt x="5190368" y="2171304"/>
                  <a:pt x="5186027" y="2173041"/>
                </a:cubicBezTo>
                <a:cubicBezTo>
                  <a:pt x="5187764" y="2173909"/>
                  <a:pt x="5189066" y="2175211"/>
                  <a:pt x="5189935" y="2176948"/>
                </a:cubicBezTo>
                <a:cubicBezTo>
                  <a:pt x="5191671" y="2180420"/>
                  <a:pt x="5191671" y="2183893"/>
                  <a:pt x="5189935" y="2187366"/>
                </a:cubicBezTo>
                <a:cubicBezTo>
                  <a:pt x="5187330" y="2194311"/>
                  <a:pt x="5185159" y="2202993"/>
                  <a:pt x="5183423" y="2213410"/>
                </a:cubicBezTo>
                <a:cubicBezTo>
                  <a:pt x="5189500" y="2211674"/>
                  <a:pt x="5193841" y="2210372"/>
                  <a:pt x="5196445" y="2209504"/>
                </a:cubicBezTo>
                <a:cubicBezTo>
                  <a:pt x="5197314" y="2205163"/>
                  <a:pt x="5198616" y="2199086"/>
                  <a:pt x="5200353" y="2191272"/>
                </a:cubicBezTo>
                <a:cubicBezTo>
                  <a:pt x="5201221" y="2183459"/>
                  <a:pt x="5202089" y="2177816"/>
                  <a:pt x="5202957" y="2174343"/>
                </a:cubicBezTo>
                <a:cubicBezTo>
                  <a:pt x="5203825" y="2171739"/>
                  <a:pt x="5203825" y="2170002"/>
                  <a:pt x="5202957" y="2169134"/>
                </a:cubicBezTo>
                <a:cubicBezTo>
                  <a:pt x="5202089" y="2168266"/>
                  <a:pt x="5200353" y="2168266"/>
                  <a:pt x="5197748" y="2169134"/>
                </a:cubicBezTo>
                <a:close/>
                <a:moveTo>
                  <a:pt x="6829620" y="2164902"/>
                </a:moveTo>
                <a:cubicBezTo>
                  <a:pt x="6832007" y="2164685"/>
                  <a:pt x="6834287" y="2164793"/>
                  <a:pt x="6836457" y="2165227"/>
                </a:cubicBezTo>
                <a:cubicBezTo>
                  <a:pt x="6847743" y="2171304"/>
                  <a:pt x="6855557" y="2177382"/>
                  <a:pt x="6859897" y="2183459"/>
                </a:cubicBezTo>
                <a:cubicBezTo>
                  <a:pt x="6859897" y="2184327"/>
                  <a:pt x="6860331" y="2185195"/>
                  <a:pt x="6861199" y="2186063"/>
                </a:cubicBezTo>
                <a:cubicBezTo>
                  <a:pt x="6862936" y="2189536"/>
                  <a:pt x="6862501" y="2192140"/>
                  <a:pt x="6859897" y="2193877"/>
                </a:cubicBezTo>
                <a:cubicBezTo>
                  <a:pt x="6858161" y="2196481"/>
                  <a:pt x="6855991" y="2201256"/>
                  <a:pt x="6853386" y="2208202"/>
                </a:cubicBezTo>
                <a:cubicBezTo>
                  <a:pt x="6850781" y="2215147"/>
                  <a:pt x="6848611" y="2220356"/>
                  <a:pt x="6846875" y="2223828"/>
                </a:cubicBezTo>
                <a:cubicBezTo>
                  <a:pt x="6843402" y="2234246"/>
                  <a:pt x="6839061" y="2241626"/>
                  <a:pt x="6833852" y="2245967"/>
                </a:cubicBezTo>
                <a:cubicBezTo>
                  <a:pt x="6829511" y="2248571"/>
                  <a:pt x="6824737" y="2248571"/>
                  <a:pt x="6819527" y="2245967"/>
                </a:cubicBezTo>
                <a:cubicBezTo>
                  <a:pt x="6815187" y="2244230"/>
                  <a:pt x="6813016" y="2242060"/>
                  <a:pt x="6813016" y="2239455"/>
                </a:cubicBezTo>
                <a:cubicBezTo>
                  <a:pt x="6807807" y="2239455"/>
                  <a:pt x="6802598" y="2239889"/>
                  <a:pt x="6797389" y="2240758"/>
                </a:cubicBezTo>
                <a:cubicBezTo>
                  <a:pt x="6803467" y="2243362"/>
                  <a:pt x="6805637" y="2246835"/>
                  <a:pt x="6803901" y="2251176"/>
                </a:cubicBezTo>
                <a:cubicBezTo>
                  <a:pt x="6803901" y="2252912"/>
                  <a:pt x="6803467" y="2254648"/>
                  <a:pt x="6802598" y="2256385"/>
                </a:cubicBezTo>
                <a:cubicBezTo>
                  <a:pt x="6807807" y="2256385"/>
                  <a:pt x="6812583" y="2255950"/>
                  <a:pt x="6816923" y="2255082"/>
                </a:cubicBezTo>
                <a:cubicBezTo>
                  <a:pt x="6838627" y="2254214"/>
                  <a:pt x="6852952" y="2252478"/>
                  <a:pt x="6859897" y="2249873"/>
                </a:cubicBezTo>
                <a:cubicBezTo>
                  <a:pt x="6865106" y="2247269"/>
                  <a:pt x="6869881" y="2247269"/>
                  <a:pt x="6874221" y="2249873"/>
                </a:cubicBezTo>
                <a:cubicBezTo>
                  <a:pt x="6884639" y="2254214"/>
                  <a:pt x="6891585" y="2259857"/>
                  <a:pt x="6895057" y="2266803"/>
                </a:cubicBezTo>
                <a:cubicBezTo>
                  <a:pt x="6898531" y="2274616"/>
                  <a:pt x="6895057" y="2278957"/>
                  <a:pt x="6884639" y="2279825"/>
                </a:cubicBezTo>
                <a:cubicBezTo>
                  <a:pt x="6861199" y="2278089"/>
                  <a:pt x="6832984" y="2278523"/>
                  <a:pt x="6799993" y="2281127"/>
                </a:cubicBezTo>
                <a:cubicBezTo>
                  <a:pt x="6799993" y="2287204"/>
                  <a:pt x="6799993" y="2292847"/>
                  <a:pt x="6799993" y="2298056"/>
                </a:cubicBezTo>
                <a:cubicBezTo>
                  <a:pt x="6799125" y="2321497"/>
                  <a:pt x="6793483" y="2342767"/>
                  <a:pt x="6783065" y="2361866"/>
                </a:cubicBezTo>
                <a:cubicBezTo>
                  <a:pt x="6782197" y="2363603"/>
                  <a:pt x="6781329" y="2364037"/>
                  <a:pt x="6780460" y="2363169"/>
                </a:cubicBezTo>
                <a:cubicBezTo>
                  <a:pt x="6779592" y="2363169"/>
                  <a:pt x="6778724" y="2362301"/>
                  <a:pt x="6777855" y="2360564"/>
                </a:cubicBezTo>
                <a:cubicBezTo>
                  <a:pt x="6771779" y="2337124"/>
                  <a:pt x="6768740" y="2311079"/>
                  <a:pt x="6768740" y="2282429"/>
                </a:cubicBezTo>
                <a:cubicBezTo>
                  <a:pt x="6747904" y="2283298"/>
                  <a:pt x="6727068" y="2285468"/>
                  <a:pt x="6706232" y="2288941"/>
                </a:cubicBezTo>
                <a:cubicBezTo>
                  <a:pt x="6701891" y="2289809"/>
                  <a:pt x="6698419" y="2289375"/>
                  <a:pt x="6695814" y="2287638"/>
                </a:cubicBezTo>
                <a:cubicBezTo>
                  <a:pt x="6689737" y="2285034"/>
                  <a:pt x="6684094" y="2280259"/>
                  <a:pt x="6678885" y="2273314"/>
                </a:cubicBezTo>
                <a:cubicBezTo>
                  <a:pt x="6676281" y="2268105"/>
                  <a:pt x="6677583" y="2265500"/>
                  <a:pt x="6682791" y="2265500"/>
                </a:cubicBezTo>
                <a:cubicBezTo>
                  <a:pt x="6703627" y="2265500"/>
                  <a:pt x="6719689" y="2264632"/>
                  <a:pt x="6730975" y="2262896"/>
                </a:cubicBezTo>
                <a:cubicBezTo>
                  <a:pt x="6743129" y="2262896"/>
                  <a:pt x="6755283" y="2262028"/>
                  <a:pt x="6767437" y="2260291"/>
                </a:cubicBezTo>
                <a:cubicBezTo>
                  <a:pt x="6767437" y="2251610"/>
                  <a:pt x="6766569" y="2245967"/>
                  <a:pt x="6764833" y="2243362"/>
                </a:cubicBezTo>
                <a:lnTo>
                  <a:pt x="6757019" y="2243362"/>
                </a:lnTo>
                <a:cubicBezTo>
                  <a:pt x="6757019" y="2251176"/>
                  <a:pt x="6754849" y="2255082"/>
                  <a:pt x="6750509" y="2255082"/>
                </a:cubicBezTo>
                <a:cubicBezTo>
                  <a:pt x="6739223" y="2255082"/>
                  <a:pt x="6733145" y="2249873"/>
                  <a:pt x="6732277" y="2239455"/>
                </a:cubicBezTo>
                <a:cubicBezTo>
                  <a:pt x="6725332" y="2211674"/>
                  <a:pt x="6719255" y="2193443"/>
                  <a:pt x="6714045" y="2184761"/>
                </a:cubicBezTo>
                <a:cubicBezTo>
                  <a:pt x="6711441" y="2180420"/>
                  <a:pt x="6712309" y="2177816"/>
                  <a:pt x="6716650" y="2176948"/>
                </a:cubicBezTo>
                <a:cubicBezTo>
                  <a:pt x="6721859" y="2176948"/>
                  <a:pt x="6727068" y="2177816"/>
                  <a:pt x="6732277" y="2179552"/>
                </a:cubicBezTo>
                <a:cubicBezTo>
                  <a:pt x="6751377" y="2176948"/>
                  <a:pt x="6771345" y="2174343"/>
                  <a:pt x="6792180" y="2171739"/>
                </a:cubicBezTo>
                <a:cubicBezTo>
                  <a:pt x="6807807" y="2169134"/>
                  <a:pt x="6817791" y="2167398"/>
                  <a:pt x="6822132" y="2166530"/>
                </a:cubicBezTo>
                <a:cubicBezTo>
                  <a:pt x="6824737" y="2165661"/>
                  <a:pt x="6827233" y="2165119"/>
                  <a:pt x="6829620" y="2164902"/>
                </a:cubicBezTo>
                <a:close/>
                <a:moveTo>
                  <a:pt x="4481922" y="2154809"/>
                </a:moveTo>
                <a:cubicBezTo>
                  <a:pt x="4481922" y="2155678"/>
                  <a:pt x="4481922" y="2156980"/>
                  <a:pt x="4481922" y="2158716"/>
                </a:cubicBezTo>
                <a:cubicBezTo>
                  <a:pt x="4481054" y="2163057"/>
                  <a:pt x="4480186" y="2172607"/>
                  <a:pt x="4479317" y="2187366"/>
                </a:cubicBezTo>
                <a:cubicBezTo>
                  <a:pt x="4479317" y="2184761"/>
                  <a:pt x="4478883" y="2186931"/>
                  <a:pt x="4478015" y="2193877"/>
                </a:cubicBezTo>
                <a:cubicBezTo>
                  <a:pt x="4484960" y="2193877"/>
                  <a:pt x="4491906" y="2193009"/>
                  <a:pt x="4498851" y="2191272"/>
                </a:cubicBezTo>
                <a:cubicBezTo>
                  <a:pt x="4500587" y="2191272"/>
                  <a:pt x="4502758" y="2190838"/>
                  <a:pt x="4505362" y="2189970"/>
                </a:cubicBezTo>
                <a:cubicBezTo>
                  <a:pt x="4508835" y="2189970"/>
                  <a:pt x="4511439" y="2189536"/>
                  <a:pt x="4513176" y="2188668"/>
                </a:cubicBezTo>
                <a:lnTo>
                  <a:pt x="4513176" y="2166530"/>
                </a:lnTo>
                <a:cubicBezTo>
                  <a:pt x="4513176" y="2170871"/>
                  <a:pt x="4511873" y="2174343"/>
                  <a:pt x="4509269" y="2176948"/>
                </a:cubicBezTo>
                <a:cubicBezTo>
                  <a:pt x="4503192" y="2183025"/>
                  <a:pt x="4497549" y="2183025"/>
                  <a:pt x="4492340" y="2176948"/>
                </a:cubicBezTo>
                <a:cubicBezTo>
                  <a:pt x="4487999" y="2169134"/>
                  <a:pt x="4484526" y="2161755"/>
                  <a:pt x="4481922" y="2154809"/>
                </a:cubicBezTo>
                <a:close/>
                <a:moveTo>
                  <a:pt x="3797917" y="2144391"/>
                </a:moveTo>
                <a:cubicBezTo>
                  <a:pt x="3799870" y="2144391"/>
                  <a:pt x="3801715" y="2144826"/>
                  <a:pt x="3803451" y="2145694"/>
                </a:cubicBezTo>
                <a:cubicBezTo>
                  <a:pt x="3808660" y="2147430"/>
                  <a:pt x="3813001" y="2152205"/>
                  <a:pt x="3816474" y="2160018"/>
                </a:cubicBezTo>
                <a:cubicBezTo>
                  <a:pt x="3817342" y="2163491"/>
                  <a:pt x="3816040" y="2166096"/>
                  <a:pt x="3812567" y="2167832"/>
                </a:cubicBezTo>
                <a:cubicBezTo>
                  <a:pt x="3791731" y="2168700"/>
                  <a:pt x="3773934" y="2170871"/>
                  <a:pt x="3759175" y="2174343"/>
                </a:cubicBezTo>
                <a:cubicBezTo>
                  <a:pt x="3756571" y="2174343"/>
                  <a:pt x="3753098" y="2174777"/>
                  <a:pt x="3748757" y="2175645"/>
                </a:cubicBezTo>
                <a:cubicBezTo>
                  <a:pt x="3733130" y="2179118"/>
                  <a:pt x="3720976" y="2181722"/>
                  <a:pt x="3712294" y="2183459"/>
                </a:cubicBezTo>
                <a:cubicBezTo>
                  <a:pt x="3703612" y="2184327"/>
                  <a:pt x="3695799" y="2184327"/>
                  <a:pt x="3688854" y="2183459"/>
                </a:cubicBezTo>
                <a:cubicBezTo>
                  <a:pt x="3681040" y="2179118"/>
                  <a:pt x="3675397" y="2174343"/>
                  <a:pt x="3671925" y="2169134"/>
                </a:cubicBezTo>
                <a:cubicBezTo>
                  <a:pt x="3668452" y="2163057"/>
                  <a:pt x="3669320" y="2160018"/>
                  <a:pt x="3674529" y="2160018"/>
                </a:cubicBezTo>
                <a:cubicBezTo>
                  <a:pt x="3684079" y="2160018"/>
                  <a:pt x="3698838" y="2158716"/>
                  <a:pt x="3718805" y="2156112"/>
                </a:cubicBezTo>
                <a:cubicBezTo>
                  <a:pt x="3726619" y="2156112"/>
                  <a:pt x="3741378" y="2154375"/>
                  <a:pt x="3763082" y="2150903"/>
                </a:cubicBezTo>
                <a:cubicBezTo>
                  <a:pt x="3764818" y="2150903"/>
                  <a:pt x="3767857" y="2150469"/>
                  <a:pt x="3772198" y="2149600"/>
                </a:cubicBezTo>
                <a:cubicBezTo>
                  <a:pt x="3780879" y="2147864"/>
                  <a:pt x="3787391" y="2146562"/>
                  <a:pt x="3791731" y="2145694"/>
                </a:cubicBezTo>
                <a:cubicBezTo>
                  <a:pt x="3793902" y="2144826"/>
                  <a:pt x="3795964" y="2144391"/>
                  <a:pt x="3797917" y="2144391"/>
                </a:cubicBezTo>
                <a:close/>
                <a:moveTo>
                  <a:pt x="6531164" y="2134950"/>
                </a:moveTo>
                <a:cubicBezTo>
                  <a:pt x="6535288" y="2135167"/>
                  <a:pt x="6539086" y="2136144"/>
                  <a:pt x="6542559" y="2137880"/>
                </a:cubicBezTo>
                <a:cubicBezTo>
                  <a:pt x="6552976" y="2142221"/>
                  <a:pt x="6559487" y="2148732"/>
                  <a:pt x="6562092" y="2157414"/>
                </a:cubicBezTo>
                <a:cubicBezTo>
                  <a:pt x="6564697" y="2164359"/>
                  <a:pt x="6561224" y="2167832"/>
                  <a:pt x="6551674" y="2167832"/>
                </a:cubicBezTo>
                <a:cubicBezTo>
                  <a:pt x="6525629" y="2167832"/>
                  <a:pt x="6502189" y="2168700"/>
                  <a:pt x="6481353" y="2170436"/>
                </a:cubicBezTo>
                <a:cubicBezTo>
                  <a:pt x="6488298" y="2174777"/>
                  <a:pt x="6493507" y="2179552"/>
                  <a:pt x="6496979" y="2184761"/>
                </a:cubicBezTo>
                <a:cubicBezTo>
                  <a:pt x="6498716" y="2187366"/>
                  <a:pt x="6498282" y="2191272"/>
                  <a:pt x="6495677" y="2196481"/>
                </a:cubicBezTo>
                <a:cubicBezTo>
                  <a:pt x="6494809" y="2197349"/>
                  <a:pt x="6493941" y="2198652"/>
                  <a:pt x="6493073" y="2200388"/>
                </a:cubicBezTo>
                <a:cubicBezTo>
                  <a:pt x="6489601" y="2208202"/>
                  <a:pt x="6486996" y="2215147"/>
                  <a:pt x="6485259" y="2221224"/>
                </a:cubicBezTo>
                <a:cubicBezTo>
                  <a:pt x="6485259" y="2222092"/>
                  <a:pt x="6484825" y="2223828"/>
                  <a:pt x="6483957" y="2226433"/>
                </a:cubicBezTo>
                <a:cubicBezTo>
                  <a:pt x="6480485" y="2237719"/>
                  <a:pt x="6477013" y="2245967"/>
                  <a:pt x="6473539" y="2251176"/>
                </a:cubicBezTo>
                <a:cubicBezTo>
                  <a:pt x="6487430" y="2262462"/>
                  <a:pt x="6502189" y="2272446"/>
                  <a:pt x="6517815" y="2281127"/>
                </a:cubicBezTo>
                <a:cubicBezTo>
                  <a:pt x="6549069" y="2297622"/>
                  <a:pt x="6578153" y="2309343"/>
                  <a:pt x="6605066" y="2316288"/>
                </a:cubicBezTo>
                <a:cubicBezTo>
                  <a:pt x="6609407" y="2318024"/>
                  <a:pt x="6611577" y="2319761"/>
                  <a:pt x="6611577" y="2321497"/>
                </a:cubicBezTo>
                <a:cubicBezTo>
                  <a:pt x="6611577" y="2323233"/>
                  <a:pt x="6609841" y="2324536"/>
                  <a:pt x="6606369" y="2325404"/>
                </a:cubicBezTo>
                <a:cubicBezTo>
                  <a:pt x="6582928" y="2330613"/>
                  <a:pt x="6559054" y="2334954"/>
                  <a:pt x="6534745" y="2338426"/>
                </a:cubicBezTo>
                <a:cubicBezTo>
                  <a:pt x="6527800" y="2338426"/>
                  <a:pt x="6522157" y="2337124"/>
                  <a:pt x="6517815" y="2334519"/>
                </a:cubicBezTo>
                <a:cubicBezTo>
                  <a:pt x="6493507" y="2318024"/>
                  <a:pt x="6471369" y="2300227"/>
                  <a:pt x="6451401" y="2281127"/>
                </a:cubicBezTo>
                <a:cubicBezTo>
                  <a:pt x="6448797" y="2283732"/>
                  <a:pt x="6445324" y="2286770"/>
                  <a:pt x="6440983" y="2290243"/>
                </a:cubicBezTo>
                <a:cubicBezTo>
                  <a:pt x="6416675" y="2308474"/>
                  <a:pt x="6381949" y="2318024"/>
                  <a:pt x="6336804" y="2318892"/>
                </a:cubicBezTo>
                <a:cubicBezTo>
                  <a:pt x="6334199" y="2318892"/>
                  <a:pt x="6332463" y="2318024"/>
                  <a:pt x="6331595" y="2316288"/>
                </a:cubicBezTo>
                <a:cubicBezTo>
                  <a:pt x="6331595" y="2313683"/>
                  <a:pt x="6332897" y="2311947"/>
                  <a:pt x="6335501" y="2311079"/>
                </a:cubicBezTo>
                <a:cubicBezTo>
                  <a:pt x="6381514" y="2294584"/>
                  <a:pt x="6411900" y="2276352"/>
                  <a:pt x="6426659" y="2256385"/>
                </a:cubicBezTo>
                <a:cubicBezTo>
                  <a:pt x="6418845" y="2247703"/>
                  <a:pt x="6411466" y="2238153"/>
                  <a:pt x="6404520" y="2227735"/>
                </a:cubicBezTo>
                <a:cubicBezTo>
                  <a:pt x="6394971" y="2219053"/>
                  <a:pt x="6386723" y="2212976"/>
                  <a:pt x="6379778" y="2209504"/>
                </a:cubicBezTo>
                <a:cubicBezTo>
                  <a:pt x="6375437" y="2206899"/>
                  <a:pt x="6373267" y="2204295"/>
                  <a:pt x="6373267" y="2201690"/>
                </a:cubicBezTo>
                <a:cubicBezTo>
                  <a:pt x="6373267" y="2198218"/>
                  <a:pt x="6375437" y="2195179"/>
                  <a:pt x="6379778" y="2192575"/>
                </a:cubicBezTo>
                <a:cubicBezTo>
                  <a:pt x="6383251" y="2189970"/>
                  <a:pt x="6389762" y="2189536"/>
                  <a:pt x="6399311" y="2191272"/>
                </a:cubicBezTo>
                <a:cubicBezTo>
                  <a:pt x="6405389" y="2192140"/>
                  <a:pt x="6411900" y="2195613"/>
                  <a:pt x="6418845" y="2201690"/>
                </a:cubicBezTo>
                <a:cubicBezTo>
                  <a:pt x="6422318" y="2206031"/>
                  <a:pt x="6427961" y="2211674"/>
                  <a:pt x="6435774" y="2218619"/>
                </a:cubicBezTo>
                <a:cubicBezTo>
                  <a:pt x="6439247" y="2222092"/>
                  <a:pt x="6441851" y="2224697"/>
                  <a:pt x="6443587" y="2226433"/>
                </a:cubicBezTo>
                <a:cubicBezTo>
                  <a:pt x="6446192" y="2219488"/>
                  <a:pt x="6448363" y="2212108"/>
                  <a:pt x="6450099" y="2204295"/>
                </a:cubicBezTo>
                <a:cubicBezTo>
                  <a:pt x="6450099" y="2204295"/>
                  <a:pt x="6450099" y="2203861"/>
                  <a:pt x="6450099" y="2202993"/>
                </a:cubicBezTo>
                <a:cubicBezTo>
                  <a:pt x="6451835" y="2193443"/>
                  <a:pt x="6452269" y="2183893"/>
                  <a:pt x="6451401" y="2174343"/>
                </a:cubicBezTo>
                <a:cubicBezTo>
                  <a:pt x="6433170" y="2176948"/>
                  <a:pt x="6412768" y="2180420"/>
                  <a:pt x="6390196" y="2184761"/>
                </a:cubicBezTo>
                <a:cubicBezTo>
                  <a:pt x="6384119" y="2186497"/>
                  <a:pt x="6378476" y="2186063"/>
                  <a:pt x="6373267" y="2183459"/>
                </a:cubicBezTo>
                <a:cubicBezTo>
                  <a:pt x="6362849" y="2176513"/>
                  <a:pt x="6355904" y="2171304"/>
                  <a:pt x="6352431" y="2167832"/>
                </a:cubicBezTo>
                <a:cubicBezTo>
                  <a:pt x="6350695" y="2166096"/>
                  <a:pt x="6349826" y="2164359"/>
                  <a:pt x="6349826" y="2162623"/>
                </a:cubicBezTo>
                <a:cubicBezTo>
                  <a:pt x="6349826" y="2161755"/>
                  <a:pt x="6351563" y="2160887"/>
                  <a:pt x="6355035" y="2160018"/>
                </a:cubicBezTo>
                <a:cubicBezTo>
                  <a:pt x="6361981" y="2159150"/>
                  <a:pt x="6375003" y="2157414"/>
                  <a:pt x="6394102" y="2154809"/>
                </a:cubicBezTo>
                <a:cubicBezTo>
                  <a:pt x="6427093" y="2149600"/>
                  <a:pt x="6451835" y="2146128"/>
                  <a:pt x="6468330" y="2144391"/>
                </a:cubicBezTo>
                <a:cubicBezTo>
                  <a:pt x="6476143" y="2143523"/>
                  <a:pt x="6487864" y="2141787"/>
                  <a:pt x="6503491" y="2139182"/>
                </a:cubicBezTo>
                <a:cubicBezTo>
                  <a:pt x="6510437" y="2138314"/>
                  <a:pt x="6515211" y="2137446"/>
                  <a:pt x="6517815" y="2136578"/>
                </a:cubicBezTo>
                <a:cubicBezTo>
                  <a:pt x="6522591" y="2135276"/>
                  <a:pt x="6527040" y="2134733"/>
                  <a:pt x="6531164" y="2134950"/>
                </a:cubicBezTo>
                <a:close/>
                <a:moveTo>
                  <a:pt x="4166778" y="2132671"/>
                </a:moveTo>
                <a:cubicBezTo>
                  <a:pt x="4158965" y="2135276"/>
                  <a:pt x="4145942" y="2137446"/>
                  <a:pt x="4127711" y="2139182"/>
                </a:cubicBezTo>
                <a:cubicBezTo>
                  <a:pt x="4125106" y="2139182"/>
                  <a:pt x="4122502" y="2139182"/>
                  <a:pt x="4119897" y="2139182"/>
                </a:cubicBezTo>
                <a:cubicBezTo>
                  <a:pt x="4120766" y="2142655"/>
                  <a:pt x="4121200" y="2146996"/>
                  <a:pt x="4121200" y="2152205"/>
                </a:cubicBezTo>
                <a:cubicBezTo>
                  <a:pt x="4130749" y="2149600"/>
                  <a:pt x="4140733" y="2147864"/>
                  <a:pt x="4151151" y="2146996"/>
                </a:cubicBezTo>
                <a:cubicBezTo>
                  <a:pt x="4152020" y="2146996"/>
                  <a:pt x="4153322" y="2146996"/>
                  <a:pt x="4155058" y="2146996"/>
                </a:cubicBezTo>
                <a:cubicBezTo>
                  <a:pt x="4158531" y="2146128"/>
                  <a:pt x="4161135" y="2146128"/>
                  <a:pt x="4162871" y="2146996"/>
                </a:cubicBezTo>
                <a:cubicBezTo>
                  <a:pt x="4163740" y="2145260"/>
                  <a:pt x="4164608" y="2142655"/>
                  <a:pt x="4165476" y="2139182"/>
                </a:cubicBezTo>
                <a:cubicBezTo>
                  <a:pt x="4166344" y="2136578"/>
                  <a:pt x="4166778" y="2134407"/>
                  <a:pt x="4166778" y="2132671"/>
                </a:cubicBezTo>
                <a:close/>
                <a:moveTo>
                  <a:pt x="3877679" y="2132671"/>
                </a:moveTo>
                <a:cubicBezTo>
                  <a:pt x="3886361" y="2133539"/>
                  <a:pt x="3898081" y="2135710"/>
                  <a:pt x="3912840" y="2139182"/>
                </a:cubicBezTo>
                <a:cubicBezTo>
                  <a:pt x="3920654" y="2142655"/>
                  <a:pt x="3924560" y="2148298"/>
                  <a:pt x="3924560" y="2156112"/>
                </a:cubicBezTo>
                <a:cubicBezTo>
                  <a:pt x="3924560" y="2163925"/>
                  <a:pt x="3921956" y="2169568"/>
                  <a:pt x="3916747" y="2173041"/>
                </a:cubicBezTo>
                <a:cubicBezTo>
                  <a:pt x="3912406" y="2175645"/>
                  <a:pt x="3906329" y="2174343"/>
                  <a:pt x="3898515" y="2169134"/>
                </a:cubicBezTo>
                <a:cubicBezTo>
                  <a:pt x="3886361" y="2156980"/>
                  <a:pt x="3877679" y="2147430"/>
                  <a:pt x="3872470" y="2140485"/>
                </a:cubicBezTo>
                <a:cubicBezTo>
                  <a:pt x="3870734" y="2137880"/>
                  <a:pt x="3870300" y="2136144"/>
                  <a:pt x="3871168" y="2135276"/>
                </a:cubicBezTo>
                <a:cubicBezTo>
                  <a:pt x="3872037" y="2133539"/>
                  <a:pt x="3874207" y="2132671"/>
                  <a:pt x="3877679" y="2132671"/>
                </a:cubicBezTo>
                <a:close/>
                <a:moveTo>
                  <a:pt x="3122786" y="2132671"/>
                </a:moveTo>
                <a:cubicBezTo>
                  <a:pt x="3118445" y="2136144"/>
                  <a:pt x="3114973" y="2140051"/>
                  <a:pt x="3112368" y="2144391"/>
                </a:cubicBezTo>
                <a:cubicBezTo>
                  <a:pt x="3121918" y="2146996"/>
                  <a:pt x="3130599" y="2150903"/>
                  <a:pt x="3138413" y="2156112"/>
                </a:cubicBezTo>
                <a:cubicBezTo>
                  <a:pt x="3140149" y="2154375"/>
                  <a:pt x="3142320" y="2151771"/>
                  <a:pt x="3144924" y="2148298"/>
                </a:cubicBezTo>
                <a:cubicBezTo>
                  <a:pt x="3147529" y="2145694"/>
                  <a:pt x="3149265" y="2143523"/>
                  <a:pt x="3150133" y="2141787"/>
                </a:cubicBezTo>
                <a:cubicBezTo>
                  <a:pt x="3151869" y="2139182"/>
                  <a:pt x="3151001" y="2138314"/>
                  <a:pt x="3147529" y="2139182"/>
                </a:cubicBezTo>
                <a:cubicBezTo>
                  <a:pt x="3144056" y="2139182"/>
                  <a:pt x="3140583" y="2139616"/>
                  <a:pt x="3137111" y="2140485"/>
                </a:cubicBezTo>
                <a:cubicBezTo>
                  <a:pt x="3136242" y="2140485"/>
                  <a:pt x="3133638" y="2139182"/>
                  <a:pt x="3129297" y="2136578"/>
                </a:cubicBezTo>
                <a:cubicBezTo>
                  <a:pt x="3126693" y="2134842"/>
                  <a:pt x="3124522" y="2133539"/>
                  <a:pt x="3122786" y="2132671"/>
                </a:cubicBezTo>
                <a:close/>
                <a:moveTo>
                  <a:pt x="5533728" y="2127462"/>
                </a:moveTo>
                <a:cubicBezTo>
                  <a:pt x="5537200" y="2127028"/>
                  <a:pt x="5540673" y="2127028"/>
                  <a:pt x="5544146" y="2127462"/>
                </a:cubicBezTo>
                <a:cubicBezTo>
                  <a:pt x="5555432" y="2129198"/>
                  <a:pt x="5563245" y="2133973"/>
                  <a:pt x="5567585" y="2141787"/>
                </a:cubicBezTo>
                <a:cubicBezTo>
                  <a:pt x="5571926" y="2148732"/>
                  <a:pt x="5568888" y="2153941"/>
                  <a:pt x="5558470" y="2157414"/>
                </a:cubicBezTo>
                <a:cubicBezTo>
                  <a:pt x="5554997" y="2157414"/>
                  <a:pt x="5550656" y="2157848"/>
                  <a:pt x="5545448" y="2158716"/>
                </a:cubicBezTo>
                <a:cubicBezTo>
                  <a:pt x="5535030" y="2159584"/>
                  <a:pt x="5525480" y="2160452"/>
                  <a:pt x="5516798" y="2161321"/>
                </a:cubicBezTo>
                <a:cubicBezTo>
                  <a:pt x="5523743" y="2165662"/>
                  <a:pt x="5528518" y="2169134"/>
                  <a:pt x="5531123" y="2171739"/>
                </a:cubicBezTo>
                <a:cubicBezTo>
                  <a:pt x="5533728" y="2176948"/>
                  <a:pt x="5533728" y="2181288"/>
                  <a:pt x="5531123" y="2184761"/>
                </a:cubicBezTo>
                <a:cubicBezTo>
                  <a:pt x="5529387" y="2186497"/>
                  <a:pt x="5525914" y="2191706"/>
                  <a:pt x="5520705" y="2200388"/>
                </a:cubicBezTo>
                <a:cubicBezTo>
                  <a:pt x="5519837" y="2202993"/>
                  <a:pt x="5518969" y="2204729"/>
                  <a:pt x="5518100" y="2205597"/>
                </a:cubicBezTo>
                <a:cubicBezTo>
                  <a:pt x="5518100" y="2206465"/>
                  <a:pt x="5517232" y="2208202"/>
                  <a:pt x="5515496" y="2210806"/>
                </a:cubicBezTo>
                <a:cubicBezTo>
                  <a:pt x="5514628" y="2212542"/>
                  <a:pt x="5513760" y="2214279"/>
                  <a:pt x="5512891" y="2216015"/>
                </a:cubicBezTo>
                <a:cubicBezTo>
                  <a:pt x="5520705" y="2222092"/>
                  <a:pt x="5529387" y="2228603"/>
                  <a:pt x="5538936" y="2235549"/>
                </a:cubicBezTo>
                <a:cubicBezTo>
                  <a:pt x="5548486" y="2245967"/>
                  <a:pt x="5551959" y="2259423"/>
                  <a:pt x="5549354" y="2275918"/>
                </a:cubicBezTo>
                <a:cubicBezTo>
                  <a:pt x="5545882" y="2283732"/>
                  <a:pt x="5539805" y="2285468"/>
                  <a:pt x="5531123" y="2281127"/>
                </a:cubicBezTo>
                <a:cubicBezTo>
                  <a:pt x="5521573" y="2274182"/>
                  <a:pt x="5507682" y="2262028"/>
                  <a:pt x="5489451" y="2244664"/>
                </a:cubicBezTo>
                <a:cubicBezTo>
                  <a:pt x="5485978" y="2248137"/>
                  <a:pt x="5480769" y="2252478"/>
                  <a:pt x="5473824" y="2257687"/>
                </a:cubicBezTo>
                <a:cubicBezTo>
                  <a:pt x="5460801" y="2268105"/>
                  <a:pt x="5443873" y="2276352"/>
                  <a:pt x="5423037" y="2282429"/>
                </a:cubicBezTo>
                <a:cubicBezTo>
                  <a:pt x="5429982" y="2283298"/>
                  <a:pt x="5438663" y="2285034"/>
                  <a:pt x="5449081" y="2287638"/>
                </a:cubicBezTo>
                <a:cubicBezTo>
                  <a:pt x="5491621" y="2300661"/>
                  <a:pt x="5546750" y="2307606"/>
                  <a:pt x="5614466" y="2308474"/>
                </a:cubicBezTo>
                <a:cubicBezTo>
                  <a:pt x="5617939" y="2308474"/>
                  <a:pt x="5620110" y="2308909"/>
                  <a:pt x="5620978" y="2309777"/>
                </a:cubicBezTo>
                <a:cubicBezTo>
                  <a:pt x="5620978" y="2310645"/>
                  <a:pt x="5619242" y="2311947"/>
                  <a:pt x="5615769" y="2313683"/>
                </a:cubicBezTo>
                <a:cubicBezTo>
                  <a:pt x="5607087" y="2318024"/>
                  <a:pt x="5588856" y="2326272"/>
                  <a:pt x="5561074" y="2338426"/>
                </a:cubicBezTo>
                <a:cubicBezTo>
                  <a:pt x="5552393" y="2341899"/>
                  <a:pt x="5546316" y="2344503"/>
                  <a:pt x="5542843" y="2346239"/>
                </a:cubicBezTo>
                <a:cubicBezTo>
                  <a:pt x="5535898" y="2348844"/>
                  <a:pt x="5529820" y="2349278"/>
                  <a:pt x="5524612" y="2347542"/>
                </a:cubicBezTo>
                <a:cubicBezTo>
                  <a:pt x="5502907" y="2344069"/>
                  <a:pt x="5466879" y="2331047"/>
                  <a:pt x="5416525" y="2308474"/>
                </a:cubicBezTo>
                <a:cubicBezTo>
                  <a:pt x="5400898" y="2300661"/>
                  <a:pt x="5387876" y="2297188"/>
                  <a:pt x="5377458" y="2298056"/>
                </a:cubicBezTo>
                <a:cubicBezTo>
                  <a:pt x="5365304" y="2298925"/>
                  <a:pt x="5354451" y="2302397"/>
                  <a:pt x="5344901" y="2308474"/>
                </a:cubicBezTo>
                <a:cubicBezTo>
                  <a:pt x="5339692" y="2311079"/>
                  <a:pt x="5334918" y="2310645"/>
                  <a:pt x="5330577" y="2307172"/>
                </a:cubicBezTo>
                <a:cubicBezTo>
                  <a:pt x="5327104" y="2306304"/>
                  <a:pt x="5323632" y="2303700"/>
                  <a:pt x="5320159" y="2299359"/>
                </a:cubicBezTo>
                <a:cubicBezTo>
                  <a:pt x="5319291" y="2297622"/>
                  <a:pt x="5318423" y="2296320"/>
                  <a:pt x="5317554" y="2295452"/>
                </a:cubicBezTo>
                <a:cubicBezTo>
                  <a:pt x="5313214" y="2287638"/>
                  <a:pt x="5314516" y="2282864"/>
                  <a:pt x="5321462" y="2281127"/>
                </a:cubicBezTo>
                <a:cubicBezTo>
                  <a:pt x="5324066" y="2280259"/>
                  <a:pt x="5328406" y="2279391"/>
                  <a:pt x="5334484" y="2278523"/>
                </a:cubicBezTo>
                <a:cubicBezTo>
                  <a:pt x="5340561" y="2277655"/>
                  <a:pt x="5344901" y="2277220"/>
                  <a:pt x="5347506" y="2277220"/>
                </a:cubicBezTo>
                <a:cubicBezTo>
                  <a:pt x="5358792" y="2275484"/>
                  <a:pt x="5366172" y="2269841"/>
                  <a:pt x="5369644" y="2260291"/>
                </a:cubicBezTo>
                <a:cubicBezTo>
                  <a:pt x="5373117" y="2251610"/>
                  <a:pt x="5370513" y="2244230"/>
                  <a:pt x="5361831" y="2238153"/>
                </a:cubicBezTo>
                <a:cubicBezTo>
                  <a:pt x="5359226" y="2234680"/>
                  <a:pt x="5358358" y="2227735"/>
                  <a:pt x="5359226" y="2217317"/>
                </a:cubicBezTo>
                <a:cubicBezTo>
                  <a:pt x="5359226" y="2215581"/>
                  <a:pt x="5360528" y="2210806"/>
                  <a:pt x="5363133" y="2202993"/>
                </a:cubicBezTo>
                <a:cubicBezTo>
                  <a:pt x="5364001" y="2199520"/>
                  <a:pt x="5364436" y="2197784"/>
                  <a:pt x="5364436" y="2197784"/>
                </a:cubicBezTo>
                <a:cubicBezTo>
                  <a:pt x="5363567" y="2198652"/>
                  <a:pt x="5360963" y="2200822"/>
                  <a:pt x="5356622" y="2204295"/>
                </a:cubicBezTo>
                <a:cubicBezTo>
                  <a:pt x="5352281" y="2207767"/>
                  <a:pt x="5349242" y="2209938"/>
                  <a:pt x="5347506" y="2210806"/>
                </a:cubicBezTo>
                <a:cubicBezTo>
                  <a:pt x="5342297" y="2212542"/>
                  <a:pt x="5337522" y="2212108"/>
                  <a:pt x="5333182" y="2209504"/>
                </a:cubicBezTo>
                <a:cubicBezTo>
                  <a:pt x="5327104" y="2206031"/>
                  <a:pt x="5322330" y="2202124"/>
                  <a:pt x="5318856" y="2197784"/>
                </a:cubicBezTo>
                <a:cubicBezTo>
                  <a:pt x="5316252" y="2196047"/>
                  <a:pt x="5314950" y="2194311"/>
                  <a:pt x="5314950" y="2192575"/>
                </a:cubicBezTo>
                <a:cubicBezTo>
                  <a:pt x="5314950" y="2190838"/>
                  <a:pt x="5316252" y="2189970"/>
                  <a:pt x="5318856" y="2189970"/>
                </a:cubicBezTo>
                <a:cubicBezTo>
                  <a:pt x="5338824" y="2184761"/>
                  <a:pt x="5353583" y="2179552"/>
                  <a:pt x="5363133" y="2174343"/>
                </a:cubicBezTo>
                <a:cubicBezTo>
                  <a:pt x="5368342" y="2171739"/>
                  <a:pt x="5373551" y="2170871"/>
                  <a:pt x="5378760" y="2171739"/>
                </a:cubicBezTo>
                <a:cubicBezTo>
                  <a:pt x="5390046" y="2176948"/>
                  <a:pt x="5398728" y="2182591"/>
                  <a:pt x="5404805" y="2188668"/>
                </a:cubicBezTo>
                <a:cubicBezTo>
                  <a:pt x="5408278" y="2192140"/>
                  <a:pt x="5408278" y="2196047"/>
                  <a:pt x="5404805" y="2200388"/>
                </a:cubicBezTo>
                <a:cubicBezTo>
                  <a:pt x="5403937" y="2201256"/>
                  <a:pt x="5401332" y="2203861"/>
                  <a:pt x="5396991" y="2208202"/>
                </a:cubicBezTo>
                <a:cubicBezTo>
                  <a:pt x="5393519" y="2212542"/>
                  <a:pt x="5390914" y="2215581"/>
                  <a:pt x="5389178" y="2217317"/>
                </a:cubicBezTo>
                <a:cubicBezTo>
                  <a:pt x="5384837" y="2223394"/>
                  <a:pt x="5384837" y="2229471"/>
                  <a:pt x="5389178" y="2235549"/>
                </a:cubicBezTo>
                <a:cubicBezTo>
                  <a:pt x="5398728" y="2243362"/>
                  <a:pt x="5400898" y="2252478"/>
                  <a:pt x="5395689" y="2262896"/>
                </a:cubicBezTo>
                <a:cubicBezTo>
                  <a:pt x="5392217" y="2268973"/>
                  <a:pt x="5389178" y="2273314"/>
                  <a:pt x="5386573" y="2275918"/>
                </a:cubicBezTo>
                <a:cubicBezTo>
                  <a:pt x="5389178" y="2275918"/>
                  <a:pt x="5392651" y="2276352"/>
                  <a:pt x="5396991" y="2277220"/>
                </a:cubicBezTo>
                <a:cubicBezTo>
                  <a:pt x="5401332" y="2277220"/>
                  <a:pt x="5404371" y="2277655"/>
                  <a:pt x="5406107" y="2278523"/>
                </a:cubicBezTo>
                <a:cubicBezTo>
                  <a:pt x="5431284" y="2262028"/>
                  <a:pt x="5452120" y="2243362"/>
                  <a:pt x="5468615" y="2222526"/>
                </a:cubicBezTo>
                <a:cubicBezTo>
                  <a:pt x="5450383" y="2204295"/>
                  <a:pt x="5437361" y="2190404"/>
                  <a:pt x="5429547" y="2180854"/>
                </a:cubicBezTo>
                <a:cubicBezTo>
                  <a:pt x="5428679" y="2179118"/>
                  <a:pt x="5428245" y="2177816"/>
                  <a:pt x="5428245" y="2176948"/>
                </a:cubicBezTo>
                <a:cubicBezTo>
                  <a:pt x="5429114" y="2176079"/>
                  <a:pt x="5430416" y="2176079"/>
                  <a:pt x="5432152" y="2176948"/>
                </a:cubicBezTo>
                <a:cubicBezTo>
                  <a:pt x="5450383" y="2179552"/>
                  <a:pt x="5468181" y="2186063"/>
                  <a:pt x="5485545" y="2196481"/>
                </a:cubicBezTo>
                <a:cubicBezTo>
                  <a:pt x="5487280" y="2191272"/>
                  <a:pt x="5489017" y="2182591"/>
                  <a:pt x="5490753" y="2170436"/>
                </a:cubicBezTo>
                <a:cubicBezTo>
                  <a:pt x="5491621" y="2167832"/>
                  <a:pt x="5492055" y="2166096"/>
                  <a:pt x="5492055" y="2165227"/>
                </a:cubicBezTo>
                <a:cubicBezTo>
                  <a:pt x="5487715" y="2165227"/>
                  <a:pt x="5480335" y="2166096"/>
                  <a:pt x="5469917" y="2167832"/>
                </a:cubicBezTo>
                <a:cubicBezTo>
                  <a:pt x="5458631" y="2169568"/>
                  <a:pt x="5451252" y="2170436"/>
                  <a:pt x="5447779" y="2170436"/>
                </a:cubicBezTo>
                <a:cubicBezTo>
                  <a:pt x="5442570" y="2172173"/>
                  <a:pt x="5436927" y="2171739"/>
                  <a:pt x="5430850" y="2169134"/>
                </a:cubicBezTo>
                <a:cubicBezTo>
                  <a:pt x="5426509" y="2167398"/>
                  <a:pt x="5420866" y="2162623"/>
                  <a:pt x="5413921" y="2154809"/>
                </a:cubicBezTo>
                <a:cubicBezTo>
                  <a:pt x="5413052" y="2153941"/>
                  <a:pt x="5412619" y="2152639"/>
                  <a:pt x="5412619" y="2150903"/>
                </a:cubicBezTo>
                <a:cubicBezTo>
                  <a:pt x="5413487" y="2150034"/>
                  <a:pt x="5414789" y="2149600"/>
                  <a:pt x="5416525" y="2149600"/>
                </a:cubicBezTo>
                <a:cubicBezTo>
                  <a:pt x="5429547" y="2148732"/>
                  <a:pt x="5443873" y="2146996"/>
                  <a:pt x="5459499" y="2144391"/>
                </a:cubicBezTo>
                <a:cubicBezTo>
                  <a:pt x="5462104" y="2144391"/>
                  <a:pt x="5465577" y="2143957"/>
                  <a:pt x="5469917" y="2143089"/>
                </a:cubicBezTo>
                <a:cubicBezTo>
                  <a:pt x="5481204" y="2140485"/>
                  <a:pt x="5490753" y="2138314"/>
                  <a:pt x="5498566" y="2136578"/>
                </a:cubicBezTo>
                <a:cubicBezTo>
                  <a:pt x="5508984" y="2134842"/>
                  <a:pt x="5517232" y="2132671"/>
                  <a:pt x="5523309" y="2130067"/>
                </a:cubicBezTo>
                <a:cubicBezTo>
                  <a:pt x="5526782" y="2128765"/>
                  <a:pt x="5530255" y="2127896"/>
                  <a:pt x="5533728" y="2127462"/>
                </a:cubicBezTo>
                <a:close/>
                <a:moveTo>
                  <a:pt x="218778" y="2127462"/>
                </a:moveTo>
                <a:cubicBezTo>
                  <a:pt x="222250" y="2127028"/>
                  <a:pt x="225723" y="2127028"/>
                  <a:pt x="229196" y="2127462"/>
                </a:cubicBezTo>
                <a:cubicBezTo>
                  <a:pt x="240482" y="2129198"/>
                  <a:pt x="248295" y="2133973"/>
                  <a:pt x="252636" y="2141787"/>
                </a:cubicBezTo>
                <a:cubicBezTo>
                  <a:pt x="256977" y="2148732"/>
                  <a:pt x="253938" y="2153941"/>
                  <a:pt x="243521" y="2157414"/>
                </a:cubicBezTo>
                <a:cubicBezTo>
                  <a:pt x="240047" y="2157414"/>
                  <a:pt x="235707" y="2157848"/>
                  <a:pt x="230498" y="2158716"/>
                </a:cubicBezTo>
                <a:cubicBezTo>
                  <a:pt x="220080" y="2159584"/>
                  <a:pt x="210530" y="2160452"/>
                  <a:pt x="201849" y="2161321"/>
                </a:cubicBezTo>
                <a:cubicBezTo>
                  <a:pt x="208794" y="2165662"/>
                  <a:pt x="213568" y="2169134"/>
                  <a:pt x="216173" y="2171739"/>
                </a:cubicBezTo>
                <a:cubicBezTo>
                  <a:pt x="218778" y="2176948"/>
                  <a:pt x="218778" y="2181288"/>
                  <a:pt x="216173" y="2184761"/>
                </a:cubicBezTo>
                <a:cubicBezTo>
                  <a:pt x="214437" y="2186497"/>
                  <a:pt x="210964" y="2191706"/>
                  <a:pt x="205755" y="2200388"/>
                </a:cubicBezTo>
                <a:cubicBezTo>
                  <a:pt x="204888" y="2202993"/>
                  <a:pt x="204019" y="2204729"/>
                  <a:pt x="203151" y="2205597"/>
                </a:cubicBezTo>
                <a:cubicBezTo>
                  <a:pt x="203151" y="2206465"/>
                  <a:pt x="202283" y="2208202"/>
                  <a:pt x="200546" y="2210806"/>
                </a:cubicBezTo>
                <a:cubicBezTo>
                  <a:pt x="199678" y="2212542"/>
                  <a:pt x="198810" y="2214279"/>
                  <a:pt x="197942" y="2216015"/>
                </a:cubicBezTo>
                <a:cubicBezTo>
                  <a:pt x="205755" y="2222092"/>
                  <a:pt x="214437" y="2228603"/>
                  <a:pt x="223987" y="2235549"/>
                </a:cubicBezTo>
                <a:cubicBezTo>
                  <a:pt x="233537" y="2245967"/>
                  <a:pt x="237009" y="2259423"/>
                  <a:pt x="234405" y="2275918"/>
                </a:cubicBezTo>
                <a:cubicBezTo>
                  <a:pt x="230932" y="2283732"/>
                  <a:pt x="224855" y="2285468"/>
                  <a:pt x="216173" y="2281127"/>
                </a:cubicBezTo>
                <a:cubicBezTo>
                  <a:pt x="206623" y="2274182"/>
                  <a:pt x="192733" y="2262028"/>
                  <a:pt x="174501" y="2244664"/>
                </a:cubicBezTo>
                <a:cubicBezTo>
                  <a:pt x="171029" y="2248137"/>
                  <a:pt x="165820" y="2252478"/>
                  <a:pt x="158875" y="2257687"/>
                </a:cubicBezTo>
                <a:cubicBezTo>
                  <a:pt x="145852" y="2268105"/>
                  <a:pt x="128923" y="2276352"/>
                  <a:pt x="108087" y="2282429"/>
                </a:cubicBezTo>
                <a:cubicBezTo>
                  <a:pt x="115032" y="2283298"/>
                  <a:pt x="123714" y="2285034"/>
                  <a:pt x="134132" y="2287638"/>
                </a:cubicBezTo>
                <a:cubicBezTo>
                  <a:pt x="176672" y="2300661"/>
                  <a:pt x="231800" y="2307606"/>
                  <a:pt x="299517" y="2308474"/>
                </a:cubicBezTo>
                <a:cubicBezTo>
                  <a:pt x="302990" y="2308474"/>
                  <a:pt x="305160" y="2308909"/>
                  <a:pt x="306028" y="2309777"/>
                </a:cubicBezTo>
                <a:cubicBezTo>
                  <a:pt x="306028" y="2310645"/>
                  <a:pt x="304292" y="2311947"/>
                  <a:pt x="300819" y="2313683"/>
                </a:cubicBezTo>
                <a:cubicBezTo>
                  <a:pt x="292138" y="2318024"/>
                  <a:pt x="273906" y="2326272"/>
                  <a:pt x="246125" y="2338426"/>
                </a:cubicBezTo>
                <a:cubicBezTo>
                  <a:pt x="237443" y="2341899"/>
                  <a:pt x="231366" y="2344503"/>
                  <a:pt x="227893" y="2346239"/>
                </a:cubicBezTo>
                <a:cubicBezTo>
                  <a:pt x="220948" y="2348844"/>
                  <a:pt x="214871" y="2349278"/>
                  <a:pt x="209662" y="2347542"/>
                </a:cubicBezTo>
                <a:cubicBezTo>
                  <a:pt x="187958" y="2344069"/>
                  <a:pt x="151929" y="2331047"/>
                  <a:pt x="101576" y="2308474"/>
                </a:cubicBezTo>
                <a:cubicBezTo>
                  <a:pt x="85949" y="2300661"/>
                  <a:pt x="72926" y="2297188"/>
                  <a:pt x="62508" y="2298056"/>
                </a:cubicBezTo>
                <a:cubicBezTo>
                  <a:pt x="50354" y="2298925"/>
                  <a:pt x="39502" y="2302397"/>
                  <a:pt x="29952" y="2308474"/>
                </a:cubicBezTo>
                <a:cubicBezTo>
                  <a:pt x="24743" y="2311079"/>
                  <a:pt x="19968" y="2310645"/>
                  <a:pt x="15627" y="2307172"/>
                </a:cubicBezTo>
                <a:cubicBezTo>
                  <a:pt x="12155" y="2306304"/>
                  <a:pt x="8682" y="2303700"/>
                  <a:pt x="5209" y="2299359"/>
                </a:cubicBezTo>
                <a:cubicBezTo>
                  <a:pt x="4341" y="2297622"/>
                  <a:pt x="3473" y="2296320"/>
                  <a:pt x="2605" y="2295452"/>
                </a:cubicBezTo>
                <a:cubicBezTo>
                  <a:pt x="-1736" y="2287638"/>
                  <a:pt x="-434" y="2282864"/>
                  <a:pt x="6512" y="2281127"/>
                </a:cubicBezTo>
                <a:cubicBezTo>
                  <a:pt x="9116" y="2280259"/>
                  <a:pt x="13457" y="2279391"/>
                  <a:pt x="19534" y="2278523"/>
                </a:cubicBezTo>
                <a:cubicBezTo>
                  <a:pt x="25611" y="2277655"/>
                  <a:pt x="29952" y="2277220"/>
                  <a:pt x="32557" y="2277220"/>
                </a:cubicBezTo>
                <a:cubicBezTo>
                  <a:pt x="43843" y="2275484"/>
                  <a:pt x="51222" y="2269841"/>
                  <a:pt x="54695" y="2260291"/>
                </a:cubicBezTo>
                <a:cubicBezTo>
                  <a:pt x="58167" y="2251610"/>
                  <a:pt x="55563" y="2244230"/>
                  <a:pt x="46881" y="2238153"/>
                </a:cubicBezTo>
                <a:cubicBezTo>
                  <a:pt x="44277" y="2234680"/>
                  <a:pt x="43409" y="2227735"/>
                  <a:pt x="44277" y="2217317"/>
                </a:cubicBezTo>
                <a:cubicBezTo>
                  <a:pt x="44277" y="2215581"/>
                  <a:pt x="45579" y="2210806"/>
                  <a:pt x="48184" y="2202993"/>
                </a:cubicBezTo>
                <a:cubicBezTo>
                  <a:pt x="49052" y="2199520"/>
                  <a:pt x="49486" y="2197784"/>
                  <a:pt x="49486" y="2197784"/>
                </a:cubicBezTo>
                <a:cubicBezTo>
                  <a:pt x="48618" y="2198652"/>
                  <a:pt x="46013" y="2200822"/>
                  <a:pt x="41672" y="2204295"/>
                </a:cubicBezTo>
                <a:cubicBezTo>
                  <a:pt x="37332" y="2207767"/>
                  <a:pt x="34293" y="2209938"/>
                  <a:pt x="32557" y="2210806"/>
                </a:cubicBezTo>
                <a:cubicBezTo>
                  <a:pt x="27348" y="2212542"/>
                  <a:pt x="22573" y="2212108"/>
                  <a:pt x="18232" y="2209504"/>
                </a:cubicBezTo>
                <a:cubicBezTo>
                  <a:pt x="12155" y="2206031"/>
                  <a:pt x="7380" y="2202124"/>
                  <a:pt x="3907" y="2197784"/>
                </a:cubicBezTo>
                <a:cubicBezTo>
                  <a:pt x="1303" y="2196047"/>
                  <a:pt x="0" y="2194311"/>
                  <a:pt x="0" y="2192575"/>
                </a:cubicBezTo>
                <a:cubicBezTo>
                  <a:pt x="0" y="2190838"/>
                  <a:pt x="1303" y="2189970"/>
                  <a:pt x="3907" y="2189970"/>
                </a:cubicBezTo>
                <a:cubicBezTo>
                  <a:pt x="23875" y="2184761"/>
                  <a:pt x="38634" y="2179552"/>
                  <a:pt x="48184" y="2174343"/>
                </a:cubicBezTo>
                <a:cubicBezTo>
                  <a:pt x="53393" y="2171739"/>
                  <a:pt x="58602" y="2170871"/>
                  <a:pt x="63810" y="2171739"/>
                </a:cubicBezTo>
                <a:cubicBezTo>
                  <a:pt x="75097" y="2176948"/>
                  <a:pt x="83778" y="2182591"/>
                  <a:pt x="89855" y="2188668"/>
                </a:cubicBezTo>
                <a:cubicBezTo>
                  <a:pt x="93328" y="2192140"/>
                  <a:pt x="93328" y="2196047"/>
                  <a:pt x="89855" y="2200388"/>
                </a:cubicBezTo>
                <a:cubicBezTo>
                  <a:pt x="88987" y="2201256"/>
                  <a:pt x="86383" y="2203861"/>
                  <a:pt x="82042" y="2208202"/>
                </a:cubicBezTo>
                <a:cubicBezTo>
                  <a:pt x="78569" y="2212542"/>
                  <a:pt x="75965" y="2215581"/>
                  <a:pt x="74228" y="2217317"/>
                </a:cubicBezTo>
                <a:cubicBezTo>
                  <a:pt x="69888" y="2223394"/>
                  <a:pt x="69888" y="2229471"/>
                  <a:pt x="74228" y="2235549"/>
                </a:cubicBezTo>
                <a:cubicBezTo>
                  <a:pt x="83778" y="2243362"/>
                  <a:pt x="85949" y="2252478"/>
                  <a:pt x="80740" y="2262896"/>
                </a:cubicBezTo>
                <a:cubicBezTo>
                  <a:pt x="77267" y="2268973"/>
                  <a:pt x="74228" y="2273314"/>
                  <a:pt x="71624" y="2275918"/>
                </a:cubicBezTo>
                <a:cubicBezTo>
                  <a:pt x="74228" y="2275918"/>
                  <a:pt x="77701" y="2276352"/>
                  <a:pt x="82042" y="2277220"/>
                </a:cubicBezTo>
                <a:cubicBezTo>
                  <a:pt x="86383" y="2277220"/>
                  <a:pt x="89421" y="2277655"/>
                  <a:pt x="91158" y="2278523"/>
                </a:cubicBezTo>
                <a:cubicBezTo>
                  <a:pt x="116334" y="2262028"/>
                  <a:pt x="137170" y="2243362"/>
                  <a:pt x="153666" y="2222526"/>
                </a:cubicBezTo>
                <a:cubicBezTo>
                  <a:pt x="135434" y="2204295"/>
                  <a:pt x="122412" y="2190404"/>
                  <a:pt x="114598" y="2180854"/>
                </a:cubicBezTo>
                <a:cubicBezTo>
                  <a:pt x="113730" y="2179118"/>
                  <a:pt x="113296" y="2177816"/>
                  <a:pt x="113296" y="2176948"/>
                </a:cubicBezTo>
                <a:cubicBezTo>
                  <a:pt x="114164" y="2176079"/>
                  <a:pt x="115466" y="2176079"/>
                  <a:pt x="117203" y="2176948"/>
                </a:cubicBezTo>
                <a:cubicBezTo>
                  <a:pt x="135434" y="2179552"/>
                  <a:pt x="153231" y="2186063"/>
                  <a:pt x="170595" y="2196481"/>
                </a:cubicBezTo>
                <a:cubicBezTo>
                  <a:pt x="172331" y="2191272"/>
                  <a:pt x="174067" y="2182591"/>
                  <a:pt x="175804" y="2170436"/>
                </a:cubicBezTo>
                <a:cubicBezTo>
                  <a:pt x="176672" y="2167832"/>
                  <a:pt x="177106" y="2166096"/>
                  <a:pt x="177106" y="2165227"/>
                </a:cubicBezTo>
                <a:cubicBezTo>
                  <a:pt x="172765" y="2165227"/>
                  <a:pt x="165386" y="2166096"/>
                  <a:pt x="154968" y="2167832"/>
                </a:cubicBezTo>
                <a:cubicBezTo>
                  <a:pt x="143682" y="2169568"/>
                  <a:pt x="136302" y="2170436"/>
                  <a:pt x="132830" y="2170436"/>
                </a:cubicBezTo>
                <a:cubicBezTo>
                  <a:pt x="127621" y="2172173"/>
                  <a:pt x="121977" y="2171739"/>
                  <a:pt x="115900" y="2169134"/>
                </a:cubicBezTo>
                <a:cubicBezTo>
                  <a:pt x="111559" y="2167398"/>
                  <a:pt x="105916" y="2162623"/>
                  <a:pt x="98971" y="2154809"/>
                </a:cubicBezTo>
                <a:cubicBezTo>
                  <a:pt x="98103" y="2153941"/>
                  <a:pt x="97669" y="2152639"/>
                  <a:pt x="97669" y="2150903"/>
                </a:cubicBezTo>
                <a:cubicBezTo>
                  <a:pt x="98537" y="2150034"/>
                  <a:pt x="99839" y="2149600"/>
                  <a:pt x="101576" y="2149600"/>
                </a:cubicBezTo>
                <a:cubicBezTo>
                  <a:pt x="114598" y="2148732"/>
                  <a:pt x="128923" y="2146996"/>
                  <a:pt x="144550" y="2144391"/>
                </a:cubicBezTo>
                <a:cubicBezTo>
                  <a:pt x="147154" y="2144391"/>
                  <a:pt x="150627" y="2143957"/>
                  <a:pt x="154968" y="2143089"/>
                </a:cubicBezTo>
                <a:cubicBezTo>
                  <a:pt x="166254" y="2140485"/>
                  <a:pt x="175804" y="2138314"/>
                  <a:pt x="183617" y="2136578"/>
                </a:cubicBezTo>
                <a:cubicBezTo>
                  <a:pt x="194035" y="2134842"/>
                  <a:pt x="202283" y="2132671"/>
                  <a:pt x="208360" y="2130067"/>
                </a:cubicBezTo>
                <a:cubicBezTo>
                  <a:pt x="211833" y="2128765"/>
                  <a:pt x="215305" y="2127896"/>
                  <a:pt x="218778" y="2127462"/>
                </a:cubicBezTo>
                <a:close/>
                <a:moveTo>
                  <a:pt x="7074767" y="2122253"/>
                </a:moveTo>
                <a:cubicBezTo>
                  <a:pt x="7083449" y="2123121"/>
                  <a:pt x="7093433" y="2129633"/>
                  <a:pt x="7104719" y="2141787"/>
                </a:cubicBezTo>
                <a:cubicBezTo>
                  <a:pt x="7107324" y="2142655"/>
                  <a:pt x="7107758" y="2146562"/>
                  <a:pt x="7106021" y="2153507"/>
                </a:cubicBezTo>
                <a:cubicBezTo>
                  <a:pt x="7106021" y="2154375"/>
                  <a:pt x="7105588" y="2155678"/>
                  <a:pt x="7104719" y="2157414"/>
                </a:cubicBezTo>
                <a:cubicBezTo>
                  <a:pt x="7104719" y="2159150"/>
                  <a:pt x="7104285" y="2160452"/>
                  <a:pt x="7103417" y="2161321"/>
                </a:cubicBezTo>
                <a:cubicBezTo>
                  <a:pt x="7104285" y="2161321"/>
                  <a:pt x="7105588" y="2160887"/>
                  <a:pt x="7107324" y="2160018"/>
                </a:cubicBezTo>
                <a:cubicBezTo>
                  <a:pt x="7132501" y="2154809"/>
                  <a:pt x="7149430" y="2150469"/>
                  <a:pt x="7158111" y="2146996"/>
                </a:cubicBezTo>
                <a:cubicBezTo>
                  <a:pt x="7163321" y="2145260"/>
                  <a:pt x="7168529" y="2146128"/>
                  <a:pt x="7173739" y="2149600"/>
                </a:cubicBezTo>
                <a:cubicBezTo>
                  <a:pt x="7181552" y="2154809"/>
                  <a:pt x="7187629" y="2159150"/>
                  <a:pt x="7191970" y="2162623"/>
                </a:cubicBezTo>
                <a:cubicBezTo>
                  <a:pt x="7196311" y="2169568"/>
                  <a:pt x="7194575" y="2174777"/>
                  <a:pt x="7186761" y="2178250"/>
                </a:cubicBezTo>
                <a:cubicBezTo>
                  <a:pt x="7178079" y="2179118"/>
                  <a:pt x="7163321" y="2179986"/>
                  <a:pt x="7142485" y="2180854"/>
                </a:cubicBezTo>
                <a:cubicBezTo>
                  <a:pt x="7128594" y="2182591"/>
                  <a:pt x="7119044" y="2183459"/>
                  <a:pt x="7113835" y="2183459"/>
                </a:cubicBezTo>
                <a:cubicBezTo>
                  <a:pt x="7108626" y="2185195"/>
                  <a:pt x="7103417" y="2183025"/>
                  <a:pt x="7098208" y="2176948"/>
                </a:cubicBezTo>
                <a:cubicBezTo>
                  <a:pt x="7095603" y="2187366"/>
                  <a:pt x="7092565" y="2196915"/>
                  <a:pt x="7089093" y="2205597"/>
                </a:cubicBezTo>
                <a:cubicBezTo>
                  <a:pt x="7101247" y="2203861"/>
                  <a:pt x="7118176" y="2202124"/>
                  <a:pt x="7139880" y="2200388"/>
                </a:cubicBezTo>
                <a:cubicBezTo>
                  <a:pt x="7153771" y="2199520"/>
                  <a:pt x="7165925" y="2198218"/>
                  <a:pt x="7176343" y="2196481"/>
                </a:cubicBezTo>
                <a:cubicBezTo>
                  <a:pt x="7182421" y="2194745"/>
                  <a:pt x="7187629" y="2195613"/>
                  <a:pt x="7191970" y="2199086"/>
                </a:cubicBezTo>
                <a:cubicBezTo>
                  <a:pt x="7203257" y="2205163"/>
                  <a:pt x="7211503" y="2212108"/>
                  <a:pt x="7216713" y="2219922"/>
                </a:cubicBezTo>
                <a:cubicBezTo>
                  <a:pt x="7220185" y="2224262"/>
                  <a:pt x="7220185" y="2229906"/>
                  <a:pt x="7216713" y="2236851"/>
                </a:cubicBezTo>
                <a:cubicBezTo>
                  <a:pt x="7215845" y="2239455"/>
                  <a:pt x="7214108" y="2244664"/>
                  <a:pt x="7211503" y="2252478"/>
                </a:cubicBezTo>
                <a:cubicBezTo>
                  <a:pt x="7209767" y="2257687"/>
                  <a:pt x="7208465" y="2261594"/>
                  <a:pt x="7207597" y="2264198"/>
                </a:cubicBezTo>
                <a:cubicBezTo>
                  <a:pt x="7203257" y="2284166"/>
                  <a:pt x="7197613" y="2302831"/>
                  <a:pt x="7190667" y="2320195"/>
                </a:cubicBezTo>
                <a:cubicBezTo>
                  <a:pt x="7181986" y="2338426"/>
                  <a:pt x="7168963" y="2347976"/>
                  <a:pt x="7151600" y="2348844"/>
                </a:cubicBezTo>
                <a:cubicBezTo>
                  <a:pt x="7146391" y="2347976"/>
                  <a:pt x="7142485" y="2344503"/>
                  <a:pt x="7139880" y="2338426"/>
                </a:cubicBezTo>
                <a:cubicBezTo>
                  <a:pt x="7134671" y="2323667"/>
                  <a:pt x="7125555" y="2310211"/>
                  <a:pt x="7112533" y="2298056"/>
                </a:cubicBezTo>
                <a:cubicBezTo>
                  <a:pt x="7109929" y="2296320"/>
                  <a:pt x="7108626" y="2295018"/>
                  <a:pt x="7108626" y="2294150"/>
                </a:cubicBezTo>
                <a:cubicBezTo>
                  <a:pt x="7109495" y="2293282"/>
                  <a:pt x="7111231" y="2292847"/>
                  <a:pt x="7113835" y="2292847"/>
                </a:cubicBezTo>
                <a:cubicBezTo>
                  <a:pt x="7129462" y="2295452"/>
                  <a:pt x="7141182" y="2297622"/>
                  <a:pt x="7148995" y="2299359"/>
                </a:cubicBezTo>
                <a:cubicBezTo>
                  <a:pt x="7153337" y="2300227"/>
                  <a:pt x="7156375" y="2298925"/>
                  <a:pt x="7158111" y="2295452"/>
                </a:cubicBezTo>
                <a:cubicBezTo>
                  <a:pt x="7167661" y="2276352"/>
                  <a:pt x="7172436" y="2255516"/>
                  <a:pt x="7172436" y="2232944"/>
                </a:cubicBezTo>
                <a:cubicBezTo>
                  <a:pt x="7172436" y="2228603"/>
                  <a:pt x="7170266" y="2226433"/>
                  <a:pt x="7165925" y="2226433"/>
                </a:cubicBezTo>
                <a:cubicBezTo>
                  <a:pt x="7119044" y="2226433"/>
                  <a:pt x="7087790" y="2232076"/>
                  <a:pt x="7072163" y="2243362"/>
                </a:cubicBezTo>
                <a:cubicBezTo>
                  <a:pt x="7068691" y="2245967"/>
                  <a:pt x="7065652" y="2245967"/>
                  <a:pt x="7063047" y="2243362"/>
                </a:cubicBezTo>
                <a:cubicBezTo>
                  <a:pt x="7055234" y="2237285"/>
                  <a:pt x="7048723" y="2229037"/>
                  <a:pt x="7043513" y="2218619"/>
                </a:cubicBezTo>
                <a:cubicBezTo>
                  <a:pt x="7042646" y="2215147"/>
                  <a:pt x="7043513" y="2212542"/>
                  <a:pt x="7046118" y="2210806"/>
                </a:cubicBezTo>
                <a:cubicBezTo>
                  <a:pt x="7049591" y="2208202"/>
                  <a:pt x="7052629" y="2203427"/>
                  <a:pt x="7055234" y="2196481"/>
                </a:cubicBezTo>
                <a:cubicBezTo>
                  <a:pt x="7057839" y="2191272"/>
                  <a:pt x="7060877" y="2182157"/>
                  <a:pt x="7064349" y="2169134"/>
                </a:cubicBezTo>
                <a:cubicBezTo>
                  <a:pt x="7065218" y="2164793"/>
                  <a:pt x="7066086" y="2161755"/>
                  <a:pt x="7066954" y="2160018"/>
                </a:cubicBezTo>
                <a:cubicBezTo>
                  <a:pt x="7068691" y="2146128"/>
                  <a:pt x="7068691" y="2136578"/>
                  <a:pt x="7066954" y="2131369"/>
                </a:cubicBezTo>
                <a:cubicBezTo>
                  <a:pt x="7065218" y="2124424"/>
                  <a:pt x="7067823" y="2121385"/>
                  <a:pt x="7074767" y="2122253"/>
                </a:cubicBezTo>
                <a:close/>
                <a:moveTo>
                  <a:pt x="6793483" y="2117044"/>
                </a:moveTo>
                <a:cubicBezTo>
                  <a:pt x="6790010" y="2117912"/>
                  <a:pt x="6787405" y="2118347"/>
                  <a:pt x="6785669" y="2118347"/>
                </a:cubicBezTo>
                <a:cubicBezTo>
                  <a:pt x="6783065" y="2118347"/>
                  <a:pt x="6779158" y="2118781"/>
                  <a:pt x="6773949" y="2119649"/>
                </a:cubicBezTo>
                <a:cubicBezTo>
                  <a:pt x="6767872" y="2120517"/>
                  <a:pt x="6763531" y="2121385"/>
                  <a:pt x="6760927" y="2122253"/>
                </a:cubicBezTo>
                <a:cubicBezTo>
                  <a:pt x="6761795" y="2122253"/>
                  <a:pt x="6763965" y="2122687"/>
                  <a:pt x="6767437" y="2123556"/>
                </a:cubicBezTo>
                <a:cubicBezTo>
                  <a:pt x="6765701" y="2122687"/>
                  <a:pt x="6766569" y="2123121"/>
                  <a:pt x="6770042" y="2124858"/>
                </a:cubicBezTo>
                <a:cubicBezTo>
                  <a:pt x="6775251" y="2128330"/>
                  <a:pt x="6777422" y="2133973"/>
                  <a:pt x="6776553" y="2141787"/>
                </a:cubicBezTo>
                <a:cubicBezTo>
                  <a:pt x="6781763" y="2141787"/>
                  <a:pt x="6786537" y="2141353"/>
                  <a:pt x="6790878" y="2140485"/>
                </a:cubicBezTo>
                <a:cubicBezTo>
                  <a:pt x="6794351" y="2133539"/>
                  <a:pt x="6797389" y="2125726"/>
                  <a:pt x="6799993" y="2117044"/>
                </a:cubicBezTo>
                <a:cubicBezTo>
                  <a:pt x="6798258" y="2117044"/>
                  <a:pt x="6796087" y="2117044"/>
                  <a:pt x="6793483" y="2117044"/>
                </a:cubicBezTo>
                <a:close/>
                <a:moveTo>
                  <a:pt x="1731988" y="2106626"/>
                </a:moveTo>
                <a:cubicBezTo>
                  <a:pt x="1745010" y="2106626"/>
                  <a:pt x="1756296" y="2108363"/>
                  <a:pt x="1765846" y="2111835"/>
                </a:cubicBezTo>
                <a:cubicBezTo>
                  <a:pt x="1777132" y="2115308"/>
                  <a:pt x="1782341" y="2123121"/>
                  <a:pt x="1781473" y="2135276"/>
                </a:cubicBezTo>
                <a:cubicBezTo>
                  <a:pt x="1780605" y="2146562"/>
                  <a:pt x="1776264" y="2153073"/>
                  <a:pt x="1768451" y="2154809"/>
                </a:cubicBezTo>
                <a:cubicBezTo>
                  <a:pt x="1762374" y="2156546"/>
                  <a:pt x="1756296" y="2152639"/>
                  <a:pt x="1750219" y="2143089"/>
                </a:cubicBezTo>
                <a:cubicBezTo>
                  <a:pt x="1740669" y="2131803"/>
                  <a:pt x="1733290" y="2120951"/>
                  <a:pt x="1728081" y="2110533"/>
                </a:cubicBezTo>
                <a:cubicBezTo>
                  <a:pt x="1727213" y="2109665"/>
                  <a:pt x="1726779" y="2108797"/>
                  <a:pt x="1726779" y="2107929"/>
                </a:cubicBezTo>
                <a:cubicBezTo>
                  <a:pt x="1727647" y="2107060"/>
                  <a:pt x="1729383" y="2106626"/>
                  <a:pt x="1731988" y="2106626"/>
                </a:cubicBezTo>
                <a:close/>
                <a:moveTo>
                  <a:pt x="1567905" y="2101417"/>
                </a:moveTo>
                <a:cubicBezTo>
                  <a:pt x="1577455" y="2103154"/>
                  <a:pt x="1585268" y="2106192"/>
                  <a:pt x="1591345" y="2110533"/>
                </a:cubicBezTo>
                <a:cubicBezTo>
                  <a:pt x="1595686" y="2114006"/>
                  <a:pt x="1597856" y="2117912"/>
                  <a:pt x="1597856" y="2122253"/>
                </a:cubicBezTo>
                <a:cubicBezTo>
                  <a:pt x="1596988" y="2125726"/>
                  <a:pt x="1593950" y="2127896"/>
                  <a:pt x="1588741" y="2128765"/>
                </a:cubicBezTo>
                <a:cubicBezTo>
                  <a:pt x="1587873" y="2128765"/>
                  <a:pt x="1586136" y="2129198"/>
                  <a:pt x="1583532" y="2130067"/>
                </a:cubicBezTo>
                <a:cubicBezTo>
                  <a:pt x="1574850" y="2131803"/>
                  <a:pt x="1563998" y="2133539"/>
                  <a:pt x="1550976" y="2135276"/>
                </a:cubicBezTo>
                <a:cubicBezTo>
                  <a:pt x="1556185" y="2137880"/>
                  <a:pt x="1560960" y="2141787"/>
                  <a:pt x="1565300" y="2146996"/>
                </a:cubicBezTo>
                <a:cubicBezTo>
                  <a:pt x="1569641" y="2151337"/>
                  <a:pt x="1569207" y="2155678"/>
                  <a:pt x="1563998" y="2160018"/>
                </a:cubicBezTo>
                <a:cubicBezTo>
                  <a:pt x="1553580" y="2168700"/>
                  <a:pt x="1543162" y="2178250"/>
                  <a:pt x="1532744" y="2188668"/>
                </a:cubicBezTo>
                <a:cubicBezTo>
                  <a:pt x="1535348" y="2188668"/>
                  <a:pt x="1539255" y="2188234"/>
                  <a:pt x="1544465" y="2187366"/>
                </a:cubicBezTo>
                <a:cubicBezTo>
                  <a:pt x="1548805" y="2187366"/>
                  <a:pt x="1551844" y="2187366"/>
                  <a:pt x="1553580" y="2187366"/>
                </a:cubicBezTo>
                <a:cubicBezTo>
                  <a:pt x="1557921" y="2186497"/>
                  <a:pt x="1562696" y="2185629"/>
                  <a:pt x="1567905" y="2184761"/>
                </a:cubicBezTo>
                <a:cubicBezTo>
                  <a:pt x="1570509" y="2183893"/>
                  <a:pt x="1573114" y="2183025"/>
                  <a:pt x="1575718" y="2182157"/>
                </a:cubicBezTo>
                <a:cubicBezTo>
                  <a:pt x="1582664" y="2180420"/>
                  <a:pt x="1590477" y="2180854"/>
                  <a:pt x="1599159" y="2183459"/>
                </a:cubicBezTo>
                <a:cubicBezTo>
                  <a:pt x="1610445" y="2187800"/>
                  <a:pt x="1617390" y="2193877"/>
                  <a:pt x="1619995" y="2201690"/>
                </a:cubicBezTo>
                <a:cubicBezTo>
                  <a:pt x="1621731" y="2206031"/>
                  <a:pt x="1622165" y="2209070"/>
                  <a:pt x="1621297" y="2210806"/>
                </a:cubicBezTo>
                <a:cubicBezTo>
                  <a:pt x="1619561" y="2212542"/>
                  <a:pt x="1616088" y="2213410"/>
                  <a:pt x="1610879" y="2213410"/>
                </a:cubicBezTo>
                <a:cubicBezTo>
                  <a:pt x="1557053" y="2215147"/>
                  <a:pt x="1501924" y="2218185"/>
                  <a:pt x="1445494" y="2222526"/>
                </a:cubicBezTo>
                <a:cubicBezTo>
                  <a:pt x="1444626" y="2225131"/>
                  <a:pt x="1443757" y="2229906"/>
                  <a:pt x="1442889" y="2236851"/>
                </a:cubicBezTo>
                <a:cubicBezTo>
                  <a:pt x="1442021" y="2243796"/>
                  <a:pt x="1441153" y="2249005"/>
                  <a:pt x="1440285" y="2252478"/>
                </a:cubicBezTo>
                <a:cubicBezTo>
                  <a:pt x="1436812" y="2279391"/>
                  <a:pt x="1427696" y="2301963"/>
                  <a:pt x="1412937" y="2320195"/>
                </a:cubicBezTo>
                <a:cubicBezTo>
                  <a:pt x="1398179" y="2337558"/>
                  <a:pt x="1379079" y="2350580"/>
                  <a:pt x="1355639" y="2359262"/>
                </a:cubicBezTo>
                <a:cubicBezTo>
                  <a:pt x="1353034" y="2360998"/>
                  <a:pt x="1350864" y="2361432"/>
                  <a:pt x="1349128" y="2360564"/>
                </a:cubicBezTo>
                <a:cubicBezTo>
                  <a:pt x="1349128" y="2359696"/>
                  <a:pt x="1350430" y="2357960"/>
                  <a:pt x="1353034" y="2355355"/>
                </a:cubicBezTo>
                <a:cubicBezTo>
                  <a:pt x="1389497" y="2322365"/>
                  <a:pt x="1408163" y="2282429"/>
                  <a:pt x="1409031" y="2235549"/>
                </a:cubicBezTo>
                <a:cubicBezTo>
                  <a:pt x="1409031" y="2218185"/>
                  <a:pt x="1406860" y="2204729"/>
                  <a:pt x="1402519" y="2195179"/>
                </a:cubicBezTo>
                <a:cubicBezTo>
                  <a:pt x="1399915" y="2189970"/>
                  <a:pt x="1401651" y="2187366"/>
                  <a:pt x="1407729" y="2187366"/>
                </a:cubicBezTo>
                <a:cubicBezTo>
                  <a:pt x="1408597" y="2187366"/>
                  <a:pt x="1409465" y="2187366"/>
                  <a:pt x="1410333" y="2187366"/>
                </a:cubicBezTo>
                <a:cubicBezTo>
                  <a:pt x="1423356" y="2190838"/>
                  <a:pt x="1432906" y="2194745"/>
                  <a:pt x="1438982" y="2199086"/>
                </a:cubicBezTo>
                <a:cubicBezTo>
                  <a:pt x="1445928" y="2198218"/>
                  <a:pt x="1458950" y="2196915"/>
                  <a:pt x="1478050" y="2195179"/>
                </a:cubicBezTo>
                <a:cubicBezTo>
                  <a:pt x="1475445" y="2192575"/>
                  <a:pt x="1472840" y="2189536"/>
                  <a:pt x="1470236" y="2186063"/>
                </a:cubicBezTo>
                <a:cubicBezTo>
                  <a:pt x="1468500" y="2181722"/>
                  <a:pt x="1465895" y="2175645"/>
                  <a:pt x="1462423" y="2167832"/>
                </a:cubicBezTo>
                <a:cubicBezTo>
                  <a:pt x="1458950" y="2160018"/>
                  <a:pt x="1456346" y="2153941"/>
                  <a:pt x="1454609" y="2149600"/>
                </a:cubicBezTo>
                <a:cubicBezTo>
                  <a:pt x="1453741" y="2146996"/>
                  <a:pt x="1453741" y="2145694"/>
                  <a:pt x="1454609" y="2145694"/>
                </a:cubicBezTo>
                <a:cubicBezTo>
                  <a:pt x="1454609" y="2144825"/>
                  <a:pt x="1456346" y="2144825"/>
                  <a:pt x="1459818" y="2145694"/>
                </a:cubicBezTo>
                <a:cubicBezTo>
                  <a:pt x="1469368" y="2148298"/>
                  <a:pt x="1479352" y="2152205"/>
                  <a:pt x="1489770" y="2157414"/>
                </a:cubicBezTo>
                <a:cubicBezTo>
                  <a:pt x="1497583" y="2163491"/>
                  <a:pt x="1500622" y="2171304"/>
                  <a:pt x="1498886" y="2180854"/>
                </a:cubicBezTo>
                <a:cubicBezTo>
                  <a:pt x="1498886" y="2186063"/>
                  <a:pt x="1497149" y="2189970"/>
                  <a:pt x="1493677" y="2192575"/>
                </a:cubicBezTo>
                <a:cubicBezTo>
                  <a:pt x="1495413" y="2192575"/>
                  <a:pt x="1498452" y="2192140"/>
                  <a:pt x="1502793" y="2191272"/>
                </a:cubicBezTo>
                <a:cubicBezTo>
                  <a:pt x="1506265" y="2191272"/>
                  <a:pt x="1508869" y="2191272"/>
                  <a:pt x="1510606" y="2191272"/>
                </a:cubicBezTo>
                <a:cubicBezTo>
                  <a:pt x="1516684" y="2175645"/>
                  <a:pt x="1521458" y="2162189"/>
                  <a:pt x="1524931" y="2150903"/>
                </a:cubicBezTo>
                <a:cubicBezTo>
                  <a:pt x="1526667" y="2146562"/>
                  <a:pt x="1526667" y="2142655"/>
                  <a:pt x="1524931" y="2139182"/>
                </a:cubicBezTo>
                <a:cubicBezTo>
                  <a:pt x="1509304" y="2140919"/>
                  <a:pt x="1486298" y="2142655"/>
                  <a:pt x="1455911" y="2144391"/>
                </a:cubicBezTo>
                <a:cubicBezTo>
                  <a:pt x="1454175" y="2144391"/>
                  <a:pt x="1452873" y="2144391"/>
                  <a:pt x="1452004" y="2144391"/>
                </a:cubicBezTo>
                <a:cubicBezTo>
                  <a:pt x="1444191" y="2144391"/>
                  <a:pt x="1437680" y="2142221"/>
                  <a:pt x="1432471" y="2137880"/>
                </a:cubicBezTo>
                <a:cubicBezTo>
                  <a:pt x="1431603" y="2137012"/>
                  <a:pt x="1430735" y="2136144"/>
                  <a:pt x="1429867" y="2135276"/>
                </a:cubicBezTo>
                <a:cubicBezTo>
                  <a:pt x="1424658" y="2130935"/>
                  <a:pt x="1421619" y="2127462"/>
                  <a:pt x="1420751" y="2124858"/>
                </a:cubicBezTo>
                <a:cubicBezTo>
                  <a:pt x="1419015" y="2123990"/>
                  <a:pt x="1418146" y="2122687"/>
                  <a:pt x="1418146" y="2120951"/>
                </a:cubicBezTo>
                <a:cubicBezTo>
                  <a:pt x="1419015" y="2120083"/>
                  <a:pt x="1420317" y="2119649"/>
                  <a:pt x="1422053" y="2119649"/>
                </a:cubicBezTo>
                <a:cubicBezTo>
                  <a:pt x="1462857" y="2116176"/>
                  <a:pt x="1498886" y="2112269"/>
                  <a:pt x="1530140" y="2107929"/>
                </a:cubicBezTo>
                <a:cubicBezTo>
                  <a:pt x="1537953" y="2107929"/>
                  <a:pt x="1545767" y="2106192"/>
                  <a:pt x="1553580" y="2102720"/>
                </a:cubicBezTo>
                <a:cubicBezTo>
                  <a:pt x="1558789" y="2101851"/>
                  <a:pt x="1563564" y="2101417"/>
                  <a:pt x="1567905" y="2101417"/>
                </a:cubicBezTo>
                <a:close/>
                <a:moveTo>
                  <a:pt x="5343600" y="2098813"/>
                </a:moveTo>
                <a:cubicBezTo>
                  <a:pt x="5350545" y="2097945"/>
                  <a:pt x="5364001" y="2098813"/>
                  <a:pt x="5383969" y="2101417"/>
                </a:cubicBezTo>
                <a:cubicBezTo>
                  <a:pt x="5403069" y="2107494"/>
                  <a:pt x="5408711" y="2120517"/>
                  <a:pt x="5400898" y="2140485"/>
                </a:cubicBezTo>
                <a:cubicBezTo>
                  <a:pt x="5397426" y="2149166"/>
                  <a:pt x="5391349" y="2150903"/>
                  <a:pt x="5382667" y="2145694"/>
                </a:cubicBezTo>
                <a:cubicBezTo>
                  <a:pt x="5367040" y="2132671"/>
                  <a:pt x="5352715" y="2118347"/>
                  <a:pt x="5339692" y="2102720"/>
                </a:cubicBezTo>
                <a:cubicBezTo>
                  <a:pt x="5338824" y="2100983"/>
                  <a:pt x="5338824" y="2100115"/>
                  <a:pt x="5339692" y="2100115"/>
                </a:cubicBezTo>
                <a:cubicBezTo>
                  <a:pt x="5339692" y="2099247"/>
                  <a:pt x="5340995" y="2098813"/>
                  <a:pt x="5343600" y="2098813"/>
                </a:cubicBezTo>
                <a:close/>
                <a:moveTo>
                  <a:pt x="757908" y="2098813"/>
                </a:moveTo>
                <a:cubicBezTo>
                  <a:pt x="759644" y="2097945"/>
                  <a:pt x="762248" y="2097945"/>
                  <a:pt x="765721" y="2098813"/>
                </a:cubicBezTo>
                <a:cubicBezTo>
                  <a:pt x="776140" y="2102285"/>
                  <a:pt x="784821" y="2110099"/>
                  <a:pt x="791766" y="2122253"/>
                </a:cubicBezTo>
                <a:cubicBezTo>
                  <a:pt x="796976" y="2127462"/>
                  <a:pt x="796541" y="2132671"/>
                  <a:pt x="790464" y="2137880"/>
                </a:cubicBezTo>
                <a:cubicBezTo>
                  <a:pt x="782650" y="2149166"/>
                  <a:pt x="776140" y="2158716"/>
                  <a:pt x="770930" y="2166530"/>
                </a:cubicBezTo>
                <a:cubicBezTo>
                  <a:pt x="769194" y="2169134"/>
                  <a:pt x="766155" y="2173041"/>
                  <a:pt x="761814" y="2178250"/>
                </a:cubicBezTo>
                <a:cubicBezTo>
                  <a:pt x="760078" y="2180854"/>
                  <a:pt x="758776" y="2182591"/>
                  <a:pt x="757908" y="2183459"/>
                </a:cubicBezTo>
                <a:cubicBezTo>
                  <a:pt x="765721" y="2193009"/>
                  <a:pt x="769628" y="2202124"/>
                  <a:pt x="769628" y="2210806"/>
                </a:cubicBezTo>
                <a:cubicBezTo>
                  <a:pt x="769628" y="2249005"/>
                  <a:pt x="769194" y="2275050"/>
                  <a:pt x="768326" y="2288941"/>
                </a:cubicBezTo>
                <a:cubicBezTo>
                  <a:pt x="768326" y="2312381"/>
                  <a:pt x="764419" y="2326272"/>
                  <a:pt x="756606" y="2330613"/>
                </a:cubicBezTo>
                <a:cubicBezTo>
                  <a:pt x="752265" y="2334954"/>
                  <a:pt x="747490" y="2334954"/>
                  <a:pt x="742280" y="2330613"/>
                </a:cubicBezTo>
                <a:cubicBezTo>
                  <a:pt x="737940" y="2327140"/>
                  <a:pt x="734467" y="2322365"/>
                  <a:pt x="731863" y="2316288"/>
                </a:cubicBezTo>
                <a:cubicBezTo>
                  <a:pt x="729258" y="2308474"/>
                  <a:pt x="729258" y="2300227"/>
                  <a:pt x="731863" y="2291545"/>
                </a:cubicBezTo>
                <a:cubicBezTo>
                  <a:pt x="736204" y="2270709"/>
                  <a:pt x="738809" y="2250742"/>
                  <a:pt x="739676" y="2231642"/>
                </a:cubicBezTo>
                <a:cubicBezTo>
                  <a:pt x="740544" y="2225565"/>
                  <a:pt x="740110" y="2216883"/>
                  <a:pt x="738374" y="2205597"/>
                </a:cubicBezTo>
                <a:cubicBezTo>
                  <a:pt x="737506" y="2206465"/>
                  <a:pt x="736204" y="2207767"/>
                  <a:pt x="734467" y="2209504"/>
                </a:cubicBezTo>
                <a:cubicBezTo>
                  <a:pt x="733599" y="2210372"/>
                  <a:pt x="733165" y="2210806"/>
                  <a:pt x="733165" y="2210806"/>
                </a:cubicBezTo>
                <a:cubicBezTo>
                  <a:pt x="717538" y="2226433"/>
                  <a:pt x="698005" y="2239021"/>
                  <a:pt x="674564" y="2248571"/>
                </a:cubicBezTo>
                <a:cubicBezTo>
                  <a:pt x="671960" y="2249439"/>
                  <a:pt x="670223" y="2249439"/>
                  <a:pt x="669355" y="2248571"/>
                </a:cubicBezTo>
                <a:cubicBezTo>
                  <a:pt x="669355" y="2247703"/>
                  <a:pt x="670657" y="2245967"/>
                  <a:pt x="673262" y="2243362"/>
                </a:cubicBezTo>
                <a:cubicBezTo>
                  <a:pt x="695834" y="2219922"/>
                  <a:pt x="718841" y="2188668"/>
                  <a:pt x="742280" y="2149600"/>
                </a:cubicBezTo>
                <a:cubicBezTo>
                  <a:pt x="750962" y="2131369"/>
                  <a:pt x="755737" y="2117044"/>
                  <a:pt x="756606" y="2106626"/>
                </a:cubicBezTo>
                <a:cubicBezTo>
                  <a:pt x="755737" y="2102285"/>
                  <a:pt x="756172" y="2099681"/>
                  <a:pt x="757908" y="2098813"/>
                </a:cubicBezTo>
                <a:close/>
                <a:moveTo>
                  <a:pt x="28650" y="2098813"/>
                </a:moveTo>
                <a:cubicBezTo>
                  <a:pt x="32123" y="2098379"/>
                  <a:pt x="37223" y="2098379"/>
                  <a:pt x="43951" y="2098813"/>
                </a:cubicBezTo>
                <a:cubicBezTo>
                  <a:pt x="50680" y="2099247"/>
                  <a:pt x="59036" y="2100115"/>
                  <a:pt x="69019" y="2101417"/>
                </a:cubicBezTo>
                <a:cubicBezTo>
                  <a:pt x="88119" y="2107494"/>
                  <a:pt x="93762" y="2120517"/>
                  <a:pt x="85949" y="2140485"/>
                </a:cubicBezTo>
                <a:cubicBezTo>
                  <a:pt x="82476" y="2149166"/>
                  <a:pt x="76399" y="2150903"/>
                  <a:pt x="67717" y="2145694"/>
                </a:cubicBezTo>
                <a:cubicBezTo>
                  <a:pt x="52090" y="2132671"/>
                  <a:pt x="37766" y="2118347"/>
                  <a:pt x="24743" y="2102720"/>
                </a:cubicBezTo>
                <a:cubicBezTo>
                  <a:pt x="23875" y="2100983"/>
                  <a:pt x="23875" y="2100115"/>
                  <a:pt x="24743" y="2100115"/>
                </a:cubicBezTo>
                <a:cubicBezTo>
                  <a:pt x="24743" y="2099247"/>
                  <a:pt x="26045" y="2098813"/>
                  <a:pt x="28650" y="2098813"/>
                </a:cubicBezTo>
                <a:close/>
                <a:moveTo>
                  <a:pt x="4165476" y="2097511"/>
                </a:moveTo>
                <a:cubicBezTo>
                  <a:pt x="4155058" y="2099247"/>
                  <a:pt x="4140733" y="2101851"/>
                  <a:pt x="4122502" y="2105324"/>
                </a:cubicBezTo>
                <a:cubicBezTo>
                  <a:pt x="4119897" y="2105324"/>
                  <a:pt x="4117293" y="2105324"/>
                  <a:pt x="4114688" y="2105324"/>
                </a:cubicBezTo>
                <a:cubicBezTo>
                  <a:pt x="4114688" y="2108797"/>
                  <a:pt x="4115557" y="2112703"/>
                  <a:pt x="4117293" y="2117044"/>
                </a:cubicBezTo>
                <a:cubicBezTo>
                  <a:pt x="4123370" y="2114440"/>
                  <a:pt x="4130315" y="2112269"/>
                  <a:pt x="4138129" y="2110533"/>
                </a:cubicBezTo>
                <a:cubicBezTo>
                  <a:pt x="4143338" y="2108797"/>
                  <a:pt x="4148547" y="2108797"/>
                  <a:pt x="4153756" y="2110533"/>
                </a:cubicBezTo>
                <a:cubicBezTo>
                  <a:pt x="4158097" y="2112269"/>
                  <a:pt x="4162871" y="2116610"/>
                  <a:pt x="4168080" y="2123556"/>
                </a:cubicBezTo>
                <a:cubicBezTo>
                  <a:pt x="4168949" y="2117478"/>
                  <a:pt x="4169383" y="2110533"/>
                  <a:pt x="4169383" y="2102720"/>
                </a:cubicBezTo>
                <a:cubicBezTo>
                  <a:pt x="4170251" y="2100115"/>
                  <a:pt x="4168949" y="2098379"/>
                  <a:pt x="4165476" y="2097511"/>
                </a:cubicBezTo>
                <a:close/>
                <a:moveTo>
                  <a:pt x="863390" y="2097511"/>
                </a:moveTo>
                <a:cubicBezTo>
                  <a:pt x="864258" y="2096642"/>
                  <a:pt x="865994" y="2096642"/>
                  <a:pt x="868599" y="2097511"/>
                </a:cubicBezTo>
                <a:cubicBezTo>
                  <a:pt x="885962" y="2099247"/>
                  <a:pt x="899418" y="2101417"/>
                  <a:pt x="908969" y="2104022"/>
                </a:cubicBezTo>
                <a:cubicBezTo>
                  <a:pt x="925463" y="2112703"/>
                  <a:pt x="930672" y="2125726"/>
                  <a:pt x="924595" y="2143089"/>
                </a:cubicBezTo>
                <a:cubicBezTo>
                  <a:pt x="917650" y="2152639"/>
                  <a:pt x="907666" y="2151771"/>
                  <a:pt x="894644" y="2140485"/>
                </a:cubicBezTo>
                <a:cubicBezTo>
                  <a:pt x="893775" y="2138748"/>
                  <a:pt x="892039" y="2136578"/>
                  <a:pt x="889435" y="2133973"/>
                </a:cubicBezTo>
                <a:cubicBezTo>
                  <a:pt x="883357" y="2126160"/>
                  <a:pt x="875544" y="2115742"/>
                  <a:pt x="865994" y="2102720"/>
                </a:cubicBezTo>
                <a:cubicBezTo>
                  <a:pt x="864258" y="2100983"/>
                  <a:pt x="863390" y="2099247"/>
                  <a:pt x="863390" y="2097511"/>
                </a:cubicBezTo>
                <a:close/>
                <a:moveTo>
                  <a:pt x="3730526" y="2094906"/>
                </a:moveTo>
                <a:cubicBezTo>
                  <a:pt x="3740075" y="2096642"/>
                  <a:pt x="3750059" y="2098813"/>
                  <a:pt x="3760477" y="2101417"/>
                </a:cubicBezTo>
                <a:cubicBezTo>
                  <a:pt x="3775236" y="2104890"/>
                  <a:pt x="3783050" y="2111835"/>
                  <a:pt x="3783918" y="2122253"/>
                </a:cubicBezTo>
                <a:cubicBezTo>
                  <a:pt x="3783050" y="2130067"/>
                  <a:pt x="3780011" y="2136578"/>
                  <a:pt x="3774802" y="2141787"/>
                </a:cubicBezTo>
                <a:cubicBezTo>
                  <a:pt x="3768725" y="2146128"/>
                  <a:pt x="3762214" y="2145694"/>
                  <a:pt x="3755268" y="2140485"/>
                </a:cubicBezTo>
                <a:cubicBezTo>
                  <a:pt x="3744850" y="2126594"/>
                  <a:pt x="3735735" y="2112703"/>
                  <a:pt x="3727921" y="2098813"/>
                </a:cubicBezTo>
                <a:cubicBezTo>
                  <a:pt x="3727053" y="2097945"/>
                  <a:pt x="3726619" y="2097076"/>
                  <a:pt x="3726619" y="2096208"/>
                </a:cubicBezTo>
                <a:cubicBezTo>
                  <a:pt x="3727487" y="2095340"/>
                  <a:pt x="3728789" y="2094906"/>
                  <a:pt x="3730526" y="2094906"/>
                </a:cubicBezTo>
                <a:close/>
                <a:moveTo>
                  <a:pt x="2122662" y="2094906"/>
                </a:moveTo>
                <a:cubicBezTo>
                  <a:pt x="2138289" y="2100983"/>
                  <a:pt x="2151311" y="2111835"/>
                  <a:pt x="2161729" y="2127462"/>
                </a:cubicBezTo>
                <a:cubicBezTo>
                  <a:pt x="2166070" y="2131803"/>
                  <a:pt x="2166070" y="2136578"/>
                  <a:pt x="2161729" y="2141787"/>
                </a:cubicBezTo>
                <a:cubicBezTo>
                  <a:pt x="2160861" y="2143523"/>
                  <a:pt x="2159125" y="2146128"/>
                  <a:pt x="2156520" y="2149600"/>
                </a:cubicBezTo>
                <a:cubicBezTo>
                  <a:pt x="2154784" y="2153941"/>
                  <a:pt x="2150877" y="2161321"/>
                  <a:pt x="2144800" y="2171739"/>
                </a:cubicBezTo>
                <a:cubicBezTo>
                  <a:pt x="2143932" y="2174343"/>
                  <a:pt x="2142629" y="2176513"/>
                  <a:pt x="2140893" y="2178250"/>
                </a:cubicBezTo>
                <a:cubicBezTo>
                  <a:pt x="2176488" y="2235549"/>
                  <a:pt x="2229446" y="2279825"/>
                  <a:pt x="2299766" y="2311079"/>
                </a:cubicBezTo>
                <a:cubicBezTo>
                  <a:pt x="2304975" y="2313683"/>
                  <a:pt x="2307580" y="2315854"/>
                  <a:pt x="2307580" y="2317590"/>
                </a:cubicBezTo>
                <a:cubicBezTo>
                  <a:pt x="2307580" y="2319327"/>
                  <a:pt x="2304975" y="2320629"/>
                  <a:pt x="2299766" y="2321497"/>
                </a:cubicBezTo>
                <a:cubicBezTo>
                  <a:pt x="2281535" y="2324970"/>
                  <a:pt x="2259397" y="2327574"/>
                  <a:pt x="2233353" y="2329310"/>
                </a:cubicBezTo>
                <a:cubicBezTo>
                  <a:pt x="2222067" y="2331047"/>
                  <a:pt x="2212951" y="2328442"/>
                  <a:pt x="2206006" y="2321497"/>
                </a:cubicBezTo>
                <a:cubicBezTo>
                  <a:pt x="2174751" y="2293716"/>
                  <a:pt x="2150877" y="2261159"/>
                  <a:pt x="2134382" y="2223828"/>
                </a:cubicBezTo>
                <a:cubicBezTo>
                  <a:pt x="2133514" y="2220356"/>
                  <a:pt x="2130909" y="2214279"/>
                  <a:pt x="2126569" y="2205597"/>
                </a:cubicBezTo>
                <a:cubicBezTo>
                  <a:pt x="2110941" y="2233378"/>
                  <a:pt x="2092710" y="2258555"/>
                  <a:pt x="2071874" y="2281127"/>
                </a:cubicBezTo>
                <a:cubicBezTo>
                  <a:pt x="2053642" y="2299359"/>
                  <a:pt x="2028900" y="2313249"/>
                  <a:pt x="1997646" y="2322799"/>
                </a:cubicBezTo>
                <a:cubicBezTo>
                  <a:pt x="1995041" y="2323667"/>
                  <a:pt x="1993305" y="2323667"/>
                  <a:pt x="1992437" y="2322799"/>
                </a:cubicBezTo>
                <a:cubicBezTo>
                  <a:pt x="1992437" y="2321931"/>
                  <a:pt x="1993739" y="2320629"/>
                  <a:pt x="1996344" y="2318892"/>
                </a:cubicBezTo>
                <a:cubicBezTo>
                  <a:pt x="2043225" y="2282429"/>
                  <a:pt x="2080122" y="2227301"/>
                  <a:pt x="2107035" y="2153507"/>
                </a:cubicBezTo>
                <a:cubicBezTo>
                  <a:pt x="2113980" y="2137012"/>
                  <a:pt x="2116150" y="2119649"/>
                  <a:pt x="2113546" y="2101417"/>
                </a:cubicBezTo>
                <a:cubicBezTo>
                  <a:pt x="2113546" y="2096208"/>
                  <a:pt x="2116584" y="2094038"/>
                  <a:pt x="2122662" y="2094906"/>
                </a:cubicBezTo>
                <a:close/>
                <a:moveTo>
                  <a:pt x="2754902" y="2092302"/>
                </a:moveTo>
                <a:cubicBezTo>
                  <a:pt x="2756204" y="2092302"/>
                  <a:pt x="2757723" y="2092736"/>
                  <a:pt x="2759459" y="2093604"/>
                </a:cubicBezTo>
                <a:cubicBezTo>
                  <a:pt x="2768141" y="2097945"/>
                  <a:pt x="2777257" y="2107929"/>
                  <a:pt x="2786807" y="2123556"/>
                </a:cubicBezTo>
                <a:cubicBezTo>
                  <a:pt x="2789411" y="2127896"/>
                  <a:pt x="2788109" y="2133539"/>
                  <a:pt x="2782900" y="2140485"/>
                </a:cubicBezTo>
                <a:cubicBezTo>
                  <a:pt x="2780295" y="2143089"/>
                  <a:pt x="2776823" y="2147864"/>
                  <a:pt x="2772482" y="2154809"/>
                </a:cubicBezTo>
                <a:cubicBezTo>
                  <a:pt x="2770746" y="2157414"/>
                  <a:pt x="2769443" y="2159150"/>
                  <a:pt x="2768575" y="2160018"/>
                </a:cubicBezTo>
                <a:cubicBezTo>
                  <a:pt x="2766839" y="2162623"/>
                  <a:pt x="2764234" y="2166530"/>
                  <a:pt x="2760762" y="2171739"/>
                </a:cubicBezTo>
                <a:cubicBezTo>
                  <a:pt x="2757289" y="2176948"/>
                  <a:pt x="2754684" y="2180854"/>
                  <a:pt x="2752948" y="2183459"/>
                </a:cubicBezTo>
                <a:cubicBezTo>
                  <a:pt x="2760762" y="2190404"/>
                  <a:pt x="2764234" y="2197784"/>
                  <a:pt x="2763366" y="2205597"/>
                </a:cubicBezTo>
                <a:cubicBezTo>
                  <a:pt x="2763366" y="2208202"/>
                  <a:pt x="2763366" y="2211674"/>
                  <a:pt x="2763366" y="2216015"/>
                </a:cubicBezTo>
                <a:cubicBezTo>
                  <a:pt x="2764234" y="2215147"/>
                  <a:pt x="2765537" y="2214713"/>
                  <a:pt x="2767273" y="2214713"/>
                </a:cubicBezTo>
                <a:cubicBezTo>
                  <a:pt x="2769009" y="2214713"/>
                  <a:pt x="2771180" y="2214279"/>
                  <a:pt x="2773784" y="2213410"/>
                </a:cubicBezTo>
                <a:cubicBezTo>
                  <a:pt x="2786807" y="2212542"/>
                  <a:pt x="2796356" y="2211240"/>
                  <a:pt x="2802433" y="2209504"/>
                </a:cubicBezTo>
                <a:cubicBezTo>
                  <a:pt x="2806774" y="2208635"/>
                  <a:pt x="2812417" y="2207767"/>
                  <a:pt x="2819363" y="2206899"/>
                </a:cubicBezTo>
                <a:cubicBezTo>
                  <a:pt x="2827176" y="2206031"/>
                  <a:pt x="2832819" y="2205597"/>
                  <a:pt x="2836292" y="2205597"/>
                </a:cubicBezTo>
                <a:cubicBezTo>
                  <a:pt x="2836292" y="2202124"/>
                  <a:pt x="2835858" y="2197349"/>
                  <a:pt x="2834990" y="2191272"/>
                </a:cubicBezTo>
                <a:cubicBezTo>
                  <a:pt x="2834990" y="2186063"/>
                  <a:pt x="2834990" y="2182157"/>
                  <a:pt x="2834990" y="2179552"/>
                </a:cubicBezTo>
                <a:cubicBezTo>
                  <a:pt x="2834121" y="2169134"/>
                  <a:pt x="2831951" y="2161755"/>
                  <a:pt x="2828478" y="2157414"/>
                </a:cubicBezTo>
                <a:cubicBezTo>
                  <a:pt x="2812851" y="2160887"/>
                  <a:pt x="2795922" y="2163925"/>
                  <a:pt x="2777691" y="2166530"/>
                </a:cubicBezTo>
                <a:cubicBezTo>
                  <a:pt x="2775086" y="2166530"/>
                  <a:pt x="2773350" y="2166096"/>
                  <a:pt x="2772482" y="2165227"/>
                </a:cubicBezTo>
                <a:cubicBezTo>
                  <a:pt x="2772482" y="2163491"/>
                  <a:pt x="2773784" y="2162189"/>
                  <a:pt x="2776389" y="2161321"/>
                </a:cubicBezTo>
                <a:cubicBezTo>
                  <a:pt x="2804170" y="2149166"/>
                  <a:pt x="2831517" y="2133973"/>
                  <a:pt x="2858430" y="2115742"/>
                </a:cubicBezTo>
                <a:cubicBezTo>
                  <a:pt x="2867112" y="2110533"/>
                  <a:pt x="2872321" y="2106192"/>
                  <a:pt x="2874057" y="2102720"/>
                </a:cubicBezTo>
                <a:cubicBezTo>
                  <a:pt x="2876662" y="2099247"/>
                  <a:pt x="2881437" y="2098813"/>
                  <a:pt x="2888382" y="2101417"/>
                </a:cubicBezTo>
                <a:cubicBezTo>
                  <a:pt x="2902272" y="2104890"/>
                  <a:pt x="2911822" y="2110967"/>
                  <a:pt x="2917031" y="2119649"/>
                </a:cubicBezTo>
                <a:cubicBezTo>
                  <a:pt x="2919636" y="2125726"/>
                  <a:pt x="2917899" y="2130067"/>
                  <a:pt x="2911822" y="2132671"/>
                </a:cubicBezTo>
                <a:cubicBezTo>
                  <a:pt x="2896195" y="2137880"/>
                  <a:pt x="2880568" y="2143089"/>
                  <a:pt x="2864941" y="2148298"/>
                </a:cubicBezTo>
                <a:cubicBezTo>
                  <a:pt x="2870150" y="2150903"/>
                  <a:pt x="2874491" y="2153507"/>
                  <a:pt x="2877964" y="2156112"/>
                </a:cubicBezTo>
                <a:cubicBezTo>
                  <a:pt x="2882304" y="2159584"/>
                  <a:pt x="2883173" y="2164359"/>
                  <a:pt x="2880568" y="2170436"/>
                </a:cubicBezTo>
                <a:cubicBezTo>
                  <a:pt x="2877095" y="2174777"/>
                  <a:pt x="2875359" y="2182591"/>
                  <a:pt x="2875359" y="2193877"/>
                </a:cubicBezTo>
                <a:lnTo>
                  <a:pt x="2875359" y="2199086"/>
                </a:lnTo>
                <a:cubicBezTo>
                  <a:pt x="2877095" y="2199086"/>
                  <a:pt x="2880134" y="2198652"/>
                  <a:pt x="2884475" y="2197784"/>
                </a:cubicBezTo>
                <a:cubicBezTo>
                  <a:pt x="2887948" y="2197784"/>
                  <a:pt x="2890552" y="2197784"/>
                  <a:pt x="2892288" y="2197784"/>
                </a:cubicBezTo>
                <a:cubicBezTo>
                  <a:pt x="2902706" y="2196047"/>
                  <a:pt x="2912690" y="2193877"/>
                  <a:pt x="2922240" y="2191272"/>
                </a:cubicBezTo>
                <a:cubicBezTo>
                  <a:pt x="2923108" y="2191272"/>
                  <a:pt x="2924411" y="2190838"/>
                  <a:pt x="2926147" y="2189970"/>
                </a:cubicBezTo>
                <a:cubicBezTo>
                  <a:pt x="2933092" y="2188234"/>
                  <a:pt x="2938301" y="2188234"/>
                  <a:pt x="2941774" y="2189970"/>
                </a:cubicBezTo>
                <a:cubicBezTo>
                  <a:pt x="2957401" y="2194311"/>
                  <a:pt x="2966083" y="2202558"/>
                  <a:pt x="2967819" y="2214713"/>
                </a:cubicBezTo>
                <a:cubicBezTo>
                  <a:pt x="2967819" y="2219053"/>
                  <a:pt x="2964780" y="2221224"/>
                  <a:pt x="2958703" y="2221224"/>
                </a:cubicBezTo>
                <a:cubicBezTo>
                  <a:pt x="2930922" y="2221224"/>
                  <a:pt x="2903140" y="2222526"/>
                  <a:pt x="2875359" y="2225131"/>
                </a:cubicBezTo>
                <a:lnTo>
                  <a:pt x="2875359" y="2285034"/>
                </a:lnTo>
                <a:cubicBezTo>
                  <a:pt x="2877095" y="2285034"/>
                  <a:pt x="2878398" y="2284600"/>
                  <a:pt x="2879266" y="2283732"/>
                </a:cubicBezTo>
                <a:cubicBezTo>
                  <a:pt x="2888816" y="2283732"/>
                  <a:pt x="2897931" y="2282429"/>
                  <a:pt x="2906613" y="2279825"/>
                </a:cubicBezTo>
                <a:cubicBezTo>
                  <a:pt x="2911822" y="2278957"/>
                  <a:pt x="2917465" y="2279825"/>
                  <a:pt x="2923542" y="2282429"/>
                </a:cubicBezTo>
                <a:cubicBezTo>
                  <a:pt x="2933960" y="2288507"/>
                  <a:pt x="2940038" y="2295886"/>
                  <a:pt x="2941774" y="2304568"/>
                </a:cubicBezTo>
                <a:cubicBezTo>
                  <a:pt x="2942642" y="2308040"/>
                  <a:pt x="2940472" y="2310211"/>
                  <a:pt x="2935263" y="2311079"/>
                </a:cubicBezTo>
                <a:cubicBezTo>
                  <a:pt x="2891854" y="2310211"/>
                  <a:pt x="2847578" y="2312381"/>
                  <a:pt x="2802433" y="2317590"/>
                </a:cubicBezTo>
                <a:cubicBezTo>
                  <a:pt x="2798093" y="2318458"/>
                  <a:pt x="2794186" y="2317590"/>
                  <a:pt x="2790713" y="2314986"/>
                </a:cubicBezTo>
                <a:cubicBezTo>
                  <a:pt x="2786373" y="2310645"/>
                  <a:pt x="2781598" y="2306304"/>
                  <a:pt x="2776389" y="2301963"/>
                </a:cubicBezTo>
                <a:cubicBezTo>
                  <a:pt x="2774652" y="2299359"/>
                  <a:pt x="2773784" y="2297188"/>
                  <a:pt x="2773784" y="2295452"/>
                </a:cubicBezTo>
                <a:cubicBezTo>
                  <a:pt x="2774652" y="2293716"/>
                  <a:pt x="2776389" y="2292847"/>
                  <a:pt x="2778993" y="2292847"/>
                </a:cubicBezTo>
                <a:cubicBezTo>
                  <a:pt x="2799829" y="2291979"/>
                  <a:pt x="2819797" y="2290243"/>
                  <a:pt x="2838896" y="2287638"/>
                </a:cubicBezTo>
                <a:cubicBezTo>
                  <a:pt x="2838896" y="2264198"/>
                  <a:pt x="2838462" y="2245098"/>
                  <a:pt x="2837594" y="2230340"/>
                </a:cubicBezTo>
                <a:cubicBezTo>
                  <a:pt x="2823703" y="2232076"/>
                  <a:pt x="2809379" y="2234246"/>
                  <a:pt x="2794620" y="2236851"/>
                </a:cubicBezTo>
                <a:cubicBezTo>
                  <a:pt x="2787675" y="2238587"/>
                  <a:pt x="2781598" y="2237719"/>
                  <a:pt x="2776389" y="2234246"/>
                </a:cubicBezTo>
                <a:cubicBezTo>
                  <a:pt x="2775520" y="2233378"/>
                  <a:pt x="2773784" y="2231208"/>
                  <a:pt x="2771180" y="2227735"/>
                </a:cubicBezTo>
                <a:cubicBezTo>
                  <a:pt x="2768575" y="2225131"/>
                  <a:pt x="2766405" y="2223394"/>
                  <a:pt x="2764668" y="2222526"/>
                </a:cubicBezTo>
                <a:cubicBezTo>
                  <a:pt x="2764668" y="2220790"/>
                  <a:pt x="2764234" y="2219922"/>
                  <a:pt x="2763366" y="2219922"/>
                </a:cubicBezTo>
                <a:cubicBezTo>
                  <a:pt x="2763366" y="2241626"/>
                  <a:pt x="2763366" y="2263764"/>
                  <a:pt x="2763366" y="2286336"/>
                </a:cubicBezTo>
                <a:cubicBezTo>
                  <a:pt x="2764234" y="2299359"/>
                  <a:pt x="2762064" y="2312815"/>
                  <a:pt x="2756855" y="2326706"/>
                </a:cubicBezTo>
                <a:cubicBezTo>
                  <a:pt x="2753382" y="2331915"/>
                  <a:pt x="2749041" y="2332783"/>
                  <a:pt x="2743832" y="2329310"/>
                </a:cubicBezTo>
                <a:cubicBezTo>
                  <a:pt x="2738623" y="2326706"/>
                  <a:pt x="2733414" y="2319761"/>
                  <a:pt x="2728205" y="2308474"/>
                </a:cubicBezTo>
                <a:cubicBezTo>
                  <a:pt x="2727337" y="2305002"/>
                  <a:pt x="2727771" y="2298925"/>
                  <a:pt x="2729508" y="2290243"/>
                </a:cubicBezTo>
                <a:cubicBezTo>
                  <a:pt x="2727771" y="2297188"/>
                  <a:pt x="2727771" y="2296754"/>
                  <a:pt x="2729508" y="2288941"/>
                </a:cubicBezTo>
                <a:cubicBezTo>
                  <a:pt x="2731244" y="2282864"/>
                  <a:pt x="2733414" y="2258555"/>
                  <a:pt x="2736019" y="2216015"/>
                </a:cubicBezTo>
                <a:cubicBezTo>
                  <a:pt x="2736019" y="2211674"/>
                  <a:pt x="2735585" y="2207767"/>
                  <a:pt x="2734717" y="2204295"/>
                </a:cubicBezTo>
                <a:cubicBezTo>
                  <a:pt x="2734717" y="2204295"/>
                  <a:pt x="2734283" y="2204729"/>
                  <a:pt x="2733414" y="2205597"/>
                </a:cubicBezTo>
                <a:cubicBezTo>
                  <a:pt x="2733414" y="2206465"/>
                  <a:pt x="2732112" y="2207767"/>
                  <a:pt x="2729508" y="2209504"/>
                </a:cubicBezTo>
                <a:cubicBezTo>
                  <a:pt x="2715617" y="2222526"/>
                  <a:pt x="2697386" y="2235115"/>
                  <a:pt x="2674813" y="2247269"/>
                </a:cubicBezTo>
                <a:cubicBezTo>
                  <a:pt x="2673077" y="2248137"/>
                  <a:pt x="2671775" y="2248137"/>
                  <a:pt x="2670907" y="2247269"/>
                </a:cubicBezTo>
                <a:cubicBezTo>
                  <a:pt x="2670038" y="2246401"/>
                  <a:pt x="2670473" y="2245098"/>
                  <a:pt x="2672209" y="2243362"/>
                </a:cubicBezTo>
                <a:cubicBezTo>
                  <a:pt x="2699990" y="2213844"/>
                  <a:pt x="2722562" y="2179986"/>
                  <a:pt x="2739926" y="2141787"/>
                </a:cubicBezTo>
                <a:cubicBezTo>
                  <a:pt x="2747739" y="2120951"/>
                  <a:pt x="2751212" y="2107494"/>
                  <a:pt x="2750344" y="2101417"/>
                </a:cubicBezTo>
                <a:cubicBezTo>
                  <a:pt x="2749475" y="2097945"/>
                  <a:pt x="2749910" y="2095340"/>
                  <a:pt x="2751646" y="2093604"/>
                </a:cubicBezTo>
                <a:cubicBezTo>
                  <a:pt x="2752514" y="2092736"/>
                  <a:pt x="2753599" y="2092302"/>
                  <a:pt x="2754902" y="2092302"/>
                </a:cubicBezTo>
                <a:close/>
                <a:moveTo>
                  <a:pt x="4509269" y="2087093"/>
                </a:moveTo>
                <a:cubicBezTo>
                  <a:pt x="4527500" y="2091433"/>
                  <a:pt x="4540523" y="2097511"/>
                  <a:pt x="4548336" y="2105324"/>
                </a:cubicBezTo>
                <a:cubicBezTo>
                  <a:pt x="4550941" y="2108797"/>
                  <a:pt x="4551375" y="2113572"/>
                  <a:pt x="4549639" y="2119649"/>
                </a:cubicBezTo>
                <a:cubicBezTo>
                  <a:pt x="4545298" y="2129198"/>
                  <a:pt x="4543127" y="2144391"/>
                  <a:pt x="4543127" y="2165227"/>
                </a:cubicBezTo>
                <a:cubicBezTo>
                  <a:pt x="4549205" y="2154809"/>
                  <a:pt x="4553979" y="2140051"/>
                  <a:pt x="4557452" y="2120951"/>
                </a:cubicBezTo>
                <a:cubicBezTo>
                  <a:pt x="4557452" y="2115742"/>
                  <a:pt x="4559623" y="2113572"/>
                  <a:pt x="4563963" y="2114440"/>
                </a:cubicBezTo>
                <a:cubicBezTo>
                  <a:pt x="4576986" y="2117912"/>
                  <a:pt x="4586970" y="2123556"/>
                  <a:pt x="4593915" y="2131369"/>
                </a:cubicBezTo>
                <a:cubicBezTo>
                  <a:pt x="4598256" y="2137446"/>
                  <a:pt x="4597822" y="2141787"/>
                  <a:pt x="4592613" y="2144391"/>
                </a:cubicBezTo>
                <a:cubicBezTo>
                  <a:pt x="4570041" y="2158282"/>
                  <a:pt x="4553545" y="2169134"/>
                  <a:pt x="4543127" y="2176948"/>
                </a:cubicBezTo>
                <a:lnTo>
                  <a:pt x="4543127" y="2183459"/>
                </a:lnTo>
                <a:cubicBezTo>
                  <a:pt x="4551809" y="2181722"/>
                  <a:pt x="4558754" y="2179552"/>
                  <a:pt x="4563963" y="2176948"/>
                </a:cubicBezTo>
                <a:cubicBezTo>
                  <a:pt x="4568304" y="2175211"/>
                  <a:pt x="4572211" y="2174777"/>
                  <a:pt x="4575684" y="2175645"/>
                </a:cubicBezTo>
                <a:cubicBezTo>
                  <a:pt x="4580024" y="2178250"/>
                  <a:pt x="4584799" y="2183025"/>
                  <a:pt x="4590008" y="2189970"/>
                </a:cubicBezTo>
                <a:cubicBezTo>
                  <a:pt x="4593481" y="2196915"/>
                  <a:pt x="4591310" y="2201256"/>
                  <a:pt x="4583497" y="2202993"/>
                </a:cubicBezTo>
                <a:cubicBezTo>
                  <a:pt x="4572211" y="2203861"/>
                  <a:pt x="4558754" y="2205597"/>
                  <a:pt x="4543127" y="2208202"/>
                </a:cubicBezTo>
                <a:lnTo>
                  <a:pt x="4543127" y="2218619"/>
                </a:lnTo>
                <a:cubicBezTo>
                  <a:pt x="4543996" y="2218619"/>
                  <a:pt x="4545298" y="2219053"/>
                  <a:pt x="4547034" y="2219922"/>
                </a:cubicBezTo>
                <a:cubicBezTo>
                  <a:pt x="4560925" y="2223394"/>
                  <a:pt x="4570909" y="2226433"/>
                  <a:pt x="4576986" y="2229037"/>
                </a:cubicBezTo>
                <a:cubicBezTo>
                  <a:pt x="4589140" y="2235983"/>
                  <a:pt x="4593481" y="2248137"/>
                  <a:pt x="4590008" y="2265500"/>
                </a:cubicBezTo>
                <a:cubicBezTo>
                  <a:pt x="4583931" y="2277655"/>
                  <a:pt x="4576117" y="2279825"/>
                  <a:pt x="4566568" y="2272012"/>
                </a:cubicBezTo>
                <a:cubicBezTo>
                  <a:pt x="4557886" y="2260725"/>
                  <a:pt x="4550073" y="2249873"/>
                  <a:pt x="4543127" y="2239455"/>
                </a:cubicBezTo>
                <a:cubicBezTo>
                  <a:pt x="4543127" y="2244664"/>
                  <a:pt x="4543127" y="2250307"/>
                  <a:pt x="4543127" y="2256385"/>
                </a:cubicBezTo>
                <a:cubicBezTo>
                  <a:pt x="4542259" y="2275484"/>
                  <a:pt x="4540523" y="2288073"/>
                  <a:pt x="4537918" y="2294150"/>
                </a:cubicBezTo>
                <a:cubicBezTo>
                  <a:pt x="4543127" y="2293282"/>
                  <a:pt x="4550073" y="2292413"/>
                  <a:pt x="4558754" y="2291545"/>
                </a:cubicBezTo>
                <a:cubicBezTo>
                  <a:pt x="4568304" y="2290677"/>
                  <a:pt x="4573513" y="2289809"/>
                  <a:pt x="4574381" y="2288941"/>
                </a:cubicBezTo>
                <a:cubicBezTo>
                  <a:pt x="4579590" y="2286336"/>
                  <a:pt x="4584365" y="2286336"/>
                  <a:pt x="4588706" y="2288941"/>
                </a:cubicBezTo>
                <a:cubicBezTo>
                  <a:pt x="4597388" y="2292413"/>
                  <a:pt x="4604333" y="2298925"/>
                  <a:pt x="4609542" y="2308474"/>
                </a:cubicBezTo>
                <a:cubicBezTo>
                  <a:pt x="4612146" y="2316288"/>
                  <a:pt x="4609542" y="2321063"/>
                  <a:pt x="4601728" y="2322799"/>
                </a:cubicBezTo>
                <a:cubicBezTo>
                  <a:pt x="4595651" y="2321063"/>
                  <a:pt x="4572211" y="2320195"/>
                  <a:pt x="4531407" y="2320195"/>
                </a:cubicBezTo>
                <a:cubicBezTo>
                  <a:pt x="4496680" y="2322799"/>
                  <a:pt x="4471938" y="2327574"/>
                  <a:pt x="4457179" y="2334519"/>
                </a:cubicBezTo>
                <a:cubicBezTo>
                  <a:pt x="4453706" y="2336256"/>
                  <a:pt x="4449800" y="2335821"/>
                  <a:pt x="4445459" y="2333217"/>
                </a:cubicBezTo>
                <a:cubicBezTo>
                  <a:pt x="4440250" y="2328876"/>
                  <a:pt x="4436343" y="2323233"/>
                  <a:pt x="4433739" y="2316288"/>
                </a:cubicBezTo>
                <a:cubicBezTo>
                  <a:pt x="4432002" y="2308474"/>
                  <a:pt x="4432436" y="2303700"/>
                  <a:pt x="4435041" y="2301963"/>
                </a:cubicBezTo>
                <a:cubicBezTo>
                  <a:pt x="4442854" y="2298491"/>
                  <a:pt x="4447195" y="2280259"/>
                  <a:pt x="4448063" y="2247269"/>
                </a:cubicBezTo>
                <a:cubicBezTo>
                  <a:pt x="4448063" y="2239455"/>
                  <a:pt x="4448063" y="2233378"/>
                  <a:pt x="4448063" y="2229037"/>
                </a:cubicBezTo>
                <a:cubicBezTo>
                  <a:pt x="4448063" y="2229037"/>
                  <a:pt x="4447195" y="2229906"/>
                  <a:pt x="4445459" y="2231642"/>
                </a:cubicBezTo>
                <a:cubicBezTo>
                  <a:pt x="4433305" y="2239455"/>
                  <a:pt x="4423755" y="2245533"/>
                  <a:pt x="4416809" y="2249873"/>
                </a:cubicBezTo>
                <a:cubicBezTo>
                  <a:pt x="4405523" y="2256819"/>
                  <a:pt x="4395974" y="2264198"/>
                  <a:pt x="4388160" y="2272012"/>
                </a:cubicBezTo>
                <a:cubicBezTo>
                  <a:pt x="4383819" y="2275484"/>
                  <a:pt x="4378610" y="2275050"/>
                  <a:pt x="4372533" y="2270709"/>
                </a:cubicBezTo>
                <a:cubicBezTo>
                  <a:pt x="4368192" y="2266368"/>
                  <a:pt x="4363417" y="2259857"/>
                  <a:pt x="4358208" y="2251176"/>
                </a:cubicBezTo>
                <a:cubicBezTo>
                  <a:pt x="4355604" y="2245967"/>
                  <a:pt x="4357340" y="2241626"/>
                  <a:pt x="4363417" y="2238153"/>
                </a:cubicBezTo>
                <a:cubicBezTo>
                  <a:pt x="4367758" y="2236417"/>
                  <a:pt x="4373835" y="2229471"/>
                  <a:pt x="4381649" y="2217317"/>
                </a:cubicBezTo>
                <a:cubicBezTo>
                  <a:pt x="4384253" y="2212108"/>
                  <a:pt x="4385990" y="2209070"/>
                  <a:pt x="4386858" y="2208202"/>
                </a:cubicBezTo>
                <a:cubicBezTo>
                  <a:pt x="4378176" y="2210806"/>
                  <a:pt x="4372099" y="2213410"/>
                  <a:pt x="4368626" y="2216015"/>
                </a:cubicBezTo>
                <a:cubicBezTo>
                  <a:pt x="4363417" y="2219488"/>
                  <a:pt x="4359511" y="2219053"/>
                  <a:pt x="4356906" y="2214713"/>
                </a:cubicBezTo>
                <a:cubicBezTo>
                  <a:pt x="4350829" y="2208636"/>
                  <a:pt x="4347790" y="2202993"/>
                  <a:pt x="4347790" y="2197784"/>
                </a:cubicBezTo>
                <a:cubicBezTo>
                  <a:pt x="4346922" y="2189970"/>
                  <a:pt x="4348224" y="2185629"/>
                  <a:pt x="4351697" y="2184761"/>
                </a:cubicBezTo>
                <a:cubicBezTo>
                  <a:pt x="4355170" y="2183893"/>
                  <a:pt x="4358208" y="2180854"/>
                  <a:pt x="4360813" y="2175645"/>
                </a:cubicBezTo>
                <a:cubicBezTo>
                  <a:pt x="4361681" y="2173909"/>
                  <a:pt x="4362115" y="2172607"/>
                  <a:pt x="4362115" y="2171739"/>
                </a:cubicBezTo>
                <a:cubicBezTo>
                  <a:pt x="4368192" y="2163057"/>
                  <a:pt x="4372533" y="2154375"/>
                  <a:pt x="4375138" y="2145694"/>
                </a:cubicBezTo>
                <a:cubicBezTo>
                  <a:pt x="4381215" y="2130935"/>
                  <a:pt x="4384253" y="2119215"/>
                  <a:pt x="4384253" y="2110533"/>
                </a:cubicBezTo>
                <a:cubicBezTo>
                  <a:pt x="4383385" y="2100983"/>
                  <a:pt x="4386858" y="2097076"/>
                  <a:pt x="4394671" y="2098813"/>
                </a:cubicBezTo>
                <a:cubicBezTo>
                  <a:pt x="4408562" y="2105758"/>
                  <a:pt x="4417678" y="2111835"/>
                  <a:pt x="4422018" y="2117044"/>
                </a:cubicBezTo>
                <a:cubicBezTo>
                  <a:pt x="4425491" y="2123990"/>
                  <a:pt x="4424623" y="2130067"/>
                  <a:pt x="4419414" y="2135276"/>
                </a:cubicBezTo>
                <a:cubicBezTo>
                  <a:pt x="4415941" y="2138748"/>
                  <a:pt x="4409430" y="2146562"/>
                  <a:pt x="4399880" y="2158716"/>
                </a:cubicBezTo>
                <a:cubicBezTo>
                  <a:pt x="4396408" y="2162189"/>
                  <a:pt x="4392935" y="2166096"/>
                  <a:pt x="4389462" y="2170436"/>
                </a:cubicBezTo>
                <a:cubicBezTo>
                  <a:pt x="4385122" y="2175645"/>
                  <a:pt x="4381215" y="2179986"/>
                  <a:pt x="4377742" y="2183459"/>
                </a:cubicBezTo>
                <a:cubicBezTo>
                  <a:pt x="4387292" y="2183459"/>
                  <a:pt x="4395105" y="2183025"/>
                  <a:pt x="4401183" y="2182157"/>
                </a:cubicBezTo>
                <a:cubicBezTo>
                  <a:pt x="4408128" y="2170002"/>
                  <a:pt x="4411601" y="2162189"/>
                  <a:pt x="4411601" y="2158716"/>
                </a:cubicBezTo>
                <a:cubicBezTo>
                  <a:pt x="4411601" y="2157848"/>
                  <a:pt x="4411601" y="2156980"/>
                  <a:pt x="4411601" y="2156112"/>
                </a:cubicBezTo>
                <a:cubicBezTo>
                  <a:pt x="4412469" y="2150903"/>
                  <a:pt x="4415073" y="2148732"/>
                  <a:pt x="4419414" y="2149600"/>
                </a:cubicBezTo>
                <a:cubicBezTo>
                  <a:pt x="4431568" y="2153941"/>
                  <a:pt x="4439816" y="2159584"/>
                  <a:pt x="4444157" y="2166530"/>
                </a:cubicBezTo>
                <a:cubicBezTo>
                  <a:pt x="4445893" y="2167398"/>
                  <a:pt x="4446761" y="2168700"/>
                  <a:pt x="4446761" y="2170436"/>
                </a:cubicBezTo>
                <a:cubicBezTo>
                  <a:pt x="4445893" y="2154809"/>
                  <a:pt x="4443288" y="2143089"/>
                  <a:pt x="4438948" y="2135276"/>
                </a:cubicBezTo>
                <a:cubicBezTo>
                  <a:pt x="4437211" y="2131803"/>
                  <a:pt x="4436777" y="2129198"/>
                  <a:pt x="4437645" y="2127462"/>
                </a:cubicBezTo>
                <a:cubicBezTo>
                  <a:pt x="4438514" y="2125726"/>
                  <a:pt x="4441118" y="2124858"/>
                  <a:pt x="4445459" y="2124858"/>
                </a:cubicBezTo>
                <a:cubicBezTo>
                  <a:pt x="4451536" y="2126160"/>
                  <a:pt x="4457179" y="2128113"/>
                  <a:pt x="4462388" y="2130718"/>
                </a:cubicBezTo>
                <a:lnTo>
                  <a:pt x="4476320" y="2140217"/>
                </a:lnTo>
                <a:lnTo>
                  <a:pt x="4475411" y="2136578"/>
                </a:lnTo>
                <a:cubicBezTo>
                  <a:pt x="4476279" y="2137446"/>
                  <a:pt x="4475845" y="2137012"/>
                  <a:pt x="4474108" y="2135276"/>
                </a:cubicBezTo>
                <a:cubicBezTo>
                  <a:pt x="4473240" y="2133539"/>
                  <a:pt x="4473240" y="2132671"/>
                  <a:pt x="4474108" y="2132671"/>
                </a:cubicBezTo>
                <a:cubicBezTo>
                  <a:pt x="4474108" y="2131803"/>
                  <a:pt x="4475411" y="2131803"/>
                  <a:pt x="4478015" y="2132671"/>
                </a:cubicBezTo>
                <a:cubicBezTo>
                  <a:pt x="4485829" y="2134407"/>
                  <a:pt x="4494510" y="2138314"/>
                  <a:pt x="4504060" y="2144391"/>
                </a:cubicBezTo>
                <a:cubicBezTo>
                  <a:pt x="4509269" y="2146996"/>
                  <a:pt x="4512307" y="2151771"/>
                  <a:pt x="4513176" y="2158716"/>
                </a:cubicBezTo>
                <a:lnTo>
                  <a:pt x="4513176" y="2148298"/>
                </a:lnTo>
                <a:cubicBezTo>
                  <a:pt x="4514912" y="2123990"/>
                  <a:pt x="4511873" y="2107929"/>
                  <a:pt x="4504060" y="2100115"/>
                </a:cubicBezTo>
                <a:cubicBezTo>
                  <a:pt x="4501455" y="2093170"/>
                  <a:pt x="4503192" y="2088829"/>
                  <a:pt x="4509269" y="2087093"/>
                </a:cubicBezTo>
                <a:close/>
                <a:moveTo>
                  <a:pt x="3829822" y="2086767"/>
                </a:moveTo>
                <a:cubicBezTo>
                  <a:pt x="3830907" y="2086550"/>
                  <a:pt x="3832101" y="2086658"/>
                  <a:pt x="3833403" y="2087093"/>
                </a:cubicBezTo>
                <a:cubicBezTo>
                  <a:pt x="3844689" y="2088829"/>
                  <a:pt x="3855107" y="2093604"/>
                  <a:pt x="3864657" y="2101417"/>
                </a:cubicBezTo>
                <a:cubicBezTo>
                  <a:pt x="3870734" y="2106626"/>
                  <a:pt x="3872904" y="2112703"/>
                  <a:pt x="3871168" y="2119649"/>
                </a:cubicBezTo>
                <a:cubicBezTo>
                  <a:pt x="3871168" y="2121385"/>
                  <a:pt x="3870300" y="2125726"/>
                  <a:pt x="3868564" y="2132671"/>
                </a:cubicBezTo>
                <a:cubicBezTo>
                  <a:pt x="3865091" y="2144825"/>
                  <a:pt x="3862921" y="2153507"/>
                  <a:pt x="3862053" y="2158716"/>
                </a:cubicBezTo>
                <a:cubicBezTo>
                  <a:pt x="3861184" y="2167398"/>
                  <a:pt x="3859882" y="2175211"/>
                  <a:pt x="3858146" y="2182157"/>
                </a:cubicBezTo>
                <a:cubicBezTo>
                  <a:pt x="3859014" y="2182157"/>
                  <a:pt x="3859448" y="2182157"/>
                  <a:pt x="3859448" y="2182157"/>
                </a:cubicBezTo>
                <a:cubicBezTo>
                  <a:pt x="3870734" y="2181288"/>
                  <a:pt x="3878548" y="2179552"/>
                  <a:pt x="3882888" y="2176948"/>
                </a:cubicBezTo>
                <a:cubicBezTo>
                  <a:pt x="3885493" y="2175211"/>
                  <a:pt x="3889400" y="2175645"/>
                  <a:pt x="3894609" y="2178250"/>
                </a:cubicBezTo>
                <a:cubicBezTo>
                  <a:pt x="3894609" y="2178250"/>
                  <a:pt x="3895043" y="2178250"/>
                  <a:pt x="3895911" y="2178250"/>
                </a:cubicBezTo>
                <a:cubicBezTo>
                  <a:pt x="3902856" y="2181722"/>
                  <a:pt x="3908065" y="2186063"/>
                  <a:pt x="3911538" y="2191272"/>
                </a:cubicBezTo>
                <a:cubicBezTo>
                  <a:pt x="3913274" y="2196481"/>
                  <a:pt x="3911972" y="2199954"/>
                  <a:pt x="3907631" y="2201690"/>
                </a:cubicBezTo>
                <a:cubicBezTo>
                  <a:pt x="3901554" y="2202558"/>
                  <a:pt x="3892004" y="2203861"/>
                  <a:pt x="3878982" y="2205597"/>
                </a:cubicBezTo>
                <a:cubicBezTo>
                  <a:pt x="3867695" y="2206465"/>
                  <a:pt x="3859448" y="2207333"/>
                  <a:pt x="3854239" y="2208202"/>
                </a:cubicBezTo>
                <a:cubicBezTo>
                  <a:pt x="3854239" y="2208202"/>
                  <a:pt x="3854239" y="2208636"/>
                  <a:pt x="3854239" y="2209504"/>
                </a:cubicBezTo>
                <a:cubicBezTo>
                  <a:pt x="3863789" y="2212976"/>
                  <a:pt x="3872470" y="2217751"/>
                  <a:pt x="3880284" y="2223828"/>
                </a:cubicBezTo>
                <a:cubicBezTo>
                  <a:pt x="3883757" y="2227301"/>
                  <a:pt x="3884625" y="2232076"/>
                  <a:pt x="3882888" y="2238153"/>
                </a:cubicBezTo>
                <a:cubicBezTo>
                  <a:pt x="3878548" y="2246835"/>
                  <a:pt x="3875509" y="2261594"/>
                  <a:pt x="3873773" y="2282429"/>
                </a:cubicBezTo>
                <a:cubicBezTo>
                  <a:pt x="3872037" y="2296320"/>
                  <a:pt x="3878548" y="2303265"/>
                  <a:pt x="3893306" y="2303265"/>
                </a:cubicBezTo>
                <a:cubicBezTo>
                  <a:pt x="3904593" y="2302397"/>
                  <a:pt x="3911538" y="2298925"/>
                  <a:pt x="3914142" y="2292847"/>
                </a:cubicBezTo>
                <a:cubicBezTo>
                  <a:pt x="3919351" y="2282429"/>
                  <a:pt x="3924126" y="2270709"/>
                  <a:pt x="3928467" y="2257687"/>
                </a:cubicBezTo>
                <a:cubicBezTo>
                  <a:pt x="3929335" y="2255082"/>
                  <a:pt x="3930638" y="2253780"/>
                  <a:pt x="3932374" y="2253780"/>
                </a:cubicBezTo>
                <a:cubicBezTo>
                  <a:pt x="3933242" y="2254648"/>
                  <a:pt x="3933676" y="2256385"/>
                  <a:pt x="3933676" y="2258989"/>
                </a:cubicBezTo>
                <a:cubicBezTo>
                  <a:pt x="3935412" y="2272012"/>
                  <a:pt x="3938885" y="2284166"/>
                  <a:pt x="3944094" y="2295452"/>
                </a:cubicBezTo>
                <a:cubicBezTo>
                  <a:pt x="3944962" y="2297188"/>
                  <a:pt x="3945830" y="2299359"/>
                  <a:pt x="3946699" y="2301963"/>
                </a:cubicBezTo>
                <a:cubicBezTo>
                  <a:pt x="3949303" y="2307172"/>
                  <a:pt x="3950605" y="2310645"/>
                  <a:pt x="3950605" y="2312381"/>
                </a:cubicBezTo>
                <a:cubicBezTo>
                  <a:pt x="3950605" y="2317590"/>
                  <a:pt x="3944962" y="2323233"/>
                  <a:pt x="3933676" y="2329310"/>
                </a:cubicBezTo>
                <a:cubicBezTo>
                  <a:pt x="3925863" y="2333651"/>
                  <a:pt x="3913274" y="2335821"/>
                  <a:pt x="3895911" y="2335821"/>
                </a:cubicBezTo>
                <a:cubicBezTo>
                  <a:pt x="3878548" y="2336690"/>
                  <a:pt x="3865959" y="2332349"/>
                  <a:pt x="3858146" y="2322799"/>
                </a:cubicBezTo>
                <a:cubicBezTo>
                  <a:pt x="3846860" y="2313249"/>
                  <a:pt x="3842085" y="2297622"/>
                  <a:pt x="3843821" y="2275918"/>
                </a:cubicBezTo>
                <a:cubicBezTo>
                  <a:pt x="3843821" y="2263764"/>
                  <a:pt x="3844255" y="2252912"/>
                  <a:pt x="3845123" y="2243362"/>
                </a:cubicBezTo>
                <a:cubicBezTo>
                  <a:pt x="3844255" y="2245098"/>
                  <a:pt x="3842953" y="2248137"/>
                  <a:pt x="3841217" y="2252478"/>
                </a:cubicBezTo>
                <a:cubicBezTo>
                  <a:pt x="3839480" y="2255950"/>
                  <a:pt x="3838178" y="2258989"/>
                  <a:pt x="3837310" y="2261594"/>
                </a:cubicBezTo>
                <a:cubicBezTo>
                  <a:pt x="3821683" y="2299793"/>
                  <a:pt x="3795638" y="2323667"/>
                  <a:pt x="3759175" y="2333217"/>
                </a:cubicBezTo>
                <a:cubicBezTo>
                  <a:pt x="3755702" y="2334085"/>
                  <a:pt x="3753966" y="2334085"/>
                  <a:pt x="3753966" y="2333217"/>
                </a:cubicBezTo>
                <a:cubicBezTo>
                  <a:pt x="3753966" y="2331481"/>
                  <a:pt x="3755268" y="2329745"/>
                  <a:pt x="3757873" y="2328008"/>
                </a:cubicBezTo>
                <a:cubicBezTo>
                  <a:pt x="3770027" y="2319327"/>
                  <a:pt x="3780445" y="2308474"/>
                  <a:pt x="3789127" y="2295452"/>
                </a:cubicBezTo>
                <a:cubicBezTo>
                  <a:pt x="3784786" y="2291979"/>
                  <a:pt x="3779577" y="2286336"/>
                  <a:pt x="3773500" y="2278523"/>
                </a:cubicBezTo>
                <a:cubicBezTo>
                  <a:pt x="3769159" y="2273314"/>
                  <a:pt x="3765686" y="2269407"/>
                  <a:pt x="3763082" y="2266803"/>
                </a:cubicBezTo>
                <a:cubicBezTo>
                  <a:pt x="3762214" y="2272880"/>
                  <a:pt x="3761780" y="2284166"/>
                  <a:pt x="3761780" y="2300661"/>
                </a:cubicBezTo>
                <a:cubicBezTo>
                  <a:pt x="3760911" y="2313683"/>
                  <a:pt x="3753098" y="2322799"/>
                  <a:pt x="3738339" y="2328008"/>
                </a:cubicBezTo>
                <a:cubicBezTo>
                  <a:pt x="3733130" y="2328876"/>
                  <a:pt x="3729657" y="2327140"/>
                  <a:pt x="3727921" y="2322799"/>
                </a:cubicBezTo>
                <a:cubicBezTo>
                  <a:pt x="3722712" y="2309777"/>
                  <a:pt x="3715333" y="2299793"/>
                  <a:pt x="3705783" y="2292847"/>
                </a:cubicBezTo>
                <a:cubicBezTo>
                  <a:pt x="3703179" y="2299793"/>
                  <a:pt x="3698404" y="2304134"/>
                  <a:pt x="3691458" y="2305870"/>
                </a:cubicBezTo>
                <a:cubicBezTo>
                  <a:pt x="3682777" y="2307606"/>
                  <a:pt x="3677134" y="2304568"/>
                  <a:pt x="3674529" y="2296754"/>
                </a:cubicBezTo>
                <a:cubicBezTo>
                  <a:pt x="3671056" y="2285468"/>
                  <a:pt x="3673661" y="2275918"/>
                  <a:pt x="3682343" y="2268105"/>
                </a:cubicBezTo>
                <a:cubicBezTo>
                  <a:pt x="3689288" y="2263764"/>
                  <a:pt x="3694931" y="2257687"/>
                  <a:pt x="3699272" y="2249873"/>
                </a:cubicBezTo>
                <a:cubicBezTo>
                  <a:pt x="3701876" y="2244664"/>
                  <a:pt x="3704047" y="2245098"/>
                  <a:pt x="3705783" y="2251176"/>
                </a:cubicBezTo>
                <a:cubicBezTo>
                  <a:pt x="3707519" y="2258989"/>
                  <a:pt x="3708387" y="2269841"/>
                  <a:pt x="3708387" y="2283732"/>
                </a:cubicBezTo>
                <a:cubicBezTo>
                  <a:pt x="3708387" y="2284600"/>
                  <a:pt x="3707954" y="2285902"/>
                  <a:pt x="3707085" y="2287638"/>
                </a:cubicBezTo>
                <a:cubicBezTo>
                  <a:pt x="3714030" y="2288507"/>
                  <a:pt x="3720542" y="2288941"/>
                  <a:pt x="3726619" y="2288941"/>
                </a:cubicBezTo>
                <a:cubicBezTo>
                  <a:pt x="3730960" y="2289809"/>
                  <a:pt x="3733130" y="2288507"/>
                  <a:pt x="3733130" y="2285034"/>
                </a:cubicBezTo>
                <a:cubicBezTo>
                  <a:pt x="3733130" y="2278957"/>
                  <a:pt x="3733130" y="2272880"/>
                  <a:pt x="3733130" y="2266803"/>
                </a:cubicBezTo>
                <a:cubicBezTo>
                  <a:pt x="3733130" y="2260725"/>
                  <a:pt x="3732696" y="2255082"/>
                  <a:pt x="3731828" y="2249873"/>
                </a:cubicBezTo>
                <a:cubicBezTo>
                  <a:pt x="3731828" y="2249873"/>
                  <a:pt x="3731394" y="2250307"/>
                  <a:pt x="3730526" y="2251176"/>
                </a:cubicBezTo>
                <a:cubicBezTo>
                  <a:pt x="3729657" y="2253780"/>
                  <a:pt x="3727053" y="2255516"/>
                  <a:pt x="3722712" y="2256385"/>
                </a:cubicBezTo>
                <a:cubicBezTo>
                  <a:pt x="3714899" y="2256385"/>
                  <a:pt x="3710124" y="2252044"/>
                  <a:pt x="3708387" y="2243362"/>
                </a:cubicBezTo>
                <a:cubicBezTo>
                  <a:pt x="3702310" y="2217317"/>
                  <a:pt x="3697536" y="2202993"/>
                  <a:pt x="3694063" y="2200388"/>
                </a:cubicBezTo>
                <a:cubicBezTo>
                  <a:pt x="3691458" y="2196915"/>
                  <a:pt x="3693195" y="2194311"/>
                  <a:pt x="3699272" y="2192575"/>
                </a:cubicBezTo>
                <a:cubicBezTo>
                  <a:pt x="3704481" y="2192575"/>
                  <a:pt x="3710558" y="2193877"/>
                  <a:pt x="3717503" y="2196481"/>
                </a:cubicBezTo>
                <a:cubicBezTo>
                  <a:pt x="3727921" y="2193877"/>
                  <a:pt x="3735301" y="2192140"/>
                  <a:pt x="3739641" y="2191272"/>
                </a:cubicBezTo>
                <a:cubicBezTo>
                  <a:pt x="3753532" y="2187800"/>
                  <a:pt x="3761780" y="2185195"/>
                  <a:pt x="3764384" y="2183459"/>
                </a:cubicBezTo>
                <a:cubicBezTo>
                  <a:pt x="3768725" y="2181722"/>
                  <a:pt x="3773500" y="2182157"/>
                  <a:pt x="3778709" y="2184761"/>
                </a:cubicBezTo>
                <a:cubicBezTo>
                  <a:pt x="3783918" y="2187366"/>
                  <a:pt x="3788693" y="2191706"/>
                  <a:pt x="3793033" y="2197784"/>
                </a:cubicBezTo>
                <a:cubicBezTo>
                  <a:pt x="3797374" y="2202993"/>
                  <a:pt x="3797374" y="2207333"/>
                  <a:pt x="3793033" y="2210806"/>
                </a:cubicBezTo>
                <a:cubicBezTo>
                  <a:pt x="3788693" y="2216015"/>
                  <a:pt x="3785220" y="2221224"/>
                  <a:pt x="3782616" y="2226433"/>
                </a:cubicBezTo>
                <a:cubicBezTo>
                  <a:pt x="3785220" y="2227301"/>
                  <a:pt x="3786956" y="2229037"/>
                  <a:pt x="3787824" y="2231642"/>
                </a:cubicBezTo>
                <a:cubicBezTo>
                  <a:pt x="3791297" y="2237719"/>
                  <a:pt x="3790429" y="2241626"/>
                  <a:pt x="3785220" y="2243362"/>
                </a:cubicBezTo>
                <a:cubicBezTo>
                  <a:pt x="3781747" y="2243362"/>
                  <a:pt x="3775236" y="2244230"/>
                  <a:pt x="3765686" y="2245967"/>
                </a:cubicBezTo>
                <a:cubicBezTo>
                  <a:pt x="3772632" y="2244230"/>
                  <a:pt x="3771329" y="2244230"/>
                  <a:pt x="3761780" y="2245967"/>
                </a:cubicBezTo>
                <a:cubicBezTo>
                  <a:pt x="3764384" y="2247703"/>
                  <a:pt x="3765686" y="2250742"/>
                  <a:pt x="3765686" y="2255082"/>
                </a:cubicBezTo>
                <a:cubicBezTo>
                  <a:pt x="3783918" y="2255950"/>
                  <a:pt x="3796506" y="2261159"/>
                  <a:pt x="3803451" y="2270709"/>
                </a:cubicBezTo>
                <a:cubicBezTo>
                  <a:pt x="3811265" y="2255082"/>
                  <a:pt x="3817776" y="2235115"/>
                  <a:pt x="3822985" y="2210806"/>
                </a:cubicBezTo>
                <a:cubicBezTo>
                  <a:pt x="3821249" y="2211674"/>
                  <a:pt x="3819078" y="2212108"/>
                  <a:pt x="3816474" y="2212108"/>
                </a:cubicBezTo>
                <a:cubicBezTo>
                  <a:pt x="3807792" y="2212976"/>
                  <a:pt x="3801281" y="2207767"/>
                  <a:pt x="3796940" y="2196481"/>
                </a:cubicBezTo>
                <a:cubicBezTo>
                  <a:pt x="3795204" y="2193877"/>
                  <a:pt x="3796072" y="2191706"/>
                  <a:pt x="3799545" y="2189970"/>
                </a:cubicBezTo>
                <a:cubicBezTo>
                  <a:pt x="3803885" y="2189970"/>
                  <a:pt x="3811265" y="2189536"/>
                  <a:pt x="3821683" y="2188668"/>
                </a:cubicBezTo>
                <a:cubicBezTo>
                  <a:pt x="3824287" y="2187800"/>
                  <a:pt x="3826458" y="2187366"/>
                  <a:pt x="3828194" y="2187366"/>
                </a:cubicBezTo>
                <a:cubicBezTo>
                  <a:pt x="3829930" y="2176948"/>
                  <a:pt x="3830799" y="2166096"/>
                  <a:pt x="3830799" y="2154809"/>
                </a:cubicBezTo>
                <a:cubicBezTo>
                  <a:pt x="3832535" y="2126160"/>
                  <a:pt x="3831667" y="2106192"/>
                  <a:pt x="3828194" y="2094906"/>
                </a:cubicBezTo>
                <a:cubicBezTo>
                  <a:pt x="3826458" y="2092302"/>
                  <a:pt x="3826024" y="2090131"/>
                  <a:pt x="3826892" y="2088395"/>
                </a:cubicBezTo>
                <a:cubicBezTo>
                  <a:pt x="3827760" y="2087527"/>
                  <a:pt x="3828737" y="2086984"/>
                  <a:pt x="3829822" y="2086767"/>
                </a:cubicBezTo>
                <a:close/>
                <a:moveTo>
                  <a:pt x="7549437" y="2083511"/>
                </a:moveTo>
                <a:cubicBezTo>
                  <a:pt x="7552475" y="2083728"/>
                  <a:pt x="7555297" y="2084488"/>
                  <a:pt x="7557901" y="2085790"/>
                </a:cubicBezTo>
                <a:cubicBezTo>
                  <a:pt x="7563110" y="2089263"/>
                  <a:pt x="7569621" y="2095774"/>
                  <a:pt x="7577435" y="2105324"/>
                </a:cubicBezTo>
                <a:cubicBezTo>
                  <a:pt x="7580039" y="2107929"/>
                  <a:pt x="7581341" y="2112269"/>
                  <a:pt x="7581341" y="2118347"/>
                </a:cubicBezTo>
                <a:cubicBezTo>
                  <a:pt x="7578737" y="2122687"/>
                  <a:pt x="7573962" y="2124858"/>
                  <a:pt x="7567017" y="2124858"/>
                </a:cubicBezTo>
                <a:cubicBezTo>
                  <a:pt x="7527949" y="2123990"/>
                  <a:pt x="7491487" y="2125292"/>
                  <a:pt x="7457628" y="2128765"/>
                </a:cubicBezTo>
                <a:cubicBezTo>
                  <a:pt x="7460233" y="2130501"/>
                  <a:pt x="7464139" y="2133973"/>
                  <a:pt x="7469348" y="2139182"/>
                </a:cubicBezTo>
                <a:cubicBezTo>
                  <a:pt x="7471953" y="2142655"/>
                  <a:pt x="7472387" y="2147430"/>
                  <a:pt x="7470651" y="2153507"/>
                </a:cubicBezTo>
                <a:cubicBezTo>
                  <a:pt x="7467178" y="2158716"/>
                  <a:pt x="7465441" y="2168266"/>
                  <a:pt x="7465441" y="2182157"/>
                </a:cubicBezTo>
                <a:lnTo>
                  <a:pt x="7465441" y="2188668"/>
                </a:lnTo>
                <a:cubicBezTo>
                  <a:pt x="7475859" y="2188668"/>
                  <a:pt x="7485409" y="2189536"/>
                  <a:pt x="7494091" y="2191272"/>
                </a:cubicBezTo>
                <a:cubicBezTo>
                  <a:pt x="7507113" y="2192140"/>
                  <a:pt x="7515361" y="2194745"/>
                  <a:pt x="7518833" y="2199086"/>
                </a:cubicBezTo>
                <a:cubicBezTo>
                  <a:pt x="7529251" y="2206899"/>
                  <a:pt x="7533159" y="2218185"/>
                  <a:pt x="7530554" y="2232944"/>
                </a:cubicBezTo>
                <a:cubicBezTo>
                  <a:pt x="7529686" y="2239021"/>
                  <a:pt x="7526647" y="2242494"/>
                  <a:pt x="7521438" y="2243362"/>
                </a:cubicBezTo>
                <a:cubicBezTo>
                  <a:pt x="7516229" y="2245967"/>
                  <a:pt x="7510587" y="2245098"/>
                  <a:pt x="7504509" y="2240758"/>
                </a:cubicBezTo>
                <a:cubicBezTo>
                  <a:pt x="7491487" y="2232076"/>
                  <a:pt x="7478464" y="2219922"/>
                  <a:pt x="7465441" y="2204295"/>
                </a:cubicBezTo>
                <a:cubicBezTo>
                  <a:pt x="7465441" y="2239889"/>
                  <a:pt x="7464573" y="2275918"/>
                  <a:pt x="7462837" y="2312381"/>
                </a:cubicBezTo>
                <a:cubicBezTo>
                  <a:pt x="7461101" y="2321063"/>
                  <a:pt x="7458063" y="2329310"/>
                  <a:pt x="7453721" y="2337124"/>
                </a:cubicBezTo>
                <a:cubicBezTo>
                  <a:pt x="7450249" y="2340596"/>
                  <a:pt x="7445908" y="2341030"/>
                  <a:pt x="7440699" y="2338426"/>
                </a:cubicBezTo>
                <a:cubicBezTo>
                  <a:pt x="7438095" y="2336690"/>
                  <a:pt x="7433754" y="2332349"/>
                  <a:pt x="7427677" y="2325404"/>
                </a:cubicBezTo>
                <a:cubicBezTo>
                  <a:pt x="7425941" y="2323667"/>
                  <a:pt x="7424638" y="2322365"/>
                  <a:pt x="7423769" y="2321497"/>
                </a:cubicBezTo>
                <a:cubicBezTo>
                  <a:pt x="7420297" y="2316288"/>
                  <a:pt x="7418995" y="2310211"/>
                  <a:pt x="7419863" y="2303265"/>
                </a:cubicBezTo>
                <a:cubicBezTo>
                  <a:pt x="7423336" y="2288507"/>
                  <a:pt x="7425072" y="2249005"/>
                  <a:pt x="7425072" y="2184761"/>
                </a:cubicBezTo>
                <a:cubicBezTo>
                  <a:pt x="7425072" y="2163925"/>
                  <a:pt x="7422033" y="2146996"/>
                  <a:pt x="7415956" y="2133973"/>
                </a:cubicBezTo>
                <a:cubicBezTo>
                  <a:pt x="7398593" y="2136578"/>
                  <a:pt x="7380362" y="2140051"/>
                  <a:pt x="7361262" y="2144391"/>
                </a:cubicBezTo>
                <a:cubicBezTo>
                  <a:pt x="7350844" y="2147864"/>
                  <a:pt x="7342597" y="2146996"/>
                  <a:pt x="7336519" y="2141787"/>
                </a:cubicBezTo>
                <a:cubicBezTo>
                  <a:pt x="7331310" y="2137446"/>
                  <a:pt x="7324799" y="2130067"/>
                  <a:pt x="7316985" y="2119649"/>
                </a:cubicBezTo>
                <a:cubicBezTo>
                  <a:pt x="7315249" y="2116176"/>
                  <a:pt x="7316551" y="2114440"/>
                  <a:pt x="7320892" y="2114440"/>
                </a:cubicBezTo>
                <a:cubicBezTo>
                  <a:pt x="7329574" y="2114440"/>
                  <a:pt x="7343465" y="2112703"/>
                  <a:pt x="7362564" y="2109231"/>
                </a:cubicBezTo>
                <a:cubicBezTo>
                  <a:pt x="7407709" y="2101417"/>
                  <a:pt x="7454590" y="2095340"/>
                  <a:pt x="7503207" y="2090999"/>
                </a:cubicBezTo>
                <a:cubicBezTo>
                  <a:pt x="7517097" y="2089263"/>
                  <a:pt x="7529251" y="2087093"/>
                  <a:pt x="7539669" y="2084488"/>
                </a:cubicBezTo>
                <a:cubicBezTo>
                  <a:pt x="7543143" y="2083620"/>
                  <a:pt x="7546398" y="2083294"/>
                  <a:pt x="7549437" y="2083511"/>
                </a:cubicBezTo>
                <a:close/>
                <a:moveTo>
                  <a:pt x="6424054" y="2083186"/>
                </a:moveTo>
                <a:cubicBezTo>
                  <a:pt x="6442285" y="2084922"/>
                  <a:pt x="6457045" y="2087093"/>
                  <a:pt x="6468330" y="2089697"/>
                </a:cubicBezTo>
                <a:cubicBezTo>
                  <a:pt x="6478748" y="2091433"/>
                  <a:pt x="6484825" y="2096642"/>
                  <a:pt x="6486561" y="2105324"/>
                </a:cubicBezTo>
                <a:cubicBezTo>
                  <a:pt x="6489166" y="2110533"/>
                  <a:pt x="6489601" y="2117478"/>
                  <a:pt x="6487864" y="2126160"/>
                </a:cubicBezTo>
                <a:cubicBezTo>
                  <a:pt x="6483523" y="2133973"/>
                  <a:pt x="6477880" y="2138314"/>
                  <a:pt x="6470935" y="2139182"/>
                </a:cubicBezTo>
                <a:cubicBezTo>
                  <a:pt x="6465725" y="2139182"/>
                  <a:pt x="6460083" y="2135710"/>
                  <a:pt x="6454005" y="2128765"/>
                </a:cubicBezTo>
                <a:cubicBezTo>
                  <a:pt x="6436643" y="2110533"/>
                  <a:pt x="6425356" y="2097076"/>
                  <a:pt x="6420147" y="2088395"/>
                </a:cubicBezTo>
                <a:cubicBezTo>
                  <a:pt x="6418411" y="2084922"/>
                  <a:pt x="6419714" y="2083186"/>
                  <a:pt x="6424054" y="2083186"/>
                </a:cubicBezTo>
                <a:close/>
                <a:moveTo>
                  <a:pt x="6084168" y="2079279"/>
                </a:moveTo>
                <a:cubicBezTo>
                  <a:pt x="6108477" y="2081884"/>
                  <a:pt x="6124538" y="2090131"/>
                  <a:pt x="6132351" y="2104022"/>
                </a:cubicBezTo>
                <a:cubicBezTo>
                  <a:pt x="6134955" y="2107494"/>
                  <a:pt x="6135390" y="2111401"/>
                  <a:pt x="6133653" y="2115742"/>
                </a:cubicBezTo>
                <a:cubicBezTo>
                  <a:pt x="6131917" y="2120951"/>
                  <a:pt x="6131049" y="2129633"/>
                  <a:pt x="6131049" y="2141787"/>
                </a:cubicBezTo>
                <a:cubicBezTo>
                  <a:pt x="6131049" y="2144391"/>
                  <a:pt x="6131049" y="2146562"/>
                  <a:pt x="6131049" y="2148298"/>
                </a:cubicBezTo>
                <a:cubicBezTo>
                  <a:pt x="6131049" y="2157848"/>
                  <a:pt x="6130615" y="2166530"/>
                  <a:pt x="6129747" y="2174343"/>
                </a:cubicBezTo>
                <a:cubicBezTo>
                  <a:pt x="6132351" y="2174343"/>
                  <a:pt x="6135824" y="2173909"/>
                  <a:pt x="6140164" y="2173041"/>
                </a:cubicBezTo>
                <a:cubicBezTo>
                  <a:pt x="6143638" y="2173041"/>
                  <a:pt x="6146242" y="2173041"/>
                  <a:pt x="6147978" y="2173041"/>
                </a:cubicBezTo>
                <a:cubicBezTo>
                  <a:pt x="6162737" y="2171304"/>
                  <a:pt x="6174457" y="2168700"/>
                  <a:pt x="6183139" y="2165227"/>
                </a:cubicBezTo>
                <a:cubicBezTo>
                  <a:pt x="6190952" y="2162623"/>
                  <a:pt x="6197030" y="2162189"/>
                  <a:pt x="6201370" y="2163925"/>
                </a:cubicBezTo>
                <a:cubicBezTo>
                  <a:pt x="6212657" y="2170002"/>
                  <a:pt x="6221772" y="2177382"/>
                  <a:pt x="6228717" y="2186063"/>
                </a:cubicBezTo>
                <a:cubicBezTo>
                  <a:pt x="6230454" y="2189536"/>
                  <a:pt x="6230888" y="2192575"/>
                  <a:pt x="6230019" y="2195179"/>
                </a:cubicBezTo>
                <a:cubicBezTo>
                  <a:pt x="6228284" y="2197784"/>
                  <a:pt x="6225245" y="2198652"/>
                  <a:pt x="6220904" y="2197784"/>
                </a:cubicBezTo>
                <a:cubicBezTo>
                  <a:pt x="6200068" y="2196915"/>
                  <a:pt x="6168814" y="2199086"/>
                  <a:pt x="6127142" y="2204295"/>
                </a:cubicBezTo>
                <a:cubicBezTo>
                  <a:pt x="6154055" y="2253780"/>
                  <a:pt x="6203975" y="2294584"/>
                  <a:pt x="6276900" y="2326706"/>
                </a:cubicBezTo>
                <a:cubicBezTo>
                  <a:pt x="6280373" y="2328442"/>
                  <a:pt x="6282109" y="2330179"/>
                  <a:pt x="6282109" y="2331915"/>
                </a:cubicBezTo>
                <a:cubicBezTo>
                  <a:pt x="6282109" y="2332783"/>
                  <a:pt x="6279939" y="2333217"/>
                  <a:pt x="6275598" y="2333217"/>
                </a:cubicBezTo>
                <a:cubicBezTo>
                  <a:pt x="6246949" y="2335821"/>
                  <a:pt x="6217431" y="2337124"/>
                  <a:pt x="6187045" y="2337124"/>
                </a:cubicBezTo>
                <a:cubicBezTo>
                  <a:pt x="6181836" y="2336256"/>
                  <a:pt x="6177062" y="2334085"/>
                  <a:pt x="6172721" y="2330613"/>
                </a:cubicBezTo>
                <a:cubicBezTo>
                  <a:pt x="6152753" y="2308909"/>
                  <a:pt x="6135390" y="2282864"/>
                  <a:pt x="6120631" y="2252478"/>
                </a:cubicBezTo>
                <a:cubicBezTo>
                  <a:pt x="6120631" y="2250742"/>
                  <a:pt x="6119763" y="2248571"/>
                  <a:pt x="6118026" y="2245967"/>
                </a:cubicBezTo>
                <a:cubicBezTo>
                  <a:pt x="6117158" y="2243362"/>
                  <a:pt x="6116290" y="2241626"/>
                  <a:pt x="6115422" y="2240758"/>
                </a:cubicBezTo>
                <a:cubicBezTo>
                  <a:pt x="6111081" y="2251176"/>
                  <a:pt x="6106306" y="2261159"/>
                  <a:pt x="6101097" y="2270709"/>
                </a:cubicBezTo>
                <a:cubicBezTo>
                  <a:pt x="6078525" y="2307172"/>
                  <a:pt x="6039024" y="2327140"/>
                  <a:pt x="5982593" y="2330613"/>
                </a:cubicBezTo>
                <a:cubicBezTo>
                  <a:pt x="5979988" y="2331481"/>
                  <a:pt x="5978686" y="2331047"/>
                  <a:pt x="5978686" y="2329310"/>
                </a:cubicBezTo>
                <a:cubicBezTo>
                  <a:pt x="5978686" y="2327574"/>
                  <a:pt x="5979988" y="2326272"/>
                  <a:pt x="5982593" y="2325404"/>
                </a:cubicBezTo>
                <a:cubicBezTo>
                  <a:pt x="6038156" y="2303700"/>
                  <a:pt x="6072448" y="2265066"/>
                  <a:pt x="6085470" y="2209504"/>
                </a:cubicBezTo>
                <a:cubicBezTo>
                  <a:pt x="6079393" y="2210372"/>
                  <a:pt x="6070712" y="2211674"/>
                  <a:pt x="6059425" y="2213410"/>
                </a:cubicBezTo>
                <a:cubicBezTo>
                  <a:pt x="6055953" y="2214279"/>
                  <a:pt x="6052914" y="2215147"/>
                  <a:pt x="6050309" y="2216015"/>
                </a:cubicBezTo>
                <a:cubicBezTo>
                  <a:pt x="6043365" y="2218619"/>
                  <a:pt x="6037721" y="2218185"/>
                  <a:pt x="6033380" y="2214713"/>
                </a:cubicBezTo>
                <a:cubicBezTo>
                  <a:pt x="6026435" y="2211240"/>
                  <a:pt x="6019490" y="2205163"/>
                  <a:pt x="6012544" y="2196481"/>
                </a:cubicBezTo>
                <a:cubicBezTo>
                  <a:pt x="6010808" y="2194745"/>
                  <a:pt x="6010374" y="2193009"/>
                  <a:pt x="6011242" y="2191272"/>
                </a:cubicBezTo>
                <a:cubicBezTo>
                  <a:pt x="6012111" y="2190404"/>
                  <a:pt x="6013847" y="2189970"/>
                  <a:pt x="6016451" y="2189970"/>
                </a:cubicBezTo>
                <a:cubicBezTo>
                  <a:pt x="6027738" y="2189102"/>
                  <a:pt x="6042062" y="2187366"/>
                  <a:pt x="6059425" y="2184761"/>
                </a:cubicBezTo>
                <a:cubicBezTo>
                  <a:pt x="6069843" y="2183025"/>
                  <a:pt x="6080261" y="2181722"/>
                  <a:pt x="6090679" y="2180854"/>
                </a:cubicBezTo>
                <a:cubicBezTo>
                  <a:pt x="6091548" y="2171304"/>
                  <a:pt x="6091981" y="2162189"/>
                  <a:pt x="6091981" y="2153507"/>
                </a:cubicBezTo>
                <a:cubicBezTo>
                  <a:pt x="6092850" y="2126594"/>
                  <a:pt x="6088075" y="2105758"/>
                  <a:pt x="6077657" y="2090999"/>
                </a:cubicBezTo>
                <a:cubicBezTo>
                  <a:pt x="6074184" y="2083186"/>
                  <a:pt x="6076354" y="2079279"/>
                  <a:pt x="6084168" y="2079279"/>
                </a:cubicBezTo>
                <a:close/>
                <a:moveTo>
                  <a:pt x="7037003" y="2077977"/>
                </a:moveTo>
                <a:cubicBezTo>
                  <a:pt x="7037003" y="2077977"/>
                  <a:pt x="7037871" y="2079279"/>
                  <a:pt x="7039607" y="2081884"/>
                </a:cubicBezTo>
                <a:cubicBezTo>
                  <a:pt x="7042211" y="2085356"/>
                  <a:pt x="7044383" y="2090565"/>
                  <a:pt x="7046118" y="2097511"/>
                </a:cubicBezTo>
                <a:cubicBezTo>
                  <a:pt x="7092131" y="2094038"/>
                  <a:pt x="7128159" y="2090565"/>
                  <a:pt x="7154205" y="2087093"/>
                </a:cubicBezTo>
                <a:cubicBezTo>
                  <a:pt x="7155073" y="2087093"/>
                  <a:pt x="7156809" y="2087093"/>
                  <a:pt x="7159413" y="2087093"/>
                </a:cubicBezTo>
                <a:cubicBezTo>
                  <a:pt x="7174173" y="2085356"/>
                  <a:pt x="7184591" y="2083620"/>
                  <a:pt x="7190667" y="2081884"/>
                </a:cubicBezTo>
                <a:cubicBezTo>
                  <a:pt x="7195877" y="2080147"/>
                  <a:pt x="7201085" y="2081015"/>
                  <a:pt x="7206295" y="2084488"/>
                </a:cubicBezTo>
                <a:cubicBezTo>
                  <a:pt x="7217581" y="2092302"/>
                  <a:pt x="7226697" y="2101851"/>
                  <a:pt x="7233641" y="2113138"/>
                </a:cubicBezTo>
                <a:cubicBezTo>
                  <a:pt x="7236246" y="2122687"/>
                  <a:pt x="7233641" y="2127462"/>
                  <a:pt x="7225828" y="2127462"/>
                </a:cubicBezTo>
                <a:cubicBezTo>
                  <a:pt x="7205861" y="2127462"/>
                  <a:pt x="7188063" y="2131803"/>
                  <a:pt x="7172436" y="2140485"/>
                </a:cubicBezTo>
                <a:cubicBezTo>
                  <a:pt x="7167227" y="2141353"/>
                  <a:pt x="7165057" y="2140051"/>
                  <a:pt x="7165925" y="2136578"/>
                </a:cubicBezTo>
                <a:cubicBezTo>
                  <a:pt x="7167661" y="2129633"/>
                  <a:pt x="7170266" y="2123121"/>
                  <a:pt x="7173739" y="2117044"/>
                </a:cubicBezTo>
                <a:cubicBezTo>
                  <a:pt x="7173739" y="2113572"/>
                  <a:pt x="7172871" y="2112269"/>
                  <a:pt x="7171134" y="2113138"/>
                </a:cubicBezTo>
                <a:cubicBezTo>
                  <a:pt x="7164189" y="2114006"/>
                  <a:pt x="7151600" y="2114874"/>
                  <a:pt x="7133369" y="2115742"/>
                </a:cubicBezTo>
                <a:cubicBezTo>
                  <a:pt x="7089961" y="2119215"/>
                  <a:pt x="7061745" y="2121385"/>
                  <a:pt x="7048723" y="2122253"/>
                </a:cubicBezTo>
                <a:cubicBezTo>
                  <a:pt x="7047855" y="2135276"/>
                  <a:pt x="7042646" y="2147430"/>
                  <a:pt x="7033096" y="2158716"/>
                </a:cubicBezTo>
                <a:cubicBezTo>
                  <a:pt x="7027019" y="2164793"/>
                  <a:pt x="7020507" y="2166096"/>
                  <a:pt x="7013562" y="2162623"/>
                </a:cubicBezTo>
                <a:cubicBezTo>
                  <a:pt x="7005749" y="2158282"/>
                  <a:pt x="7001842" y="2151771"/>
                  <a:pt x="7001842" y="2143089"/>
                </a:cubicBezTo>
                <a:cubicBezTo>
                  <a:pt x="7000974" y="2132671"/>
                  <a:pt x="7004013" y="2123556"/>
                  <a:pt x="7010957" y="2115742"/>
                </a:cubicBezTo>
                <a:cubicBezTo>
                  <a:pt x="7025717" y="2101851"/>
                  <a:pt x="7033530" y="2090565"/>
                  <a:pt x="7034398" y="2081884"/>
                </a:cubicBezTo>
                <a:cubicBezTo>
                  <a:pt x="7035267" y="2079279"/>
                  <a:pt x="7036135" y="2077977"/>
                  <a:pt x="7037003" y="2077977"/>
                </a:cubicBezTo>
                <a:close/>
                <a:moveTo>
                  <a:pt x="5054501" y="2077977"/>
                </a:moveTo>
                <a:cubicBezTo>
                  <a:pt x="5069259" y="2080581"/>
                  <a:pt x="5081414" y="2087093"/>
                  <a:pt x="5090964" y="2097511"/>
                </a:cubicBezTo>
                <a:cubicBezTo>
                  <a:pt x="5093568" y="2100115"/>
                  <a:pt x="5094002" y="2104022"/>
                  <a:pt x="5092266" y="2109231"/>
                </a:cubicBezTo>
                <a:cubicBezTo>
                  <a:pt x="5092266" y="2109231"/>
                  <a:pt x="5092266" y="2109665"/>
                  <a:pt x="5092266" y="2110533"/>
                </a:cubicBezTo>
                <a:cubicBezTo>
                  <a:pt x="5090530" y="2115742"/>
                  <a:pt x="5088793" y="2127896"/>
                  <a:pt x="5087057" y="2146996"/>
                </a:cubicBezTo>
                <a:cubicBezTo>
                  <a:pt x="5087925" y="2146996"/>
                  <a:pt x="5089227" y="2146562"/>
                  <a:pt x="5090964" y="2145694"/>
                </a:cubicBezTo>
                <a:cubicBezTo>
                  <a:pt x="5092700" y="2145694"/>
                  <a:pt x="5094002" y="2145694"/>
                  <a:pt x="5094870" y="2145694"/>
                </a:cubicBezTo>
                <a:cubicBezTo>
                  <a:pt x="5099211" y="2143957"/>
                  <a:pt x="5103552" y="2144391"/>
                  <a:pt x="5107893" y="2146996"/>
                </a:cubicBezTo>
                <a:cubicBezTo>
                  <a:pt x="5113970" y="2148732"/>
                  <a:pt x="5117877" y="2152205"/>
                  <a:pt x="5119613" y="2157414"/>
                </a:cubicBezTo>
                <a:cubicBezTo>
                  <a:pt x="5120481" y="2158282"/>
                  <a:pt x="5120916" y="2160018"/>
                  <a:pt x="5120916" y="2162623"/>
                </a:cubicBezTo>
                <a:cubicBezTo>
                  <a:pt x="5124388" y="2162623"/>
                  <a:pt x="5127426" y="2163491"/>
                  <a:pt x="5130031" y="2165227"/>
                </a:cubicBezTo>
                <a:cubicBezTo>
                  <a:pt x="5136108" y="2163491"/>
                  <a:pt x="5145224" y="2160887"/>
                  <a:pt x="5157378" y="2157414"/>
                </a:cubicBezTo>
                <a:cubicBezTo>
                  <a:pt x="5161719" y="2156546"/>
                  <a:pt x="5164758" y="2155678"/>
                  <a:pt x="5166494" y="2154809"/>
                </a:cubicBezTo>
                <a:cubicBezTo>
                  <a:pt x="5188198" y="2148732"/>
                  <a:pt x="5201221" y="2144391"/>
                  <a:pt x="5205561" y="2141787"/>
                </a:cubicBezTo>
                <a:cubicBezTo>
                  <a:pt x="5210771" y="2139182"/>
                  <a:pt x="5215545" y="2138748"/>
                  <a:pt x="5219886" y="2140485"/>
                </a:cubicBezTo>
                <a:cubicBezTo>
                  <a:pt x="5232040" y="2146562"/>
                  <a:pt x="5240722" y="2155243"/>
                  <a:pt x="5245931" y="2166530"/>
                </a:cubicBezTo>
                <a:cubicBezTo>
                  <a:pt x="5248535" y="2170871"/>
                  <a:pt x="5248535" y="2175645"/>
                  <a:pt x="5245931" y="2180854"/>
                </a:cubicBezTo>
                <a:cubicBezTo>
                  <a:pt x="5234645" y="2192140"/>
                  <a:pt x="5226831" y="2202124"/>
                  <a:pt x="5222491" y="2210806"/>
                </a:cubicBezTo>
                <a:cubicBezTo>
                  <a:pt x="5225095" y="2212542"/>
                  <a:pt x="5227266" y="2216015"/>
                  <a:pt x="5229001" y="2221224"/>
                </a:cubicBezTo>
                <a:cubicBezTo>
                  <a:pt x="5231607" y="2228169"/>
                  <a:pt x="5229436" y="2232510"/>
                  <a:pt x="5222491" y="2234246"/>
                </a:cubicBezTo>
                <a:cubicBezTo>
                  <a:pt x="5212941" y="2235983"/>
                  <a:pt x="5198182" y="2238153"/>
                  <a:pt x="5178214" y="2240758"/>
                </a:cubicBezTo>
                <a:cubicBezTo>
                  <a:pt x="5164323" y="2242494"/>
                  <a:pt x="5153471" y="2243796"/>
                  <a:pt x="5145658" y="2244664"/>
                </a:cubicBezTo>
                <a:lnTo>
                  <a:pt x="5145658" y="2266803"/>
                </a:lnTo>
                <a:cubicBezTo>
                  <a:pt x="5144790" y="2291111"/>
                  <a:pt x="5155208" y="2301963"/>
                  <a:pt x="5176912" y="2299359"/>
                </a:cubicBezTo>
                <a:cubicBezTo>
                  <a:pt x="5186462" y="2300227"/>
                  <a:pt x="5200353" y="2299793"/>
                  <a:pt x="5218584" y="2298056"/>
                </a:cubicBezTo>
                <a:cubicBezTo>
                  <a:pt x="5233342" y="2296320"/>
                  <a:pt x="5243327" y="2288507"/>
                  <a:pt x="5248535" y="2274616"/>
                </a:cubicBezTo>
                <a:cubicBezTo>
                  <a:pt x="5252008" y="2265934"/>
                  <a:pt x="5255046" y="2256385"/>
                  <a:pt x="5257651" y="2245967"/>
                </a:cubicBezTo>
                <a:cubicBezTo>
                  <a:pt x="5257651" y="2245967"/>
                  <a:pt x="5258085" y="2245533"/>
                  <a:pt x="5258953" y="2244664"/>
                </a:cubicBezTo>
                <a:cubicBezTo>
                  <a:pt x="5259822" y="2241192"/>
                  <a:pt x="5260690" y="2242060"/>
                  <a:pt x="5261558" y="2247269"/>
                </a:cubicBezTo>
                <a:cubicBezTo>
                  <a:pt x="5265031" y="2261159"/>
                  <a:pt x="5270674" y="2274182"/>
                  <a:pt x="5278487" y="2286336"/>
                </a:cubicBezTo>
                <a:cubicBezTo>
                  <a:pt x="5284564" y="2298491"/>
                  <a:pt x="5285432" y="2308040"/>
                  <a:pt x="5281092" y="2314986"/>
                </a:cubicBezTo>
                <a:cubicBezTo>
                  <a:pt x="5264596" y="2328008"/>
                  <a:pt x="5242458" y="2334954"/>
                  <a:pt x="5214677" y="2335821"/>
                </a:cubicBezTo>
                <a:cubicBezTo>
                  <a:pt x="5208600" y="2335821"/>
                  <a:pt x="5200353" y="2335388"/>
                  <a:pt x="5189935" y="2334519"/>
                </a:cubicBezTo>
                <a:cubicBezTo>
                  <a:pt x="5181253" y="2334519"/>
                  <a:pt x="5174741" y="2334519"/>
                  <a:pt x="5170401" y="2334519"/>
                </a:cubicBezTo>
                <a:cubicBezTo>
                  <a:pt x="5151301" y="2332783"/>
                  <a:pt x="5136542" y="2326272"/>
                  <a:pt x="5126124" y="2314986"/>
                </a:cubicBezTo>
                <a:cubicBezTo>
                  <a:pt x="5118311" y="2307172"/>
                  <a:pt x="5114838" y="2293282"/>
                  <a:pt x="5115706" y="2273314"/>
                </a:cubicBezTo>
                <a:cubicBezTo>
                  <a:pt x="5115706" y="2268973"/>
                  <a:pt x="5115706" y="2262028"/>
                  <a:pt x="5115706" y="2252478"/>
                </a:cubicBezTo>
                <a:cubicBezTo>
                  <a:pt x="5114838" y="2230774"/>
                  <a:pt x="5114838" y="2215147"/>
                  <a:pt x="5115706" y="2205597"/>
                </a:cubicBezTo>
                <a:cubicBezTo>
                  <a:pt x="5117443" y="2189970"/>
                  <a:pt x="5116140" y="2178250"/>
                  <a:pt x="5111800" y="2170436"/>
                </a:cubicBezTo>
                <a:cubicBezTo>
                  <a:pt x="5110063" y="2170436"/>
                  <a:pt x="5106590" y="2171304"/>
                  <a:pt x="5101382" y="2173041"/>
                </a:cubicBezTo>
                <a:cubicBezTo>
                  <a:pt x="5097041" y="2173909"/>
                  <a:pt x="5093568" y="2174777"/>
                  <a:pt x="5090964" y="2175645"/>
                </a:cubicBezTo>
                <a:cubicBezTo>
                  <a:pt x="5088359" y="2175645"/>
                  <a:pt x="5086623" y="2176079"/>
                  <a:pt x="5085754" y="2176948"/>
                </a:cubicBezTo>
                <a:cubicBezTo>
                  <a:pt x="5084886" y="2185629"/>
                  <a:pt x="5084452" y="2194745"/>
                  <a:pt x="5084452" y="2204295"/>
                </a:cubicBezTo>
                <a:cubicBezTo>
                  <a:pt x="5086189" y="2203427"/>
                  <a:pt x="5087925" y="2202558"/>
                  <a:pt x="5089662" y="2201690"/>
                </a:cubicBezTo>
                <a:cubicBezTo>
                  <a:pt x="5094002" y="2199086"/>
                  <a:pt x="5099645" y="2196481"/>
                  <a:pt x="5106590" y="2193877"/>
                </a:cubicBezTo>
                <a:cubicBezTo>
                  <a:pt x="5110063" y="2192140"/>
                  <a:pt x="5112234" y="2191706"/>
                  <a:pt x="5113102" y="2192575"/>
                </a:cubicBezTo>
                <a:cubicBezTo>
                  <a:pt x="5113970" y="2192575"/>
                  <a:pt x="5113536" y="2194311"/>
                  <a:pt x="5111800" y="2197784"/>
                </a:cubicBezTo>
                <a:cubicBezTo>
                  <a:pt x="5110931" y="2198652"/>
                  <a:pt x="5110063" y="2199954"/>
                  <a:pt x="5109195" y="2201690"/>
                </a:cubicBezTo>
                <a:cubicBezTo>
                  <a:pt x="5099645" y="2212976"/>
                  <a:pt x="5091398" y="2221658"/>
                  <a:pt x="5084452" y="2227735"/>
                </a:cubicBezTo>
                <a:cubicBezTo>
                  <a:pt x="5083584" y="2241626"/>
                  <a:pt x="5084018" y="2263764"/>
                  <a:pt x="5085754" y="2294150"/>
                </a:cubicBezTo>
                <a:cubicBezTo>
                  <a:pt x="5085754" y="2301095"/>
                  <a:pt x="5085754" y="2306738"/>
                  <a:pt x="5085754" y="2311079"/>
                </a:cubicBezTo>
                <a:cubicBezTo>
                  <a:pt x="5084886" y="2324101"/>
                  <a:pt x="5077507" y="2334954"/>
                  <a:pt x="5063616" y="2343635"/>
                </a:cubicBezTo>
                <a:cubicBezTo>
                  <a:pt x="5054067" y="2347108"/>
                  <a:pt x="5048424" y="2344503"/>
                  <a:pt x="5046687" y="2335821"/>
                </a:cubicBezTo>
                <a:cubicBezTo>
                  <a:pt x="5045819" y="2322799"/>
                  <a:pt x="5037138" y="2309343"/>
                  <a:pt x="5020643" y="2295452"/>
                </a:cubicBezTo>
                <a:cubicBezTo>
                  <a:pt x="5018038" y="2293716"/>
                  <a:pt x="5017170" y="2292413"/>
                  <a:pt x="5018038" y="2291545"/>
                </a:cubicBezTo>
                <a:cubicBezTo>
                  <a:pt x="5018038" y="2291545"/>
                  <a:pt x="5019774" y="2291545"/>
                  <a:pt x="5023247" y="2291545"/>
                </a:cubicBezTo>
                <a:cubicBezTo>
                  <a:pt x="5031060" y="2291545"/>
                  <a:pt x="5038874" y="2292413"/>
                  <a:pt x="5046687" y="2294150"/>
                </a:cubicBezTo>
                <a:cubicBezTo>
                  <a:pt x="5051028" y="2294150"/>
                  <a:pt x="5053198" y="2292413"/>
                  <a:pt x="5053198" y="2288941"/>
                </a:cubicBezTo>
                <a:cubicBezTo>
                  <a:pt x="5053198" y="2274182"/>
                  <a:pt x="5053198" y="2261159"/>
                  <a:pt x="5053198" y="2249873"/>
                </a:cubicBezTo>
                <a:cubicBezTo>
                  <a:pt x="5047990" y="2253346"/>
                  <a:pt x="5040610" y="2258989"/>
                  <a:pt x="5031060" y="2266803"/>
                </a:cubicBezTo>
                <a:cubicBezTo>
                  <a:pt x="5028456" y="2269407"/>
                  <a:pt x="5026285" y="2271577"/>
                  <a:pt x="5024549" y="2273314"/>
                </a:cubicBezTo>
                <a:cubicBezTo>
                  <a:pt x="5019340" y="2278523"/>
                  <a:pt x="5014565" y="2279391"/>
                  <a:pt x="5010225" y="2275918"/>
                </a:cubicBezTo>
                <a:cubicBezTo>
                  <a:pt x="4998070" y="2263764"/>
                  <a:pt x="4991993" y="2253780"/>
                  <a:pt x="4991993" y="2245967"/>
                </a:cubicBezTo>
                <a:cubicBezTo>
                  <a:pt x="4991125" y="2241626"/>
                  <a:pt x="4992861" y="2239455"/>
                  <a:pt x="4997202" y="2239455"/>
                </a:cubicBezTo>
                <a:cubicBezTo>
                  <a:pt x="5001543" y="2239455"/>
                  <a:pt x="5007186" y="2237719"/>
                  <a:pt x="5014131" y="2234246"/>
                </a:cubicBezTo>
                <a:cubicBezTo>
                  <a:pt x="5017604" y="2233378"/>
                  <a:pt x="5020208" y="2232510"/>
                  <a:pt x="5021944" y="2231642"/>
                </a:cubicBezTo>
                <a:cubicBezTo>
                  <a:pt x="5026285" y="2229906"/>
                  <a:pt x="5033665" y="2226867"/>
                  <a:pt x="5044083" y="2222526"/>
                </a:cubicBezTo>
                <a:cubicBezTo>
                  <a:pt x="5048424" y="2219922"/>
                  <a:pt x="5051896" y="2218185"/>
                  <a:pt x="5054501" y="2217317"/>
                </a:cubicBezTo>
                <a:cubicBezTo>
                  <a:pt x="5054501" y="2205163"/>
                  <a:pt x="5054501" y="2193443"/>
                  <a:pt x="5054501" y="2182157"/>
                </a:cubicBezTo>
                <a:cubicBezTo>
                  <a:pt x="5052765" y="2183025"/>
                  <a:pt x="5050594" y="2183893"/>
                  <a:pt x="5047990" y="2184761"/>
                </a:cubicBezTo>
                <a:cubicBezTo>
                  <a:pt x="5041044" y="2186497"/>
                  <a:pt x="5035835" y="2188234"/>
                  <a:pt x="5032362" y="2189970"/>
                </a:cubicBezTo>
                <a:cubicBezTo>
                  <a:pt x="5027153" y="2190838"/>
                  <a:pt x="5022813" y="2190838"/>
                  <a:pt x="5019340" y="2189970"/>
                </a:cubicBezTo>
                <a:cubicBezTo>
                  <a:pt x="5012395" y="2185629"/>
                  <a:pt x="5006752" y="2179118"/>
                  <a:pt x="5002411" y="2170436"/>
                </a:cubicBezTo>
                <a:cubicBezTo>
                  <a:pt x="5001543" y="2169568"/>
                  <a:pt x="5001108" y="2168266"/>
                  <a:pt x="5001108" y="2166530"/>
                </a:cubicBezTo>
                <a:cubicBezTo>
                  <a:pt x="5001977" y="2165662"/>
                  <a:pt x="5003279" y="2165227"/>
                  <a:pt x="5005015" y="2165227"/>
                </a:cubicBezTo>
                <a:cubicBezTo>
                  <a:pt x="5013697" y="2163491"/>
                  <a:pt x="5030192" y="2160018"/>
                  <a:pt x="5054501" y="2154809"/>
                </a:cubicBezTo>
                <a:lnTo>
                  <a:pt x="5054501" y="2139182"/>
                </a:lnTo>
                <a:cubicBezTo>
                  <a:pt x="5054501" y="2114006"/>
                  <a:pt x="5052330" y="2097076"/>
                  <a:pt x="5047990" y="2088395"/>
                </a:cubicBezTo>
                <a:cubicBezTo>
                  <a:pt x="5047121" y="2080581"/>
                  <a:pt x="5049292" y="2077109"/>
                  <a:pt x="5054501" y="2077977"/>
                </a:cubicBezTo>
                <a:close/>
                <a:moveTo>
                  <a:pt x="1162906" y="2077977"/>
                </a:moveTo>
                <a:cubicBezTo>
                  <a:pt x="1182006" y="2079713"/>
                  <a:pt x="1198067" y="2089263"/>
                  <a:pt x="1211089" y="2106626"/>
                </a:cubicBezTo>
                <a:cubicBezTo>
                  <a:pt x="1217167" y="2112703"/>
                  <a:pt x="1217601" y="2119649"/>
                  <a:pt x="1212392" y="2127462"/>
                </a:cubicBezTo>
                <a:cubicBezTo>
                  <a:pt x="1209788" y="2132671"/>
                  <a:pt x="1207617" y="2142221"/>
                  <a:pt x="1205880" y="2156112"/>
                </a:cubicBezTo>
                <a:lnTo>
                  <a:pt x="1218902" y="2152205"/>
                </a:lnTo>
                <a:cubicBezTo>
                  <a:pt x="1226716" y="2149600"/>
                  <a:pt x="1234096" y="2150034"/>
                  <a:pt x="1241041" y="2153507"/>
                </a:cubicBezTo>
                <a:cubicBezTo>
                  <a:pt x="1248855" y="2159584"/>
                  <a:pt x="1253629" y="2165662"/>
                  <a:pt x="1255365" y="2171739"/>
                </a:cubicBezTo>
                <a:cubicBezTo>
                  <a:pt x="1256234" y="2177816"/>
                  <a:pt x="1253629" y="2181288"/>
                  <a:pt x="1247552" y="2182157"/>
                </a:cubicBezTo>
                <a:cubicBezTo>
                  <a:pt x="1242343" y="2182157"/>
                  <a:pt x="1234530" y="2182591"/>
                  <a:pt x="1224112" y="2183459"/>
                </a:cubicBezTo>
                <a:cubicBezTo>
                  <a:pt x="1214562" y="2183459"/>
                  <a:pt x="1207183" y="2183893"/>
                  <a:pt x="1201974" y="2184761"/>
                </a:cubicBezTo>
                <a:cubicBezTo>
                  <a:pt x="1200237" y="2197784"/>
                  <a:pt x="1199369" y="2211674"/>
                  <a:pt x="1199369" y="2226433"/>
                </a:cubicBezTo>
                <a:cubicBezTo>
                  <a:pt x="1201106" y="2226433"/>
                  <a:pt x="1203276" y="2226433"/>
                  <a:pt x="1205880" y="2226433"/>
                </a:cubicBezTo>
                <a:cubicBezTo>
                  <a:pt x="1206749" y="2226433"/>
                  <a:pt x="1207617" y="2226433"/>
                  <a:pt x="1208485" y="2226433"/>
                </a:cubicBezTo>
                <a:cubicBezTo>
                  <a:pt x="1230189" y="2224697"/>
                  <a:pt x="1245382" y="2222960"/>
                  <a:pt x="1254064" y="2221224"/>
                </a:cubicBezTo>
                <a:cubicBezTo>
                  <a:pt x="1258404" y="2221224"/>
                  <a:pt x="1262311" y="2221224"/>
                  <a:pt x="1265784" y="2221224"/>
                </a:cubicBezTo>
                <a:cubicBezTo>
                  <a:pt x="1281411" y="2226433"/>
                  <a:pt x="1291395" y="2234680"/>
                  <a:pt x="1295735" y="2245967"/>
                </a:cubicBezTo>
                <a:cubicBezTo>
                  <a:pt x="1298339" y="2253780"/>
                  <a:pt x="1295735" y="2257253"/>
                  <a:pt x="1287922" y="2256385"/>
                </a:cubicBezTo>
                <a:cubicBezTo>
                  <a:pt x="1245382" y="2253780"/>
                  <a:pt x="1199803" y="2253346"/>
                  <a:pt x="1151186" y="2255082"/>
                </a:cubicBezTo>
                <a:lnTo>
                  <a:pt x="1103505" y="2258710"/>
                </a:lnTo>
                <a:lnTo>
                  <a:pt x="1109514" y="2260291"/>
                </a:lnTo>
                <a:cubicBezTo>
                  <a:pt x="1125141" y="2262896"/>
                  <a:pt x="1135993" y="2268105"/>
                  <a:pt x="1142070" y="2275918"/>
                </a:cubicBezTo>
                <a:cubicBezTo>
                  <a:pt x="1144675" y="2280259"/>
                  <a:pt x="1144241" y="2283298"/>
                  <a:pt x="1140768" y="2285034"/>
                </a:cubicBezTo>
                <a:cubicBezTo>
                  <a:pt x="1139032" y="2285902"/>
                  <a:pt x="1136427" y="2287638"/>
                  <a:pt x="1132955" y="2290243"/>
                </a:cubicBezTo>
                <a:cubicBezTo>
                  <a:pt x="1128613" y="2292847"/>
                  <a:pt x="1125575" y="2295018"/>
                  <a:pt x="1123839" y="2296754"/>
                </a:cubicBezTo>
                <a:cubicBezTo>
                  <a:pt x="1091717" y="2319327"/>
                  <a:pt x="1061765" y="2335388"/>
                  <a:pt x="1033984" y="2344937"/>
                </a:cubicBezTo>
                <a:cubicBezTo>
                  <a:pt x="1028775" y="2345805"/>
                  <a:pt x="1025737" y="2345805"/>
                  <a:pt x="1024868" y="2344937"/>
                </a:cubicBezTo>
                <a:cubicBezTo>
                  <a:pt x="1024868" y="2344069"/>
                  <a:pt x="1027039" y="2341899"/>
                  <a:pt x="1031379" y="2338426"/>
                </a:cubicBezTo>
                <a:cubicBezTo>
                  <a:pt x="1052215" y="2322799"/>
                  <a:pt x="1071315" y="2303700"/>
                  <a:pt x="1088678" y="2281127"/>
                </a:cubicBezTo>
                <a:cubicBezTo>
                  <a:pt x="1089546" y="2280259"/>
                  <a:pt x="1090848" y="2278523"/>
                  <a:pt x="1092585" y="2275918"/>
                </a:cubicBezTo>
                <a:cubicBezTo>
                  <a:pt x="1096926" y="2268973"/>
                  <a:pt x="1099530" y="2264198"/>
                  <a:pt x="1100398" y="2261594"/>
                </a:cubicBezTo>
                <a:lnTo>
                  <a:pt x="1103264" y="2258729"/>
                </a:lnTo>
                <a:lnTo>
                  <a:pt x="1091283" y="2259640"/>
                </a:lnTo>
                <a:cubicBezTo>
                  <a:pt x="1073485" y="2261811"/>
                  <a:pt x="1057858" y="2264632"/>
                  <a:pt x="1044402" y="2268105"/>
                </a:cubicBezTo>
                <a:cubicBezTo>
                  <a:pt x="1040929" y="2268105"/>
                  <a:pt x="1037022" y="2267671"/>
                  <a:pt x="1032682" y="2266803"/>
                </a:cubicBezTo>
                <a:cubicBezTo>
                  <a:pt x="1024868" y="2262462"/>
                  <a:pt x="1017923" y="2255950"/>
                  <a:pt x="1011846" y="2247269"/>
                </a:cubicBezTo>
                <a:cubicBezTo>
                  <a:pt x="1010109" y="2245533"/>
                  <a:pt x="1009675" y="2243796"/>
                  <a:pt x="1010543" y="2242060"/>
                </a:cubicBezTo>
                <a:cubicBezTo>
                  <a:pt x="1010543" y="2241192"/>
                  <a:pt x="1012280" y="2240758"/>
                  <a:pt x="1015752" y="2240758"/>
                </a:cubicBezTo>
                <a:cubicBezTo>
                  <a:pt x="1021830" y="2239889"/>
                  <a:pt x="1030511" y="2239021"/>
                  <a:pt x="1041797" y="2238153"/>
                </a:cubicBezTo>
                <a:cubicBezTo>
                  <a:pt x="1053952" y="2237285"/>
                  <a:pt x="1062633" y="2236851"/>
                  <a:pt x="1067843" y="2236851"/>
                </a:cubicBezTo>
                <a:cubicBezTo>
                  <a:pt x="1072183" y="2235983"/>
                  <a:pt x="1078260" y="2235115"/>
                  <a:pt x="1086074" y="2234246"/>
                </a:cubicBezTo>
                <a:cubicBezTo>
                  <a:pt x="1094755" y="2233378"/>
                  <a:pt x="1100833" y="2232944"/>
                  <a:pt x="1104305" y="2232944"/>
                </a:cubicBezTo>
                <a:cubicBezTo>
                  <a:pt x="1104305" y="2229471"/>
                  <a:pt x="1104305" y="2223394"/>
                  <a:pt x="1104305" y="2214713"/>
                </a:cubicBezTo>
                <a:cubicBezTo>
                  <a:pt x="1103437" y="2206031"/>
                  <a:pt x="1103003" y="2199520"/>
                  <a:pt x="1103003" y="2195179"/>
                </a:cubicBezTo>
                <a:cubicBezTo>
                  <a:pt x="1100398" y="2195179"/>
                  <a:pt x="1097360" y="2195613"/>
                  <a:pt x="1093887" y="2196481"/>
                </a:cubicBezTo>
                <a:cubicBezTo>
                  <a:pt x="1090414" y="2196481"/>
                  <a:pt x="1087810" y="2196481"/>
                  <a:pt x="1086074" y="2196481"/>
                </a:cubicBezTo>
                <a:cubicBezTo>
                  <a:pt x="1075656" y="2198218"/>
                  <a:pt x="1064370" y="2192140"/>
                  <a:pt x="1052215" y="2178250"/>
                </a:cubicBezTo>
                <a:cubicBezTo>
                  <a:pt x="1049611" y="2175645"/>
                  <a:pt x="1050479" y="2173475"/>
                  <a:pt x="1054820" y="2171739"/>
                </a:cubicBezTo>
                <a:cubicBezTo>
                  <a:pt x="1070447" y="2170002"/>
                  <a:pt x="1085640" y="2168700"/>
                  <a:pt x="1100398" y="2167832"/>
                </a:cubicBezTo>
                <a:cubicBezTo>
                  <a:pt x="1100398" y="2158282"/>
                  <a:pt x="1099530" y="2149166"/>
                  <a:pt x="1097794" y="2140485"/>
                </a:cubicBezTo>
                <a:cubicBezTo>
                  <a:pt x="1097794" y="2130935"/>
                  <a:pt x="1095189" y="2120951"/>
                  <a:pt x="1089980" y="2110533"/>
                </a:cubicBezTo>
                <a:cubicBezTo>
                  <a:pt x="1088244" y="2107060"/>
                  <a:pt x="1088244" y="2104456"/>
                  <a:pt x="1089980" y="2102720"/>
                </a:cubicBezTo>
                <a:cubicBezTo>
                  <a:pt x="1090848" y="2100983"/>
                  <a:pt x="1093453" y="2100549"/>
                  <a:pt x="1097794" y="2101417"/>
                </a:cubicBezTo>
                <a:cubicBezTo>
                  <a:pt x="1116025" y="2104022"/>
                  <a:pt x="1129916" y="2110967"/>
                  <a:pt x="1139465" y="2122253"/>
                </a:cubicBezTo>
                <a:cubicBezTo>
                  <a:pt x="1142939" y="2127462"/>
                  <a:pt x="1144241" y="2131803"/>
                  <a:pt x="1143373" y="2135276"/>
                </a:cubicBezTo>
                <a:cubicBezTo>
                  <a:pt x="1141636" y="2139616"/>
                  <a:pt x="1139900" y="2147864"/>
                  <a:pt x="1138164" y="2160018"/>
                </a:cubicBezTo>
                <a:cubicBezTo>
                  <a:pt x="1138164" y="2160887"/>
                  <a:pt x="1138164" y="2161755"/>
                  <a:pt x="1138164" y="2162623"/>
                </a:cubicBezTo>
                <a:cubicBezTo>
                  <a:pt x="1138164" y="2162623"/>
                  <a:pt x="1138164" y="2163057"/>
                  <a:pt x="1138164" y="2163925"/>
                </a:cubicBezTo>
                <a:cubicBezTo>
                  <a:pt x="1147713" y="2162189"/>
                  <a:pt x="1156829" y="2160887"/>
                  <a:pt x="1165511" y="2160018"/>
                </a:cubicBezTo>
                <a:cubicBezTo>
                  <a:pt x="1165511" y="2153073"/>
                  <a:pt x="1165511" y="2146562"/>
                  <a:pt x="1165511" y="2140485"/>
                </a:cubicBezTo>
                <a:cubicBezTo>
                  <a:pt x="1166379" y="2112703"/>
                  <a:pt x="1164208" y="2095774"/>
                  <a:pt x="1159000" y="2089697"/>
                </a:cubicBezTo>
                <a:cubicBezTo>
                  <a:pt x="1155527" y="2082752"/>
                  <a:pt x="1156829" y="2078845"/>
                  <a:pt x="1162906" y="2077977"/>
                </a:cubicBezTo>
                <a:close/>
                <a:moveTo>
                  <a:pt x="2515939" y="2076675"/>
                </a:moveTo>
                <a:cubicBezTo>
                  <a:pt x="2532434" y="2081884"/>
                  <a:pt x="2544154" y="2089263"/>
                  <a:pt x="2551100" y="2098813"/>
                </a:cubicBezTo>
                <a:cubicBezTo>
                  <a:pt x="2554572" y="2103154"/>
                  <a:pt x="2554139" y="2107060"/>
                  <a:pt x="2549798" y="2110533"/>
                </a:cubicBezTo>
                <a:cubicBezTo>
                  <a:pt x="2549798" y="2112269"/>
                  <a:pt x="2547628" y="2117478"/>
                  <a:pt x="2543287" y="2126160"/>
                </a:cubicBezTo>
                <a:cubicBezTo>
                  <a:pt x="2541550" y="2127896"/>
                  <a:pt x="2540682" y="2129198"/>
                  <a:pt x="2540682" y="2130067"/>
                </a:cubicBezTo>
                <a:cubicBezTo>
                  <a:pt x="2537210" y="2137880"/>
                  <a:pt x="2532869" y="2145260"/>
                  <a:pt x="2527660" y="2152205"/>
                </a:cubicBezTo>
                <a:cubicBezTo>
                  <a:pt x="2529396" y="2152205"/>
                  <a:pt x="2532001" y="2151771"/>
                  <a:pt x="2535473" y="2150903"/>
                </a:cubicBezTo>
                <a:cubicBezTo>
                  <a:pt x="2538945" y="2150903"/>
                  <a:pt x="2541550" y="2150903"/>
                  <a:pt x="2543287" y="2150903"/>
                </a:cubicBezTo>
                <a:cubicBezTo>
                  <a:pt x="2551968" y="2149166"/>
                  <a:pt x="2561952" y="2146562"/>
                  <a:pt x="2573238" y="2143089"/>
                </a:cubicBezTo>
                <a:cubicBezTo>
                  <a:pt x="2578447" y="2140485"/>
                  <a:pt x="2583656" y="2140919"/>
                  <a:pt x="2588865" y="2144391"/>
                </a:cubicBezTo>
                <a:cubicBezTo>
                  <a:pt x="2601020" y="2151337"/>
                  <a:pt x="2609267" y="2158716"/>
                  <a:pt x="2613608" y="2166530"/>
                </a:cubicBezTo>
                <a:cubicBezTo>
                  <a:pt x="2616212" y="2170002"/>
                  <a:pt x="2615778" y="2175645"/>
                  <a:pt x="2612306" y="2183459"/>
                </a:cubicBezTo>
                <a:cubicBezTo>
                  <a:pt x="2609701" y="2189536"/>
                  <a:pt x="2607965" y="2199954"/>
                  <a:pt x="2607097" y="2214713"/>
                </a:cubicBezTo>
                <a:cubicBezTo>
                  <a:pt x="2604492" y="2250307"/>
                  <a:pt x="2599717" y="2279391"/>
                  <a:pt x="2592772" y="2301963"/>
                </a:cubicBezTo>
                <a:cubicBezTo>
                  <a:pt x="2585826" y="2324536"/>
                  <a:pt x="2576277" y="2338860"/>
                  <a:pt x="2564122" y="2344937"/>
                </a:cubicBezTo>
                <a:cubicBezTo>
                  <a:pt x="2555441" y="2347542"/>
                  <a:pt x="2548495" y="2344503"/>
                  <a:pt x="2543287" y="2335821"/>
                </a:cubicBezTo>
                <a:cubicBezTo>
                  <a:pt x="2535473" y="2317590"/>
                  <a:pt x="2524187" y="2303265"/>
                  <a:pt x="2509428" y="2292847"/>
                </a:cubicBezTo>
                <a:cubicBezTo>
                  <a:pt x="2507692" y="2291111"/>
                  <a:pt x="2506824" y="2289809"/>
                  <a:pt x="2506824" y="2288941"/>
                </a:cubicBezTo>
                <a:cubicBezTo>
                  <a:pt x="2506824" y="2288073"/>
                  <a:pt x="2508126" y="2287638"/>
                  <a:pt x="2510730" y="2287638"/>
                </a:cubicBezTo>
                <a:cubicBezTo>
                  <a:pt x="2521148" y="2290243"/>
                  <a:pt x="2532434" y="2292413"/>
                  <a:pt x="2544589" y="2294150"/>
                </a:cubicBezTo>
                <a:cubicBezTo>
                  <a:pt x="2551534" y="2295018"/>
                  <a:pt x="2555441" y="2293282"/>
                  <a:pt x="2556309" y="2288941"/>
                </a:cubicBezTo>
                <a:cubicBezTo>
                  <a:pt x="2564990" y="2269841"/>
                  <a:pt x="2568897" y="2232944"/>
                  <a:pt x="2568029" y="2178250"/>
                </a:cubicBezTo>
                <a:cubicBezTo>
                  <a:pt x="2568029" y="2174777"/>
                  <a:pt x="2565859" y="2173041"/>
                  <a:pt x="2561518" y="2173041"/>
                </a:cubicBezTo>
                <a:cubicBezTo>
                  <a:pt x="2555441" y="2173041"/>
                  <a:pt x="2545891" y="2174777"/>
                  <a:pt x="2532869" y="2178250"/>
                </a:cubicBezTo>
                <a:cubicBezTo>
                  <a:pt x="2530264" y="2179118"/>
                  <a:pt x="2528528" y="2179552"/>
                  <a:pt x="2527660" y="2179552"/>
                </a:cubicBezTo>
                <a:cubicBezTo>
                  <a:pt x="2526792" y="2179552"/>
                  <a:pt x="2525923" y="2179552"/>
                  <a:pt x="2525055" y="2179552"/>
                </a:cubicBezTo>
                <a:cubicBezTo>
                  <a:pt x="2521583" y="2180420"/>
                  <a:pt x="2518978" y="2179986"/>
                  <a:pt x="2517242" y="2178250"/>
                </a:cubicBezTo>
                <a:cubicBezTo>
                  <a:pt x="2515505" y="2178250"/>
                  <a:pt x="2513335" y="2177382"/>
                  <a:pt x="2510730" y="2175645"/>
                </a:cubicBezTo>
                <a:cubicBezTo>
                  <a:pt x="2509862" y="2176513"/>
                  <a:pt x="2508126" y="2178250"/>
                  <a:pt x="2505521" y="2180854"/>
                </a:cubicBezTo>
                <a:cubicBezTo>
                  <a:pt x="2499444" y="2189536"/>
                  <a:pt x="2494235" y="2195613"/>
                  <a:pt x="2489894" y="2199086"/>
                </a:cubicBezTo>
                <a:cubicBezTo>
                  <a:pt x="2501180" y="2200822"/>
                  <a:pt x="2513335" y="2203861"/>
                  <a:pt x="2526357" y="2208202"/>
                </a:cubicBezTo>
                <a:cubicBezTo>
                  <a:pt x="2539380" y="2210806"/>
                  <a:pt x="2546325" y="2220790"/>
                  <a:pt x="2547193" y="2238153"/>
                </a:cubicBezTo>
                <a:cubicBezTo>
                  <a:pt x="2543721" y="2256385"/>
                  <a:pt x="2535039" y="2261159"/>
                  <a:pt x="2521148" y="2252478"/>
                </a:cubicBezTo>
                <a:cubicBezTo>
                  <a:pt x="2512467" y="2245533"/>
                  <a:pt x="2501180" y="2231208"/>
                  <a:pt x="2487290" y="2209504"/>
                </a:cubicBezTo>
                <a:cubicBezTo>
                  <a:pt x="2485553" y="2206899"/>
                  <a:pt x="2484251" y="2205163"/>
                  <a:pt x="2483383" y="2204295"/>
                </a:cubicBezTo>
                <a:cubicBezTo>
                  <a:pt x="2479042" y="2208635"/>
                  <a:pt x="2474702" y="2212108"/>
                  <a:pt x="2470361" y="2214713"/>
                </a:cubicBezTo>
                <a:cubicBezTo>
                  <a:pt x="2470361" y="2214713"/>
                  <a:pt x="2469926" y="2214713"/>
                  <a:pt x="2469058" y="2214713"/>
                </a:cubicBezTo>
                <a:cubicBezTo>
                  <a:pt x="2469058" y="2225131"/>
                  <a:pt x="2469058" y="2235115"/>
                  <a:pt x="2469058" y="2244664"/>
                </a:cubicBezTo>
                <a:cubicBezTo>
                  <a:pt x="2469926" y="2254214"/>
                  <a:pt x="2469926" y="2265500"/>
                  <a:pt x="2469058" y="2278523"/>
                </a:cubicBezTo>
                <a:cubicBezTo>
                  <a:pt x="2469058" y="2284600"/>
                  <a:pt x="2469058" y="2288941"/>
                  <a:pt x="2469058" y="2291545"/>
                </a:cubicBezTo>
                <a:cubicBezTo>
                  <a:pt x="2468191" y="2303700"/>
                  <a:pt x="2462982" y="2309777"/>
                  <a:pt x="2453432" y="2309777"/>
                </a:cubicBezTo>
                <a:cubicBezTo>
                  <a:pt x="2443014" y="2308909"/>
                  <a:pt x="2436937" y="2301963"/>
                  <a:pt x="2435200" y="2288941"/>
                </a:cubicBezTo>
                <a:cubicBezTo>
                  <a:pt x="2419573" y="2290677"/>
                  <a:pt x="2408287" y="2291545"/>
                  <a:pt x="2401342" y="2291545"/>
                </a:cubicBezTo>
                <a:lnTo>
                  <a:pt x="2400039" y="2291545"/>
                </a:lnTo>
                <a:cubicBezTo>
                  <a:pt x="2400039" y="2298491"/>
                  <a:pt x="2398737" y="2303265"/>
                  <a:pt x="2396133" y="2305870"/>
                </a:cubicBezTo>
                <a:cubicBezTo>
                  <a:pt x="2390924" y="2309343"/>
                  <a:pt x="2385280" y="2309343"/>
                  <a:pt x="2379204" y="2305870"/>
                </a:cubicBezTo>
                <a:cubicBezTo>
                  <a:pt x="2372258" y="2298056"/>
                  <a:pt x="2368786" y="2290677"/>
                  <a:pt x="2368786" y="2283732"/>
                </a:cubicBezTo>
                <a:cubicBezTo>
                  <a:pt x="2369654" y="2272446"/>
                  <a:pt x="2369220" y="2249439"/>
                  <a:pt x="2367483" y="2214713"/>
                </a:cubicBezTo>
                <a:cubicBezTo>
                  <a:pt x="2367483" y="2192140"/>
                  <a:pt x="2364445" y="2177382"/>
                  <a:pt x="2358368" y="2170436"/>
                </a:cubicBezTo>
                <a:cubicBezTo>
                  <a:pt x="2355763" y="2164359"/>
                  <a:pt x="2357065" y="2160887"/>
                  <a:pt x="2362274" y="2160018"/>
                </a:cubicBezTo>
                <a:cubicBezTo>
                  <a:pt x="2364879" y="2160018"/>
                  <a:pt x="2370522" y="2160887"/>
                  <a:pt x="2379204" y="2162623"/>
                </a:cubicBezTo>
                <a:cubicBezTo>
                  <a:pt x="2382676" y="2163491"/>
                  <a:pt x="2385280" y="2163925"/>
                  <a:pt x="2387017" y="2163925"/>
                </a:cubicBezTo>
                <a:cubicBezTo>
                  <a:pt x="2388753" y="2160452"/>
                  <a:pt x="2391358" y="2155678"/>
                  <a:pt x="2394830" y="2149600"/>
                </a:cubicBezTo>
                <a:cubicBezTo>
                  <a:pt x="2398303" y="2143523"/>
                  <a:pt x="2400907" y="2138748"/>
                  <a:pt x="2402644" y="2135276"/>
                </a:cubicBezTo>
                <a:cubicBezTo>
                  <a:pt x="2409589" y="2117044"/>
                  <a:pt x="2412194" y="2105758"/>
                  <a:pt x="2410457" y="2101417"/>
                </a:cubicBezTo>
                <a:cubicBezTo>
                  <a:pt x="2408721" y="2095340"/>
                  <a:pt x="2412194" y="2091867"/>
                  <a:pt x="2420875" y="2090999"/>
                </a:cubicBezTo>
                <a:cubicBezTo>
                  <a:pt x="2430425" y="2093604"/>
                  <a:pt x="2439541" y="2099681"/>
                  <a:pt x="2448223" y="2109231"/>
                </a:cubicBezTo>
                <a:cubicBezTo>
                  <a:pt x="2453432" y="2116176"/>
                  <a:pt x="2452997" y="2123121"/>
                  <a:pt x="2446920" y="2130067"/>
                </a:cubicBezTo>
                <a:cubicBezTo>
                  <a:pt x="2444316" y="2132671"/>
                  <a:pt x="2439107" y="2137880"/>
                  <a:pt x="2431293" y="2145694"/>
                </a:cubicBezTo>
                <a:cubicBezTo>
                  <a:pt x="2422612" y="2153507"/>
                  <a:pt x="2416534" y="2159150"/>
                  <a:pt x="2413062" y="2162623"/>
                </a:cubicBezTo>
                <a:cubicBezTo>
                  <a:pt x="2416534" y="2161755"/>
                  <a:pt x="2421309" y="2160018"/>
                  <a:pt x="2427387" y="2157414"/>
                </a:cubicBezTo>
                <a:cubicBezTo>
                  <a:pt x="2431728" y="2155678"/>
                  <a:pt x="2434332" y="2154809"/>
                  <a:pt x="2435200" y="2154809"/>
                </a:cubicBezTo>
                <a:cubicBezTo>
                  <a:pt x="2442146" y="2152205"/>
                  <a:pt x="2448223" y="2152639"/>
                  <a:pt x="2453432" y="2156112"/>
                </a:cubicBezTo>
                <a:cubicBezTo>
                  <a:pt x="2456036" y="2157848"/>
                  <a:pt x="2459075" y="2159584"/>
                  <a:pt x="2462547" y="2161321"/>
                </a:cubicBezTo>
                <a:cubicBezTo>
                  <a:pt x="2466020" y="2163925"/>
                  <a:pt x="2469058" y="2165662"/>
                  <a:pt x="2471663" y="2166530"/>
                </a:cubicBezTo>
                <a:cubicBezTo>
                  <a:pt x="2476004" y="2170871"/>
                  <a:pt x="2476872" y="2175645"/>
                  <a:pt x="2474267" y="2180854"/>
                </a:cubicBezTo>
                <a:cubicBezTo>
                  <a:pt x="2473399" y="2182591"/>
                  <a:pt x="2472097" y="2189536"/>
                  <a:pt x="2470361" y="2201690"/>
                </a:cubicBezTo>
                <a:cubicBezTo>
                  <a:pt x="2485988" y="2177382"/>
                  <a:pt x="2497708" y="2149600"/>
                  <a:pt x="2505521" y="2118347"/>
                </a:cubicBezTo>
                <a:cubicBezTo>
                  <a:pt x="2508126" y="2107929"/>
                  <a:pt x="2508994" y="2096208"/>
                  <a:pt x="2508126" y="2083186"/>
                </a:cubicBezTo>
                <a:cubicBezTo>
                  <a:pt x="2507258" y="2077109"/>
                  <a:pt x="2509862" y="2074938"/>
                  <a:pt x="2515939" y="2076675"/>
                </a:cubicBezTo>
                <a:close/>
                <a:moveTo>
                  <a:pt x="7755433" y="2074070"/>
                </a:moveTo>
                <a:cubicBezTo>
                  <a:pt x="7772797" y="2076675"/>
                  <a:pt x="7787121" y="2083186"/>
                  <a:pt x="7798407" y="2093604"/>
                </a:cubicBezTo>
                <a:cubicBezTo>
                  <a:pt x="7802748" y="2097076"/>
                  <a:pt x="7804051" y="2101417"/>
                  <a:pt x="7802314" y="2106626"/>
                </a:cubicBezTo>
                <a:cubicBezTo>
                  <a:pt x="7797973" y="2116176"/>
                  <a:pt x="7795803" y="2127462"/>
                  <a:pt x="7795803" y="2140485"/>
                </a:cubicBezTo>
                <a:cubicBezTo>
                  <a:pt x="7794935" y="2142221"/>
                  <a:pt x="7794501" y="2143957"/>
                  <a:pt x="7794501" y="2145694"/>
                </a:cubicBezTo>
                <a:cubicBezTo>
                  <a:pt x="7804051" y="2143957"/>
                  <a:pt x="7812297" y="2142655"/>
                  <a:pt x="7819243" y="2141787"/>
                </a:cubicBezTo>
                <a:cubicBezTo>
                  <a:pt x="7823584" y="2140051"/>
                  <a:pt x="7827491" y="2140485"/>
                  <a:pt x="7830963" y="2143089"/>
                </a:cubicBezTo>
                <a:cubicBezTo>
                  <a:pt x="7830963" y="2143089"/>
                  <a:pt x="7831831" y="2143523"/>
                  <a:pt x="7833568" y="2144391"/>
                </a:cubicBezTo>
                <a:cubicBezTo>
                  <a:pt x="7841381" y="2148732"/>
                  <a:pt x="7846156" y="2153507"/>
                  <a:pt x="7847893" y="2158716"/>
                </a:cubicBezTo>
                <a:cubicBezTo>
                  <a:pt x="7850497" y="2164793"/>
                  <a:pt x="7848761" y="2168700"/>
                  <a:pt x="7842683" y="2170436"/>
                </a:cubicBezTo>
                <a:cubicBezTo>
                  <a:pt x="7825320" y="2173041"/>
                  <a:pt x="7808825" y="2175211"/>
                  <a:pt x="7793198" y="2176948"/>
                </a:cubicBezTo>
                <a:cubicBezTo>
                  <a:pt x="7791461" y="2192575"/>
                  <a:pt x="7790159" y="2202993"/>
                  <a:pt x="7789291" y="2208202"/>
                </a:cubicBezTo>
                <a:cubicBezTo>
                  <a:pt x="7794501" y="2207333"/>
                  <a:pt x="7802314" y="2206465"/>
                  <a:pt x="7812732" y="2205597"/>
                </a:cubicBezTo>
                <a:cubicBezTo>
                  <a:pt x="7822282" y="2204729"/>
                  <a:pt x="7829661" y="2204295"/>
                  <a:pt x="7834870" y="2204295"/>
                </a:cubicBezTo>
                <a:cubicBezTo>
                  <a:pt x="7847025" y="2204295"/>
                  <a:pt x="7857876" y="2202124"/>
                  <a:pt x="7867426" y="2197784"/>
                </a:cubicBezTo>
                <a:cubicBezTo>
                  <a:pt x="7873503" y="2195179"/>
                  <a:pt x="7880449" y="2195179"/>
                  <a:pt x="7888262" y="2197784"/>
                </a:cubicBezTo>
                <a:cubicBezTo>
                  <a:pt x="7896075" y="2199520"/>
                  <a:pt x="7903889" y="2204295"/>
                  <a:pt x="7911703" y="2212108"/>
                </a:cubicBezTo>
                <a:cubicBezTo>
                  <a:pt x="7920384" y="2224262"/>
                  <a:pt x="7919082" y="2231642"/>
                  <a:pt x="7907796" y="2234246"/>
                </a:cubicBezTo>
                <a:cubicBezTo>
                  <a:pt x="7870465" y="2231642"/>
                  <a:pt x="7832700" y="2232076"/>
                  <a:pt x="7794501" y="2235549"/>
                </a:cubicBezTo>
                <a:cubicBezTo>
                  <a:pt x="7791896" y="2235549"/>
                  <a:pt x="7789725" y="2235983"/>
                  <a:pt x="7787989" y="2236851"/>
                </a:cubicBezTo>
                <a:cubicBezTo>
                  <a:pt x="7790593" y="2237719"/>
                  <a:pt x="7792764" y="2239455"/>
                  <a:pt x="7794501" y="2242060"/>
                </a:cubicBezTo>
                <a:cubicBezTo>
                  <a:pt x="7797973" y="2246401"/>
                  <a:pt x="7797539" y="2249873"/>
                  <a:pt x="7793198" y="2252478"/>
                </a:cubicBezTo>
                <a:cubicBezTo>
                  <a:pt x="7785385" y="2257687"/>
                  <a:pt x="7778005" y="2262896"/>
                  <a:pt x="7771060" y="2268105"/>
                </a:cubicBezTo>
                <a:cubicBezTo>
                  <a:pt x="7753697" y="2280259"/>
                  <a:pt x="7736333" y="2291111"/>
                  <a:pt x="7718970" y="2300661"/>
                </a:cubicBezTo>
                <a:cubicBezTo>
                  <a:pt x="7724179" y="2299793"/>
                  <a:pt x="7733729" y="2298491"/>
                  <a:pt x="7747619" y="2296754"/>
                </a:cubicBezTo>
                <a:cubicBezTo>
                  <a:pt x="7775401" y="2293282"/>
                  <a:pt x="7795803" y="2291111"/>
                  <a:pt x="7808825" y="2290243"/>
                </a:cubicBezTo>
                <a:cubicBezTo>
                  <a:pt x="7803616" y="2279825"/>
                  <a:pt x="7798407" y="2269841"/>
                  <a:pt x="7793198" y="2260291"/>
                </a:cubicBezTo>
                <a:cubicBezTo>
                  <a:pt x="7792330" y="2258555"/>
                  <a:pt x="7792330" y="2257253"/>
                  <a:pt x="7793198" y="2256385"/>
                </a:cubicBezTo>
                <a:cubicBezTo>
                  <a:pt x="7794066" y="2255516"/>
                  <a:pt x="7795803" y="2255516"/>
                  <a:pt x="7798407" y="2256385"/>
                </a:cubicBezTo>
                <a:cubicBezTo>
                  <a:pt x="7833133" y="2268539"/>
                  <a:pt x="7856141" y="2282429"/>
                  <a:pt x="7867426" y="2298056"/>
                </a:cubicBezTo>
                <a:cubicBezTo>
                  <a:pt x="7872635" y="2305002"/>
                  <a:pt x="7874805" y="2314118"/>
                  <a:pt x="7873937" y="2325404"/>
                </a:cubicBezTo>
                <a:cubicBezTo>
                  <a:pt x="7873069" y="2336690"/>
                  <a:pt x="7867426" y="2344937"/>
                  <a:pt x="7857009" y="2350146"/>
                </a:cubicBezTo>
                <a:cubicBezTo>
                  <a:pt x="7850063" y="2351014"/>
                  <a:pt x="7840947" y="2343201"/>
                  <a:pt x="7829661" y="2326706"/>
                </a:cubicBezTo>
                <a:cubicBezTo>
                  <a:pt x="7827925" y="2324101"/>
                  <a:pt x="7825755" y="2320195"/>
                  <a:pt x="7823150" y="2314986"/>
                </a:cubicBezTo>
                <a:cubicBezTo>
                  <a:pt x="7819677" y="2309777"/>
                  <a:pt x="7817073" y="2305870"/>
                  <a:pt x="7815337" y="2303265"/>
                </a:cubicBezTo>
                <a:cubicBezTo>
                  <a:pt x="7804919" y="2305870"/>
                  <a:pt x="7788423" y="2311079"/>
                  <a:pt x="7765851" y="2318892"/>
                </a:cubicBezTo>
                <a:cubicBezTo>
                  <a:pt x="7751961" y="2323233"/>
                  <a:pt x="7741543" y="2326706"/>
                  <a:pt x="7734597" y="2329310"/>
                </a:cubicBezTo>
                <a:cubicBezTo>
                  <a:pt x="7732861" y="2330179"/>
                  <a:pt x="7729823" y="2331481"/>
                  <a:pt x="7725481" y="2333217"/>
                </a:cubicBezTo>
                <a:cubicBezTo>
                  <a:pt x="7716800" y="2336690"/>
                  <a:pt x="7710723" y="2339294"/>
                  <a:pt x="7707250" y="2341030"/>
                </a:cubicBezTo>
                <a:cubicBezTo>
                  <a:pt x="7703777" y="2344503"/>
                  <a:pt x="7699871" y="2344937"/>
                  <a:pt x="7695529" y="2342333"/>
                </a:cubicBezTo>
                <a:cubicBezTo>
                  <a:pt x="7685112" y="2334519"/>
                  <a:pt x="7677299" y="2322365"/>
                  <a:pt x="7672089" y="2305870"/>
                </a:cubicBezTo>
                <a:cubicBezTo>
                  <a:pt x="7671221" y="2301529"/>
                  <a:pt x="7673391" y="2298925"/>
                  <a:pt x="7678601" y="2298056"/>
                </a:cubicBezTo>
                <a:cubicBezTo>
                  <a:pt x="7688151" y="2297188"/>
                  <a:pt x="7697700" y="2293282"/>
                  <a:pt x="7707250" y="2286336"/>
                </a:cubicBezTo>
                <a:cubicBezTo>
                  <a:pt x="7724613" y="2269841"/>
                  <a:pt x="7737201" y="2254648"/>
                  <a:pt x="7745015" y="2240758"/>
                </a:cubicBezTo>
                <a:cubicBezTo>
                  <a:pt x="7718970" y="2243362"/>
                  <a:pt x="7692925" y="2247703"/>
                  <a:pt x="7666881" y="2253780"/>
                </a:cubicBezTo>
                <a:cubicBezTo>
                  <a:pt x="7666013" y="2253780"/>
                  <a:pt x="7665144" y="2253780"/>
                  <a:pt x="7664276" y="2253780"/>
                </a:cubicBezTo>
                <a:cubicBezTo>
                  <a:pt x="7659067" y="2254648"/>
                  <a:pt x="7655595" y="2254214"/>
                  <a:pt x="7653858" y="2252478"/>
                </a:cubicBezTo>
                <a:cubicBezTo>
                  <a:pt x="7645177" y="2249873"/>
                  <a:pt x="7637363" y="2242060"/>
                  <a:pt x="7630417" y="2229037"/>
                </a:cubicBezTo>
                <a:cubicBezTo>
                  <a:pt x="7629549" y="2227301"/>
                  <a:pt x="7629115" y="2225999"/>
                  <a:pt x="7629115" y="2225131"/>
                </a:cubicBezTo>
                <a:cubicBezTo>
                  <a:pt x="7629983" y="2224262"/>
                  <a:pt x="7631719" y="2223828"/>
                  <a:pt x="7634324" y="2223828"/>
                </a:cubicBezTo>
                <a:cubicBezTo>
                  <a:pt x="7653423" y="2222960"/>
                  <a:pt x="7672089" y="2221224"/>
                  <a:pt x="7690321" y="2218619"/>
                </a:cubicBezTo>
                <a:cubicBezTo>
                  <a:pt x="7712025" y="2216015"/>
                  <a:pt x="7735031" y="2213844"/>
                  <a:pt x="7759340" y="2212108"/>
                </a:cubicBezTo>
                <a:cubicBezTo>
                  <a:pt x="7758472" y="2206899"/>
                  <a:pt x="7758037" y="2201690"/>
                  <a:pt x="7758037" y="2196481"/>
                </a:cubicBezTo>
                <a:lnTo>
                  <a:pt x="7758037" y="2180854"/>
                </a:lnTo>
                <a:cubicBezTo>
                  <a:pt x="7754565" y="2180854"/>
                  <a:pt x="7749356" y="2180854"/>
                  <a:pt x="7742411" y="2180854"/>
                </a:cubicBezTo>
                <a:cubicBezTo>
                  <a:pt x="7735465" y="2181722"/>
                  <a:pt x="7730256" y="2182157"/>
                  <a:pt x="7726783" y="2182157"/>
                </a:cubicBezTo>
                <a:cubicBezTo>
                  <a:pt x="7720707" y="2182157"/>
                  <a:pt x="7715497" y="2180854"/>
                  <a:pt x="7711157" y="2178250"/>
                </a:cubicBezTo>
                <a:cubicBezTo>
                  <a:pt x="7704211" y="2173041"/>
                  <a:pt x="7699871" y="2166964"/>
                  <a:pt x="7698134" y="2160018"/>
                </a:cubicBezTo>
                <a:cubicBezTo>
                  <a:pt x="7697267" y="2155678"/>
                  <a:pt x="7698569" y="2153507"/>
                  <a:pt x="7702041" y="2153507"/>
                </a:cubicBezTo>
                <a:cubicBezTo>
                  <a:pt x="7710723" y="2153507"/>
                  <a:pt x="7728954" y="2152639"/>
                  <a:pt x="7756735" y="2150903"/>
                </a:cubicBezTo>
                <a:cubicBezTo>
                  <a:pt x="7756735" y="2141353"/>
                  <a:pt x="7756735" y="2131803"/>
                  <a:pt x="7756735" y="2122253"/>
                </a:cubicBezTo>
                <a:cubicBezTo>
                  <a:pt x="7756735" y="2111835"/>
                  <a:pt x="7754131" y="2098813"/>
                  <a:pt x="7748922" y="2083186"/>
                </a:cubicBezTo>
                <a:cubicBezTo>
                  <a:pt x="7747185" y="2077109"/>
                  <a:pt x="7749356" y="2074070"/>
                  <a:pt x="7755433" y="2074070"/>
                </a:cubicBezTo>
                <a:close/>
                <a:moveTo>
                  <a:pt x="5454291" y="2074070"/>
                </a:moveTo>
                <a:cubicBezTo>
                  <a:pt x="5469049" y="2075806"/>
                  <a:pt x="5482072" y="2078845"/>
                  <a:pt x="5493358" y="2083186"/>
                </a:cubicBezTo>
                <a:cubicBezTo>
                  <a:pt x="5510721" y="2090131"/>
                  <a:pt x="5515062" y="2103154"/>
                  <a:pt x="5506380" y="2122253"/>
                </a:cubicBezTo>
                <a:cubicBezTo>
                  <a:pt x="5500303" y="2131803"/>
                  <a:pt x="5492924" y="2132671"/>
                  <a:pt x="5484242" y="2124858"/>
                </a:cubicBezTo>
                <a:cubicBezTo>
                  <a:pt x="5477297" y="2117912"/>
                  <a:pt x="5467747" y="2105758"/>
                  <a:pt x="5455593" y="2088395"/>
                </a:cubicBezTo>
                <a:cubicBezTo>
                  <a:pt x="5452988" y="2084054"/>
                  <a:pt x="5451252" y="2081015"/>
                  <a:pt x="5450383" y="2079279"/>
                </a:cubicBezTo>
                <a:cubicBezTo>
                  <a:pt x="5449515" y="2076675"/>
                  <a:pt x="5449515" y="2075372"/>
                  <a:pt x="5450383" y="2075372"/>
                </a:cubicBezTo>
                <a:cubicBezTo>
                  <a:pt x="5450383" y="2074504"/>
                  <a:pt x="5451686" y="2074070"/>
                  <a:pt x="5454291" y="2074070"/>
                </a:cubicBezTo>
                <a:close/>
                <a:moveTo>
                  <a:pt x="139341" y="2074070"/>
                </a:moveTo>
                <a:cubicBezTo>
                  <a:pt x="154100" y="2075806"/>
                  <a:pt x="167122" y="2078845"/>
                  <a:pt x="178408" y="2083186"/>
                </a:cubicBezTo>
                <a:cubicBezTo>
                  <a:pt x="195771" y="2090131"/>
                  <a:pt x="200112" y="2103154"/>
                  <a:pt x="191431" y="2122253"/>
                </a:cubicBezTo>
                <a:cubicBezTo>
                  <a:pt x="185354" y="2131803"/>
                  <a:pt x="177974" y="2132671"/>
                  <a:pt x="169292" y="2124858"/>
                </a:cubicBezTo>
                <a:cubicBezTo>
                  <a:pt x="162347" y="2117912"/>
                  <a:pt x="152797" y="2105758"/>
                  <a:pt x="140643" y="2088395"/>
                </a:cubicBezTo>
                <a:cubicBezTo>
                  <a:pt x="138039" y="2084054"/>
                  <a:pt x="136302" y="2081015"/>
                  <a:pt x="135434" y="2079279"/>
                </a:cubicBezTo>
                <a:cubicBezTo>
                  <a:pt x="134566" y="2076675"/>
                  <a:pt x="134566" y="2075372"/>
                  <a:pt x="135434" y="2075372"/>
                </a:cubicBezTo>
                <a:cubicBezTo>
                  <a:pt x="135434" y="2074504"/>
                  <a:pt x="136736" y="2074070"/>
                  <a:pt x="139341" y="2074070"/>
                </a:cubicBezTo>
                <a:close/>
                <a:moveTo>
                  <a:pt x="805766" y="2073745"/>
                </a:moveTo>
                <a:cubicBezTo>
                  <a:pt x="806851" y="2073528"/>
                  <a:pt x="808261" y="2073636"/>
                  <a:pt x="809998" y="2074070"/>
                </a:cubicBezTo>
                <a:cubicBezTo>
                  <a:pt x="826493" y="2077543"/>
                  <a:pt x="839515" y="2083620"/>
                  <a:pt x="849065" y="2092302"/>
                </a:cubicBezTo>
                <a:cubicBezTo>
                  <a:pt x="853405" y="2095774"/>
                  <a:pt x="855577" y="2100983"/>
                  <a:pt x="855577" y="2107929"/>
                </a:cubicBezTo>
                <a:cubicBezTo>
                  <a:pt x="853839" y="2129633"/>
                  <a:pt x="854708" y="2149600"/>
                  <a:pt x="858180" y="2167832"/>
                </a:cubicBezTo>
                <a:cubicBezTo>
                  <a:pt x="861653" y="2166964"/>
                  <a:pt x="866862" y="2164793"/>
                  <a:pt x="873807" y="2161321"/>
                </a:cubicBezTo>
                <a:cubicBezTo>
                  <a:pt x="878148" y="2159584"/>
                  <a:pt x="881621" y="2158282"/>
                  <a:pt x="884226" y="2157414"/>
                </a:cubicBezTo>
                <a:cubicBezTo>
                  <a:pt x="891170" y="2153941"/>
                  <a:pt x="898116" y="2153507"/>
                  <a:pt x="905061" y="2156112"/>
                </a:cubicBezTo>
                <a:cubicBezTo>
                  <a:pt x="912875" y="2157848"/>
                  <a:pt x="919386" y="2160887"/>
                  <a:pt x="924595" y="2165227"/>
                </a:cubicBezTo>
                <a:cubicBezTo>
                  <a:pt x="930672" y="2171304"/>
                  <a:pt x="929805" y="2176079"/>
                  <a:pt x="921991" y="2179552"/>
                </a:cubicBezTo>
                <a:cubicBezTo>
                  <a:pt x="901155" y="2184761"/>
                  <a:pt x="881621" y="2189970"/>
                  <a:pt x="863390" y="2195179"/>
                </a:cubicBezTo>
                <a:cubicBezTo>
                  <a:pt x="863390" y="2196047"/>
                  <a:pt x="863824" y="2197349"/>
                  <a:pt x="864692" y="2199086"/>
                </a:cubicBezTo>
                <a:cubicBezTo>
                  <a:pt x="864692" y="2199954"/>
                  <a:pt x="865126" y="2200822"/>
                  <a:pt x="865994" y="2201690"/>
                </a:cubicBezTo>
                <a:cubicBezTo>
                  <a:pt x="876412" y="2239889"/>
                  <a:pt x="896814" y="2270709"/>
                  <a:pt x="927200" y="2294150"/>
                </a:cubicBezTo>
                <a:cubicBezTo>
                  <a:pt x="931540" y="2296754"/>
                  <a:pt x="934145" y="2296320"/>
                  <a:pt x="935014" y="2292847"/>
                </a:cubicBezTo>
                <a:cubicBezTo>
                  <a:pt x="938486" y="2282429"/>
                  <a:pt x="942393" y="2271577"/>
                  <a:pt x="946733" y="2260291"/>
                </a:cubicBezTo>
                <a:cubicBezTo>
                  <a:pt x="948470" y="2255082"/>
                  <a:pt x="950206" y="2252044"/>
                  <a:pt x="951942" y="2251176"/>
                </a:cubicBezTo>
                <a:cubicBezTo>
                  <a:pt x="953679" y="2251176"/>
                  <a:pt x="954547" y="2253346"/>
                  <a:pt x="954547" y="2257687"/>
                </a:cubicBezTo>
                <a:cubicBezTo>
                  <a:pt x="956284" y="2279391"/>
                  <a:pt x="960624" y="2301095"/>
                  <a:pt x="967570" y="2322799"/>
                </a:cubicBezTo>
                <a:cubicBezTo>
                  <a:pt x="970174" y="2336690"/>
                  <a:pt x="966267" y="2345371"/>
                  <a:pt x="955849" y="2348844"/>
                </a:cubicBezTo>
                <a:cubicBezTo>
                  <a:pt x="946299" y="2350580"/>
                  <a:pt x="935014" y="2346674"/>
                  <a:pt x="921991" y="2337124"/>
                </a:cubicBezTo>
                <a:cubicBezTo>
                  <a:pt x="878582" y="2306738"/>
                  <a:pt x="849933" y="2266368"/>
                  <a:pt x="836043" y="2216015"/>
                </a:cubicBezTo>
                <a:lnTo>
                  <a:pt x="834740" y="2208202"/>
                </a:lnTo>
                <a:lnTo>
                  <a:pt x="833438" y="2205597"/>
                </a:lnTo>
                <a:cubicBezTo>
                  <a:pt x="831702" y="2206465"/>
                  <a:pt x="829097" y="2207767"/>
                  <a:pt x="825624" y="2209504"/>
                </a:cubicBezTo>
                <a:cubicBezTo>
                  <a:pt x="822152" y="2211240"/>
                  <a:pt x="816509" y="2213410"/>
                  <a:pt x="808695" y="2216015"/>
                </a:cubicBezTo>
                <a:cubicBezTo>
                  <a:pt x="805223" y="2218619"/>
                  <a:pt x="801316" y="2218619"/>
                  <a:pt x="796976" y="2216015"/>
                </a:cubicBezTo>
                <a:cubicBezTo>
                  <a:pt x="793502" y="2214279"/>
                  <a:pt x="787859" y="2210806"/>
                  <a:pt x="780046" y="2205597"/>
                </a:cubicBezTo>
                <a:cubicBezTo>
                  <a:pt x="779178" y="2204729"/>
                  <a:pt x="778744" y="2204295"/>
                  <a:pt x="778744" y="2204295"/>
                </a:cubicBezTo>
                <a:cubicBezTo>
                  <a:pt x="774402" y="2199086"/>
                  <a:pt x="774837" y="2195613"/>
                  <a:pt x="780046" y="2193877"/>
                </a:cubicBezTo>
                <a:cubicBezTo>
                  <a:pt x="783519" y="2193009"/>
                  <a:pt x="789596" y="2191272"/>
                  <a:pt x="798277" y="2188668"/>
                </a:cubicBezTo>
                <a:cubicBezTo>
                  <a:pt x="811300" y="2184327"/>
                  <a:pt x="821284" y="2181288"/>
                  <a:pt x="828229" y="2179552"/>
                </a:cubicBezTo>
                <a:cubicBezTo>
                  <a:pt x="825624" y="2170002"/>
                  <a:pt x="823020" y="2156112"/>
                  <a:pt x="820415" y="2137880"/>
                </a:cubicBezTo>
                <a:cubicBezTo>
                  <a:pt x="819547" y="2130935"/>
                  <a:pt x="818679" y="2126160"/>
                  <a:pt x="817811" y="2123556"/>
                </a:cubicBezTo>
                <a:cubicBezTo>
                  <a:pt x="816075" y="2104456"/>
                  <a:pt x="811300" y="2090565"/>
                  <a:pt x="803486" y="2081884"/>
                </a:cubicBezTo>
                <a:cubicBezTo>
                  <a:pt x="802619" y="2079279"/>
                  <a:pt x="802619" y="2077109"/>
                  <a:pt x="803486" y="2075372"/>
                </a:cubicBezTo>
                <a:cubicBezTo>
                  <a:pt x="803921" y="2074504"/>
                  <a:pt x="804680" y="2073962"/>
                  <a:pt x="805766" y="2073745"/>
                </a:cubicBezTo>
                <a:close/>
                <a:moveTo>
                  <a:pt x="4818143" y="2072442"/>
                </a:moveTo>
                <a:cubicBezTo>
                  <a:pt x="4819446" y="2072225"/>
                  <a:pt x="4820965" y="2072334"/>
                  <a:pt x="4822701" y="2072768"/>
                </a:cubicBezTo>
                <a:cubicBezTo>
                  <a:pt x="4840064" y="2077977"/>
                  <a:pt x="4851784" y="2085356"/>
                  <a:pt x="4857862" y="2094906"/>
                </a:cubicBezTo>
                <a:cubicBezTo>
                  <a:pt x="4860466" y="2097511"/>
                  <a:pt x="4860900" y="2102285"/>
                  <a:pt x="4859164" y="2109231"/>
                </a:cubicBezTo>
                <a:cubicBezTo>
                  <a:pt x="4858296" y="2111835"/>
                  <a:pt x="4856993" y="2115308"/>
                  <a:pt x="4855257" y="2119649"/>
                </a:cubicBezTo>
                <a:cubicBezTo>
                  <a:pt x="4856125" y="2119649"/>
                  <a:pt x="4857428" y="2119215"/>
                  <a:pt x="4859164" y="2118347"/>
                </a:cubicBezTo>
                <a:cubicBezTo>
                  <a:pt x="4861769" y="2117478"/>
                  <a:pt x="4864373" y="2117044"/>
                  <a:pt x="4866978" y="2117044"/>
                </a:cubicBezTo>
                <a:cubicBezTo>
                  <a:pt x="4879132" y="2114440"/>
                  <a:pt x="4888682" y="2117044"/>
                  <a:pt x="4895626" y="2124858"/>
                </a:cubicBezTo>
                <a:cubicBezTo>
                  <a:pt x="4899967" y="2131803"/>
                  <a:pt x="4898665" y="2137012"/>
                  <a:pt x="4891720" y="2140485"/>
                </a:cubicBezTo>
                <a:cubicBezTo>
                  <a:pt x="4886511" y="2142221"/>
                  <a:pt x="4876093" y="2144391"/>
                  <a:pt x="4860466" y="2146996"/>
                </a:cubicBezTo>
                <a:cubicBezTo>
                  <a:pt x="4856993" y="2147864"/>
                  <a:pt x="4854389" y="2148298"/>
                  <a:pt x="4852653" y="2148298"/>
                </a:cubicBezTo>
                <a:cubicBezTo>
                  <a:pt x="4852653" y="2150034"/>
                  <a:pt x="4852653" y="2152639"/>
                  <a:pt x="4852653" y="2156112"/>
                </a:cubicBezTo>
                <a:cubicBezTo>
                  <a:pt x="4851784" y="2159584"/>
                  <a:pt x="4851351" y="2162189"/>
                  <a:pt x="4851351" y="2163925"/>
                </a:cubicBezTo>
                <a:cubicBezTo>
                  <a:pt x="4853087" y="2163925"/>
                  <a:pt x="4854389" y="2163925"/>
                  <a:pt x="4855257" y="2163925"/>
                </a:cubicBezTo>
                <a:cubicBezTo>
                  <a:pt x="4862202" y="2163057"/>
                  <a:pt x="4870450" y="2161321"/>
                  <a:pt x="4880000" y="2158716"/>
                </a:cubicBezTo>
                <a:cubicBezTo>
                  <a:pt x="4884341" y="2157848"/>
                  <a:pt x="4887379" y="2156980"/>
                  <a:pt x="4889116" y="2156112"/>
                </a:cubicBezTo>
                <a:cubicBezTo>
                  <a:pt x="4896929" y="2154375"/>
                  <a:pt x="4902572" y="2154809"/>
                  <a:pt x="4906045" y="2157414"/>
                </a:cubicBezTo>
                <a:cubicBezTo>
                  <a:pt x="4915594" y="2163491"/>
                  <a:pt x="4922540" y="2170436"/>
                  <a:pt x="4926881" y="2178250"/>
                </a:cubicBezTo>
                <a:cubicBezTo>
                  <a:pt x="4930353" y="2186063"/>
                  <a:pt x="4929485" y="2190404"/>
                  <a:pt x="4924276" y="2191272"/>
                </a:cubicBezTo>
                <a:cubicBezTo>
                  <a:pt x="4912122" y="2193009"/>
                  <a:pt x="4892588" y="2201256"/>
                  <a:pt x="4865675" y="2216015"/>
                </a:cubicBezTo>
                <a:cubicBezTo>
                  <a:pt x="4864807" y="2216015"/>
                  <a:pt x="4864373" y="2216883"/>
                  <a:pt x="4864373" y="2218619"/>
                </a:cubicBezTo>
                <a:cubicBezTo>
                  <a:pt x="4862637" y="2220356"/>
                  <a:pt x="4861769" y="2225131"/>
                  <a:pt x="4861769" y="2232944"/>
                </a:cubicBezTo>
                <a:cubicBezTo>
                  <a:pt x="4860900" y="2236417"/>
                  <a:pt x="4860466" y="2239021"/>
                  <a:pt x="4860466" y="2240758"/>
                </a:cubicBezTo>
                <a:cubicBezTo>
                  <a:pt x="4860466" y="2241626"/>
                  <a:pt x="4860466" y="2243796"/>
                  <a:pt x="4860466" y="2247269"/>
                </a:cubicBezTo>
                <a:cubicBezTo>
                  <a:pt x="4859598" y="2249873"/>
                  <a:pt x="4859164" y="2252044"/>
                  <a:pt x="4859164" y="2253780"/>
                </a:cubicBezTo>
                <a:cubicBezTo>
                  <a:pt x="4875659" y="2251176"/>
                  <a:pt x="4885643" y="2248571"/>
                  <a:pt x="4889116" y="2245967"/>
                </a:cubicBezTo>
                <a:cubicBezTo>
                  <a:pt x="4894324" y="2241626"/>
                  <a:pt x="4900835" y="2241626"/>
                  <a:pt x="4908650" y="2245967"/>
                </a:cubicBezTo>
                <a:cubicBezTo>
                  <a:pt x="4918199" y="2248571"/>
                  <a:pt x="4925144" y="2254214"/>
                  <a:pt x="4929485" y="2262896"/>
                </a:cubicBezTo>
                <a:cubicBezTo>
                  <a:pt x="4930353" y="2268973"/>
                  <a:pt x="4927749" y="2272446"/>
                  <a:pt x="4921671" y="2273314"/>
                </a:cubicBezTo>
                <a:cubicBezTo>
                  <a:pt x="4908650" y="2272446"/>
                  <a:pt x="4885643" y="2273748"/>
                  <a:pt x="4852653" y="2277220"/>
                </a:cubicBezTo>
                <a:cubicBezTo>
                  <a:pt x="4852653" y="2279825"/>
                  <a:pt x="4851784" y="2282429"/>
                  <a:pt x="4850048" y="2285034"/>
                </a:cubicBezTo>
                <a:cubicBezTo>
                  <a:pt x="4863939" y="2287638"/>
                  <a:pt x="4878264" y="2292413"/>
                  <a:pt x="4893022" y="2299359"/>
                </a:cubicBezTo>
                <a:cubicBezTo>
                  <a:pt x="4908650" y="2308909"/>
                  <a:pt x="4912990" y="2323667"/>
                  <a:pt x="4906045" y="2343635"/>
                </a:cubicBezTo>
                <a:cubicBezTo>
                  <a:pt x="4901704" y="2349712"/>
                  <a:pt x="4895626" y="2350580"/>
                  <a:pt x="4887814" y="2346239"/>
                </a:cubicBezTo>
                <a:cubicBezTo>
                  <a:pt x="4880000" y="2341030"/>
                  <a:pt x="4867411" y="2326272"/>
                  <a:pt x="4850048" y="2301963"/>
                </a:cubicBezTo>
                <a:cubicBezTo>
                  <a:pt x="4847444" y="2299359"/>
                  <a:pt x="4845707" y="2297188"/>
                  <a:pt x="4844839" y="2295452"/>
                </a:cubicBezTo>
                <a:cubicBezTo>
                  <a:pt x="4842235" y="2299793"/>
                  <a:pt x="4838762" y="2304568"/>
                  <a:pt x="4834421" y="2309777"/>
                </a:cubicBezTo>
                <a:cubicBezTo>
                  <a:pt x="4817926" y="2329745"/>
                  <a:pt x="4789711" y="2343201"/>
                  <a:pt x="4749775" y="2350146"/>
                </a:cubicBezTo>
                <a:cubicBezTo>
                  <a:pt x="4746302" y="2351014"/>
                  <a:pt x="4744566" y="2350580"/>
                  <a:pt x="4744566" y="2348844"/>
                </a:cubicBezTo>
                <a:cubicBezTo>
                  <a:pt x="4743698" y="2347108"/>
                  <a:pt x="4744566" y="2345371"/>
                  <a:pt x="4747171" y="2343635"/>
                </a:cubicBezTo>
                <a:cubicBezTo>
                  <a:pt x="4781897" y="2325404"/>
                  <a:pt x="4804904" y="2304568"/>
                  <a:pt x="4816190" y="2281127"/>
                </a:cubicBezTo>
                <a:cubicBezTo>
                  <a:pt x="4811849" y="2281995"/>
                  <a:pt x="4805772" y="2283298"/>
                  <a:pt x="4797959" y="2285034"/>
                </a:cubicBezTo>
                <a:cubicBezTo>
                  <a:pt x="4792750" y="2285902"/>
                  <a:pt x="4789277" y="2286336"/>
                  <a:pt x="4787541" y="2286336"/>
                </a:cubicBezTo>
                <a:cubicBezTo>
                  <a:pt x="4784068" y="2288073"/>
                  <a:pt x="4780161" y="2287638"/>
                  <a:pt x="4775820" y="2285034"/>
                </a:cubicBezTo>
                <a:cubicBezTo>
                  <a:pt x="4774084" y="2284166"/>
                  <a:pt x="4771479" y="2281561"/>
                  <a:pt x="4768007" y="2277220"/>
                </a:cubicBezTo>
                <a:cubicBezTo>
                  <a:pt x="4765402" y="2274616"/>
                  <a:pt x="4763666" y="2272880"/>
                  <a:pt x="4762798" y="2272012"/>
                </a:cubicBezTo>
                <a:cubicBezTo>
                  <a:pt x="4761061" y="2267671"/>
                  <a:pt x="4762364" y="2265066"/>
                  <a:pt x="4766704" y="2264198"/>
                </a:cubicBezTo>
                <a:cubicBezTo>
                  <a:pt x="4777991" y="2264198"/>
                  <a:pt x="4787106" y="2263764"/>
                  <a:pt x="4794052" y="2262896"/>
                </a:cubicBezTo>
                <a:cubicBezTo>
                  <a:pt x="4794052" y="2262028"/>
                  <a:pt x="4793618" y="2261594"/>
                  <a:pt x="4792750" y="2261594"/>
                </a:cubicBezTo>
                <a:cubicBezTo>
                  <a:pt x="4782332" y="2248571"/>
                  <a:pt x="4774952" y="2238153"/>
                  <a:pt x="4770611" y="2230340"/>
                </a:cubicBezTo>
                <a:cubicBezTo>
                  <a:pt x="4769743" y="2227735"/>
                  <a:pt x="4770611" y="2226433"/>
                  <a:pt x="4773216" y="2226433"/>
                </a:cubicBezTo>
                <a:cubicBezTo>
                  <a:pt x="4784502" y="2227301"/>
                  <a:pt x="4793183" y="2229037"/>
                  <a:pt x="4799261" y="2231642"/>
                </a:cubicBezTo>
                <a:cubicBezTo>
                  <a:pt x="4810547" y="2235115"/>
                  <a:pt x="4814888" y="2243362"/>
                  <a:pt x="4812283" y="2256385"/>
                </a:cubicBezTo>
                <a:cubicBezTo>
                  <a:pt x="4812283" y="2256385"/>
                  <a:pt x="4811849" y="2257253"/>
                  <a:pt x="4810981" y="2258989"/>
                </a:cubicBezTo>
                <a:cubicBezTo>
                  <a:pt x="4810981" y="2259857"/>
                  <a:pt x="4810547" y="2260291"/>
                  <a:pt x="4809679" y="2260291"/>
                </a:cubicBezTo>
                <a:cubicBezTo>
                  <a:pt x="4810547" y="2260291"/>
                  <a:pt x="4810981" y="2260291"/>
                  <a:pt x="4810981" y="2260291"/>
                </a:cubicBezTo>
                <a:cubicBezTo>
                  <a:pt x="4816190" y="2260291"/>
                  <a:pt x="4820530" y="2259423"/>
                  <a:pt x="4824004" y="2257687"/>
                </a:cubicBezTo>
                <a:cubicBezTo>
                  <a:pt x="4824871" y="2255082"/>
                  <a:pt x="4825739" y="2249873"/>
                  <a:pt x="4826608" y="2242060"/>
                </a:cubicBezTo>
                <a:cubicBezTo>
                  <a:pt x="4827476" y="2238587"/>
                  <a:pt x="4827910" y="2235983"/>
                  <a:pt x="4827910" y="2234246"/>
                </a:cubicBezTo>
                <a:cubicBezTo>
                  <a:pt x="4829646" y="2215147"/>
                  <a:pt x="4827910" y="2201690"/>
                  <a:pt x="4822701" y="2193877"/>
                </a:cubicBezTo>
                <a:cubicBezTo>
                  <a:pt x="4822701" y="2193009"/>
                  <a:pt x="4822701" y="2192140"/>
                  <a:pt x="4822701" y="2191272"/>
                </a:cubicBezTo>
                <a:cubicBezTo>
                  <a:pt x="4819228" y="2191272"/>
                  <a:pt x="4814454" y="2192140"/>
                  <a:pt x="4808376" y="2193877"/>
                </a:cubicBezTo>
                <a:cubicBezTo>
                  <a:pt x="4799695" y="2194745"/>
                  <a:pt x="4793183" y="2195613"/>
                  <a:pt x="4788843" y="2196481"/>
                </a:cubicBezTo>
                <a:cubicBezTo>
                  <a:pt x="4787974" y="2196481"/>
                  <a:pt x="4786672" y="2196481"/>
                  <a:pt x="4784936" y="2196481"/>
                </a:cubicBezTo>
                <a:cubicBezTo>
                  <a:pt x="4781463" y="2197349"/>
                  <a:pt x="4779293" y="2196915"/>
                  <a:pt x="4778424" y="2195179"/>
                </a:cubicBezTo>
                <a:cubicBezTo>
                  <a:pt x="4777556" y="2193443"/>
                  <a:pt x="4775820" y="2191272"/>
                  <a:pt x="4773216" y="2188668"/>
                </a:cubicBezTo>
                <a:cubicBezTo>
                  <a:pt x="4769743" y="2185195"/>
                  <a:pt x="4767573" y="2182591"/>
                  <a:pt x="4766704" y="2180854"/>
                </a:cubicBezTo>
                <a:cubicBezTo>
                  <a:pt x="4764968" y="2181722"/>
                  <a:pt x="4762364" y="2184327"/>
                  <a:pt x="4758891" y="2188668"/>
                </a:cubicBezTo>
                <a:cubicBezTo>
                  <a:pt x="4755418" y="2192140"/>
                  <a:pt x="4752814" y="2194745"/>
                  <a:pt x="4751077" y="2196481"/>
                </a:cubicBezTo>
                <a:cubicBezTo>
                  <a:pt x="4750209" y="2197349"/>
                  <a:pt x="4748907" y="2198652"/>
                  <a:pt x="4747171" y="2200388"/>
                </a:cubicBezTo>
                <a:cubicBezTo>
                  <a:pt x="4738489" y="2208202"/>
                  <a:pt x="4729373" y="2216449"/>
                  <a:pt x="4719824" y="2225131"/>
                </a:cubicBezTo>
                <a:cubicBezTo>
                  <a:pt x="4737187" y="2222526"/>
                  <a:pt x="4753682" y="2220790"/>
                  <a:pt x="4769309" y="2219922"/>
                </a:cubicBezTo>
                <a:cubicBezTo>
                  <a:pt x="4772782" y="2219053"/>
                  <a:pt x="4774952" y="2219488"/>
                  <a:pt x="4775820" y="2221224"/>
                </a:cubicBezTo>
                <a:cubicBezTo>
                  <a:pt x="4774952" y="2222092"/>
                  <a:pt x="4772782" y="2223828"/>
                  <a:pt x="4769309" y="2226433"/>
                </a:cubicBezTo>
                <a:cubicBezTo>
                  <a:pt x="4764100" y="2229906"/>
                  <a:pt x="4754984" y="2235115"/>
                  <a:pt x="4741962" y="2242060"/>
                </a:cubicBezTo>
                <a:cubicBezTo>
                  <a:pt x="4737621" y="2244664"/>
                  <a:pt x="4735017" y="2246401"/>
                  <a:pt x="4734148" y="2247269"/>
                </a:cubicBezTo>
                <a:cubicBezTo>
                  <a:pt x="4731544" y="2249005"/>
                  <a:pt x="4727637" y="2251610"/>
                  <a:pt x="4722428" y="2255082"/>
                </a:cubicBezTo>
                <a:cubicBezTo>
                  <a:pt x="4715483" y="2259423"/>
                  <a:pt x="4710274" y="2262462"/>
                  <a:pt x="4706801" y="2264198"/>
                </a:cubicBezTo>
                <a:cubicBezTo>
                  <a:pt x="4701592" y="2266803"/>
                  <a:pt x="4697251" y="2266368"/>
                  <a:pt x="4693779" y="2262896"/>
                </a:cubicBezTo>
                <a:cubicBezTo>
                  <a:pt x="4688570" y="2258555"/>
                  <a:pt x="4684229" y="2251176"/>
                  <a:pt x="4680756" y="2240758"/>
                </a:cubicBezTo>
                <a:cubicBezTo>
                  <a:pt x="4679888" y="2237285"/>
                  <a:pt x="4681190" y="2234680"/>
                  <a:pt x="4684663" y="2232944"/>
                </a:cubicBezTo>
                <a:cubicBezTo>
                  <a:pt x="4689872" y="2230340"/>
                  <a:pt x="4697251" y="2222960"/>
                  <a:pt x="4706801" y="2210806"/>
                </a:cubicBezTo>
                <a:cubicBezTo>
                  <a:pt x="4711142" y="2205597"/>
                  <a:pt x="4714615" y="2200822"/>
                  <a:pt x="4717219" y="2196481"/>
                </a:cubicBezTo>
                <a:cubicBezTo>
                  <a:pt x="4705065" y="2199086"/>
                  <a:pt x="4696817" y="2201690"/>
                  <a:pt x="4692476" y="2204295"/>
                </a:cubicBezTo>
                <a:cubicBezTo>
                  <a:pt x="4689004" y="2207767"/>
                  <a:pt x="4685531" y="2207767"/>
                  <a:pt x="4682058" y="2204295"/>
                </a:cubicBezTo>
                <a:cubicBezTo>
                  <a:pt x="4681190" y="2203427"/>
                  <a:pt x="4680322" y="2201690"/>
                  <a:pt x="4679454" y="2199086"/>
                </a:cubicBezTo>
                <a:cubicBezTo>
                  <a:pt x="4675113" y="2193009"/>
                  <a:pt x="4672509" y="2188234"/>
                  <a:pt x="4671640" y="2184761"/>
                </a:cubicBezTo>
                <a:cubicBezTo>
                  <a:pt x="4670772" y="2179552"/>
                  <a:pt x="4671640" y="2176948"/>
                  <a:pt x="4674245" y="2176948"/>
                </a:cubicBezTo>
                <a:cubicBezTo>
                  <a:pt x="4682927" y="2174343"/>
                  <a:pt x="4689872" y="2169568"/>
                  <a:pt x="4695081" y="2162623"/>
                </a:cubicBezTo>
                <a:cubicBezTo>
                  <a:pt x="4700290" y="2153941"/>
                  <a:pt x="4704631" y="2143523"/>
                  <a:pt x="4708103" y="2131369"/>
                </a:cubicBezTo>
                <a:cubicBezTo>
                  <a:pt x="4715917" y="2111401"/>
                  <a:pt x="4718521" y="2099247"/>
                  <a:pt x="4715917" y="2094906"/>
                </a:cubicBezTo>
                <a:cubicBezTo>
                  <a:pt x="4715049" y="2087093"/>
                  <a:pt x="4718087" y="2083620"/>
                  <a:pt x="4725033" y="2084488"/>
                </a:cubicBezTo>
                <a:cubicBezTo>
                  <a:pt x="4733714" y="2087961"/>
                  <a:pt x="4742396" y="2094472"/>
                  <a:pt x="4751077" y="2104022"/>
                </a:cubicBezTo>
                <a:cubicBezTo>
                  <a:pt x="4756286" y="2109231"/>
                  <a:pt x="4756720" y="2113572"/>
                  <a:pt x="4752380" y="2117044"/>
                </a:cubicBezTo>
                <a:cubicBezTo>
                  <a:pt x="4750643" y="2118781"/>
                  <a:pt x="4747605" y="2122687"/>
                  <a:pt x="4743264" y="2128765"/>
                </a:cubicBezTo>
                <a:cubicBezTo>
                  <a:pt x="4738055" y="2137446"/>
                  <a:pt x="4733714" y="2143957"/>
                  <a:pt x="4730242" y="2148298"/>
                </a:cubicBezTo>
                <a:cubicBezTo>
                  <a:pt x="4729373" y="2149166"/>
                  <a:pt x="4728071" y="2150903"/>
                  <a:pt x="4726335" y="2153507"/>
                </a:cubicBezTo>
                <a:cubicBezTo>
                  <a:pt x="4720258" y="2161321"/>
                  <a:pt x="4714615" y="2167832"/>
                  <a:pt x="4709406" y="2173041"/>
                </a:cubicBezTo>
                <a:cubicBezTo>
                  <a:pt x="4715483" y="2173041"/>
                  <a:pt x="4722428" y="2172607"/>
                  <a:pt x="4730242" y="2171739"/>
                </a:cubicBezTo>
                <a:cubicBezTo>
                  <a:pt x="4738923" y="2155243"/>
                  <a:pt x="4742830" y="2144391"/>
                  <a:pt x="4741962" y="2139182"/>
                </a:cubicBezTo>
                <a:cubicBezTo>
                  <a:pt x="4741962" y="2135710"/>
                  <a:pt x="4742396" y="2133973"/>
                  <a:pt x="4743264" y="2133973"/>
                </a:cubicBezTo>
                <a:cubicBezTo>
                  <a:pt x="4745000" y="2133105"/>
                  <a:pt x="4747171" y="2133105"/>
                  <a:pt x="4749775" y="2133973"/>
                </a:cubicBezTo>
                <a:cubicBezTo>
                  <a:pt x="4759325" y="2137446"/>
                  <a:pt x="4767138" y="2145260"/>
                  <a:pt x="4773216" y="2157414"/>
                </a:cubicBezTo>
                <a:cubicBezTo>
                  <a:pt x="4776688" y="2163491"/>
                  <a:pt x="4776254" y="2169134"/>
                  <a:pt x="4771914" y="2174343"/>
                </a:cubicBezTo>
                <a:cubicBezTo>
                  <a:pt x="4779727" y="2174343"/>
                  <a:pt x="4791447" y="2173475"/>
                  <a:pt x="4807074" y="2171739"/>
                </a:cubicBezTo>
                <a:cubicBezTo>
                  <a:pt x="4808810" y="2171739"/>
                  <a:pt x="4811415" y="2171304"/>
                  <a:pt x="4814888" y="2170436"/>
                </a:cubicBezTo>
                <a:cubicBezTo>
                  <a:pt x="4817492" y="2170436"/>
                  <a:pt x="4819663" y="2170002"/>
                  <a:pt x="4821399" y="2169134"/>
                </a:cubicBezTo>
                <a:lnTo>
                  <a:pt x="4821399" y="2153507"/>
                </a:lnTo>
                <a:cubicBezTo>
                  <a:pt x="4819663" y="2153507"/>
                  <a:pt x="4817058" y="2153941"/>
                  <a:pt x="4813586" y="2154809"/>
                </a:cubicBezTo>
                <a:cubicBezTo>
                  <a:pt x="4809245" y="2154809"/>
                  <a:pt x="4806206" y="2155243"/>
                  <a:pt x="4804470" y="2156112"/>
                </a:cubicBezTo>
                <a:cubicBezTo>
                  <a:pt x="4800997" y="2156112"/>
                  <a:pt x="4797524" y="2155243"/>
                  <a:pt x="4794052" y="2153507"/>
                </a:cubicBezTo>
                <a:cubicBezTo>
                  <a:pt x="4792315" y="2152639"/>
                  <a:pt x="4789277" y="2149600"/>
                  <a:pt x="4784936" y="2144391"/>
                </a:cubicBezTo>
                <a:cubicBezTo>
                  <a:pt x="4784068" y="2143523"/>
                  <a:pt x="4783200" y="2142655"/>
                  <a:pt x="4782332" y="2141787"/>
                </a:cubicBezTo>
                <a:cubicBezTo>
                  <a:pt x="4779727" y="2137446"/>
                  <a:pt x="4781463" y="2134407"/>
                  <a:pt x="4787541" y="2132671"/>
                </a:cubicBezTo>
                <a:cubicBezTo>
                  <a:pt x="4792750" y="2132671"/>
                  <a:pt x="4799695" y="2131803"/>
                  <a:pt x="4808376" y="2130067"/>
                </a:cubicBezTo>
                <a:cubicBezTo>
                  <a:pt x="4813586" y="2129198"/>
                  <a:pt x="4817492" y="2128765"/>
                  <a:pt x="4820097" y="2128765"/>
                </a:cubicBezTo>
                <a:cubicBezTo>
                  <a:pt x="4820097" y="2110533"/>
                  <a:pt x="4817926" y="2094906"/>
                  <a:pt x="4813586" y="2081884"/>
                </a:cubicBezTo>
                <a:cubicBezTo>
                  <a:pt x="4812717" y="2078411"/>
                  <a:pt x="4813151" y="2075806"/>
                  <a:pt x="4814888" y="2074070"/>
                </a:cubicBezTo>
                <a:cubicBezTo>
                  <a:pt x="4815756" y="2073202"/>
                  <a:pt x="4816841" y="2072659"/>
                  <a:pt x="4818143" y="2072442"/>
                </a:cubicBezTo>
                <a:close/>
                <a:moveTo>
                  <a:pt x="4182080" y="2069187"/>
                </a:moveTo>
                <a:cubicBezTo>
                  <a:pt x="4184901" y="2069404"/>
                  <a:pt x="4187180" y="2070163"/>
                  <a:pt x="4188916" y="2071466"/>
                </a:cubicBezTo>
                <a:cubicBezTo>
                  <a:pt x="4199334" y="2076675"/>
                  <a:pt x="4206714" y="2083620"/>
                  <a:pt x="4211055" y="2092302"/>
                </a:cubicBezTo>
                <a:cubicBezTo>
                  <a:pt x="4214527" y="2098379"/>
                  <a:pt x="4214527" y="2104022"/>
                  <a:pt x="4211055" y="2109231"/>
                </a:cubicBezTo>
                <a:cubicBezTo>
                  <a:pt x="4211055" y="2110099"/>
                  <a:pt x="4209752" y="2113138"/>
                  <a:pt x="4207148" y="2118347"/>
                </a:cubicBezTo>
                <a:cubicBezTo>
                  <a:pt x="4205412" y="2123556"/>
                  <a:pt x="4204109" y="2126594"/>
                  <a:pt x="4203241" y="2127462"/>
                </a:cubicBezTo>
                <a:cubicBezTo>
                  <a:pt x="4200637" y="2137012"/>
                  <a:pt x="4198032" y="2146996"/>
                  <a:pt x="4195428" y="2157414"/>
                </a:cubicBezTo>
                <a:cubicBezTo>
                  <a:pt x="4192823" y="2166964"/>
                  <a:pt x="4187180" y="2174777"/>
                  <a:pt x="4178498" y="2180854"/>
                </a:cubicBezTo>
                <a:cubicBezTo>
                  <a:pt x="4172421" y="2184327"/>
                  <a:pt x="4167646" y="2183025"/>
                  <a:pt x="4164174" y="2176948"/>
                </a:cubicBezTo>
                <a:cubicBezTo>
                  <a:pt x="4163305" y="2174343"/>
                  <a:pt x="4162003" y="2171739"/>
                  <a:pt x="4160267" y="2169134"/>
                </a:cubicBezTo>
                <a:cubicBezTo>
                  <a:pt x="4148113" y="2169134"/>
                  <a:pt x="4136827" y="2170002"/>
                  <a:pt x="4126409" y="2171739"/>
                </a:cubicBezTo>
                <a:cubicBezTo>
                  <a:pt x="4125540" y="2171739"/>
                  <a:pt x="4124238" y="2171739"/>
                  <a:pt x="4122502" y="2171739"/>
                </a:cubicBezTo>
                <a:cubicBezTo>
                  <a:pt x="4122502" y="2173475"/>
                  <a:pt x="4122068" y="2175211"/>
                  <a:pt x="4121200" y="2176948"/>
                </a:cubicBezTo>
                <a:cubicBezTo>
                  <a:pt x="4121200" y="2178684"/>
                  <a:pt x="4121200" y="2179552"/>
                  <a:pt x="4121200" y="2179552"/>
                </a:cubicBezTo>
                <a:cubicBezTo>
                  <a:pt x="4117727" y="2184761"/>
                  <a:pt x="4113386" y="2186063"/>
                  <a:pt x="4108177" y="2183459"/>
                </a:cubicBezTo>
                <a:cubicBezTo>
                  <a:pt x="4108177" y="2183459"/>
                  <a:pt x="4107309" y="2183025"/>
                  <a:pt x="4105573" y="2182157"/>
                </a:cubicBezTo>
                <a:cubicBezTo>
                  <a:pt x="4104704" y="2182157"/>
                  <a:pt x="4102534" y="2180854"/>
                  <a:pt x="4099061" y="2178250"/>
                </a:cubicBezTo>
                <a:cubicBezTo>
                  <a:pt x="4097325" y="2175645"/>
                  <a:pt x="4095589" y="2166530"/>
                  <a:pt x="4093852" y="2150903"/>
                </a:cubicBezTo>
                <a:cubicBezTo>
                  <a:pt x="4092984" y="2140485"/>
                  <a:pt x="4090380" y="2127028"/>
                  <a:pt x="4086039" y="2110533"/>
                </a:cubicBezTo>
                <a:cubicBezTo>
                  <a:pt x="4084303" y="2103588"/>
                  <a:pt x="4082132" y="2097511"/>
                  <a:pt x="4079528" y="2092302"/>
                </a:cubicBezTo>
                <a:cubicBezTo>
                  <a:pt x="4078660" y="2091433"/>
                  <a:pt x="4078225" y="2090999"/>
                  <a:pt x="4078225" y="2090999"/>
                </a:cubicBezTo>
                <a:cubicBezTo>
                  <a:pt x="4077357" y="2088395"/>
                  <a:pt x="4077357" y="2086224"/>
                  <a:pt x="4078225" y="2084488"/>
                </a:cubicBezTo>
                <a:cubicBezTo>
                  <a:pt x="4078225" y="2083620"/>
                  <a:pt x="4078225" y="2082752"/>
                  <a:pt x="4078225" y="2081884"/>
                </a:cubicBezTo>
                <a:cubicBezTo>
                  <a:pt x="4079962" y="2079279"/>
                  <a:pt x="4083000" y="2077977"/>
                  <a:pt x="4087341" y="2077977"/>
                </a:cubicBezTo>
                <a:cubicBezTo>
                  <a:pt x="4089077" y="2077977"/>
                  <a:pt x="4091682" y="2078411"/>
                  <a:pt x="4095155" y="2079279"/>
                </a:cubicBezTo>
                <a:cubicBezTo>
                  <a:pt x="4096891" y="2080147"/>
                  <a:pt x="4098193" y="2080581"/>
                  <a:pt x="4099061" y="2080581"/>
                </a:cubicBezTo>
                <a:cubicBezTo>
                  <a:pt x="4099930" y="2080581"/>
                  <a:pt x="4100798" y="2081015"/>
                  <a:pt x="4101666" y="2081884"/>
                </a:cubicBezTo>
                <a:cubicBezTo>
                  <a:pt x="4103402" y="2081884"/>
                  <a:pt x="4104270" y="2082318"/>
                  <a:pt x="4104270" y="2083186"/>
                </a:cubicBezTo>
                <a:cubicBezTo>
                  <a:pt x="4106875" y="2083186"/>
                  <a:pt x="4111216" y="2082752"/>
                  <a:pt x="4117293" y="2081884"/>
                </a:cubicBezTo>
                <a:cubicBezTo>
                  <a:pt x="4119029" y="2081015"/>
                  <a:pt x="4120766" y="2080581"/>
                  <a:pt x="4122502" y="2080581"/>
                </a:cubicBezTo>
                <a:cubicBezTo>
                  <a:pt x="4132052" y="2079713"/>
                  <a:pt x="4148547" y="2076241"/>
                  <a:pt x="4171987" y="2070163"/>
                </a:cubicBezTo>
                <a:cubicBezTo>
                  <a:pt x="4175894" y="2069295"/>
                  <a:pt x="4179258" y="2068970"/>
                  <a:pt x="4182080" y="2069187"/>
                </a:cubicBezTo>
                <a:close/>
                <a:moveTo>
                  <a:pt x="3113670" y="2066257"/>
                </a:moveTo>
                <a:cubicBezTo>
                  <a:pt x="3122352" y="2066257"/>
                  <a:pt x="3133204" y="2073636"/>
                  <a:pt x="3146226" y="2088395"/>
                </a:cubicBezTo>
                <a:cubicBezTo>
                  <a:pt x="3147095" y="2089263"/>
                  <a:pt x="3147529" y="2089697"/>
                  <a:pt x="3147529" y="2089697"/>
                </a:cubicBezTo>
                <a:cubicBezTo>
                  <a:pt x="3150133" y="2094038"/>
                  <a:pt x="3150133" y="2097945"/>
                  <a:pt x="3147529" y="2101417"/>
                </a:cubicBezTo>
                <a:cubicBezTo>
                  <a:pt x="3146660" y="2103154"/>
                  <a:pt x="3144924" y="2105324"/>
                  <a:pt x="3142320" y="2107929"/>
                </a:cubicBezTo>
                <a:cubicBezTo>
                  <a:pt x="3139715" y="2110533"/>
                  <a:pt x="3137979" y="2112703"/>
                  <a:pt x="3137111" y="2114440"/>
                </a:cubicBezTo>
                <a:cubicBezTo>
                  <a:pt x="3137979" y="2114440"/>
                  <a:pt x="3138847" y="2114006"/>
                  <a:pt x="3139715" y="2113138"/>
                </a:cubicBezTo>
                <a:cubicBezTo>
                  <a:pt x="3143188" y="2112269"/>
                  <a:pt x="3146660" y="2111835"/>
                  <a:pt x="3150133" y="2111835"/>
                </a:cubicBezTo>
                <a:cubicBezTo>
                  <a:pt x="3158815" y="2110099"/>
                  <a:pt x="3165326" y="2107929"/>
                  <a:pt x="3169667" y="2105324"/>
                </a:cubicBezTo>
                <a:cubicBezTo>
                  <a:pt x="3175744" y="2101851"/>
                  <a:pt x="3181387" y="2102285"/>
                  <a:pt x="3186596" y="2106626"/>
                </a:cubicBezTo>
                <a:cubicBezTo>
                  <a:pt x="3187464" y="2106626"/>
                  <a:pt x="3188332" y="2107060"/>
                  <a:pt x="3189201" y="2107929"/>
                </a:cubicBezTo>
                <a:cubicBezTo>
                  <a:pt x="3198750" y="2115742"/>
                  <a:pt x="3204828" y="2121819"/>
                  <a:pt x="3207432" y="2126160"/>
                </a:cubicBezTo>
                <a:cubicBezTo>
                  <a:pt x="3211773" y="2131369"/>
                  <a:pt x="3211339" y="2135710"/>
                  <a:pt x="3206130" y="2139182"/>
                </a:cubicBezTo>
                <a:cubicBezTo>
                  <a:pt x="3195712" y="2146128"/>
                  <a:pt x="3183558" y="2157414"/>
                  <a:pt x="3169667" y="2173041"/>
                </a:cubicBezTo>
                <a:lnTo>
                  <a:pt x="3168365" y="2174343"/>
                </a:lnTo>
                <a:cubicBezTo>
                  <a:pt x="3192673" y="2190838"/>
                  <a:pt x="3236081" y="2202993"/>
                  <a:pt x="3298589" y="2210806"/>
                </a:cubicBezTo>
                <a:cubicBezTo>
                  <a:pt x="3301194" y="2211674"/>
                  <a:pt x="3302496" y="2212976"/>
                  <a:pt x="3302496" y="2214713"/>
                </a:cubicBezTo>
                <a:cubicBezTo>
                  <a:pt x="3302496" y="2216449"/>
                  <a:pt x="3300760" y="2217751"/>
                  <a:pt x="3297287" y="2218619"/>
                </a:cubicBezTo>
                <a:cubicBezTo>
                  <a:pt x="3272978" y="2225565"/>
                  <a:pt x="3248670" y="2230340"/>
                  <a:pt x="3224361" y="2232944"/>
                </a:cubicBezTo>
                <a:cubicBezTo>
                  <a:pt x="3219152" y="2233812"/>
                  <a:pt x="3214812" y="2233812"/>
                  <a:pt x="3211339" y="2232944"/>
                </a:cubicBezTo>
                <a:cubicBezTo>
                  <a:pt x="3190503" y="2223394"/>
                  <a:pt x="3168799" y="2210372"/>
                  <a:pt x="3146226" y="2193877"/>
                </a:cubicBezTo>
                <a:cubicBezTo>
                  <a:pt x="3142754" y="2196481"/>
                  <a:pt x="3138847" y="2199086"/>
                  <a:pt x="3134506" y="2201690"/>
                </a:cubicBezTo>
                <a:cubicBezTo>
                  <a:pt x="3134506" y="2201690"/>
                  <a:pt x="3134940" y="2202124"/>
                  <a:pt x="3135808" y="2202993"/>
                </a:cubicBezTo>
                <a:cubicBezTo>
                  <a:pt x="3136677" y="2202993"/>
                  <a:pt x="3137111" y="2203427"/>
                  <a:pt x="3137111" y="2204295"/>
                </a:cubicBezTo>
                <a:cubicBezTo>
                  <a:pt x="3144056" y="2206899"/>
                  <a:pt x="3150567" y="2210806"/>
                  <a:pt x="3156644" y="2216015"/>
                </a:cubicBezTo>
                <a:cubicBezTo>
                  <a:pt x="3159249" y="2217751"/>
                  <a:pt x="3159683" y="2221224"/>
                  <a:pt x="3157947" y="2226433"/>
                </a:cubicBezTo>
                <a:cubicBezTo>
                  <a:pt x="3157078" y="2229037"/>
                  <a:pt x="3155776" y="2232076"/>
                  <a:pt x="3154040" y="2235549"/>
                </a:cubicBezTo>
                <a:cubicBezTo>
                  <a:pt x="3160117" y="2234680"/>
                  <a:pt x="3166628" y="2232944"/>
                  <a:pt x="3173574" y="2230340"/>
                </a:cubicBezTo>
                <a:cubicBezTo>
                  <a:pt x="3177914" y="2229471"/>
                  <a:pt x="3182255" y="2229906"/>
                  <a:pt x="3186596" y="2231642"/>
                </a:cubicBezTo>
                <a:cubicBezTo>
                  <a:pt x="3199619" y="2237719"/>
                  <a:pt x="3208734" y="2246401"/>
                  <a:pt x="3213943" y="2257687"/>
                </a:cubicBezTo>
                <a:cubicBezTo>
                  <a:pt x="3216548" y="2261159"/>
                  <a:pt x="3216114" y="2265066"/>
                  <a:pt x="3212641" y="2269407"/>
                </a:cubicBezTo>
                <a:cubicBezTo>
                  <a:pt x="3209168" y="2271143"/>
                  <a:pt x="3205262" y="2280259"/>
                  <a:pt x="3200921" y="2296754"/>
                </a:cubicBezTo>
                <a:cubicBezTo>
                  <a:pt x="3190503" y="2332349"/>
                  <a:pt x="3173140" y="2352317"/>
                  <a:pt x="3148831" y="2356657"/>
                </a:cubicBezTo>
                <a:cubicBezTo>
                  <a:pt x="3145358" y="2356657"/>
                  <a:pt x="3142320" y="2354487"/>
                  <a:pt x="3139715" y="2350146"/>
                </a:cubicBezTo>
                <a:cubicBezTo>
                  <a:pt x="3131902" y="2329310"/>
                  <a:pt x="3123654" y="2315420"/>
                  <a:pt x="3114973" y="2308474"/>
                </a:cubicBezTo>
                <a:cubicBezTo>
                  <a:pt x="3112368" y="2305870"/>
                  <a:pt x="3111500" y="2304134"/>
                  <a:pt x="3112368" y="2303265"/>
                </a:cubicBezTo>
                <a:cubicBezTo>
                  <a:pt x="3113236" y="2302397"/>
                  <a:pt x="3115407" y="2302397"/>
                  <a:pt x="3118879" y="2303265"/>
                </a:cubicBezTo>
                <a:cubicBezTo>
                  <a:pt x="3122352" y="2304134"/>
                  <a:pt x="3128429" y="2305436"/>
                  <a:pt x="3137111" y="2307172"/>
                </a:cubicBezTo>
                <a:cubicBezTo>
                  <a:pt x="3140583" y="2308040"/>
                  <a:pt x="3142754" y="2308474"/>
                  <a:pt x="3143622" y="2308474"/>
                </a:cubicBezTo>
                <a:cubicBezTo>
                  <a:pt x="3149699" y="2309343"/>
                  <a:pt x="3154474" y="2306738"/>
                  <a:pt x="3157947" y="2300661"/>
                </a:cubicBezTo>
                <a:cubicBezTo>
                  <a:pt x="3164892" y="2285034"/>
                  <a:pt x="3168365" y="2271577"/>
                  <a:pt x="3168365" y="2260291"/>
                </a:cubicBezTo>
                <a:cubicBezTo>
                  <a:pt x="3168365" y="2257687"/>
                  <a:pt x="3166628" y="2256385"/>
                  <a:pt x="3163156" y="2256385"/>
                </a:cubicBezTo>
                <a:cubicBezTo>
                  <a:pt x="3161419" y="2256385"/>
                  <a:pt x="3158381" y="2256819"/>
                  <a:pt x="3154040" y="2257687"/>
                </a:cubicBezTo>
                <a:cubicBezTo>
                  <a:pt x="3149699" y="2257687"/>
                  <a:pt x="3146226" y="2258121"/>
                  <a:pt x="3143622" y="2258989"/>
                </a:cubicBezTo>
                <a:cubicBezTo>
                  <a:pt x="3131468" y="2282429"/>
                  <a:pt x="3117143" y="2299793"/>
                  <a:pt x="3100648" y="2311079"/>
                </a:cubicBezTo>
                <a:cubicBezTo>
                  <a:pt x="3082416" y="2325838"/>
                  <a:pt x="3058542" y="2335821"/>
                  <a:pt x="3029024" y="2341030"/>
                </a:cubicBezTo>
                <a:cubicBezTo>
                  <a:pt x="3024684" y="2342767"/>
                  <a:pt x="3022513" y="2343201"/>
                  <a:pt x="3022513" y="2342333"/>
                </a:cubicBezTo>
                <a:cubicBezTo>
                  <a:pt x="3021645" y="2341465"/>
                  <a:pt x="3023381" y="2339728"/>
                  <a:pt x="3027722" y="2337124"/>
                </a:cubicBezTo>
                <a:cubicBezTo>
                  <a:pt x="3057240" y="2319761"/>
                  <a:pt x="3081114" y="2295886"/>
                  <a:pt x="3099346" y="2265500"/>
                </a:cubicBezTo>
                <a:cubicBezTo>
                  <a:pt x="3091532" y="2266368"/>
                  <a:pt x="3083719" y="2267671"/>
                  <a:pt x="3075905" y="2269407"/>
                </a:cubicBezTo>
                <a:cubicBezTo>
                  <a:pt x="3070696" y="2271143"/>
                  <a:pt x="3066789" y="2271143"/>
                  <a:pt x="3064185" y="2269407"/>
                </a:cubicBezTo>
                <a:cubicBezTo>
                  <a:pt x="3062449" y="2267671"/>
                  <a:pt x="3059410" y="2265066"/>
                  <a:pt x="3055069" y="2261594"/>
                </a:cubicBezTo>
                <a:cubicBezTo>
                  <a:pt x="3050729" y="2258121"/>
                  <a:pt x="3047690" y="2255516"/>
                  <a:pt x="3045954" y="2253780"/>
                </a:cubicBezTo>
                <a:cubicBezTo>
                  <a:pt x="3043349" y="2250307"/>
                  <a:pt x="3043783" y="2248137"/>
                  <a:pt x="3047256" y="2247269"/>
                </a:cubicBezTo>
                <a:cubicBezTo>
                  <a:pt x="3054201" y="2247269"/>
                  <a:pt x="3068526" y="2245967"/>
                  <a:pt x="3090230" y="2243362"/>
                </a:cubicBezTo>
                <a:cubicBezTo>
                  <a:pt x="3099780" y="2242494"/>
                  <a:pt x="3106725" y="2241626"/>
                  <a:pt x="3111066" y="2240758"/>
                </a:cubicBezTo>
                <a:cubicBezTo>
                  <a:pt x="3114539" y="2232076"/>
                  <a:pt x="3117577" y="2222526"/>
                  <a:pt x="3120182" y="2212108"/>
                </a:cubicBezTo>
                <a:cubicBezTo>
                  <a:pt x="3118445" y="2212976"/>
                  <a:pt x="3114973" y="2214713"/>
                  <a:pt x="3109764" y="2217317"/>
                </a:cubicBezTo>
                <a:cubicBezTo>
                  <a:pt x="3105423" y="2219053"/>
                  <a:pt x="3101950" y="2220790"/>
                  <a:pt x="3099346" y="2222526"/>
                </a:cubicBezTo>
                <a:cubicBezTo>
                  <a:pt x="3068960" y="2235549"/>
                  <a:pt x="3038574" y="2242060"/>
                  <a:pt x="3008188" y="2242060"/>
                </a:cubicBezTo>
                <a:cubicBezTo>
                  <a:pt x="3003848" y="2242060"/>
                  <a:pt x="3001677" y="2241626"/>
                  <a:pt x="3001677" y="2240758"/>
                </a:cubicBezTo>
                <a:cubicBezTo>
                  <a:pt x="3001677" y="2239889"/>
                  <a:pt x="3003413" y="2238587"/>
                  <a:pt x="3006886" y="2236851"/>
                </a:cubicBezTo>
                <a:cubicBezTo>
                  <a:pt x="3058108" y="2217751"/>
                  <a:pt x="3096741" y="2196047"/>
                  <a:pt x="3122786" y="2171739"/>
                </a:cubicBezTo>
                <a:cubicBezTo>
                  <a:pt x="3121050" y="2170871"/>
                  <a:pt x="3119313" y="2169568"/>
                  <a:pt x="3117577" y="2167832"/>
                </a:cubicBezTo>
                <a:cubicBezTo>
                  <a:pt x="3110632" y="2161755"/>
                  <a:pt x="3104121" y="2157414"/>
                  <a:pt x="3098043" y="2154809"/>
                </a:cubicBezTo>
                <a:cubicBezTo>
                  <a:pt x="3087625" y="2162623"/>
                  <a:pt x="3074169" y="2169568"/>
                  <a:pt x="3057674" y="2175645"/>
                </a:cubicBezTo>
                <a:cubicBezTo>
                  <a:pt x="3052465" y="2178250"/>
                  <a:pt x="3049860" y="2179118"/>
                  <a:pt x="3049860" y="2178250"/>
                </a:cubicBezTo>
                <a:cubicBezTo>
                  <a:pt x="3048992" y="2178250"/>
                  <a:pt x="3050294" y="2176079"/>
                  <a:pt x="3053767" y="2171739"/>
                </a:cubicBezTo>
                <a:cubicBezTo>
                  <a:pt x="3076339" y="2145694"/>
                  <a:pt x="3093268" y="2119215"/>
                  <a:pt x="3104555" y="2092302"/>
                </a:cubicBezTo>
                <a:cubicBezTo>
                  <a:pt x="3104555" y="2092302"/>
                  <a:pt x="3104989" y="2091867"/>
                  <a:pt x="3105857" y="2090999"/>
                </a:cubicBezTo>
                <a:cubicBezTo>
                  <a:pt x="3108461" y="2084054"/>
                  <a:pt x="3109330" y="2077977"/>
                  <a:pt x="3108461" y="2072768"/>
                </a:cubicBezTo>
                <a:cubicBezTo>
                  <a:pt x="3107593" y="2069295"/>
                  <a:pt x="3109330" y="2067125"/>
                  <a:pt x="3113670" y="2066257"/>
                </a:cubicBezTo>
                <a:close/>
                <a:moveTo>
                  <a:pt x="5831532" y="2064954"/>
                </a:moveTo>
                <a:cubicBezTo>
                  <a:pt x="5844555" y="2067559"/>
                  <a:pt x="5854539" y="2072768"/>
                  <a:pt x="5861484" y="2080581"/>
                </a:cubicBezTo>
                <a:cubicBezTo>
                  <a:pt x="5863220" y="2084922"/>
                  <a:pt x="5863220" y="2088395"/>
                  <a:pt x="5861484" y="2090999"/>
                </a:cubicBezTo>
                <a:cubicBezTo>
                  <a:pt x="5860616" y="2093604"/>
                  <a:pt x="5858879" y="2095774"/>
                  <a:pt x="5856275" y="2097511"/>
                </a:cubicBezTo>
                <a:cubicBezTo>
                  <a:pt x="5867561" y="2095774"/>
                  <a:pt x="5877111" y="2093170"/>
                  <a:pt x="5884924" y="2089697"/>
                </a:cubicBezTo>
                <a:cubicBezTo>
                  <a:pt x="5891870" y="2087093"/>
                  <a:pt x="5897947" y="2087093"/>
                  <a:pt x="5903156" y="2089697"/>
                </a:cubicBezTo>
                <a:cubicBezTo>
                  <a:pt x="5908365" y="2091433"/>
                  <a:pt x="5913140" y="2094906"/>
                  <a:pt x="5917480" y="2100115"/>
                </a:cubicBezTo>
                <a:cubicBezTo>
                  <a:pt x="5920953" y="2107929"/>
                  <a:pt x="5920085" y="2112269"/>
                  <a:pt x="5914876" y="2113138"/>
                </a:cubicBezTo>
                <a:cubicBezTo>
                  <a:pt x="5895776" y="2115742"/>
                  <a:pt x="5876677" y="2117478"/>
                  <a:pt x="5857577" y="2118347"/>
                </a:cubicBezTo>
                <a:cubicBezTo>
                  <a:pt x="5851500" y="2118347"/>
                  <a:pt x="5846291" y="2117044"/>
                  <a:pt x="5841950" y="2114440"/>
                </a:cubicBezTo>
                <a:cubicBezTo>
                  <a:pt x="5841082" y="2115308"/>
                  <a:pt x="5840214" y="2116176"/>
                  <a:pt x="5839346" y="2117044"/>
                </a:cubicBezTo>
                <a:cubicBezTo>
                  <a:pt x="5839346" y="2117912"/>
                  <a:pt x="5838043" y="2119215"/>
                  <a:pt x="5835439" y="2120951"/>
                </a:cubicBezTo>
                <a:cubicBezTo>
                  <a:pt x="5844121" y="2121819"/>
                  <a:pt x="5855407" y="2122687"/>
                  <a:pt x="5869297" y="2123556"/>
                </a:cubicBezTo>
                <a:cubicBezTo>
                  <a:pt x="5883188" y="2127896"/>
                  <a:pt x="5889265" y="2137880"/>
                  <a:pt x="5887529" y="2153507"/>
                </a:cubicBezTo>
                <a:cubicBezTo>
                  <a:pt x="5884056" y="2161321"/>
                  <a:pt x="5877979" y="2163057"/>
                  <a:pt x="5869297" y="2158716"/>
                </a:cubicBezTo>
                <a:cubicBezTo>
                  <a:pt x="5864088" y="2156112"/>
                  <a:pt x="5854539" y="2147864"/>
                  <a:pt x="5840648" y="2133973"/>
                </a:cubicBezTo>
                <a:cubicBezTo>
                  <a:pt x="5838043" y="2130501"/>
                  <a:pt x="5835873" y="2127896"/>
                  <a:pt x="5834137" y="2126160"/>
                </a:cubicBezTo>
                <a:cubicBezTo>
                  <a:pt x="5833269" y="2125292"/>
                  <a:pt x="5832401" y="2124858"/>
                  <a:pt x="5831532" y="2124858"/>
                </a:cubicBezTo>
                <a:cubicBezTo>
                  <a:pt x="5823719" y="2132671"/>
                  <a:pt x="5815037" y="2139616"/>
                  <a:pt x="5805487" y="2145694"/>
                </a:cubicBezTo>
                <a:cubicBezTo>
                  <a:pt x="5806356" y="2145694"/>
                  <a:pt x="5807658" y="2146128"/>
                  <a:pt x="5809394" y="2146996"/>
                </a:cubicBezTo>
                <a:cubicBezTo>
                  <a:pt x="5810263" y="2146996"/>
                  <a:pt x="5811130" y="2147430"/>
                  <a:pt x="5811998" y="2148298"/>
                </a:cubicBezTo>
                <a:cubicBezTo>
                  <a:pt x="5822416" y="2150034"/>
                  <a:pt x="5826323" y="2156546"/>
                  <a:pt x="5823719" y="2167832"/>
                </a:cubicBezTo>
                <a:cubicBezTo>
                  <a:pt x="5825455" y="2167832"/>
                  <a:pt x="5827625" y="2167398"/>
                  <a:pt x="5830230" y="2166530"/>
                </a:cubicBezTo>
                <a:cubicBezTo>
                  <a:pt x="5831966" y="2165662"/>
                  <a:pt x="5834137" y="2165227"/>
                  <a:pt x="5836741" y="2165227"/>
                </a:cubicBezTo>
                <a:cubicBezTo>
                  <a:pt x="5841950" y="2162623"/>
                  <a:pt x="5848028" y="2162623"/>
                  <a:pt x="5854973" y="2165227"/>
                </a:cubicBezTo>
                <a:cubicBezTo>
                  <a:pt x="5861918" y="2169568"/>
                  <a:pt x="5867561" y="2173909"/>
                  <a:pt x="5871902" y="2178250"/>
                </a:cubicBezTo>
                <a:cubicBezTo>
                  <a:pt x="5875375" y="2183459"/>
                  <a:pt x="5874506" y="2187800"/>
                  <a:pt x="5869297" y="2191272"/>
                </a:cubicBezTo>
                <a:cubicBezTo>
                  <a:pt x="5868429" y="2192140"/>
                  <a:pt x="5867127" y="2193009"/>
                  <a:pt x="5865391" y="2193877"/>
                </a:cubicBezTo>
                <a:cubicBezTo>
                  <a:pt x="5863655" y="2194745"/>
                  <a:pt x="5860616" y="2196915"/>
                  <a:pt x="5856275" y="2200388"/>
                </a:cubicBezTo>
                <a:cubicBezTo>
                  <a:pt x="5857143" y="2201256"/>
                  <a:pt x="5858446" y="2202124"/>
                  <a:pt x="5860182" y="2202993"/>
                </a:cubicBezTo>
                <a:cubicBezTo>
                  <a:pt x="5861918" y="2204729"/>
                  <a:pt x="5863220" y="2206031"/>
                  <a:pt x="5864088" y="2206899"/>
                </a:cubicBezTo>
                <a:cubicBezTo>
                  <a:pt x="5866693" y="2212108"/>
                  <a:pt x="5864088" y="2216449"/>
                  <a:pt x="5856275" y="2219922"/>
                </a:cubicBezTo>
                <a:cubicBezTo>
                  <a:pt x="5827625" y="2222526"/>
                  <a:pt x="5795069" y="2226433"/>
                  <a:pt x="5758606" y="2231642"/>
                </a:cubicBezTo>
                <a:cubicBezTo>
                  <a:pt x="5758606" y="2232510"/>
                  <a:pt x="5758173" y="2233812"/>
                  <a:pt x="5757304" y="2235549"/>
                </a:cubicBezTo>
                <a:cubicBezTo>
                  <a:pt x="5756436" y="2238153"/>
                  <a:pt x="5755568" y="2239889"/>
                  <a:pt x="5754700" y="2240758"/>
                </a:cubicBezTo>
                <a:cubicBezTo>
                  <a:pt x="5754700" y="2241626"/>
                  <a:pt x="5755134" y="2242060"/>
                  <a:pt x="5756002" y="2242060"/>
                </a:cubicBezTo>
                <a:cubicBezTo>
                  <a:pt x="5761211" y="2241192"/>
                  <a:pt x="5771629" y="2239455"/>
                  <a:pt x="5787256" y="2236851"/>
                </a:cubicBezTo>
                <a:cubicBezTo>
                  <a:pt x="5817642" y="2231642"/>
                  <a:pt x="5837175" y="2228603"/>
                  <a:pt x="5845857" y="2227735"/>
                </a:cubicBezTo>
                <a:cubicBezTo>
                  <a:pt x="5847593" y="2227735"/>
                  <a:pt x="5850198" y="2227301"/>
                  <a:pt x="5853670" y="2226433"/>
                </a:cubicBezTo>
                <a:cubicBezTo>
                  <a:pt x="5867561" y="2222960"/>
                  <a:pt x="5875809" y="2221224"/>
                  <a:pt x="5878413" y="2221224"/>
                </a:cubicBezTo>
                <a:cubicBezTo>
                  <a:pt x="5885359" y="2218619"/>
                  <a:pt x="5890567" y="2219053"/>
                  <a:pt x="5894040" y="2222526"/>
                </a:cubicBezTo>
                <a:cubicBezTo>
                  <a:pt x="5904458" y="2229471"/>
                  <a:pt x="5913140" y="2237719"/>
                  <a:pt x="5920085" y="2247269"/>
                </a:cubicBezTo>
                <a:cubicBezTo>
                  <a:pt x="5923558" y="2251610"/>
                  <a:pt x="5923992" y="2255516"/>
                  <a:pt x="5921387" y="2258989"/>
                </a:cubicBezTo>
                <a:cubicBezTo>
                  <a:pt x="5917915" y="2265066"/>
                  <a:pt x="5915310" y="2277220"/>
                  <a:pt x="5913574" y="2295452"/>
                </a:cubicBezTo>
                <a:cubicBezTo>
                  <a:pt x="5910101" y="2327574"/>
                  <a:pt x="5900985" y="2347542"/>
                  <a:pt x="5886226" y="2355355"/>
                </a:cubicBezTo>
                <a:cubicBezTo>
                  <a:pt x="5878413" y="2358828"/>
                  <a:pt x="5873204" y="2357960"/>
                  <a:pt x="5870600" y="2352751"/>
                </a:cubicBezTo>
                <a:cubicBezTo>
                  <a:pt x="5864523" y="2334519"/>
                  <a:pt x="5856275" y="2322365"/>
                  <a:pt x="5845857" y="2316288"/>
                </a:cubicBezTo>
                <a:cubicBezTo>
                  <a:pt x="5845857" y="2316288"/>
                  <a:pt x="5845423" y="2315854"/>
                  <a:pt x="5844555" y="2314986"/>
                </a:cubicBezTo>
                <a:cubicBezTo>
                  <a:pt x="5844555" y="2314986"/>
                  <a:pt x="5844121" y="2314986"/>
                  <a:pt x="5843252" y="2314986"/>
                </a:cubicBezTo>
                <a:cubicBezTo>
                  <a:pt x="5840648" y="2323667"/>
                  <a:pt x="5835439" y="2332349"/>
                  <a:pt x="5827625" y="2341030"/>
                </a:cubicBezTo>
                <a:cubicBezTo>
                  <a:pt x="5825021" y="2344503"/>
                  <a:pt x="5822851" y="2345805"/>
                  <a:pt x="5821114" y="2344937"/>
                </a:cubicBezTo>
                <a:cubicBezTo>
                  <a:pt x="5820246" y="2344937"/>
                  <a:pt x="5819812" y="2343201"/>
                  <a:pt x="5819812" y="2339728"/>
                </a:cubicBezTo>
                <a:cubicBezTo>
                  <a:pt x="5819812" y="2324970"/>
                  <a:pt x="5819812" y="2309343"/>
                  <a:pt x="5819812" y="2292847"/>
                </a:cubicBezTo>
                <a:cubicBezTo>
                  <a:pt x="5814603" y="2292847"/>
                  <a:pt x="5809394" y="2293282"/>
                  <a:pt x="5804185" y="2294150"/>
                </a:cubicBezTo>
                <a:lnTo>
                  <a:pt x="5804185" y="2312381"/>
                </a:lnTo>
                <a:cubicBezTo>
                  <a:pt x="5800713" y="2324536"/>
                  <a:pt x="5795069" y="2330179"/>
                  <a:pt x="5787256" y="2329310"/>
                </a:cubicBezTo>
                <a:cubicBezTo>
                  <a:pt x="5778574" y="2324970"/>
                  <a:pt x="5774668" y="2318458"/>
                  <a:pt x="5775536" y="2309777"/>
                </a:cubicBezTo>
                <a:cubicBezTo>
                  <a:pt x="5775536" y="2306304"/>
                  <a:pt x="5775536" y="2301963"/>
                  <a:pt x="5775536" y="2296754"/>
                </a:cubicBezTo>
                <a:lnTo>
                  <a:pt x="5774234" y="2296754"/>
                </a:lnTo>
                <a:lnTo>
                  <a:pt x="5764026" y="2295620"/>
                </a:lnTo>
                <a:lnTo>
                  <a:pt x="5759909" y="2294150"/>
                </a:lnTo>
                <a:lnTo>
                  <a:pt x="5759909" y="2316288"/>
                </a:lnTo>
                <a:cubicBezTo>
                  <a:pt x="5759909" y="2327574"/>
                  <a:pt x="5758173" y="2334954"/>
                  <a:pt x="5754700" y="2338426"/>
                </a:cubicBezTo>
                <a:cubicBezTo>
                  <a:pt x="5750359" y="2342767"/>
                  <a:pt x="5746018" y="2342767"/>
                  <a:pt x="5741677" y="2338426"/>
                </a:cubicBezTo>
                <a:cubicBezTo>
                  <a:pt x="5739941" y="2337558"/>
                  <a:pt x="5737337" y="2334519"/>
                  <a:pt x="5733864" y="2329310"/>
                </a:cubicBezTo>
                <a:cubicBezTo>
                  <a:pt x="5732996" y="2327574"/>
                  <a:pt x="5732562" y="2326706"/>
                  <a:pt x="5732562" y="2326706"/>
                </a:cubicBezTo>
                <a:cubicBezTo>
                  <a:pt x="5730826" y="2324101"/>
                  <a:pt x="5729957" y="2319327"/>
                  <a:pt x="5729957" y="2312381"/>
                </a:cubicBezTo>
                <a:cubicBezTo>
                  <a:pt x="5729957" y="2310645"/>
                  <a:pt x="5729957" y="2306738"/>
                  <a:pt x="5729957" y="2300661"/>
                </a:cubicBezTo>
                <a:cubicBezTo>
                  <a:pt x="5730826" y="2291979"/>
                  <a:pt x="5731259" y="2286336"/>
                  <a:pt x="5731259" y="2283732"/>
                </a:cubicBezTo>
                <a:lnTo>
                  <a:pt x="5731259" y="2279825"/>
                </a:lnTo>
                <a:cubicBezTo>
                  <a:pt x="5731259" y="2279825"/>
                  <a:pt x="5730826" y="2280259"/>
                  <a:pt x="5729957" y="2281127"/>
                </a:cubicBezTo>
                <a:cubicBezTo>
                  <a:pt x="5729957" y="2281995"/>
                  <a:pt x="5729523" y="2282429"/>
                  <a:pt x="5728655" y="2282429"/>
                </a:cubicBezTo>
                <a:cubicBezTo>
                  <a:pt x="5713896" y="2302397"/>
                  <a:pt x="5692192" y="2320195"/>
                  <a:pt x="5663543" y="2335821"/>
                </a:cubicBezTo>
                <a:cubicBezTo>
                  <a:pt x="5660938" y="2337558"/>
                  <a:pt x="5659202" y="2337992"/>
                  <a:pt x="5658333" y="2337124"/>
                </a:cubicBezTo>
                <a:cubicBezTo>
                  <a:pt x="5657465" y="2336256"/>
                  <a:pt x="5658333" y="2334519"/>
                  <a:pt x="5660938" y="2331915"/>
                </a:cubicBezTo>
                <a:cubicBezTo>
                  <a:pt x="5696533" y="2291111"/>
                  <a:pt x="5719539" y="2252044"/>
                  <a:pt x="5729957" y="2214713"/>
                </a:cubicBezTo>
                <a:cubicBezTo>
                  <a:pt x="5736034" y="2199086"/>
                  <a:pt x="5736468" y="2186497"/>
                  <a:pt x="5731259" y="2176948"/>
                </a:cubicBezTo>
                <a:cubicBezTo>
                  <a:pt x="5730391" y="2171739"/>
                  <a:pt x="5732562" y="2169568"/>
                  <a:pt x="5737770" y="2170436"/>
                </a:cubicBezTo>
                <a:cubicBezTo>
                  <a:pt x="5746452" y="2172173"/>
                  <a:pt x="5755134" y="2175645"/>
                  <a:pt x="5763816" y="2180854"/>
                </a:cubicBezTo>
                <a:cubicBezTo>
                  <a:pt x="5767288" y="2179986"/>
                  <a:pt x="5772063" y="2179118"/>
                  <a:pt x="5778140" y="2178250"/>
                </a:cubicBezTo>
                <a:cubicBezTo>
                  <a:pt x="5785954" y="2176513"/>
                  <a:pt x="5791597" y="2175211"/>
                  <a:pt x="5795069" y="2174343"/>
                </a:cubicBezTo>
                <a:cubicBezTo>
                  <a:pt x="5791597" y="2170871"/>
                  <a:pt x="5787690" y="2165662"/>
                  <a:pt x="5783350" y="2158716"/>
                </a:cubicBezTo>
                <a:cubicBezTo>
                  <a:pt x="5779877" y="2154375"/>
                  <a:pt x="5777272" y="2151337"/>
                  <a:pt x="5775536" y="2149600"/>
                </a:cubicBezTo>
                <a:cubicBezTo>
                  <a:pt x="5775536" y="2153073"/>
                  <a:pt x="5775102" y="2156546"/>
                  <a:pt x="5774234" y="2160018"/>
                </a:cubicBezTo>
                <a:cubicBezTo>
                  <a:pt x="5771629" y="2167832"/>
                  <a:pt x="5766420" y="2170871"/>
                  <a:pt x="5758606" y="2169134"/>
                </a:cubicBezTo>
                <a:cubicBezTo>
                  <a:pt x="5749925" y="2158716"/>
                  <a:pt x="5740809" y="2150034"/>
                  <a:pt x="5731259" y="2143089"/>
                </a:cubicBezTo>
                <a:cubicBezTo>
                  <a:pt x="5719973" y="2152639"/>
                  <a:pt x="5706517" y="2162623"/>
                  <a:pt x="5690890" y="2173041"/>
                </a:cubicBezTo>
                <a:cubicBezTo>
                  <a:pt x="5689154" y="2173909"/>
                  <a:pt x="5687851" y="2173909"/>
                  <a:pt x="5686983" y="2173041"/>
                </a:cubicBezTo>
                <a:cubicBezTo>
                  <a:pt x="5686115" y="2171304"/>
                  <a:pt x="5686549" y="2170002"/>
                  <a:pt x="5688285" y="2169134"/>
                </a:cubicBezTo>
                <a:cubicBezTo>
                  <a:pt x="5696967" y="2158716"/>
                  <a:pt x="5707819" y="2140051"/>
                  <a:pt x="5720841" y="2113138"/>
                </a:cubicBezTo>
                <a:cubicBezTo>
                  <a:pt x="5728655" y="2098379"/>
                  <a:pt x="5732562" y="2087527"/>
                  <a:pt x="5732562" y="2080581"/>
                </a:cubicBezTo>
                <a:cubicBezTo>
                  <a:pt x="5733430" y="2075372"/>
                  <a:pt x="5736034" y="2073202"/>
                  <a:pt x="5740375" y="2074070"/>
                </a:cubicBezTo>
                <a:cubicBezTo>
                  <a:pt x="5750793" y="2078411"/>
                  <a:pt x="5759041" y="2084488"/>
                  <a:pt x="5765118" y="2092302"/>
                </a:cubicBezTo>
                <a:cubicBezTo>
                  <a:pt x="5766854" y="2098379"/>
                  <a:pt x="5766854" y="2103154"/>
                  <a:pt x="5765118" y="2106626"/>
                </a:cubicBezTo>
                <a:cubicBezTo>
                  <a:pt x="5768591" y="2104022"/>
                  <a:pt x="5772063" y="2102285"/>
                  <a:pt x="5775536" y="2101417"/>
                </a:cubicBezTo>
                <a:cubicBezTo>
                  <a:pt x="5783350" y="2099681"/>
                  <a:pt x="5788558" y="2099681"/>
                  <a:pt x="5791163" y="2101417"/>
                </a:cubicBezTo>
                <a:cubicBezTo>
                  <a:pt x="5795504" y="2102285"/>
                  <a:pt x="5799410" y="2104456"/>
                  <a:pt x="5802883" y="2107929"/>
                </a:cubicBezTo>
                <a:cubicBezTo>
                  <a:pt x="5803751" y="2108797"/>
                  <a:pt x="5804185" y="2109231"/>
                  <a:pt x="5804185" y="2109231"/>
                </a:cubicBezTo>
                <a:cubicBezTo>
                  <a:pt x="5808526" y="2116176"/>
                  <a:pt x="5806356" y="2120951"/>
                  <a:pt x="5797674" y="2123556"/>
                </a:cubicBezTo>
                <a:cubicBezTo>
                  <a:pt x="5794201" y="2124424"/>
                  <a:pt x="5787690" y="2125726"/>
                  <a:pt x="5778140" y="2127462"/>
                </a:cubicBezTo>
                <a:cubicBezTo>
                  <a:pt x="5767722" y="2129198"/>
                  <a:pt x="5760777" y="2130501"/>
                  <a:pt x="5757304" y="2131369"/>
                </a:cubicBezTo>
                <a:cubicBezTo>
                  <a:pt x="5754700" y="2131369"/>
                  <a:pt x="5750359" y="2130935"/>
                  <a:pt x="5744282" y="2130067"/>
                </a:cubicBezTo>
                <a:lnTo>
                  <a:pt x="5741677" y="2132671"/>
                </a:lnTo>
                <a:cubicBezTo>
                  <a:pt x="5747755" y="2132671"/>
                  <a:pt x="5753398" y="2133539"/>
                  <a:pt x="5758606" y="2135276"/>
                </a:cubicBezTo>
                <a:cubicBezTo>
                  <a:pt x="5766420" y="2135276"/>
                  <a:pt x="5771629" y="2138314"/>
                  <a:pt x="5774234" y="2144391"/>
                </a:cubicBezTo>
                <a:cubicBezTo>
                  <a:pt x="5774234" y="2144391"/>
                  <a:pt x="5775536" y="2144391"/>
                  <a:pt x="5778140" y="2144391"/>
                </a:cubicBezTo>
                <a:cubicBezTo>
                  <a:pt x="5782481" y="2144391"/>
                  <a:pt x="5788124" y="2144825"/>
                  <a:pt x="5795069" y="2145694"/>
                </a:cubicBezTo>
                <a:cubicBezTo>
                  <a:pt x="5802883" y="2134407"/>
                  <a:pt x="5810696" y="2119649"/>
                  <a:pt x="5818510" y="2101417"/>
                </a:cubicBezTo>
                <a:cubicBezTo>
                  <a:pt x="5822851" y="2089263"/>
                  <a:pt x="5825021" y="2080147"/>
                  <a:pt x="5825021" y="2074070"/>
                </a:cubicBezTo>
                <a:cubicBezTo>
                  <a:pt x="5825021" y="2067993"/>
                  <a:pt x="5827192" y="2064954"/>
                  <a:pt x="5831532" y="2064954"/>
                </a:cubicBezTo>
                <a:close/>
                <a:moveTo>
                  <a:pt x="1780822" y="2063652"/>
                </a:moveTo>
                <a:cubicBezTo>
                  <a:pt x="1782124" y="2063218"/>
                  <a:pt x="1783643" y="2063218"/>
                  <a:pt x="1785380" y="2063652"/>
                </a:cubicBezTo>
                <a:cubicBezTo>
                  <a:pt x="1802743" y="2065388"/>
                  <a:pt x="1816634" y="2071466"/>
                  <a:pt x="1827052" y="2081884"/>
                </a:cubicBezTo>
                <a:cubicBezTo>
                  <a:pt x="1829656" y="2084488"/>
                  <a:pt x="1830090" y="2088395"/>
                  <a:pt x="1828354" y="2093604"/>
                </a:cubicBezTo>
                <a:cubicBezTo>
                  <a:pt x="1826618" y="2096208"/>
                  <a:pt x="1825315" y="2102720"/>
                  <a:pt x="1824447" y="2113138"/>
                </a:cubicBezTo>
                <a:cubicBezTo>
                  <a:pt x="1823579" y="2115742"/>
                  <a:pt x="1823145" y="2117478"/>
                  <a:pt x="1823145" y="2118347"/>
                </a:cubicBezTo>
                <a:cubicBezTo>
                  <a:pt x="1823145" y="2129633"/>
                  <a:pt x="1822711" y="2137880"/>
                  <a:pt x="1821843" y="2143089"/>
                </a:cubicBezTo>
                <a:cubicBezTo>
                  <a:pt x="1830524" y="2132671"/>
                  <a:pt x="1837470" y="2120951"/>
                  <a:pt x="1842679" y="2107929"/>
                </a:cubicBezTo>
                <a:cubicBezTo>
                  <a:pt x="1847020" y="2100983"/>
                  <a:pt x="1849190" y="2093604"/>
                  <a:pt x="1849190" y="2085790"/>
                </a:cubicBezTo>
                <a:cubicBezTo>
                  <a:pt x="1849190" y="2080581"/>
                  <a:pt x="1852229" y="2078411"/>
                  <a:pt x="1858306" y="2079279"/>
                </a:cubicBezTo>
                <a:cubicBezTo>
                  <a:pt x="1870460" y="2082752"/>
                  <a:pt x="1881746" y="2088829"/>
                  <a:pt x="1892164" y="2097511"/>
                </a:cubicBezTo>
                <a:cubicBezTo>
                  <a:pt x="1895637" y="2100983"/>
                  <a:pt x="1895637" y="2104890"/>
                  <a:pt x="1892164" y="2109231"/>
                </a:cubicBezTo>
                <a:cubicBezTo>
                  <a:pt x="1876537" y="2121385"/>
                  <a:pt x="1858740" y="2133973"/>
                  <a:pt x="1838772" y="2146996"/>
                </a:cubicBezTo>
                <a:cubicBezTo>
                  <a:pt x="1841376" y="2146128"/>
                  <a:pt x="1845283" y="2145260"/>
                  <a:pt x="1850492" y="2144391"/>
                </a:cubicBezTo>
                <a:cubicBezTo>
                  <a:pt x="1854833" y="2143523"/>
                  <a:pt x="1858306" y="2143089"/>
                  <a:pt x="1860910" y="2143089"/>
                </a:cubicBezTo>
                <a:cubicBezTo>
                  <a:pt x="1871328" y="2141353"/>
                  <a:pt x="1881746" y="2138748"/>
                  <a:pt x="1892164" y="2135276"/>
                </a:cubicBezTo>
                <a:cubicBezTo>
                  <a:pt x="1899109" y="2133539"/>
                  <a:pt x="1905187" y="2134842"/>
                  <a:pt x="1910396" y="2139182"/>
                </a:cubicBezTo>
                <a:cubicBezTo>
                  <a:pt x="1920813" y="2145260"/>
                  <a:pt x="1929929" y="2153073"/>
                  <a:pt x="1937743" y="2162623"/>
                </a:cubicBezTo>
                <a:cubicBezTo>
                  <a:pt x="1942084" y="2169568"/>
                  <a:pt x="1940781" y="2173909"/>
                  <a:pt x="1933836" y="2175645"/>
                </a:cubicBezTo>
                <a:cubicBezTo>
                  <a:pt x="1911264" y="2179118"/>
                  <a:pt x="1891730" y="2187800"/>
                  <a:pt x="1875235" y="2201690"/>
                </a:cubicBezTo>
                <a:cubicBezTo>
                  <a:pt x="1875235" y="2202558"/>
                  <a:pt x="1875235" y="2202993"/>
                  <a:pt x="1875235" y="2202993"/>
                </a:cubicBezTo>
                <a:cubicBezTo>
                  <a:pt x="1878707" y="2206465"/>
                  <a:pt x="1877839" y="2211240"/>
                  <a:pt x="1872630" y="2217317"/>
                </a:cubicBezTo>
                <a:cubicBezTo>
                  <a:pt x="1867421" y="2223394"/>
                  <a:pt x="1863080" y="2229906"/>
                  <a:pt x="1859608" y="2236851"/>
                </a:cubicBezTo>
                <a:cubicBezTo>
                  <a:pt x="1862212" y="2238587"/>
                  <a:pt x="1864817" y="2242060"/>
                  <a:pt x="1867421" y="2247269"/>
                </a:cubicBezTo>
                <a:cubicBezTo>
                  <a:pt x="1869158" y="2251610"/>
                  <a:pt x="1867421" y="2254214"/>
                  <a:pt x="1862212" y="2255082"/>
                </a:cubicBezTo>
                <a:cubicBezTo>
                  <a:pt x="1860476" y="2255950"/>
                  <a:pt x="1857438" y="2256385"/>
                  <a:pt x="1853097" y="2256385"/>
                </a:cubicBezTo>
                <a:cubicBezTo>
                  <a:pt x="1849624" y="2257253"/>
                  <a:pt x="1847020" y="2257687"/>
                  <a:pt x="1845283" y="2257687"/>
                </a:cubicBezTo>
                <a:cubicBezTo>
                  <a:pt x="1850492" y="2261159"/>
                  <a:pt x="1853965" y="2264198"/>
                  <a:pt x="1855701" y="2266803"/>
                </a:cubicBezTo>
                <a:cubicBezTo>
                  <a:pt x="1858306" y="2270275"/>
                  <a:pt x="1858306" y="2274182"/>
                  <a:pt x="1855701" y="2278523"/>
                </a:cubicBezTo>
                <a:cubicBezTo>
                  <a:pt x="1850492" y="2286336"/>
                  <a:pt x="1847888" y="2295452"/>
                  <a:pt x="1847888" y="2305870"/>
                </a:cubicBezTo>
                <a:cubicBezTo>
                  <a:pt x="1847888" y="2316288"/>
                  <a:pt x="1852663" y="2321931"/>
                  <a:pt x="1862212" y="2322799"/>
                </a:cubicBezTo>
                <a:cubicBezTo>
                  <a:pt x="1880444" y="2322799"/>
                  <a:pt x="1892164" y="2321931"/>
                  <a:pt x="1897373" y="2320195"/>
                </a:cubicBezTo>
                <a:cubicBezTo>
                  <a:pt x="1903450" y="2317590"/>
                  <a:pt x="1908659" y="2308909"/>
                  <a:pt x="1913000" y="2294150"/>
                </a:cubicBezTo>
                <a:cubicBezTo>
                  <a:pt x="1915604" y="2286336"/>
                  <a:pt x="1917775" y="2278523"/>
                  <a:pt x="1919511" y="2270709"/>
                </a:cubicBezTo>
                <a:cubicBezTo>
                  <a:pt x="1921248" y="2266368"/>
                  <a:pt x="1922550" y="2264198"/>
                  <a:pt x="1923418" y="2264198"/>
                </a:cubicBezTo>
                <a:cubicBezTo>
                  <a:pt x="1924286" y="2264198"/>
                  <a:pt x="1925154" y="2265934"/>
                  <a:pt x="1926023" y="2269407"/>
                </a:cubicBezTo>
                <a:cubicBezTo>
                  <a:pt x="1929495" y="2283298"/>
                  <a:pt x="1936006" y="2297188"/>
                  <a:pt x="1945556" y="2311079"/>
                </a:cubicBezTo>
                <a:cubicBezTo>
                  <a:pt x="1948161" y="2314552"/>
                  <a:pt x="1949897" y="2318458"/>
                  <a:pt x="1950765" y="2322799"/>
                </a:cubicBezTo>
                <a:cubicBezTo>
                  <a:pt x="1950765" y="2327140"/>
                  <a:pt x="1949463" y="2331047"/>
                  <a:pt x="1946858" y="2334519"/>
                </a:cubicBezTo>
                <a:cubicBezTo>
                  <a:pt x="1936440" y="2349278"/>
                  <a:pt x="1915604" y="2357526"/>
                  <a:pt x="1884351" y="2359262"/>
                </a:cubicBezTo>
                <a:cubicBezTo>
                  <a:pt x="1855701" y="2361866"/>
                  <a:pt x="1837036" y="2357526"/>
                  <a:pt x="1828354" y="2346239"/>
                </a:cubicBezTo>
                <a:cubicBezTo>
                  <a:pt x="1818804" y="2335821"/>
                  <a:pt x="1814464" y="2321931"/>
                  <a:pt x="1815332" y="2304568"/>
                </a:cubicBezTo>
                <a:cubicBezTo>
                  <a:pt x="1815332" y="2297622"/>
                  <a:pt x="1815332" y="2291111"/>
                  <a:pt x="1815332" y="2285034"/>
                </a:cubicBezTo>
                <a:cubicBezTo>
                  <a:pt x="1815332" y="2287638"/>
                  <a:pt x="1814464" y="2289375"/>
                  <a:pt x="1812727" y="2290243"/>
                </a:cubicBezTo>
                <a:cubicBezTo>
                  <a:pt x="1810991" y="2291111"/>
                  <a:pt x="1807952" y="2294150"/>
                  <a:pt x="1803611" y="2299359"/>
                </a:cubicBezTo>
                <a:cubicBezTo>
                  <a:pt x="1801007" y="2302831"/>
                  <a:pt x="1798837" y="2305436"/>
                  <a:pt x="1797100" y="2307172"/>
                </a:cubicBezTo>
                <a:cubicBezTo>
                  <a:pt x="1784078" y="2321063"/>
                  <a:pt x="1770187" y="2331915"/>
                  <a:pt x="1755428" y="2339728"/>
                </a:cubicBezTo>
                <a:cubicBezTo>
                  <a:pt x="1737197" y="2351883"/>
                  <a:pt x="1717663" y="2358394"/>
                  <a:pt x="1696827" y="2359262"/>
                </a:cubicBezTo>
                <a:cubicBezTo>
                  <a:pt x="1691618" y="2360130"/>
                  <a:pt x="1689014" y="2360130"/>
                  <a:pt x="1689014" y="2359262"/>
                </a:cubicBezTo>
                <a:cubicBezTo>
                  <a:pt x="1689014" y="2358394"/>
                  <a:pt x="1691184" y="2356657"/>
                  <a:pt x="1695525" y="2354053"/>
                </a:cubicBezTo>
                <a:cubicBezTo>
                  <a:pt x="1725042" y="2337558"/>
                  <a:pt x="1748049" y="2316722"/>
                  <a:pt x="1764544" y="2291545"/>
                </a:cubicBezTo>
                <a:cubicBezTo>
                  <a:pt x="1768885" y="2286336"/>
                  <a:pt x="1772358" y="2280693"/>
                  <a:pt x="1774962" y="2274616"/>
                </a:cubicBezTo>
                <a:cubicBezTo>
                  <a:pt x="1774962" y="2274616"/>
                  <a:pt x="1774528" y="2274616"/>
                  <a:pt x="1773660" y="2274616"/>
                </a:cubicBezTo>
                <a:cubicBezTo>
                  <a:pt x="1764978" y="2269407"/>
                  <a:pt x="1759769" y="2263764"/>
                  <a:pt x="1758033" y="2257687"/>
                </a:cubicBezTo>
                <a:cubicBezTo>
                  <a:pt x="1757165" y="2241192"/>
                  <a:pt x="1752824" y="2223394"/>
                  <a:pt x="1745010" y="2204295"/>
                </a:cubicBezTo>
                <a:cubicBezTo>
                  <a:pt x="1743274" y="2200822"/>
                  <a:pt x="1742840" y="2198652"/>
                  <a:pt x="1743708" y="2197784"/>
                </a:cubicBezTo>
                <a:cubicBezTo>
                  <a:pt x="1744576" y="2196915"/>
                  <a:pt x="1747181" y="2196481"/>
                  <a:pt x="1751521" y="2196481"/>
                </a:cubicBezTo>
                <a:cubicBezTo>
                  <a:pt x="1752390" y="2196481"/>
                  <a:pt x="1754126" y="2196915"/>
                  <a:pt x="1756731" y="2197784"/>
                </a:cubicBezTo>
                <a:cubicBezTo>
                  <a:pt x="1761071" y="2198652"/>
                  <a:pt x="1764110" y="2199520"/>
                  <a:pt x="1765846" y="2200388"/>
                </a:cubicBezTo>
                <a:cubicBezTo>
                  <a:pt x="1770187" y="2199520"/>
                  <a:pt x="1777132" y="2197784"/>
                  <a:pt x="1786682" y="2195179"/>
                </a:cubicBezTo>
                <a:cubicBezTo>
                  <a:pt x="1795364" y="2193443"/>
                  <a:pt x="1801875" y="2192140"/>
                  <a:pt x="1806216" y="2191272"/>
                </a:cubicBezTo>
                <a:cubicBezTo>
                  <a:pt x="1807952" y="2190404"/>
                  <a:pt x="1810557" y="2189536"/>
                  <a:pt x="1814029" y="2188668"/>
                </a:cubicBezTo>
                <a:cubicBezTo>
                  <a:pt x="1824447" y="2186063"/>
                  <a:pt x="1831827" y="2183893"/>
                  <a:pt x="1836168" y="2182157"/>
                </a:cubicBezTo>
                <a:cubicBezTo>
                  <a:pt x="1840508" y="2180420"/>
                  <a:pt x="1845283" y="2180420"/>
                  <a:pt x="1850492" y="2182157"/>
                </a:cubicBezTo>
                <a:cubicBezTo>
                  <a:pt x="1859174" y="2186497"/>
                  <a:pt x="1865251" y="2190404"/>
                  <a:pt x="1868724" y="2193877"/>
                </a:cubicBezTo>
                <a:cubicBezTo>
                  <a:pt x="1868724" y="2193009"/>
                  <a:pt x="1869158" y="2191706"/>
                  <a:pt x="1870026" y="2189970"/>
                </a:cubicBezTo>
                <a:cubicBezTo>
                  <a:pt x="1873499" y="2181288"/>
                  <a:pt x="1875669" y="2175645"/>
                  <a:pt x="1876537" y="2173041"/>
                </a:cubicBezTo>
                <a:cubicBezTo>
                  <a:pt x="1877405" y="2170436"/>
                  <a:pt x="1877405" y="2169134"/>
                  <a:pt x="1876537" y="2169134"/>
                </a:cubicBezTo>
                <a:cubicBezTo>
                  <a:pt x="1876537" y="2168266"/>
                  <a:pt x="1875235" y="2167832"/>
                  <a:pt x="1872630" y="2167832"/>
                </a:cubicBezTo>
                <a:cubicBezTo>
                  <a:pt x="1811859" y="2175645"/>
                  <a:pt x="1767148" y="2183025"/>
                  <a:pt x="1738499" y="2189970"/>
                </a:cubicBezTo>
                <a:cubicBezTo>
                  <a:pt x="1739367" y="2199520"/>
                  <a:pt x="1739801" y="2208202"/>
                  <a:pt x="1739801" y="2216015"/>
                </a:cubicBezTo>
                <a:cubicBezTo>
                  <a:pt x="1736329" y="2231642"/>
                  <a:pt x="1728949" y="2240324"/>
                  <a:pt x="1717663" y="2242060"/>
                </a:cubicBezTo>
                <a:cubicBezTo>
                  <a:pt x="1696827" y="2233378"/>
                  <a:pt x="1691184" y="2217751"/>
                  <a:pt x="1700734" y="2195179"/>
                </a:cubicBezTo>
                <a:cubicBezTo>
                  <a:pt x="1712020" y="2181288"/>
                  <a:pt x="1718531" y="2167832"/>
                  <a:pt x="1720268" y="2154809"/>
                </a:cubicBezTo>
                <a:cubicBezTo>
                  <a:pt x="1720268" y="2151337"/>
                  <a:pt x="1721136" y="2149600"/>
                  <a:pt x="1722872" y="2149600"/>
                </a:cubicBezTo>
                <a:cubicBezTo>
                  <a:pt x="1724608" y="2149600"/>
                  <a:pt x="1726345" y="2150903"/>
                  <a:pt x="1728081" y="2153507"/>
                </a:cubicBezTo>
                <a:cubicBezTo>
                  <a:pt x="1728081" y="2153507"/>
                  <a:pt x="1728515" y="2153941"/>
                  <a:pt x="1729383" y="2154809"/>
                </a:cubicBezTo>
                <a:cubicBezTo>
                  <a:pt x="1730251" y="2156546"/>
                  <a:pt x="1731554" y="2160018"/>
                  <a:pt x="1733290" y="2165227"/>
                </a:cubicBezTo>
                <a:cubicBezTo>
                  <a:pt x="1753258" y="2162623"/>
                  <a:pt x="1772358" y="2159150"/>
                  <a:pt x="1790589" y="2154809"/>
                </a:cubicBezTo>
                <a:cubicBezTo>
                  <a:pt x="1790589" y="2133105"/>
                  <a:pt x="1790155" y="2118347"/>
                  <a:pt x="1789287" y="2110533"/>
                </a:cubicBezTo>
                <a:cubicBezTo>
                  <a:pt x="1788418" y="2098379"/>
                  <a:pt x="1784946" y="2086224"/>
                  <a:pt x="1778869" y="2074070"/>
                </a:cubicBezTo>
                <a:cubicBezTo>
                  <a:pt x="1777132" y="2070597"/>
                  <a:pt x="1776698" y="2067993"/>
                  <a:pt x="1777566" y="2066257"/>
                </a:cubicBezTo>
                <a:cubicBezTo>
                  <a:pt x="1778434" y="2064954"/>
                  <a:pt x="1779519" y="2064086"/>
                  <a:pt x="1780822" y="2063652"/>
                </a:cubicBezTo>
                <a:close/>
                <a:moveTo>
                  <a:pt x="1468934" y="2062350"/>
                </a:moveTo>
                <a:cubicBezTo>
                  <a:pt x="1473275" y="2062350"/>
                  <a:pt x="1484561" y="2063652"/>
                  <a:pt x="1502793" y="2066257"/>
                </a:cubicBezTo>
                <a:cubicBezTo>
                  <a:pt x="1504529" y="2066257"/>
                  <a:pt x="1505831" y="2066257"/>
                  <a:pt x="1506699" y="2066257"/>
                </a:cubicBezTo>
                <a:cubicBezTo>
                  <a:pt x="1519722" y="2068861"/>
                  <a:pt x="1526667" y="2075372"/>
                  <a:pt x="1527535" y="2085790"/>
                </a:cubicBezTo>
                <a:cubicBezTo>
                  <a:pt x="1527535" y="2094472"/>
                  <a:pt x="1524931" y="2101417"/>
                  <a:pt x="1519722" y="2106626"/>
                </a:cubicBezTo>
                <a:cubicBezTo>
                  <a:pt x="1512776" y="2110967"/>
                  <a:pt x="1505831" y="2110099"/>
                  <a:pt x="1498886" y="2104022"/>
                </a:cubicBezTo>
                <a:cubicBezTo>
                  <a:pt x="1486731" y="2094472"/>
                  <a:pt x="1475879" y="2082318"/>
                  <a:pt x="1466330" y="2067559"/>
                </a:cubicBezTo>
                <a:cubicBezTo>
                  <a:pt x="1465462" y="2065823"/>
                  <a:pt x="1465027" y="2064520"/>
                  <a:pt x="1465027" y="2063652"/>
                </a:cubicBezTo>
                <a:cubicBezTo>
                  <a:pt x="1465895" y="2062784"/>
                  <a:pt x="1467197" y="2062350"/>
                  <a:pt x="1468934" y="2062350"/>
                </a:cubicBezTo>
                <a:close/>
                <a:moveTo>
                  <a:pt x="6781437" y="2057467"/>
                </a:moveTo>
                <a:cubicBezTo>
                  <a:pt x="6786863" y="2057684"/>
                  <a:pt x="6791313" y="2058443"/>
                  <a:pt x="6794785" y="2059745"/>
                </a:cubicBezTo>
                <a:cubicBezTo>
                  <a:pt x="6807807" y="2066691"/>
                  <a:pt x="6812148" y="2077109"/>
                  <a:pt x="6807807" y="2090999"/>
                </a:cubicBezTo>
                <a:cubicBezTo>
                  <a:pt x="6808675" y="2090999"/>
                  <a:pt x="6810411" y="2090565"/>
                  <a:pt x="6813016" y="2089697"/>
                </a:cubicBezTo>
                <a:cubicBezTo>
                  <a:pt x="6819961" y="2088829"/>
                  <a:pt x="6824303" y="2087961"/>
                  <a:pt x="6826039" y="2087093"/>
                </a:cubicBezTo>
                <a:cubicBezTo>
                  <a:pt x="6833852" y="2085356"/>
                  <a:pt x="6839495" y="2085356"/>
                  <a:pt x="6842968" y="2087093"/>
                </a:cubicBezTo>
                <a:cubicBezTo>
                  <a:pt x="6849045" y="2091433"/>
                  <a:pt x="6852518" y="2094906"/>
                  <a:pt x="6853386" y="2097511"/>
                </a:cubicBezTo>
                <a:cubicBezTo>
                  <a:pt x="6857727" y="2104456"/>
                  <a:pt x="6855123" y="2108797"/>
                  <a:pt x="6845573" y="2110533"/>
                </a:cubicBezTo>
                <a:cubicBezTo>
                  <a:pt x="6841232" y="2111401"/>
                  <a:pt x="6836457" y="2111835"/>
                  <a:pt x="6831247" y="2111835"/>
                </a:cubicBezTo>
                <a:cubicBezTo>
                  <a:pt x="6834721" y="2114440"/>
                  <a:pt x="6836891" y="2116176"/>
                  <a:pt x="6837759" y="2117044"/>
                </a:cubicBezTo>
                <a:cubicBezTo>
                  <a:pt x="6841232" y="2119649"/>
                  <a:pt x="6841665" y="2122687"/>
                  <a:pt x="6839061" y="2126160"/>
                </a:cubicBezTo>
                <a:cubicBezTo>
                  <a:pt x="6836457" y="2127028"/>
                  <a:pt x="6832116" y="2129198"/>
                  <a:pt x="6826039" y="2132671"/>
                </a:cubicBezTo>
                <a:cubicBezTo>
                  <a:pt x="6821698" y="2135276"/>
                  <a:pt x="6818659" y="2137012"/>
                  <a:pt x="6816923" y="2137880"/>
                </a:cubicBezTo>
                <a:cubicBezTo>
                  <a:pt x="6841232" y="2136144"/>
                  <a:pt x="6860331" y="2133539"/>
                  <a:pt x="6874221" y="2130067"/>
                </a:cubicBezTo>
                <a:cubicBezTo>
                  <a:pt x="6879431" y="2128330"/>
                  <a:pt x="6884639" y="2128330"/>
                  <a:pt x="6889849" y="2130067"/>
                </a:cubicBezTo>
                <a:cubicBezTo>
                  <a:pt x="6898531" y="2133539"/>
                  <a:pt x="6905910" y="2139182"/>
                  <a:pt x="6911987" y="2146996"/>
                </a:cubicBezTo>
                <a:cubicBezTo>
                  <a:pt x="6915460" y="2154809"/>
                  <a:pt x="6913723" y="2158716"/>
                  <a:pt x="6906778" y="2158716"/>
                </a:cubicBezTo>
                <a:cubicBezTo>
                  <a:pt x="6905042" y="2158716"/>
                  <a:pt x="6901569" y="2158716"/>
                  <a:pt x="6896360" y="2158716"/>
                </a:cubicBezTo>
                <a:cubicBezTo>
                  <a:pt x="6862501" y="2157848"/>
                  <a:pt x="6825171" y="2159584"/>
                  <a:pt x="6784367" y="2163925"/>
                </a:cubicBezTo>
                <a:cubicBezTo>
                  <a:pt x="6747036" y="2167398"/>
                  <a:pt x="6711875" y="2172607"/>
                  <a:pt x="6678885" y="2179552"/>
                </a:cubicBezTo>
                <a:cubicBezTo>
                  <a:pt x="6674545" y="2179552"/>
                  <a:pt x="6671071" y="2179118"/>
                  <a:pt x="6668467" y="2178250"/>
                </a:cubicBezTo>
                <a:cubicBezTo>
                  <a:pt x="6660653" y="2173041"/>
                  <a:pt x="6654577" y="2167398"/>
                  <a:pt x="6650235" y="2161321"/>
                </a:cubicBezTo>
                <a:cubicBezTo>
                  <a:pt x="6648499" y="2157848"/>
                  <a:pt x="6649801" y="2156112"/>
                  <a:pt x="6654142" y="2156112"/>
                </a:cubicBezTo>
                <a:cubicBezTo>
                  <a:pt x="6658483" y="2156112"/>
                  <a:pt x="6671940" y="2154809"/>
                  <a:pt x="6694512" y="2152205"/>
                </a:cubicBezTo>
                <a:cubicBezTo>
                  <a:pt x="6703194" y="2151337"/>
                  <a:pt x="6708837" y="2150903"/>
                  <a:pt x="6711441" y="2150903"/>
                </a:cubicBezTo>
                <a:cubicBezTo>
                  <a:pt x="6721859" y="2149166"/>
                  <a:pt x="6734881" y="2147430"/>
                  <a:pt x="6750509" y="2145694"/>
                </a:cubicBezTo>
                <a:cubicBezTo>
                  <a:pt x="6747036" y="2137012"/>
                  <a:pt x="6743129" y="2130067"/>
                  <a:pt x="6738788" y="2124858"/>
                </a:cubicBezTo>
                <a:cubicBezTo>
                  <a:pt x="6738788" y="2124858"/>
                  <a:pt x="6737920" y="2124858"/>
                  <a:pt x="6736183" y="2124858"/>
                </a:cubicBezTo>
                <a:cubicBezTo>
                  <a:pt x="6730975" y="2125726"/>
                  <a:pt x="6726634" y="2124858"/>
                  <a:pt x="6723161" y="2122253"/>
                </a:cubicBezTo>
                <a:cubicBezTo>
                  <a:pt x="6721425" y="2120517"/>
                  <a:pt x="6718821" y="2117478"/>
                  <a:pt x="6715347" y="2113138"/>
                </a:cubicBezTo>
                <a:cubicBezTo>
                  <a:pt x="6713612" y="2111401"/>
                  <a:pt x="6712309" y="2110099"/>
                  <a:pt x="6711441" y="2109231"/>
                </a:cubicBezTo>
                <a:cubicBezTo>
                  <a:pt x="6710573" y="2106626"/>
                  <a:pt x="6711441" y="2104890"/>
                  <a:pt x="6714045" y="2104022"/>
                </a:cubicBezTo>
                <a:cubicBezTo>
                  <a:pt x="6720991" y="2104022"/>
                  <a:pt x="6733579" y="2102720"/>
                  <a:pt x="6751811" y="2100115"/>
                </a:cubicBezTo>
                <a:cubicBezTo>
                  <a:pt x="6757019" y="2099247"/>
                  <a:pt x="6763531" y="2098379"/>
                  <a:pt x="6771345" y="2097511"/>
                </a:cubicBezTo>
                <a:cubicBezTo>
                  <a:pt x="6777422" y="2096642"/>
                  <a:pt x="6783065" y="2095774"/>
                  <a:pt x="6788273" y="2094906"/>
                </a:cubicBezTo>
                <a:cubicBezTo>
                  <a:pt x="6787405" y="2094038"/>
                  <a:pt x="6786537" y="2093170"/>
                  <a:pt x="6785669" y="2092302"/>
                </a:cubicBezTo>
                <a:cubicBezTo>
                  <a:pt x="6774383" y="2083620"/>
                  <a:pt x="6763965" y="2074504"/>
                  <a:pt x="6754415" y="2064954"/>
                </a:cubicBezTo>
                <a:cubicBezTo>
                  <a:pt x="6752679" y="2063218"/>
                  <a:pt x="6752245" y="2061916"/>
                  <a:pt x="6753113" y="2061048"/>
                </a:cubicBezTo>
                <a:cubicBezTo>
                  <a:pt x="6753113" y="2060179"/>
                  <a:pt x="6754415" y="2059311"/>
                  <a:pt x="6757019" y="2058443"/>
                </a:cubicBezTo>
                <a:cubicBezTo>
                  <a:pt x="6757888" y="2058443"/>
                  <a:pt x="6759624" y="2058443"/>
                  <a:pt x="6762229" y="2058443"/>
                </a:cubicBezTo>
                <a:cubicBezTo>
                  <a:pt x="6769609" y="2057575"/>
                  <a:pt x="6776011" y="2057250"/>
                  <a:pt x="6781437" y="2057467"/>
                </a:cubicBezTo>
                <a:close/>
                <a:moveTo>
                  <a:pt x="6394921" y="1781102"/>
                </a:moveTo>
                <a:cubicBezTo>
                  <a:pt x="6381031" y="1781102"/>
                  <a:pt x="6373651" y="1785877"/>
                  <a:pt x="6372783" y="1795427"/>
                </a:cubicBezTo>
                <a:cubicBezTo>
                  <a:pt x="6372783" y="1800636"/>
                  <a:pt x="6374954" y="1803674"/>
                  <a:pt x="6379294" y="1804542"/>
                </a:cubicBezTo>
                <a:cubicBezTo>
                  <a:pt x="6381899" y="1807147"/>
                  <a:pt x="6383201" y="1809317"/>
                  <a:pt x="6383201" y="1811054"/>
                </a:cubicBezTo>
                <a:cubicBezTo>
                  <a:pt x="6385805" y="1811922"/>
                  <a:pt x="6387976" y="1812356"/>
                  <a:pt x="6389712" y="1812356"/>
                </a:cubicBezTo>
                <a:cubicBezTo>
                  <a:pt x="6405339" y="1812356"/>
                  <a:pt x="6413152" y="1807147"/>
                  <a:pt x="6413152" y="1796729"/>
                </a:cubicBezTo>
                <a:cubicBezTo>
                  <a:pt x="6412284" y="1787179"/>
                  <a:pt x="6406208" y="1781970"/>
                  <a:pt x="6394921" y="1781102"/>
                </a:cubicBezTo>
                <a:close/>
                <a:moveTo>
                  <a:pt x="5791088" y="1781102"/>
                </a:moveTo>
                <a:lnTo>
                  <a:pt x="5792600" y="1781270"/>
                </a:lnTo>
                <a:lnTo>
                  <a:pt x="5793041" y="1781428"/>
                </a:lnTo>
                <a:cubicBezTo>
                  <a:pt x="5793475" y="1781645"/>
                  <a:pt x="5792824" y="1781536"/>
                  <a:pt x="5791088" y="1781102"/>
                </a:cubicBezTo>
                <a:close/>
                <a:moveTo>
                  <a:pt x="1790589" y="1781102"/>
                </a:moveTo>
                <a:lnTo>
                  <a:pt x="1792102" y="1781270"/>
                </a:lnTo>
                <a:lnTo>
                  <a:pt x="1792542" y="1781428"/>
                </a:lnTo>
                <a:cubicBezTo>
                  <a:pt x="1792977" y="1781645"/>
                  <a:pt x="1792325" y="1781536"/>
                  <a:pt x="1790589" y="1781102"/>
                </a:cubicBezTo>
                <a:close/>
                <a:moveTo>
                  <a:pt x="7392441" y="1761568"/>
                </a:moveTo>
                <a:cubicBezTo>
                  <a:pt x="7418486" y="1760700"/>
                  <a:pt x="7431943" y="1769382"/>
                  <a:pt x="7432811" y="1787613"/>
                </a:cubicBezTo>
                <a:cubicBezTo>
                  <a:pt x="7431943" y="1801504"/>
                  <a:pt x="7411541" y="1814960"/>
                  <a:pt x="7371605" y="1827983"/>
                </a:cubicBezTo>
                <a:cubicBezTo>
                  <a:pt x="7365529" y="1828851"/>
                  <a:pt x="7361621" y="1827983"/>
                  <a:pt x="7359885" y="1825378"/>
                </a:cubicBezTo>
                <a:cubicBezTo>
                  <a:pt x="7358149" y="1822774"/>
                  <a:pt x="7359451" y="1819735"/>
                  <a:pt x="7363792" y="1816263"/>
                </a:cubicBezTo>
                <a:cubicBezTo>
                  <a:pt x="7375079" y="1808449"/>
                  <a:pt x="7382023" y="1802806"/>
                  <a:pt x="7384628" y="1799334"/>
                </a:cubicBezTo>
                <a:cubicBezTo>
                  <a:pt x="7386365" y="1797597"/>
                  <a:pt x="7386799" y="1796295"/>
                  <a:pt x="7385930" y="1795427"/>
                </a:cubicBezTo>
                <a:cubicBezTo>
                  <a:pt x="7385062" y="1794559"/>
                  <a:pt x="7383325" y="1793690"/>
                  <a:pt x="7380721" y="1792822"/>
                </a:cubicBezTo>
                <a:cubicBezTo>
                  <a:pt x="7369435" y="1791086"/>
                  <a:pt x="7363792" y="1785877"/>
                  <a:pt x="7363792" y="1777195"/>
                </a:cubicBezTo>
                <a:cubicBezTo>
                  <a:pt x="7364661" y="1766777"/>
                  <a:pt x="7374210" y="1761568"/>
                  <a:pt x="7392441" y="1761568"/>
                </a:cubicBezTo>
                <a:close/>
                <a:moveTo>
                  <a:pt x="6394921" y="1761568"/>
                </a:moveTo>
                <a:cubicBezTo>
                  <a:pt x="6424439" y="1763305"/>
                  <a:pt x="6440065" y="1775025"/>
                  <a:pt x="6441801" y="1796729"/>
                </a:cubicBezTo>
                <a:cubicBezTo>
                  <a:pt x="6440065" y="1816697"/>
                  <a:pt x="6427477" y="1827983"/>
                  <a:pt x="6404037" y="1830587"/>
                </a:cubicBezTo>
                <a:cubicBezTo>
                  <a:pt x="6393619" y="1830587"/>
                  <a:pt x="6383201" y="1827983"/>
                  <a:pt x="6372783" y="1822774"/>
                </a:cubicBezTo>
                <a:cubicBezTo>
                  <a:pt x="6371047" y="1824510"/>
                  <a:pt x="6368442" y="1825378"/>
                  <a:pt x="6364969" y="1825378"/>
                </a:cubicBezTo>
                <a:cubicBezTo>
                  <a:pt x="6351947" y="1825378"/>
                  <a:pt x="6345436" y="1817565"/>
                  <a:pt x="6345436" y="1801938"/>
                </a:cubicBezTo>
                <a:cubicBezTo>
                  <a:pt x="6348040" y="1777629"/>
                  <a:pt x="6364536" y="1764173"/>
                  <a:pt x="6394921" y="1761568"/>
                </a:cubicBezTo>
                <a:close/>
                <a:moveTo>
                  <a:pt x="3469183" y="1753755"/>
                </a:moveTo>
                <a:cubicBezTo>
                  <a:pt x="3468315" y="1753755"/>
                  <a:pt x="3467447" y="1754189"/>
                  <a:pt x="3466579" y="1755057"/>
                </a:cubicBezTo>
                <a:cubicBezTo>
                  <a:pt x="3456161" y="1756793"/>
                  <a:pt x="3444441" y="1758096"/>
                  <a:pt x="3431418" y="1758964"/>
                </a:cubicBezTo>
                <a:cubicBezTo>
                  <a:pt x="3431418" y="1764173"/>
                  <a:pt x="3431418" y="1769382"/>
                  <a:pt x="3431418" y="1774591"/>
                </a:cubicBezTo>
                <a:cubicBezTo>
                  <a:pt x="3436627" y="1774591"/>
                  <a:pt x="3441836" y="1773723"/>
                  <a:pt x="3447045" y="1771986"/>
                </a:cubicBezTo>
                <a:cubicBezTo>
                  <a:pt x="3451386" y="1770250"/>
                  <a:pt x="3455293" y="1770250"/>
                  <a:pt x="3458766" y="1771986"/>
                </a:cubicBezTo>
                <a:cubicBezTo>
                  <a:pt x="3459634" y="1771986"/>
                  <a:pt x="3460502" y="1772420"/>
                  <a:pt x="3461370" y="1773289"/>
                </a:cubicBezTo>
                <a:cubicBezTo>
                  <a:pt x="3462238" y="1774157"/>
                  <a:pt x="3464843" y="1775459"/>
                  <a:pt x="3469183" y="1777195"/>
                </a:cubicBezTo>
                <a:close/>
                <a:moveTo>
                  <a:pt x="144550" y="1747244"/>
                </a:moveTo>
                <a:cubicBezTo>
                  <a:pt x="141946" y="1747244"/>
                  <a:pt x="138473" y="1747678"/>
                  <a:pt x="134132" y="1748546"/>
                </a:cubicBezTo>
                <a:cubicBezTo>
                  <a:pt x="129792" y="1748546"/>
                  <a:pt x="126319" y="1748980"/>
                  <a:pt x="123714" y="1749848"/>
                </a:cubicBezTo>
                <a:cubicBezTo>
                  <a:pt x="127187" y="1751584"/>
                  <a:pt x="133264" y="1755491"/>
                  <a:pt x="141946" y="1761568"/>
                </a:cubicBezTo>
                <a:cubicBezTo>
                  <a:pt x="143682" y="1763305"/>
                  <a:pt x="144985" y="1764173"/>
                  <a:pt x="145853" y="1764173"/>
                </a:cubicBezTo>
                <a:cubicBezTo>
                  <a:pt x="146721" y="1764173"/>
                  <a:pt x="147155" y="1764607"/>
                  <a:pt x="147155" y="1765475"/>
                </a:cubicBezTo>
                <a:cubicBezTo>
                  <a:pt x="148023" y="1766343"/>
                  <a:pt x="148457" y="1767211"/>
                  <a:pt x="148457" y="1768080"/>
                </a:cubicBezTo>
                <a:cubicBezTo>
                  <a:pt x="148457" y="1759398"/>
                  <a:pt x="147155" y="1752453"/>
                  <a:pt x="144550" y="1747244"/>
                </a:cubicBezTo>
                <a:close/>
                <a:moveTo>
                  <a:pt x="5802808" y="1745941"/>
                </a:moveTo>
                <a:cubicBezTo>
                  <a:pt x="5801072" y="1745941"/>
                  <a:pt x="5798467" y="1746375"/>
                  <a:pt x="5794995" y="1747244"/>
                </a:cubicBezTo>
                <a:cubicBezTo>
                  <a:pt x="5792390" y="1747244"/>
                  <a:pt x="5790220" y="1747678"/>
                  <a:pt x="5788484" y="1748546"/>
                </a:cubicBezTo>
                <a:cubicBezTo>
                  <a:pt x="5788484" y="1751150"/>
                  <a:pt x="5788484" y="1755057"/>
                  <a:pt x="5788484" y="1760266"/>
                </a:cubicBezTo>
                <a:cubicBezTo>
                  <a:pt x="5793693" y="1760266"/>
                  <a:pt x="5798902" y="1759832"/>
                  <a:pt x="5804111" y="1758964"/>
                </a:cubicBezTo>
                <a:cubicBezTo>
                  <a:pt x="5804111" y="1757228"/>
                  <a:pt x="5803676" y="1754623"/>
                  <a:pt x="5802808" y="1751150"/>
                </a:cubicBezTo>
                <a:cubicBezTo>
                  <a:pt x="5802808" y="1748546"/>
                  <a:pt x="5802808" y="1746810"/>
                  <a:pt x="5802808" y="1745941"/>
                </a:cubicBezTo>
                <a:close/>
                <a:moveTo>
                  <a:pt x="1802310" y="1745941"/>
                </a:moveTo>
                <a:cubicBezTo>
                  <a:pt x="1800573" y="1745941"/>
                  <a:pt x="1797969" y="1746375"/>
                  <a:pt x="1794496" y="1747244"/>
                </a:cubicBezTo>
                <a:cubicBezTo>
                  <a:pt x="1791891" y="1747244"/>
                  <a:pt x="1789721" y="1747678"/>
                  <a:pt x="1787985" y="1748546"/>
                </a:cubicBezTo>
                <a:cubicBezTo>
                  <a:pt x="1787985" y="1751150"/>
                  <a:pt x="1787985" y="1755057"/>
                  <a:pt x="1787985" y="1760266"/>
                </a:cubicBezTo>
                <a:cubicBezTo>
                  <a:pt x="1793194" y="1760266"/>
                  <a:pt x="1798403" y="1759832"/>
                  <a:pt x="1803612" y="1758964"/>
                </a:cubicBezTo>
                <a:cubicBezTo>
                  <a:pt x="1803612" y="1757228"/>
                  <a:pt x="1803178" y="1754623"/>
                  <a:pt x="1802310" y="1751150"/>
                </a:cubicBezTo>
                <a:cubicBezTo>
                  <a:pt x="1802310" y="1748546"/>
                  <a:pt x="1802310" y="1746810"/>
                  <a:pt x="1802310" y="1745941"/>
                </a:cubicBezTo>
                <a:close/>
                <a:moveTo>
                  <a:pt x="4893841" y="1744639"/>
                </a:moveTo>
                <a:cubicBezTo>
                  <a:pt x="4891236" y="1744639"/>
                  <a:pt x="4887329" y="1745507"/>
                  <a:pt x="4882120" y="1747244"/>
                </a:cubicBezTo>
                <a:cubicBezTo>
                  <a:pt x="4874307" y="1748980"/>
                  <a:pt x="4868664" y="1749848"/>
                  <a:pt x="4865191" y="1749848"/>
                </a:cubicBezTo>
                <a:cubicBezTo>
                  <a:pt x="4859982" y="1750716"/>
                  <a:pt x="4855207" y="1751150"/>
                  <a:pt x="4850866" y="1751150"/>
                </a:cubicBezTo>
                <a:cubicBezTo>
                  <a:pt x="4850866" y="1752887"/>
                  <a:pt x="4850866" y="1756793"/>
                  <a:pt x="4850866" y="1762871"/>
                </a:cubicBezTo>
                <a:cubicBezTo>
                  <a:pt x="4861284" y="1762871"/>
                  <a:pt x="4871269" y="1760700"/>
                  <a:pt x="4880818" y="1756359"/>
                </a:cubicBezTo>
                <a:cubicBezTo>
                  <a:pt x="4885159" y="1756359"/>
                  <a:pt x="4889500" y="1756793"/>
                  <a:pt x="4893841" y="1757662"/>
                </a:cubicBezTo>
                <a:close/>
                <a:moveTo>
                  <a:pt x="5848387" y="1738128"/>
                </a:moveTo>
                <a:cubicBezTo>
                  <a:pt x="5843178" y="1739864"/>
                  <a:pt x="5838403" y="1740732"/>
                  <a:pt x="5834062" y="1740732"/>
                </a:cubicBezTo>
                <a:cubicBezTo>
                  <a:pt x="5834930" y="1742469"/>
                  <a:pt x="5835364" y="1744639"/>
                  <a:pt x="5835364" y="1747244"/>
                </a:cubicBezTo>
                <a:cubicBezTo>
                  <a:pt x="5834497" y="1749848"/>
                  <a:pt x="5834062" y="1752887"/>
                  <a:pt x="5834062" y="1756359"/>
                </a:cubicBezTo>
                <a:cubicBezTo>
                  <a:pt x="5835799" y="1756359"/>
                  <a:pt x="5838403" y="1755925"/>
                  <a:pt x="5841876" y="1755057"/>
                </a:cubicBezTo>
                <a:cubicBezTo>
                  <a:pt x="5844480" y="1755057"/>
                  <a:pt x="5846650" y="1755057"/>
                  <a:pt x="5848387" y="1755057"/>
                </a:cubicBezTo>
                <a:cubicBezTo>
                  <a:pt x="5848387" y="1748980"/>
                  <a:pt x="5848387" y="1743337"/>
                  <a:pt x="5848387" y="1738128"/>
                </a:cubicBezTo>
                <a:close/>
                <a:moveTo>
                  <a:pt x="1847888" y="1738128"/>
                </a:moveTo>
                <a:cubicBezTo>
                  <a:pt x="1842679" y="1739864"/>
                  <a:pt x="1837904" y="1740732"/>
                  <a:pt x="1833564" y="1740732"/>
                </a:cubicBezTo>
                <a:cubicBezTo>
                  <a:pt x="1834432" y="1742469"/>
                  <a:pt x="1834866" y="1744639"/>
                  <a:pt x="1834866" y="1747244"/>
                </a:cubicBezTo>
                <a:cubicBezTo>
                  <a:pt x="1833998" y="1749848"/>
                  <a:pt x="1833564" y="1752887"/>
                  <a:pt x="1833564" y="1756359"/>
                </a:cubicBezTo>
                <a:cubicBezTo>
                  <a:pt x="1835300" y="1756359"/>
                  <a:pt x="1837904" y="1755925"/>
                  <a:pt x="1841377" y="1755057"/>
                </a:cubicBezTo>
                <a:cubicBezTo>
                  <a:pt x="1843982" y="1755057"/>
                  <a:pt x="1846152" y="1755057"/>
                  <a:pt x="1847888" y="1755057"/>
                </a:cubicBezTo>
                <a:cubicBezTo>
                  <a:pt x="1847888" y="1748980"/>
                  <a:pt x="1847888" y="1743337"/>
                  <a:pt x="1847888" y="1738128"/>
                </a:cubicBezTo>
                <a:close/>
                <a:moveTo>
                  <a:pt x="3833487" y="1733245"/>
                </a:moveTo>
                <a:cubicBezTo>
                  <a:pt x="3836308" y="1733462"/>
                  <a:pt x="3839021" y="1734221"/>
                  <a:pt x="3841626" y="1735523"/>
                </a:cubicBezTo>
                <a:cubicBezTo>
                  <a:pt x="3842494" y="1736392"/>
                  <a:pt x="3843796" y="1737260"/>
                  <a:pt x="3845533" y="1738128"/>
                </a:cubicBezTo>
                <a:cubicBezTo>
                  <a:pt x="3849005" y="1739864"/>
                  <a:pt x="3853346" y="1743771"/>
                  <a:pt x="3858555" y="1749848"/>
                </a:cubicBezTo>
                <a:cubicBezTo>
                  <a:pt x="3862896" y="1757662"/>
                  <a:pt x="3861160" y="1762436"/>
                  <a:pt x="3853346" y="1764173"/>
                </a:cubicBezTo>
                <a:cubicBezTo>
                  <a:pt x="3813410" y="1768514"/>
                  <a:pt x="3766096" y="1772854"/>
                  <a:pt x="3711401" y="1777195"/>
                </a:cubicBezTo>
                <a:cubicBezTo>
                  <a:pt x="3707061" y="1777195"/>
                  <a:pt x="3703588" y="1776327"/>
                  <a:pt x="3700983" y="1774591"/>
                </a:cubicBezTo>
                <a:cubicBezTo>
                  <a:pt x="3695774" y="1769382"/>
                  <a:pt x="3690999" y="1763305"/>
                  <a:pt x="3686659" y="1756359"/>
                </a:cubicBezTo>
                <a:cubicBezTo>
                  <a:pt x="3684922" y="1754623"/>
                  <a:pt x="3684054" y="1752887"/>
                  <a:pt x="3684054" y="1751150"/>
                </a:cubicBezTo>
                <a:cubicBezTo>
                  <a:pt x="3684922" y="1750282"/>
                  <a:pt x="3686659" y="1749414"/>
                  <a:pt x="3689263" y="1748546"/>
                </a:cubicBezTo>
                <a:cubicBezTo>
                  <a:pt x="3704022" y="1748546"/>
                  <a:pt x="3733105" y="1745941"/>
                  <a:pt x="3776514" y="1740732"/>
                </a:cubicBezTo>
                <a:cubicBezTo>
                  <a:pt x="3796481" y="1738996"/>
                  <a:pt x="3812542" y="1736826"/>
                  <a:pt x="3824697" y="1734221"/>
                </a:cubicBezTo>
                <a:cubicBezTo>
                  <a:pt x="3827735" y="1733353"/>
                  <a:pt x="3830665" y="1733027"/>
                  <a:pt x="3833487" y="1733245"/>
                </a:cubicBezTo>
                <a:close/>
                <a:moveTo>
                  <a:pt x="5900477" y="1730314"/>
                </a:moveTo>
                <a:cubicBezTo>
                  <a:pt x="5895268" y="1731183"/>
                  <a:pt x="5886586" y="1732485"/>
                  <a:pt x="5874432" y="1734221"/>
                </a:cubicBezTo>
                <a:cubicBezTo>
                  <a:pt x="5878773" y="1735957"/>
                  <a:pt x="5881377" y="1737694"/>
                  <a:pt x="5882245" y="1739430"/>
                </a:cubicBezTo>
                <a:cubicBezTo>
                  <a:pt x="5884850" y="1739430"/>
                  <a:pt x="5885284" y="1742035"/>
                  <a:pt x="5883548" y="1747244"/>
                </a:cubicBezTo>
                <a:cubicBezTo>
                  <a:pt x="5882680" y="1748112"/>
                  <a:pt x="5882245" y="1748980"/>
                  <a:pt x="5882245" y="1749848"/>
                </a:cubicBezTo>
                <a:cubicBezTo>
                  <a:pt x="5889191" y="1748980"/>
                  <a:pt x="5894400" y="1749848"/>
                  <a:pt x="5897872" y="1752453"/>
                </a:cubicBezTo>
                <a:cubicBezTo>
                  <a:pt x="5900477" y="1755057"/>
                  <a:pt x="5902647" y="1758096"/>
                  <a:pt x="5904384" y="1761568"/>
                </a:cubicBezTo>
                <a:cubicBezTo>
                  <a:pt x="5906988" y="1769382"/>
                  <a:pt x="5906120" y="1773723"/>
                  <a:pt x="5901779" y="1774591"/>
                </a:cubicBezTo>
                <a:cubicBezTo>
                  <a:pt x="5900042" y="1774591"/>
                  <a:pt x="5896570" y="1774591"/>
                  <a:pt x="5891361" y="1774591"/>
                </a:cubicBezTo>
                <a:cubicBezTo>
                  <a:pt x="5885284" y="1775459"/>
                  <a:pt x="5880943" y="1775893"/>
                  <a:pt x="5878339" y="1775893"/>
                </a:cubicBezTo>
                <a:cubicBezTo>
                  <a:pt x="5877471" y="1783707"/>
                  <a:pt x="5875734" y="1790652"/>
                  <a:pt x="5873130" y="1796729"/>
                </a:cubicBezTo>
                <a:cubicBezTo>
                  <a:pt x="5873998" y="1796729"/>
                  <a:pt x="5874866" y="1796295"/>
                  <a:pt x="5875734" y="1795427"/>
                </a:cubicBezTo>
                <a:cubicBezTo>
                  <a:pt x="5876602" y="1795427"/>
                  <a:pt x="5877036" y="1795427"/>
                  <a:pt x="5877036" y="1795427"/>
                </a:cubicBezTo>
                <a:cubicBezTo>
                  <a:pt x="5879641" y="1795427"/>
                  <a:pt x="5882680" y="1795861"/>
                  <a:pt x="5886152" y="1796729"/>
                </a:cubicBezTo>
                <a:cubicBezTo>
                  <a:pt x="5889625" y="1797597"/>
                  <a:pt x="5892229" y="1798465"/>
                  <a:pt x="5893966" y="1799334"/>
                </a:cubicBezTo>
                <a:cubicBezTo>
                  <a:pt x="5897438" y="1798465"/>
                  <a:pt x="5900042" y="1796729"/>
                  <a:pt x="5901779" y="1794125"/>
                </a:cubicBezTo>
                <a:cubicBezTo>
                  <a:pt x="5906120" y="1779366"/>
                  <a:pt x="5908290" y="1760266"/>
                  <a:pt x="5908290" y="1736826"/>
                </a:cubicBezTo>
                <a:cubicBezTo>
                  <a:pt x="5908290" y="1732485"/>
                  <a:pt x="5905686" y="1730314"/>
                  <a:pt x="5900477" y="1730314"/>
                </a:cubicBezTo>
                <a:close/>
                <a:moveTo>
                  <a:pt x="1899978" y="1730314"/>
                </a:moveTo>
                <a:cubicBezTo>
                  <a:pt x="1894770" y="1731183"/>
                  <a:pt x="1886088" y="1732485"/>
                  <a:pt x="1873934" y="1734221"/>
                </a:cubicBezTo>
                <a:cubicBezTo>
                  <a:pt x="1878274" y="1735957"/>
                  <a:pt x="1880879" y="1737694"/>
                  <a:pt x="1881747" y="1739430"/>
                </a:cubicBezTo>
                <a:cubicBezTo>
                  <a:pt x="1884351" y="1739430"/>
                  <a:pt x="1884785" y="1742035"/>
                  <a:pt x="1883049" y="1747244"/>
                </a:cubicBezTo>
                <a:cubicBezTo>
                  <a:pt x="1882181" y="1748112"/>
                  <a:pt x="1881747" y="1748980"/>
                  <a:pt x="1881747" y="1749848"/>
                </a:cubicBezTo>
                <a:cubicBezTo>
                  <a:pt x="1888692" y="1748980"/>
                  <a:pt x="1893902" y="1749848"/>
                  <a:pt x="1897374" y="1752453"/>
                </a:cubicBezTo>
                <a:cubicBezTo>
                  <a:pt x="1899978" y="1755057"/>
                  <a:pt x="1902149" y="1758096"/>
                  <a:pt x="1903885" y="1761568"/>
                </a:cubicBezTo>
                <a:cubicBezTo>
                  <a:pt x="1906490" y="1769382"/>
                  <a:pt x="1905622" y="1773723"/>
                  <a:pt x="1901281" y="1774591"/>
                </a:cubicBezTo>
                <a:cubicBezTo>
                  <a:pt x="1899544" y="1774591"/>
                  <a:pt x="1896072" y="1774591"/>
                  <a:pt x="1890862" y="1774591"/>
                </a:cubicBezTo>
                <a:cubicBezTo>
                  <a:pt x="1884785" y="1775459"/>
                  <a:pt x="1880445" y="1775893"/>
                  <a:pt x="1877840" y="1775893"/>
                </a:cubicBezTo>
                <a:cubicBezTo>
                  <a:pt x="1876972" y="1783707"/>
                  <a:pt x="1875236" y="1790652"/>
                  <a:pt x="1872631" y="1796729"/>
                </a:cubicBezTo>
                <a:cubicBezTo>
                  <a:pt x="1873500" y="1796729"/>
                  <a:pt x="1874367" y="1796295"/>
                  <a:pt x="1875236" y="1795427"/>
                </a:cubicBezTo>
                <a:cubicBezTo>
                  <a:pt x="1876104" y="1795427"/>
                  <a:pt x="1876538" y="1795427"/>
                  <a:pt x="1876538" y="1795427"/>
                </a:cubicBezTo>
                <a:cubicBezTo>
                  <a:pt x="1879142" y="1795427"/>
                  <a:pt x="1882181" y="1795861"/>
                  <a:pt x="1885654" y="1796729"/>
                </a:cubicBezTo>
                <a:cubicBezTo>
                  <a:pt x="1889126" y="1797597"/>
                  <a:pt x="1891731" y="1798465"/>
                  <a:pt x="1893467" y="1799334"/>
                </a:cubicBezTo>
                <a:cubicBezTo>
                  <a:pt x="1896940" y="1798465"/>
                  <a:pt x="1899544" y="1796729"/>
                  <a:pt x="1901281" y="1794125"/>
                </a:cubicBezTo>
                <a:cubicBezTo>
                  <a:pt x="1905622" y="1779366"/>
                  <a:pt x="1907791" y="1760266"/>
                  <a:pt x="1907791" y="1736826"/>
                </a:cubicBezTo>
                <a:cubicBezTo>
                  <a:pt x="1907791" y="1732485"/>
                  <a:pt x="1905187" y="1730314"/>
                  <a:pt x="1899978" y="1730314"/>
                </a:cubicBezTo>
                <a:close/>
                <a:moveTo>
                  <a:pt x="5249028" y="1720873"/>
                </a:moveTo>
                <a:cubicBezTo>
                  <a:pt x="5250547" y="1720222"/>
                  <a:pt x="5252392" y="1720330"/>
                  <a:pt x="5254563" y="1721199"/>
                </a:cubicBezTo>
                <a:cubicBezTo>
                  <a:pt x="5265849" y="1724671"/>
                  <a:pt x="5276267" y="1732485"/>
                  <a:pt x="5285817" y="1744639"/>
                </a:cubicBezTo>
                <a:cubicBezTo>
                  <a:pt x="5289290" y="1748112"/>
                  <a:pt x="5289290" y="1752887"/>
                  <a:pt x="5285817" y="1758964"/>
                </a:cubicBezTo>
                <a:cubicBezTo>
                  <a:pt x="5271058" y="1774591"/>
                  <a:pt x="5253260" y="1790218"/>
                  <a:pt x="5232425" y="1805845"/>
                </a:cubicBezTo>
                <a:cubicBezTo>
                  <a:pt x="5206380" y="1823208"/>
                  <a:pt x="5180768" y="1833626"/>
                  <a:pt x="5155592" y="1837099"/>
                </a:cubicBezTo>
                <a:cubicBezTo>
                  <a:pt x="5153856" y="1837099"/>
                  <a:pt x="5152988" y="1836665"/>
                  <a:pt x="5152988" y="1835796"/>
                </a:cubicBezTo>
                <a:cubicBezTo>
                  <a:pt x="5152988" y="1835796"/>
                  <a:pt x="5153856" y="1834928"/>
                  <a:pt x="5155592" y="1833192"/>
                </a:cubicBezTo>
                <a:cubicBezTo>
                  <a:pt x="5182505" y="1816697"/>
                  <a:pt x="5208984" y="1791520"/>
                  <a:pt x="5235029" y="1757662"/>
                </a:cubicBezTo>
                <a:cubicBezTo>
                  <a:pt x="5241974" y="1748980"/>
                  <a:pt x="5245447" y="1738128"/>
                  <a:pt x="5245447" y="1725105"/>
                </a:cubicBezTo>
                <a:cubicBezTo>
                  <a:pt x="5246315" y="1722935"/>
                  <a:pt x="5247508" y="1721524"/>
                  <a:pt x="5249028" y="1720873"/>
                </a:cubicBezTo>
                <a:close/>
                <a:moveTo>
                  <a:pt x="5436877" y="1719896"/>
                </a:moveTo>
                <a:cubicBezTo>
                  <a:pt x="5428196" y="1722501"/>
                  <a:pt x="5417343" y="1724237"/>
                  <a:pt x="5404321" y="1725105"/>
                </a:cubicBezTo>
                <a:cubicBezTo>
                  <a:pt x="5403453" y="1725105"/>
                  <a:pt x="5402151" y="1725105"/>
                  <a:pt x="5400414" y="1725105"/>
                </a:cubicBezTo>
                <a:cubicBezTo>
                  <a:pt x="5400414" y="1727710"/>
                  <a:pt x="5400414" y="1731617"/>
                  <a:pt x="5400414" y="1736826"/>
                </a:cubicBezTo>
                <a:cubicBezTo>
                  <a:pt x="5401282" y="1744639"/>
                  <a:pt x="5401717" y="1750716"/>
                  <a:pt x="5401717" y="1755057"/>
                </a:cubicBezTo>
                <a:cubicBezTo>
                  <a:pt x="5406926" y="1754189"/>
                  <a:pt x="5411267" y="1752453"/>
                  <a:pt x="5414739" y="1749848"/>
                </a:cubicBezTo>
                <a:cubicBezTo>
                  <a:pt x="5421684" y="1747244"/>
                  <a:pt x="5429064" y="1747244"/>
                  <a:pt x="5436877" y="1749848"/>
                </a:cubicBezTo>
                <a:cubicBezTo>
                  <a:pt x="5436877" y="1741166"/>
                  <a:pt x="5436877" y="1731183"/>
                  <a:pt x="5436877" y="1719896"/>
                </a:cubicBezTo>
                <a:close/>
                <a:moveTo>
                  <a:pt x="4888632" y="1717292"/>
                </a:moveTo>
                <a:cubicBezTo>
                  <a:pt x="4883423" y="1718160"/>
                  <a:pt x="4876043" y="1719028"/>
                  <a:pt x="4866493" y="1719896"/>
                </a:cubicBezTo>
                <a:cubicBezTo>
                  <a:pt x="4859548" y="1721633"/>
                  <a:pt x="4854339" y="1722501"/>
                  <a:pt x="4850866" y="1722501"/>
                </a:cubicBezTo>
                <a:cubicBezTo>
                  <a:pt x="4850866" y="1725105"/>
                  <a:pt x="4850866" y="1728578"/>
                  <a:pt x="4850866" y="1732919"/>
                </a:cubicBezTo>
                <a:cubicBezTo>
                  <a:pt x="4856075" y="1732051"/>
                  <a:pt x="4862587" y="1730314"/>
                  <a:pt x="4870400" y="1727710"/>
                </a:cubicBezTo>
                <a:cubicBezTo>
                  <a:pt x="4871269" y="1727710"/>
                  <a:pt x="4872571" y="1727276"/>
                  <a:pt x="4874307" y="1726408"/>
                </a:cubicBezTo>
                <a:cubicBezTo>
                  <a:pt x="4876911" y="1725539"/>
                  <a:pt x="4879516" y="1725974"/>
                  <a:pt x="4882120" y="1727710"/>
                </a:cubicBezTo>
                <a:cubicBezTo>
                  <a:pt x="4882989" y="1727710"/>
                  <a:pt x="4884725" y="1728144"/>
                  <a:pt x="4887329" y="1729012"/>
                </a:cubicBezTo>
                <a:cubicBezTo>
                  <a:pt x="4889934" y="1729012"/>
                  <a:pt x="4891670" y="1729446"/>
                  <a:pt x="4892538" y="1730314"/>
                </a:cubicBezTo>
                <a:lnTo>
                  <a:pt x="4892538" y="1722501"/>
                </a:lnTo>
                <a:cubicBezTo>
                  <a:pt x="4892538" y="1719028"/>
                  <a:pt x="4891236" y="1717292"/>
                  <a:pt x="4888632" y="1717292"/>
                </a:cubicBezTo>
                <a:close/>
                <a:moveTo>
                  <a:pt x="3462672" y="1714688"/>
                </a:moveTo>
                <a:cubicBezTo>
                  <a:pt x="3460936" y="1714688"/>
                  <a:pt x="3456595" y="1715556"/>
                  <a:pt x="3449650" y="1717292"/>
                </a:cubicBezTo>
                <a:cubicBezTo>
                  <a:pt x="3441836" y="1719028"/>
                  <a:pt x="3435759" y="1720330"/>
                  <a:pt x="3431418" y="1721199"/>
                </a:cubicBezTo>
                <a:lnTo>
                  <a:pt x="3431418" y="1738128"/>
                </a:lnTo>
                <a:cubicBezTo>
                  <a:pt x="3435759" y="1738128"/>
                  <a:pt x="3439666" y="1737260"/>
                  <a:pt x="3443139" y="1735523"/>
                </a:cubicBezTo>
                <a:cubicBezTo>
                  <a:pt x="3453557" y="1732919"/>
                  <a:pt x="3462238" y="1734655"/>
                  <a:pt x="3469183" y="1740732"/>
                </a:cubicBezTo>
                <a:cubicBezTo>
                  <a:pt x="3468315" y="1735523"/>
                  <a:pt x="3467881" y="1727710"/>
                  <a:pt x="3467881" y="1717292"/>
                </a:cubicBezTo>
                <a:cubicBezTo>
                  <a:pt x="3467881" y="1715556"/>
                  <a:pt x="3466145" y="1714688"/>
                  <a:pt x="3462672" y="1714688"/>
                </a:cubicBezTo>
                <a:close/>
                <a:moveTo>
                  <a:pt x="157573" y="1696456"/>
                </a:moveTo>
                <a:cubicBezTo>
                  <a:pt x="143682" y="1699061"/>
                  <a:pt x="129358" y="1702533"/>
                  <a:pt x="114599" y="1706874"/>
                </a:cubicBezTo>
                <a:cubicBezTo>
                  <a:pt x="114599" y="1712083"/>
                  <a:pt x="115033" y="1719028"/>
                  <a:pt x="115901" y="1727710"/>
                </a:cubicBezTo>
                <a:cubicBezTo>
                  <a:pt x="120242" y="1726842"/>
                  <a:pt x="127187" y="1725539"/>
                  <a:pt x="136737" y="1723803"/>
                </a:cubicBezTo>
                <a:cubicBezTo>
                  <a:pt x="145419" y="1722935"/>
                  <a:pt x="151930" y="1722067"/>
                  <a:pt x="156270" y="1721199"/>
                </a:cubicBezTo>
                <a:cubicBezTo>
                  <a:pt x="157139" y="1718594"/>
                  <a:pt x="158007" y="1715556"/>
                  <a:pt x="158875" y="1712083"/>
                </a:cubicBezTo>
                <a:cubicBezTo>
                  <a:pt x="160611" y="1706874"/>
                  <a:pt x="161913" y="1702967"/>
                  <a:pt x="162782" y="1700363"/>
                </a:cubicBezTo>
                <a:cubicBezTo>
                  <a:pt x="162782" y="1697758"/>
                  <a:pt x="162348" y="1696456"/>
                  <a:pt x="161479" y="1696456"/>
                </a:cubicBezTo>
                <a:cubicBezTo>
                  <a:pt x="161479" y="1695588"/>
                  <a:pt x="160177" y="1695588"/>
                  <a:pt x="157573" y="1696456"/>
                </a:cubicBezTo>
                <a:close/>
                <a:moveTo>
                  <a:pt x="5849689" y="1675620"/>
                </a:moveTo>
                <a:cubicBezTo>
                  <a:pt x="5829721" y="1679093"/>
                  <a:pt x="5811924" y="1682131"/>
                  <a:pt x="5796297" y="1684736"/>
                </a:cubicBezTo>
                <a:cubicBezTo>
                  <a:pt x="5796297" y="1685604"/>
                  <a:pt x="5795863" y="1687340"/>
                  <a:pt x="5794995" y="1689945"/>
                </a:cubicBezTo>
                <a:cubicBezTo>
                  <a:pt x="5794995" y="1692549"/>
                  <a:pt x="5794561" y="1694720"/>
                  <a:pt x="5793693" y="1696456"/>
                </a:cubicBezTo>
                <a:cubicBezTo>
                  <a:pt x="5801506" y="1694720"/>
                  <a:pt x="5814094" y="1692983"/>
                  <a:pt x="5831458" y="1691247"/>
                </a:cubicBezTo>
                <a:cubicBezTo>
                  <a:pt x="5834062" y="1690379"/>
                  <a:pt x="5835799" y="1689945"/>
                  <a:pt x="5836667" y="1689945"/>
                </a:cubicBezTo>
                <a:cubicBezTo>
                  <a:pt x="5841008" y="1688208"/>
                  <a:pt x="5845782" y="1686906"/>
                  <a:pt x="5850991" y="1686038"/>
                </a:cubicBezTo>
                <a:cubicBezTo>
                  <a:pt x="5851859" y="1685170"/>
                  <a:pt x="5852294" y="1684302"/>
                  <a:pt x="5852294" y="1683434"/>
                </a:cubicBezTo>
                <a:cubicBezTo>
                  <a:pt x="5853162" y="1681697"/>
                  <a:pt x="5853596" y="1680395"/>
                  <a:pt x="5853596" y="1679527"/>
                </a:cubicBezTo>
                <a:cubicBezTo>
                  <a:pt x="5854464" y="1677790"/>
                  <a:pt x="5854464" y="1676488"/>
                  <a:pt x="5853596" y="1675620"/>
                </a:cubicBezTo>
                <a:cubicBezTo>
                  <a:pt x="5852728" y="1674752"/>
                  <a:pt x="5851426" y="1674752"/>
                  <a:pt x="5849689" y="1675620"/>
                </a:cubicBezTo>
                <a:close/>
                <a:moveTo>
                  <a:pt x="1849191" y="1675620"/>
                </a:moveTo>
                <a:cubicBezTo>
                  <a:pt x="1829223" y="1679093"/>
                  <a:pt x="1811425" y="1682131"/>
                  <a:pt x="1795798" y="1684736"/>
                </a:cubicBezTo>
                <a:cubicBezTo>
                  <a:pt x="1795798" y="1685604"/>
                  <a:pt x="1795364" y="1687340"/>
                  <a:pt x="1794496" y="1689945"/>
                </a:cubicBezTo>
                <a:cubicBezTo>
                  <a:pt x="1794496" y="1692549"/>
                  <a:pt x="1794062" y="1694720"/>
                  <a:pt x="1793194" y="1696456"/>
                </a:cubicBezTo>
                <a:cubicBezTo>
                  <a:pt x="1801007" y="1694720"/>
                  <a:pt x="1813596" y="1692983"/>
                  <a:pt x="1830959" y="1691247"/>
                </a:cubicBezTo>
                <a:cubicBezTo>
                  <a:pt x="1833564" y="1690379"/>
                  <a:pt x="1835300" y="1689945"/>
                  <a:pt x="1836169" y="1689945"/>
                </a:cubicBezTo>
                <a:cubicBezTo>
                  <a:pt x="1840509" y="1688208"/>
                  <a:pt x="1845284" y="1686906"/>
                  <a:pt x="1850492" y="1686038"/>
                </a:cubicBezTo>
                <a:cubicBezTo>
                  <a:pt x="1851361" y="1685170"/>
                  <a:pt x="1851795" y="1684302"/>
                  <a:pt x="1851795" y="1683434"/>
                </a:cubicBezTo>
                <a:cubicBezTo>
                  <a:pt x="1852663" y="1681697"/>
                  <a:pt x="1853097" y="1680395"/>
                  <a:pt x="1853097" y="1679527"/>
                </a:cubicBezTo>
                <a:cubicBezTo>
                  <a:pt x="1853965" y="1677790"/>
                  <a:pt x="1853965" y="1676488"/>
                  <a:pt x="1853097" y="1675620"/>
                </a:cubicBezTo>
                <a:cubicBezTo>
                  <a:pt x="1852229" y="1674752"/>
                  <a:pt x="1850927" y="1674752"/>
                  <a:pt x="1849191" y="1675620"/>
                </a:cubicBezTo>
                <a:close/>
                <a:moveTo>
                  <a:pt x="6176144" y="1673016"/>
                </a:moveTo>
                <a:cubicBezTo>
                  <a:pt x="6164858" y="1673884"/>
                  <a:pt x="6150099" y="1675620"/>
                  <a:pt x="6131867" y="1678225"/>
                </a:cubicBezTo>
                <a:cubicBezTo>
                  <a:pt x="6122318" y="1679093"/>
                  <a:pt x="6114938" y="1679961"/>
                  <a:pt x="6109729" y="1680829"/>
                </a:cubicBezTo>
                <a:cubicBezTo>
                  <a:pt x="6109729" y="1681697"/>
                  <a:pt x="6110163" y="1682999"/>
                  <a:pt x="6111031" y="1684736"/>
                </a:cubicBezTo>
                <a:cubicBezTo>
                  <a:pt x="6111031" y="1686472"/>
                  <a:pt x="6111031" y="1687774"/>
                  <a:pt x="6111031" y="1688643"/>
                </a:cubicBezTo>
                <a:cubicBezTo>
                  <a:pt x="6113636" y="1687774"/>
                  <a:pt x="6118411" y="1686906"/>
                  <a:pt x="6125356" y="1686038"/>
                </a:cubicBezTo>
                <a:cubicBezTo>
                  <a:pt x="6135774" y="1683434"/>
                  <a:pt x="6144022" y="1681263"/>
                  <a:pt x="6150099" y="1679527"/>
                </a:cubicBezTo>
                <a:cubicBezTo>
                  <a:pt x="6159649" y="1676054"/>
                  <a:pt x="6167462" y="1678225"/>
                  <a:pt x="6173539" y="1686038"/>
                </a:cubicBezTo>
                <a:cubicBezTo>
                  <a:pt x="6177880" y="1692115"/>
                  <a:pt x="6176578" y="1696022"/>
                  <a:pt x="6169632" y="1697758"/>
                </a:cubicBezTo>
                <a:cubicBezTo>
                  <a:pt x="6159214" y="1701231"/>
                  <a:pt x="6140983" y="1703835"/>
                  <a:pt x="6114938" y="1705572"/>
                </a:cubicBezTo>
                <a:cubicBezTo>
                  <a:pt x="6114938" y="1706440"/>
                  <a:pt x="6115372" y="1707742"/>
                  <a:pt x="6116240" y="1709479"/>
                </a:cubicBezTo>
                <a:cubicBezTo>
                  <a:pt x="6116240" y="1711215"/>
                  <a:pt x="6116240" y="1712517"/>
                  <a:pt x="6116240" y="1713385"/>
                </a:cubicBezTo>
                <a:cubicBezTo>
                  <a:pt x="6121449" y="1712517"/>
                  <a:pt x="6129697" y="1711215"/>
                  <a:pt x="6140983" y="1709479"/>
                </a:cubicBezTo>
                <a:cubicBezTo>
                  <a:pt x="6149665" y="1707742"/>
                  <a:pt x="6154874" y="1706874"/>
                  <a:pt x="6156610" y="1706874"/>
                </a:cubicBezTo>
                <a:cubicBezTo>
                  <a:pt x="6165292" y="1706874"/>
                  <a:pt x="6171803" y="1707308"/>
                  <a:pt x="6176144" y="1708176"/>
                </a:cubicBezTo>
                <a:cubicBezTo>
                  <a:pt x="6177012" y="1703835"/>
                  <a:pt x="6177880" y="1699061"/>
                  <a:pt x="6178748" y="1693852"/>
                </a:cubicBezTo>
                <a:cubicBezTo>
                  <a:pt x="6178748" y="1687774"/>
                  <a:pt x="6179182" y="1682131"/>
                  <a:pt x="6180050" y="1676922"/>
                </a:cubicBezTo>
                <a:cubicBezTo>
                  <a:pt x="6181787" y="1674318"/>
                  <a:pt x="6180485" y="1673016"/>
                  <a:pt x="6176144" y="1673016"/>
                </a:cubicBezTo>
                <a:close/>
                <a:moveTo>
                  <a:pt x="2851919" y="1673016"/>
                </a:moveTo>
                <a:cubicBezTo>
                  <a:pt x="2840633" y="1673884"/>
                  <a:pt x="2825874" y="1675620"/>
                  <a:pt x="2807642" y="1678225"/>
                </a:cubicBezTo>
                <a:cubicBezTo>
                  <a:pt x="2798093" y="1679093"/>
                  <a:pt x="2790713" y="1679961"/>
                  <a:pt x="2785504" y="1680829"/>
                </a:cubicBezTo>
                <a:cubicBezTo>
                  <a:pt x="2785504" y="1681697"/>
                  <a:pt x="2785938" y="1682999"/>
                  <a:pt x="2786807" y="1684736"/>
                </a:cubicBezTo>
                <a:cubicBezTo>
                  <a:pt x="2786807" y="1686472"/>
                  <a:pt x="2786807" y="1687774"/>
                  <a:pt x="2786807" y="1688643"/>
                </a:cubicBezTo>
                <a:cubicBezTo>
                  <a:pt x="2789411" y="1687774"/>
                  <a:pt x="2794186" y="1686906"/>
                  <a:pt x="2801131" y="1686038"/>
                </a:cubicBezTo>
                <a:cubicBezTo>
                  <a:pt x="2811549" y="1683434"/>
                  <a:pt x="2819797" y="1681263"/>
                  <a:pt x="2825874" y="1679527"/>
                </a:cubicBezTo>
                <a:cubicBezTo>
                  <a:pt x="2835424" y="1676054"/>
                  <a:pt x="2843237" y="1678225"/>
                  <a:pt x="2849314" y="1686038"/>
                </a:cubicBezTo>
                <a:cubicBezTo>
                  <a:pt x="2853655" y="1692115"/>
                  <a:pt x="2852353" y="1696022"/>
                  <a:pt x="2845408" y="1697758"/>
                </a:cubicBezTo>
                <a:cubicBezTo>
                  <a:pt x="2834990" y="1701231"/>
                  <a:pt x="2816758" y="1703835"/>
                  <a:pt x="2790713" y="1705572"/>
                </a:cubicBezTo>
                <a:cubicBezTo>
                  <a:pt x="2790713" y="1706440"/>
                  <a:pt x="2791147" y="1707742"/>
                  <a:pt x="2792016" y="1709479"/>
                </a:cubicBezTo>
                <a:cubicBezTo>
                  <a:pt x="2792016" y="1711215"/>
                  <a:pt x="2792016" y="1712517"/>
                  <a:pt x="2792016" y="1713385"/>
                </a:cubicBezTo>
                <a:cubicBezTo>
                  <a:pt x="2797224" y="1712517"/>
                  <a:pt x="2805472" y="1711215"/>
                  <a:pt x="2816758" y="1709479"/>
                </a:cubicBezTo>
                <a:cubicBezTo>
                  <a:pt x="2825440" y="1707742"/>
                  <a:pt x="2830649" y="1706874"/>
                  <a:pt x="2832385" y="1706874"/>
                </a:cubicBezTo>
                <a:cubicBezTo>
                  <a:pt x="2841067" y="1706874"/>
                  <a:pt x="2847578" y="1707308"/>
                  <a:pt x="2851919" y="1708176"/>
                </a:cubicBezTo>
                <a:cubicBezTo>
                  <a:pt x="2852787" y="1703835"/>
                  <a:pt x="2853655" y="1699061"/>
                  <a:pt x="2854523" y="1693852"/>
                </a:cubicBezTo>
                <a:cubicBezTo>
                  <a:pt x="2854523" y="1687774"/>
                  <a:pt x="2854957" y="1682131"/>
                  <a:pt x="2855826" y="1676922"/>
                </a:cubicBezTo>
                <a:cubicBezTo>
                  <a:pt x="2857562" y="1674318"/>
                  <a:pt x="2856260" y="1673016"/>
                  <a:pt x="2851919" y="1673016"/>
                </a:cubicBezTo>
                <a:close/>
                <a:moveTo>
                  <a:pt x="5429064" y="1667807"/>
                </a:moveTo>
                <a:cubicBezTo>
                  <a:pt x="5418646" y="1668675"/>
                  <a:pt x="5408228" y="1669977"/>
                  <a:pt x="5397810" y="1671713"/>
                </a:cubicBezTo>
                <a:cubicBezTo>
                  <a:pt x="5397810" y="1673450"/>
                  <a:pt x="5398244" y="1676054"/>
                  <a:pt x="5399112" y="1679527"/>
                </a:cubicBezTo>
                <a:cubicBezTo>
                  <a:pt x="5399112" y="1682999"/>
                  <a:pt x="5399112" y="1685604"/>
                  <a:pt x="5399112" y="1687340"/>
                </a:cubicBezTo>
                <a:cubicBezTo>
                  <a:pt x="5399112" y="1692549"/>
                  <a:pt x="5399112" y="1697324"/>
                  <a:pt x="5399112" y="1701665"/>
                </a:cubicBezTo>
                <a:cubicBezTo>
                  <a:pt x="5404321" y="1700797"/>
                  <a:pt x="5408228" y="1699061"/>
                  <a:pt x="5410832" y="1696456"/>
                </a:cubicBezTo>
                <a:cubicBezTo>
                  <a:pt x="5415173" y="1693852"/>
                  <a:pt x="5421684" y="1694286"/>
                  <a:pt x="5430366" y="1697758"/>
                </a:cubicBezTo>
                <a:cubicBezTo>
                  <a:pt x="5432102" y="1697758"/>
                  <a:pt x="5433838" y="1698626"/>
                  <a:pt x="5435575" y="1700363"/>
                </a:cubicBezTo>
                <a:cubicBezTo>
                  <a:pt x="5435575" y="1689945"/>
                  <a:pt x="5435141" y="1681263"/>
                  <a:pt x="5434273" y="1674318"/>
                </a:cubicBezTo>
                <a:cubicBezTo>
                  <a:pt x="5434273" y="1669977"/>
                  <a:pt x="5432536" y="1667807"/>
                  <a:pt x="5429064" y="1667807"/>
                </a:cubicBezTo>
                <a:close/>
                <a:moveTo>
                  <a:pt x="796976" y="1662598"/>
                </a:moveTo>
                <a:cubicBezTo>
                  <a:pt x="788293" y="1662598"/>
                  <a:pt x="779178" y="1663466"/>
                  <a:pt x="769628" y="1665202"/>
                </a:cubicBezTo>
                <a:cubicBezTo>
                  <a:pt x="770497" y="1669543"/>
                  <a:pt x="770931" y="1676054"/>
                  <a:pt x="770931" y="1684736"/>
                </a:cubicBezTo>
                <a:cubicBezTo>
                  <a:pt x="771799" y="1694286"/>
                  <a:pt x="772233" y="1701231"/>
                  <a:pt x="772233" y="1705572"/>
                </a:cubicBezTo>
                <a:cubicBezTo>
                  <a:pt x="774838" y="1704704"/>
                  <a:pt x="778311" y="1704270"/>
                  <a:pt x="782651" y="1704270"/>
                </a:cubicBezTo>
                <a:cubicBezTo>
                  <a:pt x="786991" y="1703401"/>
                  <a:pt x="790031" y="1702967"/>
                  <a:pt x="791767" y="1702967"/>
                </a:cubicBezTo>
                <a:cubicBezTo>
                  <a:pt x="795239" y="1690813"/>
                  <a:pt x="796976" y="1677357"/>
                  <a:pt x="796976" y="1662598"/>
                </a:cubicBezTo>
                <a:close/>
                <a:moveTo>
                  <a:pt x="841252" y="1657389"/>
                </a:moveTo>
                <a:cubicBezTo>
                  <a:pt x="836911" y="1658257"/>
                  <a:pt x="833438" y="1658691"/>
                  <a:pt x="830834" y="1658691"/>
                </a:cubicBezTo>
                <a:cubicBezTo>
                  <a:pt x="830834" y="1673450"/>
                  <a:pt x="829532" y="1687340"/>
                  <a:pt x="826927" y="1700363"/>
                </a:cubicBezTo>
                <a:cubicBezTo>
                  <a:pt x="829532" y="1700363"/>
                  <a:pt x="832570" y="1699929"/>
                  <a:pt x="836044" y="1699061"/>
                </a:cubicBezTo>
                <a:cubicBezTo>
                  <a:pt x="839516" y="1699061"/>
                  <a:pt x="842120" y="1699061"/>
                  <a:pt x="843857" y="1699061"/>
                </a:cubicBezTo>
                <a:cubicBezTo>
                  <a:pt x="846461" y="1699061"/>
                  <a:pt x="849065" y="1699061"/>
                  <a:pt x="851670" y="1699061"/>
                </a:cubicBezTo>
                <a:cubicBezTo>
                  <a:pt x="852538" y="1694720"/>
                  <a:pt x="853406" y="1688643"/>
                  <a:pt x="854274" y="1680829"/>
                </a:cubicBezTo>
                <a:cubicBezTo>
                  <a:pt x="856011" y="1672148"/>
                  <a:pt x="856879" y="1666070"/>
                  <a:pt x="856879" y="1662598"/>
                </a:cubicBezTo>
                <a:cubicBezTo>
                  <a:pt x="857747" y="1658257"/>
                  <a:pt x="855577" y="1656521"/>
                  <a:pt x="850368" y="1657389"/>
                </a:cubicBezTo>
                <a:cubicBezTo>
                  <a:pt x="848632" y="1657389"/>
                  <a:pt x="845593" y="1657389"/>
                  <a:pt x="841252" y="1657389"/>
                </a:cubicBezTo>
                <a:close/>
                <a:moveTo>
                  <a:pt x="460997" y="1652180"/>
                </a:moveTo>
                <a:cubicBezTo>
                  <a:pt x="454051" y="1653048"/>
                  <a:pt x="443633" y="1654350"/>
                  <a:pt x="429743" y="1656086"/>
                </a:cubicBezTo>
                <a:cubicBezTo>
                  <a:pt x="424533" y="1656955"/>
                  <a:pt x="420627" y="1657389"/>
                  <a:pt x="418022" y="1657389"/>
                </a:cubicBezTo>
                <a:cubicBezTo>
                  <a:pt x="418022" y="1670411"/>
                  <a:pt x="418890" y="1682999"/>
                  <a:pt x="420627" y="1695154"/>
                </a:cubicBezTo>
                <a:lnTo>
                  <a:pt x="420627" y="1696456"/>
                </a:lnTo>
                <a:cubicBezTo>
                  <a:pt x="424967" y="1695588"/>
                  <a:pt x="431913" y="1694720"/>
                  <a:pt x="441463" y="1693852"/>
                </a:cubicBezTo>
                <a:cubicBezTo>
                  <a:pt x="450144" y="1692115"/>
                  <a:pt x="456655" y="1691247"/>
                  <a:pt x="460997" y="1691247"/>
                </a:cubicBezTo>
                <a:close/>
                <a:moveTo>
                  <a:pt x="6191445" y="1650552"/>
                </a:moveTo>
                <a:cubicBezTo>
                  <a:pt x="6193833" y="1650335"/>
                  <a:pt x="6196112" y="1650443"/>
                  <a:pt x="6198282" y="1650877"/>
                </a:cubicBezTo>
                <a:cubicBezTo>
                  <a:pt x="6209568" y="1656955"/>
                  <a:pt x="6217382" y="1663032"/>
                  <a:pt x="6221722" y="1669109"/>
                </a:cubicBezTo>
                <a:cubicBezTo>
                  <a:pt x="6221722" y="1669977"/>
                  <a:pt x="6222157" y="1670845"/>
                  <a:pt x="6223025" y="1671713"/>
                </a:cubicBezTo>
                <a:cubicBezTo>
                  <a:pt x="6224761" y="1675186"/>
                  <a:pt x="6224327" y="1677790"/>
                  <a:pt x="6221722" y="1679527"/>
                </a:cubicBezTo>
                <a:cubicBezTo>
                  <a:pt x="6219986" y="1682131"/>
                  <a:pt x="6217816" y="1686906"/>
                  <a:pt x="6215211" y="1693852"/>
                </a:cubicBezTo>
                <a:cubicBezTo>
                  <a:pt x="6212607" y="1700797"/>
                  <a:pt x="6210436" y="1706006"/>
                  <a:pt x="6208700" y="1709479"/>
                </a:cubicBezTo>
                <a:cubicBezTo>
                  <a:pt x="6205227" y="1719896"/>
                  <a:pt x="6200886" y="1727276"/>
                  <a:pt x="6195677" y="1731617"/>
                </a:cubicBezTo>
                <a:cubicBezTo>
                  <a:pt x="6191337" y="1734221"/>
                  <a:pt x="6186562" y="1734221"/>
                  <a:pt x="6181353" y="1731617"/>
                </a:cubicBezTo>
                <a:cubicBezTo>
                  <a:pt x="6177012" y="1729880"/>
                  <a:pt x="6174841" y="1727710"/>
                  <a:pt x="6174841" y="1725105"/>
                </a:cubicBezTo>
                <a:cubicBezTo>
                  <a:pt x="6169632" y="1725105"/>
                  <a:pt x="6164423" y="1725539"/>
                  <a:pt x="6159214" y="1726408"/>
                </a:cubicBezTo>
                <a:cubicBezTo>
                  <a:pt x="6165292" y="1729012"/>
                  <a:pt x="6167462" y="1732485"/>
                  <a:pt x="6165726" y="1736826"/>
                </a:cubicBezTo>
                <a:cubicBezTo>
                  <a:pt x="6165726" y="1738562"/>
                  <a:pt x="6165292" y="1740298"/>
                  <a:pt x="6164423" y="1742035"/>
                </a:cubicBezTo>
                <a:cubicBezTo>
                  <a:pt x="6169632" y="1742035"/>
                  <a:pt x="6174408" y="1741601"/>
                  <a:pt x="6178748" y="1740732"/>
                </a:cubicBezTo>
                <a:cubicBezTo>
                  <a:pt x="6200453" y="1739864"/>
                  <a:pt x="6214777" y="1738128"/>
                  <a:pt x="6221722" y="1735523"/>
                </a:cubicBezTo>
                <a:cubicBezTo>
                  <a:pt x="6226931" y="1732919"/>
                  <a:pt x="6231707" y="1732919"/>
                  <a:pt x="6236047" y="1735523"/>
                </a:cubicBezTo>
                <a:cubicBezTo>
                  <a:pt x="6246465" y="1739864"/>
                  <a:pt x="6253410" y="1745507"/>
                  <a:pt x="6256883" y="1752453"/>
                </a:cubicBezTo>
                <a:cubicBezTo>
                  <a:pt x="6260356" y="1760266"/>
                  <a:pt x="6256883" y="1764607"/>
                  <a:pt x="6246465" y="1765475"/>
                </a:cubicBezTo>
                <a:cubicBezTo>
                  <a:pt x="6223025" y="1763739"/>
                  <a:pt x="6194809" y="1764173"/>
                  <a:pt x="6161819" y="1766777"/>
                </a:cubicBezTo>
                <a:cubicBezTo>
                  <a:pt x="6161819" y="1772854"/>
                  <a:pt x="6161819" y="1778498"/>
                  <a:pt x="6161819" y="1783707"/>
                </a:cubicBezTo>
                <a:cubicBezTo>
                  <a:pt x="6160951" y="1807147"/>
                  <a:pt x="6155308" y="1828417"/>
                  <a:pt x="6144890" y="1847517"/>
                </a:cubicBezTo>
                <a:cubicBezTo>
                  <a:pt x="6144022" y="1849253"/>
                  <a:pt x="6143154" y="1849687"/>
                  <a:pt x="6142285" y="1848819"/>
                </a:cubicBezTo>
                <a:cubicBezTo>
                  <a:pt x="6141417" y="1848819"/>
                  <a:pt x="6140549" y="1847951"/>
                  <a:pt x="6139681" y="1846214"/>
                </a:cubicBezTo>
                <a:cubicBezTo>
                  <a:pt x="6133604" y="1822774"/>
                  <a:pt x="6130565" y="1796729"/>
                  <a:pt x="6130565" y="1768080"/>
                </a:cubicBezTo>
                <a:cubicBezTo>
                  <a:pt x="6109729" y="1768948"/>
                  <a:pt x="6088893" y="1771118"/>
                  <a:pt x="6068057" y="1774591"/>
                </a:cubicBezTo>
                <a:cubicBezTo>
                  <a:pt x="6063717" y="1775459"/>
                  <a:pt x="6060244" y="1775025"/>
                  <a:pt x="6057639" y="1773289"/>
                </a:cubicBezTo>
                <a:cubicBezTo>
                  <a:pt x="6051562" y="1770684"/>
                  <a:pt x="6045919" y="1765909"/>
                  <a:pt x="6040710" y="1758964"/>
                </a:cubicBezTo>
                <a:cubicBezTo>
                  <a:pt x="6038106" y="1753755"/>
                  <a:pt x="6039408" y="1751150"/>
                  <a:pt x="6044617" y="1751150"/>
                </a:cubicBezTo>
                <a:cubicBezTo>
                  <a:pt x="6065453" y="1751150"/>
                  <a:pt x="6081514" y="1750282"/>
                  <a:pt x="6092800" y="1748546"/>
                </a:cubicBezTo>
                <a:cubicBezTo>
                  <a:pt x="6104954" y="1748546"/>
                  <a:pt x="6117109" y="1747678"/>
                  <a:pt x="6129263" y="1745941"/>
                </a:cubicBezTo>
                <a:cubicBezTo>
                  <a:pt x="6129263" y="1737260"/>
                  <a:pt x="6128395" y="1731617"/>
                  <a:pt x="6126658" y="1729012"/>
                </a:cubicBezTo>
                <a:lnTo>
                  <a:pt x="6118845" y="1729012"/>
                </a:lnTo>
                <a:cubicBezTo>
                  <a:pt x="6118845" y="1736826"/>
                  <a:pt x="6116675" y="1740732"/>
                  <a:pt x="6112334" y="1740732"/>
                </a:cubicBezTo>
                <a:cubicBezTo>
                  <a:pt x="6101048" y="1740732"/>
                  <a:pt x="6094971" y="1735523"/>
                  <a:pt x="6094102" y="1725105"/>
                </a:cubicBezTo>
                <a:cubicBezTo>
                  <a:pt x="6087157" y="1697324"/>
                  <a:pt x="6081080" y="1679093"/>
                  <a:pt x="6075871" y="1670411"/>
                </a:cubicBezTo>
                <a:cubicBezTo>
                  <a:pt x="6073266" y="1666070"/>
                  <a:pt x="6074135" y="1663466"/>
                  <a:pt x="6078475" y="1662598"/>
                </a:cubicBezTo>
                <a:cubicBezTo>
                  <a:pt x="6083684" y="1662598"/>
                  <a:pt x="6088893" y="1663466"/>
                  <a:pt x="6094102" y="1665202"/>
                </a:cubicBezTo>
                <a:cubicBezTo>
                  <a:pt x="6113202" y="1662598"/>
                  <a:pt x="6133170" y="1659993"/>
                  <a:pt x="6154005" y="1657389"/>
                </a:cubicBezTo>
                <a:cubicBezTo>
                  <a:pt x="6169632" y="1654784"/>
                  <a:pt x="6179617" y="1653048"/>
                  <a:pt x="6183957" y="1652180"/>
                </a:cubicBezTo>
                <a:cubicBezTo>
                  <a:pt x="6186562" y="1651311"/>
                  <a:pt x="6189058" y="1650769"/>
                  <a:pt x="6191445" y="1650552"/>
                </a:cubicBezTo>
                <a:close/>
                <a:moveTo>
                  <a:pt x="2867220" y="1650552"/>
                </a:moveTo>
                <a:cubicBezTo>
                  <a:pt x="2869608" y="1650335"/>
                  <a:pt x="2871887" y="1650443"/>
                  <a:pt x="2874057" y="1650877"/>
                </a:cubicBezTo>
                <a:cubicBezTo>
                  <a:pt x="2885343" y="1656955"/>
                  <a:pt x="2893157" y="1663032"/>
                  <a:pt x="2897497" y="1669109"/>
                </a:cubicBezTo>
                <a:cubicBezTo>
                  <a:pt x="2897497" y="1669977"/>
                  <a:pt x="2897931" y="1670845"/>
                  <a:pt x="2898800" y="1671713"/>
                </a:cubicBezTo>
                <a:cubicBezTo>
                  <a:pt x="2900536" y="1675186"/>
                  <a:pt x="2900102" y="1677790"/>
                  <a:pt x="2897497" y="1679527"/>
                </a:cubicBezTo>
                <a:cubicBezTo>
                  <a:pt x="2895761" y="1682131"/>
                  <a:pt x="2893591" y="1686906"/>
                  <a:pt x="2890986" y="1693852"/>
                </a:cubicBezTo>
                <a:cubicBezTo>
                  <a:pt x="2888382" y="1700797"/>
                  <a:pt x="2886211" y="1706006"/>
                  <a:pt x="2884475" y="1709479"/>
                </a:cubicBezTo>
                <a:cubicBezTo>
                  <a:pt x="2881002" y="1719896"/>
                  <a:pt x="2876662" y="1727276"/>
                  <a:pt x="2871453" y="1731617"/>
                </a:cubicBezTo>
                <a:cubicBezTo>
                  <a:pt x="2867112" y="1734221"/>
                  <a:pt x="2862337" y="1734221"/>
                  <a:pt x="2857128" y="1731617"/>
                </a:cubicBezTo>
                <a:cubicBezTo>
                  <a:pt x="2852787" y="1729880"/>
                  <a:pt x="2850617" y="1727710"/>
                  <a:pt x="2850617" y="1725105"/>
                </a:cubicBezTo>
                <a:cubicBezTo>
                  <a:pt x="2845408" y="1725105"/>
                  <a:pt x="2840199" y="1725539"/>
                  <a:pt x="2834990" y="1726408"/>
                </a:cubicBezTo>
                <a:cubicBezTo>
                  <a:pt x="2841067" y="1729012"/>
                  <a:pt x="2843237" y="1732485"/>
                  <a:pt x="2841501" y="1736826"/>
                </a:cubicBezTo>
                <a:cubicBezTo>
                  <a:pt x="2841501" y="1738562"/>
                  <a:pt x="2841067" y="1740298"/>
                  <a:pt x="2840199" y="1742035"/>
                </a:cubicBezTo>
                <a:cubicBezTo>
                  <a:pt x="2845408" y="1742035"/>
                  <a:pt x="2850183" y="1741601"/>
                  <a:pt x="2854523" y="1740732"/>
                </a:cubicBezTo>
                <a:cubicBezTo>
                  <a:pt x="2876228" y="1739864"/>
                  <a:pt x="2890552" y="1738128"/>
                  <a:pt x="2897497" y="1735523"/>
                </a:cubicBezTo>
                <a:cubicBezTo>
                  <a:pt x="2902706" y="1732919"/>
                  <a:pt x="2907481" y="1732919"/>
                  <a:pt x="2911822" y="1735523"/>
                </a:cubicBezTo>
                <a:cubicBezTo>
                  <a:pt x="2922240" y="1739864"/>
                  <a:pt x="2929185" y="1745507"/>
                  <a:pt x="2932658" y="1752453"/>
                </a:cubicBezTo>
                <a:cubicBezTo>
                  <a:pt x="2936131" y="1760266"/>
                  <a:pt x="2932658" y="1764607"/>
                  <a:pt x="2922240" y="1765475"/>
                </a:cubicBezTo>
                <a:cubicBezTo>
                  <a:pt x="2898800" y="1763739"/>
                  <a:pt x="2870584" y="1764173"/>
                  <a:pt x="2837594" y="1766777"/>
                </a:cubicBezTo>
                <a:cubicBezTo>
                  <a:pt x="2837594" y="1772854"/>
                  <a:pt x="2837594" y="1778498"/>
                  <a:pt x="2837594" y="1783707"/>
                </a:cubicBezTo>
                <a:cubicBezTo>
                  <a:pt x="2836726" y="1807147"/>
                  <a:pt x="2831083" y="1828417"/>
                  <a:pt x="2820665" y="1847517"/>
                </a:cubicBezTo>
                <a:cubicBezTo>
                  <a:pt x="2819797" y="1849253"/>
                  <a:pt x="2818929" y="1849687"/>
                  <a:pt x="2818060" y="1848819"/>
                </a:cubicBezTo>
                <a:cubicBezTo>
                  <a:pt x="2817192" y="1848819"/>
                  <a:pt x="2816324" y="1847951"/>
                  <a:pt x="2815456" y="1846214"/>
                </a:cubicBezTo>
                <a:cubicBezTo>
                  <a:pt x="2809379" y="1822774"/>
                  <a:pt x="2806340" y="1796729"/>
                  <a:pt x="2806340" y="1768080"/>
                </a:cubicBezTo>
                <a:cubicBezTo>
                  <a:pt x="2785504" y="1768948"/>
                  <a:pt x="2764668" y="1771118"/>
                  <a:pt x="2743832" y="1774591"/>
                </a:cubicBezTo>
                <a:cubicBezTo>
                  <a:pt x="2739492" y="1775459"/>
                  <a:pt x="2736019" y="1775025"/>
                  <a:pt x="2733414" y="1773289"/>
                </a:cubicBezTo>
                <a:cubicBezTo>
                  <a:pt x="2727337" y="1770684"/>
                  <a:pt x="2721694" y="1765909"/>
                  <a:pt x="2716485" y="1758964"/>
                </a:cubicBezTo>
                <a:cubicBezTo>
                  <a:pt x="2713881" y="1753755"/>
                  <a:pt x="2715183" y="1751150"/>
                  <a:pt x="2720392" y="1751150"/>
                </a:cubicBezTo>
                <a:cubicBezTo>
                  <a:pt x="2741228" y="1751150"/>
                  <a:pt x="2757289" y="1750282"/>
                  <a:pt x="2768575" y="1748546"/>
                </a:cubicBezTo>
                <a:cubicBezTo>
                  <a:pt x="2780729" y="1748546"/>
                  <a:pt x="2792884" y="1747678"/>
                  <a:pt x="2805038" y="1745941"/>
                </a:cubicBezTo>
                <a:cubicBezTo>
                  <a:pt x="2805038" y="1737260"/>
                  <a:pt x="2804170" y="1731617"/>
                  <a:pt x="2802433" y="1729012"/>
                </a:cubicBezTo>
                <a:lnTo>
                  <a:pt x="2794620" y="1729012"/>
                </a:lnTo>
                <a:cubicBezTo>
                  <a:pt x="2794620" y="1736826"/>
                  <a:pt x="2792450" y="1740732"/>
                  <a:pt x="2788109" y="1740732"/>
                </a:cubicBezTo>
                <a:cubicBezTo>
                  <a:pt x="2776823" y="1740732"/>
                  <a:pt x="2770746" y="1735523"/>
                  <a:pt x="2769877" y="1725105"/>
                </a:cubicBezTo>
                <a:cubicBezTo>
                  <a:pt x="2762932" y="1697324"/>
                  <a:pt x="2756855" y="1679093"/>
                  <a:pt x="2751646" y="1670411"/>
                </a:cubicBezTo>
                <a:cubicBezTo>
                  <a:pt x="2749041" y="1666070"/>
                  <a:pt x="2749910" y="1663466"/>
                  <a:pt x="2754250" y="1662598"/>
                </a:cubicBezTo>
                <a:cubicBezTo>
                  <a:pt x="2759459" y="1662598"/>
                  <a:pt x="2764668" y="1663466"/>
                  <a:pt x="2769877" y="1665202"/>
                </a:cubicBezTo>
                <a:cubicBezTo>
                  <a:pt x="2788977" y="1662598"/>
                  <a:pt x="2808945" y="1659993"/>
                  <a:pt x="2829781" y="1657389"/>
                </a:cubicBezTo>
                <a:cubicBezTo>
                  <a:pt x="2845408" y="1654784"/>
                  <a:pt x="2855392" y="1653048"/>
                  <a:pt x="2859732" y="1652180"/>
                </a:cubicBezTo>
                <a:cubicBezTo>
                  <a:pt x="2862337" y="1651311"/>
                  <a:pt x="2864833" y="1650769"/>
                  <a:pt x="2867220" y="1650552"/>
                </a:cubicBezTo>
                <a:close/>
                <a:moveTo>
                  <a:pt x="543038" y="1644366"/>
                </a:moveTo>
                <a:cubicBezTo>
                  <a:pt x="530883" y="1644366"/>
                  <a:pt x="516993" y="1645668"/>
                  <a:pt x="501366" y="1648273"/>
                </a:cubicBezTo>
                <a:cubicBezTo>
                  <a:pt x="501366" y="1659559"/>
                  <a:pt x="500932" y="1672582"/>
                  <a:pt x="500064" y="1687340"/>
                </a:cubicBezTo>
                <a:lnTo>
                  <a:pt x="514388" y="1687340"/>
                </a:lnTo>
                <a:cubicBezTo>
                  <a:pt x="523938" y="1685604"/>
                  <a:pt x="533054" y="1684736"/>
                  <a:pt x="541736" y="1684736"/>
                </a:cubicBezTo>
                <a:cubicBezTo>
                  <a:pt x="542603" y="1680395"/>
                  <a:pt x="543906" y="1673884"/>
                  <a:pt x="545642" y="1665202"/>
                </a:cubicBezTo>
                <a:cubicBezTo>
                  <a:pt x="546510" y="1656521"/>
                  <a:pt x="547379" y="1651312"/>
                  <a:pt x="548247" y="1649575"/>
                </a:cubicBezTo>
                <a:cubicBezTo>
                  <a:pt x="549115" y="1645234"/>
                  <a:pt x="547379" y="1643498"/>
                  <a:pt x="543038" y="1644366"/>
                </a:cubicBezTo>
                <a:close/>
                <a:moveTo>
                  <a:pt x="8119745" y="1638832"/>
                </a:moveTo>
                <a:cubicBezTo>
                  <a:pt x="8120615" y="1638615"/>
                  <a:pt x="8121699" y="1638723"/>
                  <a:pt x="8123001" y="1639157"/>
                </a:cubicBezTo>
                <a:cubicBezTo>
                  <a:pt x="8134288" y="1642630"/>
                  <a:pt x="8142535" y="1646537"/>
                  <a:pt x="8147744" y="1650877"/>
                </a:cubicBezTo>
                <a:cubicBezTo>
                  <a:pt x="8151217" y="1654350"/>
                  <a:pt x="8152953" y="1659125"/>
                  <a:pt x="8152953" y="1665202"/>
                </a:cubicBezTo>
                <a:cubicBezTo>
                  <a:pt x="8152085" y="1672147"/>
                  <a:pt x="8151651" y="1680829"/>
                  <a:pt x="8151651" y="1691247"/>
                </a:cubicBezTo>
                <a:cubicBezTo>
                  <a:pt x="8151651" y="1724237"/>
                  <a:pt x="8151651" y="1754623"/>
                  <a:pt x="8151651" y="1782404"/>
                </a:cubicBezTo>
                <a:cubicBezTo>
                  <a:pt x="8152519" y="1790218"/>
                  <a:pt x="8150783" y="1798899"/>
                  <a:pt x="8146442" y="1808449"/>
                </a:cubicBezTo>
                <a:cubicBezTo>
                  <a:pt x="8142101" y="1811922"/>
                  <a:pt x="8137761" y="1811922"/>
                  <a:pt x="8133419" y="1808449"/>
                </a:cubicBezTo>
                <a:cubicBezTo>
                  <a:pt x="8125606" y="1801504"/>
                  <a:pt x="8120831" y="1793256"/>
                  <a:pt x="8119095" y="1783707"/>
                </a:cubicBezTo>
                <a:cubicBezTo>
                  <a:pt x="8118227" y="1778498"/>
                  <a:pt x="8118227" y="1772854"/>
                  <a:pt x="8119095" y="1766777"/>
                </a:cubicBezTo>
                <a:cubicBezTo>
                  <a:pt x="8122567" y="1739864"/>
                  <a:pt x="8123870" y="1712083"/>
                  <a:pt x="8123001" y="1683434"/>
                </a:cubicBezTo>
                <a:cubicBezTo>
                  <a:pt x="8122133" y="1664334"/>
                  <a:pt x="8120397" y="1651746"/>
                  <a:pt x="8117793" y="1645668"/>
                </a:cubicBezTo>
                <a:cubicBezTo>
                  <a:pt x="8116925" y="1643932"/>
                  <a:pt x="8116925" y="1642196"/>
                  <a:pt x="8117793" y="1640459"/>
                </a:cubicBezTo>
                <a:cubicBezTo>
                  <a:pt x="8118227" y="1639591"/>
                  <a:pt x="8118877" y="1639049"/>
                  <a:pt x="8119745" y="1638832"/>
                </a:cubicBezTo>
                <a:close/>
                <a:moveTo>
                  <a:pt x="3474392" y="1636553"/>
                </a:moveTo>
                <a:cubicBezTo>
                  <a:pt x="3472656" y="1636553"/>
                  <a:pt x="3470052" y="1636987"/>
                  <a:pt x="3466579" y="1637855"/>
                </a:cubicBezTo>
                <a:cubicBezTo>
                  <a:pt x="3463106" y="1637855"/>
                  <a:pt x="3460502" y="1638289"/>
                  <a:pt x="3458766" y="1639157"/>
                </a:cubicBezTo>
                <a:cubicBezTo>
                  <a:pt x="3458766" y="1640893"/>
                  <a:pt x="3458332" y="1643932"/>
                  <a:pt x="3457463" y="1648273"/>
                </a:cubicBezTo>
                <a:cubicBezTo>
                  <a:pt x="3457463" y="1652614"/>
                  <a:pt x="3457029" y="1656086"/>
                  <a:pt x="3456161" y="1658691"/>
                </a:cubicBezTo>
                <a:cubicBezTo>
                  <a:pt x="3461370" y="1654350"/>
                  <a:pt x="3465277" y="1649575"/>
                  <a:pt x="3467881" y="1644366"/>
                </a:cubicBezTo>
                <a:cubicBezTo>
                  <a:pt x="3470486" y="1641762"/>
                  <a:pt x="3472656" y="1639157"/>
                  <a:pt x="3474392" y="1636553"/>
                </a:cubicBezTo>
                <a:close/>
                <a:moveTo>
                  <a:pt x="5067365" y="1636227"/>
                </a:moveTo>
                <a:cubicBezTo>
                  <a:pt x="5070186" y="1636444"/>
                  <a:pt x="5072683" y="1636987"/>
                  <a:pt x="5074853" y="1637855"/>
                </a:cubicBezTo>
                <a:cubicBezTo>
                  <a:pt x="5088744" y="1641328"/>
                  <a:pt x="5094820" y="1650877"/>
                  <a:pt x="5093084" y="1666504"/>
                </a:cubicBezTo>
                <a:cubicBezTo>
                  <a:pt x="5090480" y="1672582"/>
                  <a:pt x="5086573" y="1675620"/>
                  <a:pt x="5081364" y="1675620"/>
                </a:cubicBezTo>
                <a:cubicBezTo>
                  <a:pt x="5077891" y="1675620"/>
                  <a:pt x="5074853" y="1673884"/>
                  <a:pt x="5072248" y="1670411"/>
                </a:cubicBezTo>
                <a:cubicBezTo>
                  <a:pt x="5073117" y="1670411"/>
                  <a:pt x="5073117" y="1669977"/>
                  <a:pt x="5072248" y="1669109"/>
                </a:cubicBezTo>
                <a:cubicBezTo>
                  <a:pt x="5063566" y="1661295"/>
                  <a:pt x="5055319" y="1652180"/>
                  <a:pt x="5047506" y="1641762"/>
                </a:cubicBezTo>
                <a:cubicBezTo>
                  <a:pt x="5046637" y="1640025"/>
                  <a:pt x="5046203" y="1638723"/>
                  <a:pt x="5046203" y="1637855"/>
                </a:cubicBezTo>
                <a:cubicBezTo>
                  <a:pt x="5047072" y="1636987"/>
                  <a:pt x="5048374" y="1636553"/>
                  <a:pt x="5050110" y="1636553"/>
                </a:cubicBezTo>
                <a:cubicBezTo>
                  <a:pt x="5051846" y="1636553"/>
                  <a:pt x="5054451" y="1636553"/>
                  <a:pt x="5057924" y="1636553"/>
                </a:cubicBezTo>
                <a:cubicBezTo>
                  <a:pt x="5061396" y="1636119"/>
                  <a:pt x="5064543" y="1636010"/>
                  <a:pt x="5067365" y="1636227"/>
                </a:cubicBezTo>
                <a:close/>
                <a:moveTo>
                  <a:pt x="4697202" y="1633948"/>
                </a:moveTo>
                <a:cubicBezTo>
                  <a:pt x="4709356" y="1633948"/>
                  <a:pt x="4719774" y="1635251"/>
                  <a:pt x="4728456" y="1637855"/>
                </a:cubicBezTo>
                <a:cubicBezTo>
                  <a:pt x="4740610" y="1643064"/>
                  <a:pt x="4744951" y="1651746"/>
                  <a:pt x="4741478" y="1663900"/>
                </a:cubicBezTo>
                <a:cubicBezTo>
                  <a:pt x="4738005" y="1675186"/>
                  <a:pt x="4731060" y="1677357"/>
                  <a:pt x="4720642" y="1670411"/>
                </a:cubicBezTo>
                <a:cubicBezTo>
                  <a:pt x="4713697" y="1665202"/>
                  <a:pt x="4705015" y="1654350"/>
                  <a:pt x="4694597" y="1637855"/>
                </a:cubicBezTo>
                <a:cubicBezTo>
                  <a:pt x="4692861" y="1636119"/>
                  <a:pt x="4692427" y="1635251"/>
                  <a:pt x="4693295" y="1635251"/>
                </a:cubicBezTo>
                <a:cubicBezTo>
                  <a:pt x="4693295" y="1634382"/>
                  <a:pt x="4694597" y="1633948"/>
                  <a:pt x="4697202" y="1633948"/>
                </a:cubicBezTo>
                <a:close/>
                <a:moveTo>
                  <a:pt x="3578572" y="1624833"/>
                </a:moveTo>
                <a:cubicBezTo>
                  <a:pt x="3577704" y="1624833"/>
                  <a:pt x="3575968" y="1625267"/>
                  <a:pt x="3573363" y="1626135"/>
                </a:cubicBezTo>
                <a:cubicBezTo>
                  <a:pt x="3567286" y="1627871"/>
                  <a:pt x="3562945" y="1629173"/>
                  <a:pt x="3560341" y="1630042"/>
                </a:cubicBezTo>
                <a:cubicBezTo>
                  <a:pt x="3559472" y="1645668"/>
                  <a:pt x="3559038" y="1669109"/>
                  <a:pt x="3559038" y="1700363"/>
                </a:cubicBezTo>
                <a:cubicBezTo>
                  <a:pt x="3559038" y="1710781"/>
                  <a:pt x="3559038" y="1718594"/>
                  <a:pt x="3559038" y="1723803"/>
                </a:cubicBezTo>
                <a:cubicBezTo>
                  <a:pt x="3569456" y="1725539"/>
                  <a:pt x="3575968" y="1726408"/>
                  <a:pt x="3578572" y="1726408"/>
                </a:cubicBezTo>
                <a:cubicBezTo>
                  <a:pt x="3582913" y="1726408"/>
                  <a:pt x="3585083" y="1725105"/>
                  <a:pt x="3585083" y="1722501"/>
                </a:cubicBezTo>
                <a:cubicBezTo>
                  <a:pt x="3587688" y="1699929"/>
                  <a:pt x="3580743" y="1679961"/>
                  <a:pt x="3564247" y="1662598"/>
                </a:cubicBezTo>
                <a:cubicBezTo>
                  <a:pt x="3560775" y="1659993"/>
                  <a:pt x="3560341" y="1657389"/>
                  <a:pt x="3562945" y="1654784"/>
                </a:cubicBezTo>
                <a:cubicBezTo>
                  <a:pt x="3570759" y="1642630"/>
                  <a:pt x="3575968" y="1632646"/>
                  <a:pt x="3578572" y="1624833"/>
                </a:cubicBezTo>
                <a:close/>
                <a:moveTo>
                  <a:pt x="2559239" y="1620600"/>
                </a:moveTo>
                <a:cubicBezTo>
                  <a:pt x="2563363" y="1620817"/>
                  <a:pt x="2567161" y="1621794"/>
                  <a:pt x="2570634" y="1623530"/>
                </a:cubicBezTo>
                <a:cubicBezTo>
                  <a:pt x="2581052" y="1627871"/>
                  <a:pt x="2587563" y="1634382"/>
                  <a:pt x="2590167" y="1643064"/>
                </a:cubicBezTo>
                <a:cubicBezTo>
                  <a:pt x="2592772" y="1650009"/>
                  <a:pt x="2589299" y="1653482"/>
                  <a:pt x="2579749" y="1653482"/>
                </a:cubicBezTo>
                <a:cubicBezTo>
                  <a:pt x="2553704" y="1653482"/>
                  <a:pt x="2530264" y="1654350"/>
                  <a:pt x="2509428" y="1656086"/>
                </a:cubicBezTo>
                <a:cubicBezTo>
                  <a:pt x="2516374" y="1660427"/>
                  <a:pt x="2521583" y="1665202"/>
                  <a:pt x="2525055" y="1670411"/>
                </a:cubicBezTo>
                <a:cubicBezTo>
                  <a:pt x="2526792" y="1673016"/>
                  <a:pt x="2526357" y="1676922"/>
                  <a:pt x="2523753" y="1682131"/>
                </a:cubicBezTo>
                <a:cubicBezTo>
                  <a:pt x="2522885" y="1682999"/>
                  <a:pt x="2522016" y="1684302"/>
                  <a:pt x="2521148" y="1686038"/>
                </a:cubicBezTo>
                <a:cubicBezTo>
                  <a:pt x="2517676" y="1693852"/>
                  <a:pt x="2515071" y="1700797"/>
                  <a:pt x="2513335" y="1706874"/>
                </a:cubicBezTo>
                <a:cubicBezTo>
                  <a:pt x="2513335" y="1707742"/>
                  <a:pt x="2512901" y="1709479"/>
                  <a:pt x="2512033" y="1712083"/>
                </a:cubicBezTo>
                <a:cubicBezTo>
                  <a:pt x="2508560" y="1723369"/>
                  <a:pt x="2505087" y="1731617"/>
                  <a:pt x="2501615" y="1736826"/>
                </a:cubicBezTo>
                <a:cubicBezTo>
                  <a:pt x="2515505" y="1748112"/>
                  <a:pt x="2530264" y="1758096"/>
                  <a:pt x="2545891" y="1766777"/>
                </a:cubicBezTo>
                <a:cubicBezTo>
                  <a:pt x="2577145" y="1783272"/>
                  <a:pt x="2606229" y="1794993"/>
                  <a:pt x="2633141" y="1801938"/>
                </a:cubicBezTo>
                <a:cubicBezTo>
                  <a:pt x="2637483" y="1803674"/>
                  <a:pt x="2639653" y="1805411"/>
                  <a:pt x="2639653" y="1807147"/>
                </a:cubicBezTo>
                <a:cubicBezTo>
                  <a:pt x="2639653" y="1808883"/>
                  <a:pt x="2637916" y="1810185"/>
                  <a:pt x="2634444" y="1811054"/>
                </a:cubicBezTo>
                <a:cubicBezTo>
                  <a:pt x="2611003" y="1816263"/>
                  <a:pt x="2587129" y="1820603"/>
                  <a:pt x="2562820" y="1824076"/>
                </a:cubicBezTo>
                <a:cubicBezTo>
                  <a:pt x="2555875" y="1824076"/>
                  <a:pt x="2550232" y="1822774"/>
                  <a:pt x="2545891" y="1820169"/>
                </a:cubicBezTo>
                <a:cubicBezTo>
                  <a:pt x="2521583" y="1803674"/>
                  <a:pt x="2499444" y="1785877"/>
                  <a:pt x="2479476" y="1766777"/>
                </a:cubicBezTo>
                <a:cubicBezTo>
                  <a:pt x="2476872" y="1769382"/>
                  <a:pt x="2473399" y="1772420"/>
                  <a:pt x="2469058" y="1775893"/>
                </a:cubicBezTo>
                <a:cubicBezTo>
                  <a:pt x="2444750" y="1794125"/>
                  <a:pt x="2410023" y="1803674"/>
                  <a:pt x="2364879" y="1804542"/>
                </a:cubicBezTo>
                <a:cubicBezTo>
                  <a:pt x="2362274" y="1804542"/>
                  <a:pt x="2360538" y="1803674"/>
                  <a:pt x="2359670" y="1801938"/>
                </a:cubicBezTo>
                <a:cubicBezTo>
                  <a:pt x="2359670" y="1799334"/>
                  <a:pt x="2360972" y="1797597"/>
                  <a:pt x="2363577" y="1796729"/>
                </a:cubicBezTo>
                <a:cubicBezTo>
                  <a:pt x="2409589" y="1780234"/>
                  <a:pt x="2439975" y="1762002"/>
                  <a:pt x="2454734" y="1742035"/>
                </a:cubicBezTo>
                <a:cubicBezTo>
                  <a:pt x="2446920" y="1733353"/>
                  <a:pt x="2439541" y="1723803"/>
                  <a:pt x="2432596" y="1713385"/>
                </a:cubicBezTo>
                <a:cubicBezTo>
                  <a:pt x="2423046" y="1704704"/>
                  <a:pt x="2414798" y="1698626"/>
                  <a:pt x="2407853" y="1695154"/>
                </a:cubicBezTo>
                <a:cubicBezTo>
                  <a:pt x="2403512" y="1692549"/>
                  <a:pt x="2401342" y="1689945"/>
                  <a:pt x="2401342" y="1687340"/>
                </a:cubicBezTo>
                <a:cubicBezTo>
                  <a:pt x="2401342" y="1683868"/>
                  <a:pt x="2403512" y="1680829"/>
                  <a:pt x="2407853" y="1678225"/>
                </a:cubicBezTo>
                <a:cubicBezTo>
                  <a:pt x="2411326" y="1675620"/>
                  <a:pt x="2417837" y="1675186"/>
                  <a:pt x="2427387" y="1676922"/>
                </a:cubicBezTo>
                <a:cubicBezTo>
                  <a:pt x="2433464" y="1677790"/>
                  <a:pt x="2439975" y="1681263"/>
                  <a:pt x="2446920" y="1687340"/>
                </a:cubicBezTo>
                <a:cubicBezTo>
                  <a:pt x="2450393" y="1691681"/>
                  <a:pt x="2456036" y="1697324"/>
                  <a:pt x="2463849" y="1704270"/>
                </a:cubicBezTo>
                <a:cubicBezTo>
                  <a:pt x="2467322" y="1707742"/>
                  <a:pt x="2469926" y="1710347"/>
                  <a:pt x="2471663" y="1712083"/>
                </a:cubicBezTo>
                <a:cubicBezTo>
                  <a:pt x="2474267" y="1705138"/>
                  <a:pt x="2476438" y="1697758"/>
                  <a:pt x="2478174" y="1689945"/>
                </a:cubicBezTo>
                <a:cubicBezTo>
                  <a:pt x="2478174" y="1689945"/>
                  <a:pt x="2478174" y="1689511"/>
                  <a:pt x="2478174" y="1688643"/>
                </a:cubicBezTo>
                <a:cubicBezTo>
                  <a:pt x="2479911" y="1679093"/>
                  <a:pt x="2480344" y="1669543"/>
                  <a:pt x="2479476" y="1659993"/>
                </a:cubicBezTo>
                <a:cubicBezTo>
                  <a:pt x="2461245" y="1662598"/>
                  <a:pt x="2440843" y="1666070"/>
                  <a:pt x="2418271" y="1670411"/>
                </a:cubicBezTo>
                <a:cubicBezTo>
                  <a:pt x="2412194" y="1672148"/>
                  <a:pt x="2406551" y="1671713"/>
                  <a:pt x="2401342" y="1669109"/>
                </a:cubicBezTo>
                <a:cubicBezTo>
                  <a:pt x="2390924" y="1662164"/>
                  <a:pt x="2383979" y="1656955"/>
                  <a:pt x="2380506" y="1653482"/>
                </a:cubicBezTo>
                <a:cubicBezTo>
                  <a:pt x="2378770" y="1651746"/>
                  <a:pt x="2377901" y="1650009"/>
                  <a:pt x="2377901" y="1648273"/>
                </a:cubicBezTo>
                <a:cubicBezTo>
                  <a:pt x="2377901" y="1647405"/>
                  <a:pt x="2379638" y="1646537"/>
                  <a:pt x="2383110" y="1645668"/>
                </a:cubicBezTo>
                <a:cubicBezTo>
                  <a:pt x="2390056" y="1644800"/>
                  <a:pt x="2403078" y="1643064"/>
                  <a:pt x="2422178" y="1640459"/>
                </a:cubicBezTo>
                <a:cubicBezTo>
                  <a:pt x="2455168" y="1635251"/>
                  <a:pt x="2479911" y="1631778"/>
                  <a:pt x="2496406" y="1630042"/>
                </a:cubicBezTo>
                <a:cubicBezTo>
                  <a:pt x="2504219" y="1629173"/>
                  <a:pt x="2515939" y="1627437"/>
                  <a:pt x="2531566" y="1624833"/>
                </a:cubicBezTo>
                <a:cubicBezTo>
                  <a:pt x="2538512" y="1623964"/>
                  <a:pt x="2543287" y="1623096"/>
                  <a:pt x="2545891" y="1622228"/>
                </a:cubicBezTo>
                <a:cubicBezTo>
                  <a:pt x="2550666" y="1620926"/>
                  <a:pt x="2555115" y="1620383"/>
                  <a:pt x="2559239" y="1620600"/>
                </a:cubicBezTo>
                <a:close/>
                <a:moveTo>
                  <a:pt x="5105130" y="1618321"/>
                </a:moveTo>
                <a:cubicBezTo>
                  <a:pt x="5109254" y="1618321"/>
                  <a:pt x="5113486" y="1618755"/>
                  <a:pt x="5117827" y="1619624"/>
                </a:cubicBezTo>
                <a:cubicBezTo>
                  <a:pt x="5125640" y="1621360"/>
                  <a:pt x="5130849" y="1627003"/>
                  <a:pt x="5133454" y="1636553"/>
                </a:cubicBezTo>
                <a:cubicBezTo>
                  <a:pt x="5130849" y="1646971"/>
                  <a:pt x="5127811" y="1653048"/>
                  <a:pt x="5124338" y="1654784"/>
                </a:cubicBezTo>
                <a:cubicBezTo>
                  <a:pt x="5124338" y="1654784"/>
                  <a:pt x="5123904" y="1654784"/>
                  <a:pt x="5123036" y="1654784"/>
                </a:cubicBezTo>
                <a:cubicBezTo>
                  <a:pt x="5122167" y="1655652"/>
                  <a:pt x="5121300" y="1656086"/>
                  <a:pt x="5120431" y="1656086"/>
                </a:cubicBezTo>
                <a:cubicBezTo>
                  <a:pt x="5124772" y="1656955"/>
                  <a:pt x="5129113" y="1659125"/>
                  <a:pt x="5133454" y="1662598"/>
                </a:cubicBezTo>
                <a:cubicBezTo>
                  <a:pt x="5134322" y="1663466"/>
                  <a:pt x="5135190" y="1664334"/>
                  <a:pt x="5136058" y="1665202"/>
                </a:cubicBezTo>
                <a:cubicBezTo>
                  <a:pt x="5139531" y="1668675"/>
                  <a:pt x="5140834" y="1672148"/>
                  <a:pt x="5139965" y="1675620"/>
                </a:cubicBezTo>
                <a:cubicBezTo>
                  <a:pt x="5139965" y="1676488"/>
                  <a:pt x="5139965" y="1677790"/>
                  <a:pt x="5139965" y="1679527"/>
                </a:cubicBezTo>
                <a:cubicBezTo>
                  <a:pt x="5142570" y="1678659"/>
                  <a:pt x="5146476" y="1677357"/>
                  <a:pt x="5151685" y="1675620"/>
                </a:cubicBezTo>
                <a:cubicBezTo>
                  <a:pt x="5153421" y="1674752"/>
                  <a:pt x="5154723" y="1674318"/>
                  <a:pt x="5155592" y="1674318"/>
                </a:cubicBezTo>
                <a:cubicBezTo>
                  <a:pt x="5164274" y="1671713"/>
                  <a:pt x="5171653" y="1672148"/>
                  <a:pt x="5177730" y="1675620"/>
                </a:cubicBezTo>
                <a:cubicBezTo>
                  <a:pt x="5181203" y="1677357"/>
                  <a:pt x="5183808" y="1679961"/>
                  <a:pt x="5185544" y="1683434"/>
                </a:cubicBezTo>
                <a:cubicBezTo>
                  <a:pt x="5189017" y="1689511"/>
                  <a:pt x="5187280" y="1694286"/>
                  <a:pt x="5180335" y="1697758"/>
                </a:cubicBezTo>
                <a:cubicBezTo>
                  <a:pt x="5166444" y="1699495"/>
                  <a:pt x="5152119" y="1702099"/>
                  <a:pt x="5137361" y="1705572"/>
                </a:cubicBezTo>
                <a:cubicBezTo>
                  <a:pt x="5137361" y="1709044"/>
                  <a:pt x="5137361" y="1712951"/>
                  <a:pt x="5137361" y="1717292"/>
                </a:cubicBezTo>
                <a:cubicBezTo>
                  <a:pt x="5147779" y="1718160"/>
                  <a:pt x="5157763" y="1720330"/>
                  <a:pt x="5167312" y="1723803"/>
                </a:cubicBezTo>
                <a:cubicBezTo>
                  <a:pt x="5169917" y="1724671"/>
                  <a:pt x="5173823" y="1728578"/>
                  <a:pt x="5179032" y="1735523"/>
                </a:cubicBezTo>
                <a:cubicBezTo>
                  <a:pt x="5199868" y="1721633"/>
                  <a:pt x="5217666" y="1703401"/>
                  <a:pt x="5232425" y="1680829"/>
                </a:cubicBezTo>
                <a:cubicBezTo>
                  <a:pt x="5233293" y="1679961"/>
                  <a:pt x="5234160" y="1678659"/>
                  <a:pt x="5235029" y="1676922"/>
                </a:cubicBezTo>
                <a:cubicBezTo>
                  <a:pt x="5238502" y="1671713"/>
                  <a:pt x="5240238" y="1666938"/>
                  <a:pt x="5240238" y="1662598"/>
                </a:cubicBezTo>
                <a:cubicBezTo>
                  <a:pt x="5241107" y="1657389"/>
                  <a:pt x="5244145" y="1655218"/>
                  <a:pt x="5249354" y="1656086"/>
                </a:cubicBezTo>
                <a:cubicBezTo>
                  <a:pt x="5260640" y="1661295"/>
                  <a:pt x="5269756" y="1671713"/>
                  <a:pt x="5276701" y="1687340"/>
                </a:cubicBezTo>
                <a:cubicBezTo>
                  <a:pt x="5278437" y="1690813"/>
                  <a:pt x="5277569" y="1694286"/>
                  <a:pt x="5274096" y="1697758"/>
                </a:cubicBezTo>
                <a:cubicBezTo>
                  <a:pt x="5246316" y="1718594"/>
                  <a:pt x="5215495" y="1732919"/>
                  <a:pt x="5181637" y="1740732"/>
                </a:cubicBezTo>
                <a:cubicBezTo>
                  <a:pt x="5181637" y="1740732"/>
                  <a:pt x="5181637" y="1741166"/>
                  <a:pt x="5181637" y="1742035"/>
                </a:cubicBezTo>
                <a:cubicBezTo>
                  <a:pt x="5182505" y="1743771"/>
                  <a:pt x="5182939" y="1745073"/>
                  <a:pt x="5182939" y="1745941"/>
                </a:cubicBezTo>
                <a:cubicBezTo>
                  <a:pt x="5181203" y="1753755"/>
                  <a:pt x="5177730" y="1759832"/>
                  <a:pt x="5172521" y="1764173"/>
                </a:cubicBezTo>
                <a:cubicBezTo>
                  <a:pt x="5168181" y="1767645"/>
                  <a:pt x="5163839" y="1767645"/>
                  <a:pt x="5159499" y="1764173"/>
                </a:cubicBezTo>
                <a:cubicBezTo>
                  <a:pt x="5151685" y="1755491"/>
                  <a:pt x="5144305" y="1745941"/>
                  <a:pt x="5137361" y="1735523"/>
                </a:cubicBezTo>
                <a:cubicBezTo>
                  <a:pt x="5136492" y="1758964"/>
                  <a:pt x="5136492" y="1779366"/>
                  <a:pt x="5137361" y="1796729"/>
                </a:cubicBezTo>
                <a:cubicBezTo>
                  <a:pt x="5138229" y="1808883"/>
                  <a:pt x="5136492" y="1818433"/>
                  <a:pt x="5132152" y="1825378"/>
                </a:cubicBezTo>
                <a:cubicBezTo>
                  <a:pt x="5126943" y="1832324"/>
                  <a:pt x="5120865" y="1833192"/>
                  <a:pt x="5113920" y="1827983"/>
                </a:cubicBezTo>
                <a:cubicBezTo>
                  <a:pt x="5109580" y="1823642"/>
                  <a:pt x="5106107" y="1819301"/>
                  <a:pt x="5103502" y="1814960"/>
                </a:cubicBezTo>
                <a:cubicBezTo>
                  <a:pt x="5102634" y="1810620"/>
                  <a:pt x="5102634" y="1806713"/>
                  <a:pt x="5103502" y="1803240"/>
                </a:cubicBezTo>
                <a:cubicBezTo>
                  <a:pt x="5104371" y="1800636"/>
                  <a:pt x="5104804" y="1782838"/>
                  <a:pt x="5104804" y="1749848"/>
                </a:cubicBezTo>
                <a:cubicBezTo>
                  <a:pt x="5085704" y="1772420"/>
                  <a:pt x="5060094" y="1789350"/>
                  <a:pt x="5027972" y="1800636"/>
                </a:cubicBezTo>
                <a:cubicBezTo>
                  <a:pt x="5026236" y="1801504"/>
                  <a:pt x="5024934" y="1801504"/>
                  <a:pt x="5024065" y="1800636"/>
                </a:cubicBezTo>
                <a:cubicBezTo>
                  <a:pt x="5024065" y="1799767"/>
                  <a:pt x="5024499" y="1798465"/>
                  <a:pt x="5025367" y="1796729"/>
                </a:cubicBezTo>
                <a:cubicBezTo>
                  <a:pt x="5053148" y="1768948"/>
                  <a:pt x="5074853" y="1742035"/>
                  <a:pt x="5090480" y="1715990"/>
                </a:cubicBezTo>
                <a:cubicBezTo>
                  <a:pt x="5082666" y="1717726"/>
                  <a:pt x="5072248" y="1720330"/>
                  <a:pt x="5059226" y="1723803"/>
                </a:cubicBezTo>
                <a:cubicBezTo>
                  <a:pt x="5054017" y="1724671"/>
                  <a:pt x="5050544" y="1725539"/>
                  <a:pt x="5048808" y="1726408"/>
                </a:cubicBezTo>
                <a:cubicBezTo>
                  <a:pt x="5042730" y="1729012"/>
                  <a:pt x="5037088" y="1728144"/>
                  <a:pt x="5031879" y="1723803"/>
                </a:cubicBezTo>
                <a:cubicBezTo>
                  <a:pt x="5022329" y="1714253"/>
                  <a:pt x="5016685" y="1707742"/>
                  <a:pt x="5014949" y="1704270"/>
                </a:cubicBezTo>
                <a:cubicBezTo>
                  <a:pt x="5013213" y="1699929"/>
                  <a:pt x="5014081" y="1697324"/>
                  <a:pt x="5017554" y="1696456"/>
                </a:cubicBezTo>
                <a:cubicBezTo>
                  <a:pt x="5032312" y="1695588"/>
                  <a:pt x="5061830" y="1692115"/>
                  <a:pt x="5106107" y="1686038"/>
                </a:cubicBezTo>
                <a:cubicBezTo>
                  <a:pt x="5106107" y="1672148"/>
                  <a:pt x="5104804" y="1663466"/>
                  <a:pt x="5102200" y="1659993"/>
                </a:cubicBezTo>
                <a:cubicBezTo>
                  <a:pt x="5101331" y="1653916"/>
                  <a:pt x="5104371" y="1651746"/>
                  <a:pt x="5111316" y="1653482"/>
                </a:cubicBezTo>
                <a:cubicBezTo>
                  <a:pt x="5112184" y="1653482"/>
                  <a:pt x="5113052" y="1653482"/>
                  <a:pt x="5113920" y="1653482"/>
                </a:cubicBezTo>
                <a:cubicBezTo>
                  <a:pt x="5113052" y="1652614"/>
                  <a:pt x="5112618" y="1652180"/>
                  <a:pt x="5112618" y="1652180"/>
                </a:cubicBezTo>
                <a:cubicBezTo>
                  <a:pt x="5099595" y="1639157"/>
                  <a:pt x="5091348" y="1630476"/>
                  <a:pt x="5087875" y="1626135"/>
                </a:cubicBezTo>
                <a:cubicBezTo>
                  <a:pt x="5085271" y="1622662"/>
                  <a:pt x="5087007" y="1620492"/>
                  <a:pt x="5093084" y="1619624"/>
                </a:cubicBezTo>
                <a:cubicBezTo>
                  <a:pt x="5096991" y="1618755"/>
                  <a:pt x="5101006" y="1618321"/>
                  <a:pt x="5105130" y="1618321"/>
                </a:cubicBezTo>
                <a:close/>
                <a:moveTo>
                  <a:pt x="1552278" y="1613112"/>
                </a:moveTo>
                <a:cubicBezTo>
                  <a:pt x="1555751" y="1612678"/>
                  <a:pt x="1559224" y="1612678"/>
                  <a:pt x="1562697" y="1613112"/>
                </a:cubicBezTo>
                <a:cubicBezTo>
                  <a:pt x="1573983" y="1614849"/>
                  <a:pt x="1581796" y="1619624"/>
                  <a:pt x="1586137" y="1627437"/>
                </a:cubicBezTo>
                <a:cubicBezTo>
                  <a:pt x="1590478" y="1634382"/>
                  <a:pt x="1587439" y="1639591"/>
                  <a:pt x="1577021" y="1643064"/>
                </a:cubicBezTo>
                <a:cubicBezTo>
                  <a:pt x="1573549" y="1643064"/>
                  <a:pt x="1569208" y="1643498"/>
                  <a:pt x="1563999" y="1644366"/>
                </a:cubicBezTo>
                <a:cubicBezTo>
                  <a:pt x="1553581" y="1645234"/>
                  <a:pt x="1544031" y="1646102"/>
                  <a:pt x="1535349" y="1646971"/>
                </a:cubicBezTo>
                <a:cubicBezTo>
                  <a:pt x="1542295" y="1651312"/>
                  <a:pt x="1547069" y="1654784"/>
                  <a:pt x="1549674" y="1657389"/>
                </a:cubicBezTo>
                <a:cubicBezTo>
                  <a:pt x="1552278" y="1662598"/>
                  <a:pt x="1552278" y="1666938"/>
                  <a:pt x="1549674" y="1670411"/>
                </a:cubicBezTo>
                <a:cubicBezTo>
                  <a:pt x="1547937" y="1672148"/>
                  <a:pt x="1544465" y="1677357"/>
                  <a:pt x="1539256" y="1686038"/>
                </a:cubicBezTo>
                <a:cubicBezTo>
                  <a:pt x="1538388" y="1688643"/>
                  <a:pt x="1537520" y="1690379"/>
                  <a:pt x="1536651" y="1691247"/>
                </a:cubicBezTo>
                <a:cubicBezTo>
                  <a:pt x="1536651" y="1692115"/>
                  <a:pt x="1535783" y="1693852"/>
                  <a:pt x="1534047" y="1696456"/>
                </a:cubicBezTo>
                <a:cubicBezTo>
                  <a:pt x="1533179" y="1698192"/>
                  <a:pt x="1532311" y="1699929"/>
                  <a:pt x="1531443" y="1701665"/>
                </a:cubicBezTo>
                <a:cubicBezTo>
                  <a:pt x="1539256" y="1707742"/>
                  <a:pt x="1547937" y="1714253"/>
                  <a:pt x="1557487" y="1721199"/>
                </a:cubicBezTo>
                <a:cubicBezTo>
                  <a:pt x="1567038" y="1731617"/>
                  <a:pt x="1570510" y="1745073"/>
                  <a:pt x="1567905" y="1761568"/>
                </a:cubicBezTo>
                <a:cubicBezTo>
                  <a:pt x="1564433" y="1769382"/>
                  <a:pt x="1558356" y="1771118"/>
                  <a:pt x="1549674" y="1766777"/>
                </a:cubicBezTo>
                <a:cubicBezTo>
                  <a:pt x="1540125" y="1759832"/>
                  <a:pt x="1526234" y="1747678"/>
                  <a:pt x="1508003" y="1730314"/>
                </a:cubicBezTo>
                <a:cubicBezTo>
                  <a:pt x="1504530" y="1733787"/>
                  <a:pt x="1499321" y="1738128"/>
                  <a:pt x="1492375" y="1743337"/>
                </a:cubicBezTo>
                <a:cubicBezTo>
                  <a:pt x="1479353" y="1753755"/>
                  <a:pt x="1462423" y="1762002"/>
                  <a:pt x="1441588" y="1768080"/>
                </a:cubicBezTo>
                <a:cubicBezTo>
                  <a:pt x="1448533" y="1768948"/>
                  <a:pt x="1457214" y="1770684"/>
                  <a:pt x="1467633" y="1773289"/>
                </a:cubicBezTo>
                <a:cubicBezTo>
                  <a:pt x="1510172" y="1786311"/>
                  <a:pt x="1565301" y="1793256"/>
                  <a:pt x="1633018" y="1794125"/>
                </a:cubicBezTo>
                <a:cubicBezTo>
                  <a:pt x="1636490" y="1794125"/>
                  <a:pt x="1638660" y="1794559"/>
                  <a:pt x="1639529" y="1795427"/>
                </a:cubicBezTo>
                <a:cubicBezTo>
                  <a:pt x="1639529" y="1796295"/>
                  <a:pt x="1637793" y="1797597"/>
                  <a:pt x="1634320" y="1799334"/>
                </a:cubicBezTo>
                <a:cubicBezTo>
                  <a:pt x="1625638" y="1803674"/>
                  <a:pt x="1607407" y="1811922"/>
                  <a:pt x="1579626" y="1824076"/>
                </a:cubicBezTo>
                <a:cubicBezTo>
                  <a:pt x="1570944" y="1827549"/>
                  <a:pt x="1564867" y="1830153"/>
                  <a:pt x="1561395" y="1831890"/>
                </a:cubicBezTo>
                <a:cubicBezTo>
                  <a:pt x="1554449" y="1834494"/>
                  <a:pt x="1548372" y="1834928"/>
                  <a:pt x="1543163" y="1833192"/>
                </a:cubicBezTo>
                <a:cubicBezTo>
                  <a:pt x="1521458" y="1829719"/>
                  <a:pt x="1485430" y="1816697"/>
                  <a:pt x="1435076" y="1794125"/>
                </a:cubicBezTo>
                <a:cubicBezTo>
                  <a:pt x="1419449" y="1786311"/>
                  <a:pt x="1406427" y="1782838"/>
                  <a:pt x="1396009" y="1783707"/>
                </a:cubicBezTo>
                <a:cubicBezTo>
                  <a:pt x="1383855" y="1784575"/>
                  <a:pt x="1373003" y="1788047"/>
                  <a:pt x="1363453" y="1794125"/>
                </a:cubicBezTo>
                <a:cubicBezTo>
                  <a:pt x="1358244" y="1796729"/>
                  <a:pt x="1353470" y="1796295"/>
                  <a:pt x="1349128" y="1792822"/>
                </a:cubicBezTo>
                <a:cubicBezTo>
                  <a:pt x="1345655" y="1791954"/>
                  <a:pt x="1342183" y="1789350"/>
                  <a:pt x="1338710" y="1785009"/>
                </a:cubicBezTo>
                <a:cubicBezTo>
                  <a:pt x="1337842" y="1783272"/>
                  <a:pt x="1336974" y="1781970"/>
                  <a:pt x="1336105" y="1781102"/>
                </a:cubicBezTo>
                <a:cubicBezTo>
                  <a:pt x="1331764" y="1773289"/>
                  <a:pt x="1333067" y="1768514"/>
                  <a:pt x="1340012" y="1766777"/>
                </a:cubicBezTo>
                <a:cubicBezTo>
                  <a:pt x="1342617" y="1765909"/>
                  <a:pt x="1346958" y="1765041"/>
                  <a:pt x="1353035" y="1764173"/>
                </a:cubicBezTo>
                <a:cubicBezTo>
                  <a:pt x="1359113" y="1763305"/>
                  <a:pt x="1363453" y="1762871"/>
                  <a:pt x="1366058" y="1762871"/>
                </a:cubicBezTo>
                <a:cubicBezTo>
                  <a:pt x="1377343" y="1761134"/>
                  <a:pt x="1384723" y="1755491"/>
                  <a:pt x="1388196" y="1745941"/>
                </a:cubicBezTo>
                <a:cubicBezTo>
                  <a:pt x="1391668" y="1737260"/>
                  <a:pt x="1389064" y="1729880"/>
                  <a:pt x="1380382" y="1723803"/>
                </a:cubicBezTo>
                <a:cubicBezTo>
                  <a:pt x="1377778" y="1720330"/>
                  <a:pt x="1376909" y="1713385"/>
                  <a:pt x="1377778" y="1702967"/>
                </a:cubicBezTo>
                <a:cubicBezTo>
                  <a:pt x="1377778" y="1701231"/>
                  <a:pt x="1379080" y="1696456"/>
                  <a:pt x="1381684" y="1688643"/>
                </a:cubicBezTo>
                <a:cubicBezTo>
                  <a:pt x="1382553" y="1685170"/>
                  <a:pt x="1382987" y="1683434"/>
                  <a:pt x="1382987" y="1683434"/>
                </a:cubicBezTo>
                <a:cubicBezTo>
                  <a:pt x="1382118" y="1684302"/>
                  <a:pt x="1379514" y="1686472"/>
                  <a:pt x="1375173" y="1689945"/>
                </a:cubicBezTo>
                <a:cubicBezTo>
                  <a:pt x="1370832" y="1693417"/>
                  <a:pt x="1367794" y="1695588"/>
                  <a:pt x="1366058" y="1696456"/>
                </a:cubicBezTo>
                <a:cubicBezTo>
                  <a:pt x="1360848" y="1698192"/>
                  <a:pt x="1356073" y="1697758"/>
                  <a:pt x="1351733" y="1695154"/>
                </a:cubicBezTo>
                <a:cubicBezTo>
                  <a:pt x="1345655" y="1691681"/>
                  <a:pt x="1340881" y="1687774"/>
                  <a:pt x="1337408" y="1683434"/>
                </a:cubicBezTo>
                <a:cubicBezTo>
                  <a:pt x="1334803" y="1681697"/>
                  <a:pt x="1333502" y="1679961"/>
                  <a:pt x="1333502" y="1678225"/>
                </a:cubicBezTo>
                <a:cubicBezTo>
                  <a:pt x="1333502" y="1676488"/>
                  <a:pt x="1334803" y="1675620"/>
                  <a:pt x="1337408" y="1675620"/>
                </a:cubicBezTo>
                <a:cubicBezTo>
                  <a:pt x="1357376" y="1670411"/>
                  <a:pt x="1372134" y="1665202"/>
                  <a:pt x="1381684" y="1659993"/>
                </a:cubicBezTo>
                <a:cubicBezTo>
                  <a:pt x="1386894" y="1657389"/>
                  <a:pt x="1392102" y="1656521"/>
                  <a:pt x="1397311" y="1657389"/>
                </a:cubicBezTo>
                <a:cubicBezTo>
                  <a:pt x="1408597" y="1662598"/>
                  <a:pt x="1417279" y="1668241"/>
                  <a:pt x="1423356" y="1674318"/>
                </a:cubicBezTo>
                <a:cubicBezTo>
                  <a:pt x="1426829" y="1677790"/>
                  <a:pt x="1426829" y="1681697"/>
                  <a:pt x="1423356" y="1686038"/>
                </a:cubicBezTo>
                <a:cubicBezTo>
                  <a:pt x="1422488" y="1686906"/>
                  <a:pt x="1419884" y="1689511"/>
                  <a:pt x="1415543" y="1693852"/>
                </a:cubicBezTo>
                <a:cubicBezTo>
                  <a:pt x="1412070" y="1698192"/>
                  <a:pt x="1409466" y="1701231"/>
                  <a:pt x="1407730" y="1702967"/>
                </a:cubicBezTo>
                <a:cubicBezTo>
                  <a:pt x="1403388" y="1709044"/>
                  <a:pt x="1403388" y="1715121"/>
                  <a:pt x="1407730" y="1721199"/>
                </a:cubicBezTo>
                <a:cubicBezTo>
                  <a:pt x="1417279" y="1729012"/>
                  <a:pt x="1419449" y="1738128"/>
                  <a:pt x="1414240" y="1748546"/>
                </a:cubicBezTo>
                <a:cubicBezTo>
                  <a:pt x="1410768" y="1754623"/>
                  <a:pt x="1407730" y="1758964"/>
                  <a:pt x="1405125" y="1761568"/>
                </a:cubicBezTo>
                <a:cubicBezTo>
                  <a:pt x="1407730" y="1761568"/>
                  <a:pt x="1411202" y="1762002"/>
                  <a:pt x="1415543" y="1762871"/>
                </a:cubicBezTo>
                <a:cubicBezTo>
                  <a:pt x="1419884" y="1762871"/>
                  <a:pt x="1422922" y="1763305"/>
                  <a:pt x="1424659" y="1764173"/>
                </a:cubicBezTo>
                <a:cubicBezTo>
                  <a:pt x="1449835" y="1747678"/>
                  <a:pt x="1470671" y="1729012"/>
                  <a:pt x="1487167" y="1708176"/>
                </a:cubicBezTo>
                <a:cubicBezTo>
                  <a:pt x="1468935" y="1689945"/>
                  <a:pt x="1455912" y="1676054"/>
                  <a:pt x="1448099" y="1666504"/>
                </a:cubicBezTo>
                <a:cubicBezTo>
                  <a:pt x="1447231" y="1664768"/>
                  <a:pt x="1446797" y="1663466"/>
                  <a:pt x="1446797" y="1662598"/>
                </a:cubicBezTo>
                <a:cubicBezTo>
                  <a:pt x="1447665" y="1661729"/>
                  <a:pt x="1448967" y="1661729"/>
                  <a:pt x="1450704" y="1662598"/>
                </a:cubicBezTo>
                <a:cubicBezTo>
                  <a:pt x="1468935" y="1665202"/>
                  <a:pt x="1486732" y="1671713"/>
                  <a:pt x="1504096" y="1682131"/>
                </a:cubicBezTo>
                <a:cubicBezTo>
                  <a:pt x="1505832" y="1676922"/>
                  <a:pt x="1507568" y="1668241"/>
                  <a:pt x="1509304" y="1656086"/>
                </a:cubicBezTo>
                <a:cubicBezTo>
                  <a:pt x="1510172" y="1653482"/>
                  <a:pt x="1510607" y="1651746"/>
                  <a:pt x="1510607" y="1650877"/>
                </a:cubicBezTo>
                <a:cubicBezTo>
                  <a:pt x="1506266" y="1650877"/>
                  <a:pt x="1498886" y="1651746"/>
                  <a:pt x="1488468" y="1653482"/>
                </a:cubicBezTo>
                <a:cubicBezTo>
                  <a:pt x="1477182" y="1655218"/>
                  <a:pt x="1469803" y="1656086"/>
                  <a:pt x="1466330" y="1656086"/>
                </a:cubicBezTo>
                <a:cubicBezTo>
                  <a:pt x="1461121" y="1657823"/>
                  <a:pt x="1455478" y="1657389"/>
                  <a:pt x="1449401" y="1654784"/>
                </a:cubicBezTo>
                <a:cubicBezTo>
                  <a:pt x="1445061" y="1653048"/>
                  <a:pt x="1439417" y="1648273"/>
                  <a:pt x="1432472" y="1640459"/>
                </a:cubicBezTo>
                <a:cubicBezTo>
                  <a:pt x="1431604" y="1639591"/>
                  <a:pt x="1431170" y="1638289"/>
                  <a:pt x="1431170" y="1636553"/>
                </a:cubicBezTo>
                <a:cubicBezTo>
                  <a:pt x="1432038" y="1635684"/>
                  <a:pt x="1433340" y="1635251"/>
                  <a:pt x="1435076" y="1635251"/>
                </a:cubicBezTo>
                <a:cubicBezTo>
                  <a:pt x="1448099" y="1634382"/>
                  <a:pt x="1462423" y="1632646"/>
                  <a:pt x="1478051" y="1630042"/>
                </a:cubicBezTo>
                <a:cubicBezTo>
                  <a:pt x="1480655" y="1630042"/>
                  <a:pt x="1484127" y="1629607"/>
                  <a:pt x="1488468" y="1628739"/>
                </a:cubicBezTo>
                <a:cubicBezTo>
                  <a:pt x="1499755" y="1626135"/>
                  <a:pt x="1509304" y="1623964"/>
                  <a:pt x="1517118" y="1622228"/>
                </a:cubicBezTo>
                <a:cubicBezTo>
                  <a:pt x="1527536" y="1620492"/>
                  <a:pt x="1535783" y="1618321"/>
                  <a:pt x="1541861" y="1615717"/>
                </a:cubicBezTo>
                <a:cubicBezTo>
                  <a:pt x="1545333" y="1614415"/>
                  <a:pt x="1548806" y="1613546"/>
                  <a:pt x="1552278" y="1613112"/>
                </a:cubicBezTo>
                <a:close/>
                <a:moveTo>
                  <a:pt x="8250296" y="1611159"/>
                </a:moveTo>
                <a:cubicBezTo>
                  <a:pt x="8253118" y="1611159"/>
                  <a:pt x="8255831" y="1611810"/>
                  <a:pt x="8258435" y="1613112"/>
                </a:cubicBezTo>
                <a:cubicBezTo>
                  <a:pt x="8267985" y="1619189"/>
                  <a:pt x="8275364" y="1627003"/>
                  <a:pt x="8280573" y="1636553"/>
                </a:cubicBezTo>
                <a:cubicBezTo>
                  <a:pt x="8283178" y="1640025"/>
                  <a:pt x="8283612" y="1643498"/>
                  <a:pt x="8281875" y="1646971"/>
                </a:cubicBezTo>
                <a:cubicBezTo>
                  <a:pt x="8277535" y="1658257"/>
                  <a:pt x="8275364" y="1669543"/>
                  <a:pt x="8275364" y="1680829"/>
                </a:cubicBezTo>
                <a:cubicBezTo>
                  <a:pt x="8275364" y="1687774"/>
                  <a:pt x="8275799" y="1699061"/>
                  <a:pt x="8276667" y="1714688"/>
                </a:cubicBezTo>
                <a:cubicBezTo>
                  <a:pt x="8277535" y="1745073"/>
                  <a:pt x="8278403" y="1766343"/>
                  <a:pt x="8279271" y="1778498"/>
                </a:cubicBezTo>
                <a:cubicBezTo>
                  <a:pt x="8279271" y="1807147"/>
                  <a:pt x="8269721" y="1824076"/>
                  <a:pt x="8250621" y="1829285"/>
                </a:cubicBezTo>
                <a:cubicBezTo>
                  <a:pt x="8244545" y="1829285"/>
                  <a:pt x="8238901" y="1824944"/>
                  <a:pt x="8233692" y="1816263"/>
                </a:cubicBezTo>
                <a:cubicBezTo>
                  <a:pt x="8228483" y="1803240"/>
                  <a:pt x="8217197" y="1790652"/>
                  <a:pt x="8199834" y="1778498"/>
                </a:cubicBezTo>
                <a:cubicBezTo>
                  <a:pt x="8196361" y="1776761"/>
                  <a:pt x="8195059" y="1775459"/>
                  <a:pt x="8195927" y="1774591"/>
                </a:cubicBezTo>
                <a:cubicBezTo>
                  <a:pt x="8196795" y="1773723"/>
                  <a:pt x="8199834" y="1773289"/>
                  <a:pt x="8205043" y="1773289"/>
                </a:cubicBezTo>
                <a:cubicBezTo>
                  <a:pt x="8216329" y="1775025"/>
                  <a:pt x="8225879" y="1775893"/>
                  <a:pt x="8233692" y="1775893"/>
                </a:cubicBezTo>
                <a:cubicBezTo>
                  <a:pt x="8239770" y="1777629"/>
                  <a:pt x="8242375" y="1776327"/>
                  <a:pt x="8241505" y="1771986"/>
                </a:cubicBezTo>
                <a:cubicBezTo>
                  <a:pt x="8244110" y="1729446"/>
                  <a:pt x="8242808" y="1687340"/>
                  <a:pt x="8237599" y="1645668"/>
                </a:cubicBezTo>
                <a:cubicBezTo>
                  <a:pt x="8238467" y="1642196"/>
                  <a:pt x="8236297" y="1641328"/>
                  <a:pt x="8231088" y="1643064"/>
                </a:cubicBezTo>
                <a:cubicBezTo>
                  <a:pt x="8223275" y="1644800"/>
                  <a:pt x="8215895" y="1646971"/>
                  <a:pt x="8208949" y="1649575"/>
                </a:cubicBezTo>
                <a:cubicBezTo>
                  <a:pt x="8205477" y="1650443"/>
                  <a:pt x="8202439" y="1650443"/>
                  <a:pt x="8199834" y="1649575"/>
                </a:cubicBezTo>
                <a:cubicBezTo>
                  <a:pt x="8198966" y="1648707"/>
                  <a:pt x="8197663" y="1647405"/>
                  <a:pt x="8195927" y="1645668"/>
                </a:cubicBezTo>
                <a:cubicBezTo>
                  <a:pt x="8194191" y="1644800"/>
                  <a:pt x="8190718" y="1641328"/>
                  <a:pt x="8185509" y="1635251"/>
                </a:cubicBezTo>
                <a:cubicBezTo>
                  <a:pt x="8183773" y="1632646"/>
                  <a:pt x="8182905" y="1630910"/>
                  <a:pt x="8182905" y="1630042"/>
                </a:cubicBezTo>
                <a:cubicBezTo>
                  <a:pt x="8183773" y="1628305"/>
                  <a:pt x="8185075" y="1627437"/>
                  <a:pt x="8186811" y="1627437"/>
                </a:cubicBezTo>
                <a:cubicBezTo>
                  <a:pt x="8205911" y="1623964"/>
                  <a:pt x="8224143" y="1619189"/>
                  <a:pt x="8241505" y="1613112"/>
                </a:cubicBezTo>
                <a:cubicBezTo>
                  <a:pt x="8244545" y="1611810"/>
                  <a:pt x="8247475" y="1611159"/>
                  <a:pt x="8250296" y="1611159"/>
                </a:cubicBezTo>
                <a:close/>
                <a:moveTo>
                  <a:pt x="3779118" y="1607903"/>
                </a:moveTo>
                <a:cubicBezTo>
                  <a:pt x="3787800" y="1608771"/>
                  <a:pt x="3797783" y="1615283"/>
                  <a:pt x="3809070" y="1627437"/>
                </a:cubicBezTo>
                <a:cubicBezTo>
                  <a:pt x="3811674" y="1628305"/>
                  <a:pt x="3812108" y="1632212"/>
                  <a:pt x="3810372" y="1639157"/>
                </a:cubicBezTo>
                <a:cubicBezTo>
                  <a:pt x="3810372" y="1640025"/>
                  <a:pt x="3809938" y="1641328"/>
                  <a:pt x="3809070" y="1643064"/>
                </a:cubicBezTo>
                <a:cubicBezTo>
                  <a:pt x="3809070" y="1644800"/>
                  <a:pt x="3808636" y="1646102"/>
                  <a:pt x="3807767" y="1646971"/>
                </a:cubicBezTo>
                <a:cubicBezTo>
                  <a:pt x="3808636" y="1646971"/>
                  <a:pt x="3809938" y="1646537"/>
                  <a:pt x="3811674" y="1645668"/>
                </a:cubicBezTo>
                <a:cubicBezTo>
                  <a:pt x="3836851" y="1640459"/>
                  <a:pt x="3853780" y="1636119"/>
                  <a:pt x="3862462" y="1632646"/>
                </a:cubicBezTo>
                <a:cubicBezTo>
                  <a:pt x="3867671" y="1630910"/>
                  <a:pt x="3872880" y="1631778"/>
                  <a:pt x="3878089" y="1635251"/>
                </a:cubicBezTo>
                <a:cubicBezTo>
                  <a:pt x="3885902" y="1640459"/>
                  <a:pt x="3891979" y="1644800"/>
                  <a:pt x="3896320" y="1648273"/>
                </a:cubicBezTo>
                <a:cubicBezTo>
                  <a:pt x="3900661" y="1655218"/>
                  <a:pt x="3898925" y="1660427"/>
                  <a:pt x="3891111" y="1663900"/>
                </a:cubicBezTo>
                <a:cubicBezTo>
                  <a:pt x="3882429" y="1664768"/>
                  <a:pt x="3867671" y="1665636"/>
                  <a:pt x="3846835" y="1666504"/>
                </a:cubicBezTo>
                <a:cubicBezTo>
                  <a:pt x="3832944" y="1668241"/>
                  <a:pt x="3823394" y="1669109"/>
                  <a:pt x="3818185" y="1669109"/>
                </a:cubicBezTo>
                <a:cubicBezTo>
                  <a:pt x="3812976" y="1670845"/>
                  <a:pt x="3807767" y="1668675"/>
                  <a:pt x="3802558" y="1662598"/>
                </a:cubicBezTo>
                <a:cubicBezTo>
                  <a:pt x="3799954" y="1673016"/>
                  <a:pt x="3796916" y="1682565"/>
                  <a:pt x="3793443" y="1691247"/>
                </a:cubicBezTo>
                <a:cubicBezTo>
                  <a:pt x="3805597" y="1689511"/>
                  <a:pt x="3822526" y="1687774"/>
                  <a:pt x="3844230" y="1686038"/>
                </a:cubicBezTo>
                <a:cubicBezTo>
                  <a:pt x="3858121" y="1685170"/>
                  <a:pt x="3870275" y="1683868"/>
                  <a:pt x="3880693" y="1682131"/>
                </a:cubicBezTo>
                <a:cubicBezTo>
                  <a:pt x="3886770" y="1680395"/>
                  <a:pt x="3891979" y="1681263"/>
                  <a:pt x="3896320" y="1684736"/>
                </a:cubicBezTo>
                <a:cubicBezTo>
                  <a:pt x="3907606" y="1690813"/>
                  <a:pt x="3915854" y="1697758"/>
                  <a:pt x="3921063" y="1705572"/>
                </a:cubicBezTo>
                <a:cubicBezTo>
                  <a:pt x="3924536" y="1709913"/>
                  <a:pt x="3924536" y="1715556"/>
                  <a:pt x="3921063" y="1722501"/>
                </a:cubicBezTo>
                <a:cubicBezTo>
                  <a:pt x="3920195" y="1725105"/>
                  <a:pt x="3918458" y="1730314"/>
                  <a:pt x="3915854" y="1738128"/>
                </a:cubicBezTo>
                <a:cubicBezTo>
                  <a:pt x="3914118" y="1743337"/>
                  <a:pt x="3912815" y="1747244"/>
                  <a:pt x="3911947" y="1749848"/>
                </a:cubicBezTo>
                <a:cubicBezTo>
                  <a:pt x="3907606" y="1769816"/>
                  <a:pt x="3901963" y="1788481"/>
                  <a:pt x="3895018" y="1805845"/>
                </a:cubicBezTo>
                <a:cubicBezTo>
                  <a:pt x="3886336" y="1824076"/>
                  <a:pt x="3873314" y="1833626"/>
                  <a:pt x="3855951" y="1834494"/>
                </a:cubicBezTo>
                <a:cubicBezTo>
                  <a:pt x="3850742" y="1833626"/>
                  <a:pt x="3846835" y="1830153"/>
                  <a:pt x="3844230" y="1824076"/>
                </a:cubicBezTo>
                <a:cubicBezTo>
                  <a:pt x="3839021" y="1809317"/>
                  <a:pt x="3829906" y="1795861"/>
                  <a:pt x="3816883" y="1783707"/>
                </a:cubicBezTo>
                <a:cubicBezTo>
                  <a:pt x="3814279" y="1781970"/>
                  <a:pt x="3812976" y="1780668"/>
                  <a:pt x="3812976" y="1779800"/>
                </a:cubicBezTo>
                <a:cubicBezTo>
                  <a:pt x="3813845" y="1778932"/>
                  <a:pt x="3815581" y="1778498"/>
                  <a:pt x="3818185" y="1778498"/>
                </a:cubicBezTo>
                <a:cubicBezTo>
                  <a:pt x="3833812" y="1781102"/>
                  <a:pt x="3845533" y="1783272"/>
                  <a:pt x="3853346" y="1785009"/>
                </a:cubicBezTo>
                <a:cubicBezTo>
                  <a:pt x="3857687" y="1785877"/>
                  <a:pt x="3860726" y="1784575"/>
                  <a:pt x="3862462" y="1781102"/>
                </a:cubicBezTo>
                <a:cubicBezTo>
                  <a:pt x="3872012" y="1762002"/>
                  <a:pt x="3876787" y="1741166"/>
                  <a:pt x="3876787" y="1718594"/>
                </a:cubicBezTo>
                <a:cubicBezTo>
                  <a:pt x="3876787" y="1714253"/>
                  <a:pt x="3874616" y="1712083"/>
                  <a:pt x="3870275" y="1712083"/>
                </a:cubicBezTo>
                <a:cubicBezTo>
                  <a:pt x="3823394" y="1712083"/>
                  <a:pt x="3792141" y="1717726"/>
                  <a:pt x="3776514" y="1729012"/>
                </a:cubicBezTo>
                <a:cubicBezTo>
                  <a:pt x="3773041" y="1731617"/>
                  <a:pt x="3770002" y="1731617"/>
                  <a:pt x="3767398" y="1729012"/>
                </a:cubicBezTo>
                <a:cubicBezTo>
                  <a:pt x="3759584" y="1722935"/>
                  <a:pt x="3753073" y="1714688"/>
                  <a:pt x="3747864" y="1704270"/>
                </a:cubicBezTo>
                <a:cubicBezTo>
                  <a:pt x="3746996" y="1700797"/>
                  <a:pt x="3747864" y="1698192"/>
                  <a:pt x="3750469" y="1696456"/>
                </a:cubicBezTo>
                <a:cubicBezTo>
                  <a:pt x="3753941" y="1693852"/>
                  <a:pt x="3756980" y="1689077"/>
                  <a:pt x="3759584" y="1682131"/>
                </a:cubicBezTo>
                <a:cubicBezTo>
                  <a:pt x="3762189" y="1676922"/>
                  <a:pt x="3765227" y="1667807"/>
                  <a:pt x="3768700" y="1654784"/>
                </a:cubicBezTo>
                <a:cubicBezTo>
                  <a:pt x="3769568" y="1650443"/>
                  <a:pt x="3770436" y="1647405"/>
                  <a:pt x="3771305" y="1645668"/>
                </a:cubicBezTo>
                <a:cubicBezTo>
                  <a:pt x="3773041" y="1631778"/>
                  <a:pt x="3773041" y="1622228"/>
                  <a:pt x="3771305" y="1617019"/>
                </a:cubicBezTo>
                <a:cubicBezTo>
                  <a:pt x="3769568" y="1610074"/>
                  <a:pt x="3772173" y="1607035"/>
                  <a:pt x="3779118" y="1607903"/>
                </a:cubicBezTo>
                <a:close/>
                <a:moveTo>
                  <a:pt x="6155308" y="1602694"/>
                </a:moveTo>
                <a:cubicBezTo>
                  <a:pt x="6151835" y="1603562"/>
                  <a:pt x="6149231" y="1603997"/>
                  <a:pt x="6147494" y="1603997"/>
                </a:cubicBezTo>
                <a:cubicBezTo>
                  <a:pt x="6144890" y="1603997"/>
                  <a:pt x="6140983" y="1604431"/>
                  <a:pt x="6135774" y="1605299"/>
                </a:cubicBezTo>
                <a:cubicBezTo>
                  <a:pt x="6129697" y="1606167"/>
                  <a:pt x="6125356" y="1607035"/>
                  <a:pt x="6122752" y="1607903"/>
                </a:cubicBezTo>
                <a:cubicBezTo>
                  <a:pt x="6123620" y="1607903"/>
                  <a:pt x="6125790" y="1608337"/>
                  <a:pt x="6129263" y="1609206"/>
                </a:cubicBezTo>
                <a:cubicBezTo>
                  <a:pt x="6127527" y="1608337"/>
                  <a:pt x="6128395" y="1608771"/>
                  <a:pt x="6131867" y="1610508"/>
                </a:cubicBezTo>
                <a:cubicBezTo>
                  <a:pt x="6137076" y="1613980"/>
                  <a:pt x="6139247" y="1619624"/>
                  <a:pt x="6138379" y="1627437"/>
                </a:cubicBezTo>
                <a:cubicBezTo>
                  <a:pt x="6143588" y="1627437"/>
                  <a:pt x="6148363" y="1627003"/>
                  <a:pt x="6152703" y="1626135"/>
                </a:cubicBezTo>
                <a:cubicBezTo>
                  <a:pt x="6156176" y="1619189"/>
                  <a:pt x="6159214" y="1611376"/>
                  <a:pt x="6161819" y="1602694"/>
                </a:cubicBezTo>
                <a:cubicBezTo>
                  <a:pt x="6160083" y="1602694"/>
                  <a:pt x="6157912" y="1602694"/>
                  <a:pt x="6155308" y="1602694"/>
                </a:cubicBezTo>
                <a:close/>
                <a:moveTo>
                  <a:pt x="5167312" y="1602694"/>
                </a:moveTo>
                <a:cubicBezTo>
                  <a:pt x="5182071" y="1607035"/>
                  <a:pt x="5192055" y="1613980"/>
                  <a:pt x="5197264" y="1623530"/>
                </a:cubicBezTo>
                <a:cubicBezTo>
                  <a:pt x="5199868" y="1630476"/>
                  <a:pt x="5198566" y="1634816"/>
                  <a:pt x="5193357" y="1636553"/>
                </a:cubicBezTo>
                <a:cubicBezTo>
                  <a:pt x="5187280" y="1636553"/>
                  <a:pt x="5179466" y="1638723"/>
                  <a:pt x="5169917" y="1643064"/>
                </a:cubicBezTo>
                <a:cubicBezTo>
                  <a:pt x="5167312" y="1643932"/>
                  <a:pt x="5162972" y="1645668"/>
                  <a:pt x="5156894" y="1648273"/>
                </a:cubicBezTo>
                <a:cubicBezTo>
                  <a:pt x="5144740" y="1653482"/>
                  <a:pt x="5137361" y="1656955"/>
                  <a:pt x="5134756" y="1658691"/>
                </a:cubicBezTo>
                <a:cubicBezTo>
                  <a:pt x="5133020" y="1659559"/>
                  <a:pt x="5131718" y="1659559"/>
                  <a:pt x="5130849" y="1658691"/>
                </a:cubicBezTo>
                <a:cubicBezTo>
                  <a:pt x="5130849" y="1657823"/>
                  <a:pt x="5131283" y="1656521"/>
                  <a:pt x="5132152" y="1654784"/>
                </a:cubicBezTo>
                <a:cubicBezTo>
                  <a:pt x="5146043" y="1634816"/>
                  <a:pt x="5154723" y="1619189"/>
                  <a:pt x="5158197" y="1607903"/>
                </a:cubicBezTo>
                <a:cubicBezTo>
                  <a:pt x="5159065" y="1603562"/>
                  <a:pt x="5162103" y="1601826"/>
                  <a:pt x="5167312" y="1602694"/>
                </a:cubicBezTo>
                <a:close/>
                <a:moveTo>
                  <a:pt x="2831083" y="1602694"/>
                </a:moveTo>
                <a:cubicBezTo>
                  <a:pt x="2827610" y="1603562"/>
                  <a:pt x="2825006" y="1603997"/>
                  <a:pt x="2823269" y="1603997"/>
                </a:cubicBezTo>
                <a:cubicBezTo>
                  <a:pt x="2820665" y="1603997"/>
                  <a:pt x="2816758" y="1604431"/>
                  <a:pt x="2811549" y="1605299"/>
                </a:cubicBezTo>
                <a:cubicBezTo>
                  <a:pt x="2805472" y="1606167"/>
                  <a:pt x="2801131" y="1607035"/>
                  <a:pt x="2798527" y="1607903"/>
                </a:cubicBezTo>
                <a:cubicBezTo>
                  <a:pt x="2799395" y="1607903"/>
                  <a:pt x="2801565" y="1608337"/>
                  <a:pt x="2805038" y="1609206"/>
                </a:cubicBezTo>
                <a:cubicBezTo>
                  <a:pt x="2803302" y="1608337"/>
                  <a:pt x="2804170" y="1608771"/>
                  <a:pt x="2807642" y="1610508"/>
                </a:cubicBezTo>
                <a:cubicBezTo>
                  <a:pt x="2812851" y="1613980"/>
                  <a:pt x="2815022" y="1619624"/>
                  <a:pt x="2814154" y="1627437"/>
                </a:cubicBezTo>
                <a:cubicBezTo>
                  <a:pt x="2819363" y="1627437"/>
                  <a:pt x="2824138" y="1627003"/>
                  <a:pt x="2828478" y="1626135"/>
                </a:cubicBezTo>
                <a:cubicBezTo>
                  <a:pt x="2831951" y="1619189"/>
                  <a:pt x="2834990" y="1611376"/>
                  <a:pt x="2837594" y="1602694"/>
                </a:cubicBezTo>
                <a:cubicBezTo>
                  <a:pt x="2835858" y="1602694"/>
                  <a:pt x="2833687" y="1602694"/>
                  <a:pt x="2831083" y="1602694"/>
                </a:cubicBezTo>
                <a:close/>
                <a:moveTo>
                  <a:pt x="3597455" y="1592276"/>
                </a:moveTo>
                <a:cubicBezTo>
                  <a:pt x="3600059" y="1592276"/>
                  <a:pt x="3602881" y="1593144"/>
                  <a:pt x="3605919" y="1594881"/>
                </a:cubicBezTo>
                <a:cubicBezTo>
                  <a:pt x="3614601" y="1598353"/>
                  <a:pt x="3621546" y="1602694"/>
                  <a:pt x="3626755" y="1607903"/>
                </a:cubicBezTo>
                <a:cubicBezTo>
                  <a:pt x="3631964" y="1613112"/>
                  <a:pt x="3632398" y="1617887"/>
                  <a:pt x="3628058" y="1622228"/>
                </a:cubicBezTo>
                <a:cubicBezTo>
                  <a:pt x="3610694" y="1631778"/>
                  <a:pt x="3593765" y="1643498"/>
                  <a:pt x="3577270" y="1657389"/>
                </a:cubicBezTo>
                <a:cubicBezTo>
                  <a:pt x="3608524" y="1673884"/>
                  <a:pt x="3624151" y="1696022"/>
                  <a:pt x="3624151" y="1723803"/>
                </a:cubicBezTo>
                <a:cubicBezTo>
                  <a:pt x="3622415" y="1747244"/>
                  <a:pt x="3611128" y="1763305"/>
                  <a:pt x="3590292" y="1771986"/>
                </a:cubicBezTo>
                <a:cubicBezTo>
                  <a:pt x="3583347" y="1773723"/>
                  <a:pt x="3579006" y="1771118"/>
                  <a:pt x="3577270" y="1764173"/>
                </a:cubicBezTo>
                <a:cubicBezTo>
                  <a:pt x="3573797" y="1749414"/>
                  <a:pt x="3568154" y="1738996"/>
                  <a:pt x="3560341" y="1732919"/>
                </a:cubicBezTo>
                <a:lnTo>
                  <a:pt x="3560341" y="1744639"/>
                </a:lnTo>
                <a:cubicBezTo>
                  <a:pt x="3559472" y="1777629"/>
                  <a:pt x="3553829" y="1807581"/>
                  <a:pt x="3543412" y="1834494"/>
                </a:cubicBezTo>
                <a:cubicBezTo>
                  <a:pt x="3541675" y="1837099"/>
                  <a:pt x="3539505" y="1836665"/>
                  <a:pt x="3536900" y="1833192"/>
                </a:cubicBezTo>
                <a:cubicBezTo>
                  <a:pt x="3531691" y="1816697"/>
                  <a:pt x="3529087" y="1787613"/>
                  <a:pt x="3529087" y="1745941"/>
                </a:cubicBezTo>
                <a:cubicBezTo>
                  <a:pt x="3529087" y="1741601"/>
                  <a:pt x="3528653" y="1731183"/>
                  <a:pt x="3527785" y="1714688"/>
                </a:cubicBezTo>
                <a:cubicBezTo>
                  <a:pt x="3526916" y="1688643"/>
                  <a:pt x="3526482" y="1669977"/>
                  <a:pt x="3526482" y="1658691"/>
                </a:cubicBezTo>
                <a:cubicBezTo>
                  <a:pt x="3527351" y="1636987"/>
                  <a:pt x="3526482" y="1622228"/>
                  <a:pt x="3523878" y="1614415"/>
                </a:cubicBezTo>
                <a:cubicBezTo>
                  <a:pt x="3521273" y="1606601"/>
                  <a:pt x="3523010" y="1603128"/>
                  <a:pt x="3529087" y="1603997"/>
                </a:cubicBezTo>
                <a:cubicBezTo>
                  <a:pt x="3536032" y="1605733"/>
                  <a:pt x="3541241" y="1607903"/>
                  <a:pt x="3544714" y="1610508"/>
                </a:cubicBezTo>
                <a:cubicBezTo>
                  <a:pt x="3546450" y="1609640"/>
                  <a:pt x="3549054" y="1608771"/>
                  <a:pt x="3552527" y="1607903"/>
                </a:cubicBezTo>
                <a:cubicBezTo>
                  <a:pt x="3558604" y="1606167"/>
                  <a:pt x="3562511" y="1604865"/>
                  <a:pt x="3564247" y="1603997"/>
                </a:cubicBezTo>
                <a:cubicBezTo>
                  <a:pt x="3576402" y="1600524"/>
                  <a:pt x="3585083" y="1597485"/>
                  <a:pt x="3590292" y="1594881"/>
                </a:cubicBezTo>
                <a:cubicBezTo>
                  <a:pt x="3592463" y="1593144"/>
                  <a:pt x="3594850" y="1592276"/>
                  <a:pt x="3597455" y="1592276"/>
                </a:cubicBezTo>
                <a:close/>
                <a:moveTo>
                  <a:pt x="65113" y="1592276"/>
                </a:moveTo>
                <a:cubicBezTo>
                  <a:pt x="78136" y="1592276"/>
                  <a:pt x="89422" y="1594013"/>
                  <a:pt x="98972" y="1597485"/>
                </a:cubicBezTo>
                <a:cubicBezTo>
                  <a:pt x="110258" y="1600958"/>
                  <a:pt x="115467" y="1608771"/>
                  <a:pt x="114599" y="1620926"/>
                </a:cubicBezTo>
                <a:cubicBezTo>
                  <a:pt x="113731" y="1632212"/>
                  <a:pt x="109390" y="1638723"/>
                  <a:pt x="101576" y="1640459"/>
                </a:cubicBezTo>
                <a:cubicBezTo>
                  <a:pt x="95499" y="1642196"/>
                  <a:pt x="89422" y="1638289"/>
                  <a:pt x="83345" y="1628739"/>
                </a:cubicBezTo>
                <a:cubicBezTo>
                  <a:pt x="73795" y="1617453"/>
                  <a:pt x="66416" y="1606601"/>
                  <a:pt x="61207" y="1596183"/>
                </a:cubicBezTo>
                <a:cubicBezTo>
                  <a:pt x="60339" y="1595315"/>
                  <a:pt x="59904" y="1594447"/>
                  <a:pt x="59904" y="1593579"/>
                </a:cubicBezTo>
                <a:cubicBezTo>
                  <a:pt x="60773" y="1592710"/>
                  <a:pt x="62509" y="1592276"/>
                  <a:pt x="65113" y="1592276"/>
                </a:cubicBezTo>
                <a:close/>
                <a:moveTo>
                  <a:pt x="7831298" y="1590974"/>
                </a:moveTo>
                <a:cubicBezTo>
                  <a:pt x="7831298" y="1590106"/>
                  <a:pt x="7832167" y="1590106"/>
                  <a:pt x="7833903" y="1590974"/>
                </a:cubicBezTo>
                <a:cubicBezTo>
                  <a:pt x="7847793" y="1591842"/>
                  <a:pt x="7861684" y="1593579"/>
                  <a:pt x="7875575" y="1596183"/>
                </a:cubicBezTo>
                <a:cubicBezTo>
                  <a:pt x="7885125" y="1598788"/>
                  <a:pt x="7890333" y="1606167"/>
                  <a:pt x="7891201" y="1618321"/>
                </a:cubicBezTo>
                <a:cubicBezTo>
                  <a:pt x="7891201" y="1633080"/>
                  <a:pt x="7885993" y="1640893"/>
                  <a:pt x="7875575" y="1641762"/>
                </a:cubicBezTo>
                <a:cubicBezTo>
                  <a:pt x="7871234" y="1641762"/>
                  <a:pt x="7866459" y="1639157"/>
                  <a:pt x="7861250" y="1633948"/>
                </a:cubicBezTo>
                <a:cubicBezTo>
                  <a:pt x="7851701" y="1624398"/>
                  <a:pt x="7841716" y="1611810"/>
                  <a:pt x="7831298" y="1596183"/>
                </a:cubicBezTo>
                <a:cubicBezTo>
                  <a:pt x="7830430" y="1593579"/>
                  <a:pt x="7830430" y="1591842"/>
                  <a:pt x="7831298" y="1590974"/>
                </a:cubicBezTo>
                <a:close/>
                <a:moveTo>
                  <a:pt x="1362151" y="1584463"/>
                </a:moveTo>
                <a:cubicBezTo>
                  <a:pt x="1369096" y="1583595"/>
                  <a:pt x="1382553" y="1584463"/>
                  <a:pt x="1402520" y="1587067"/>
                </a:cubicBezTo>
                <a:cubicBezTo>
                  <a:pt x="1421620" y="1593144"/>
                  <a:pt x="1427263" y="1606167"/>
                  <a:pt x="1419449" y="1626135"/>
                </a:cubicBezTo>
                <a:cubicBezTo>
                  <a:pt x="1415977" y="1634816"/>
                  <a:pt x="1409900" y="1636553"/>
                  <a:pt x="1401218" y="1631344"/>
                </a:cubicBezTo>
                <a:cubicBezTo>
                  <a:pt x="1385591" y="1618321"/>
                  <a:pt x="1371266" y="1603997"/>
                  <a:pt x="1358244" y="1588370"/>
                </a:cubicBezTo>
                <a:cubicBezTo>
                  <a:pt x="1357376" y="1586633"/>
                  <a:pt x="1357376" y="1585765"/>
                  <a:pt x="1358244" y="1585765"/>
                </a:cubicBezTo>
                <a:cubicBezTo>
                  <a:pt x="1358244" y="1584897"/>
                  <a:pt x="1359546" y="1584463"/>
                  <a:pt x="1362151" y="1584463"/>
                </a:cubicBezTo>
                <a:close/>
                <a:moveTo>
                  <a:pt x="8129513" y="1581858"/>
                </a:moveTo>
                <a:cubicBezTo>
                  <a:pt x="8144271" y="1583595"/>
                  <a:pt x="8157294" y="1587936"/>
                  <a:pt x="8168580" y="1594881"/>
                </a:cubicBezTo>
                <a:cubicBezTo>
                  <a:pt x="8183339" y="1608771"/>
                  <a:pt x="8184207" y="1623530"/>
                  <a:pt x="8171185" y="1639157"/>
                </a:cubicBezTo>
                <a:cubicBezTo>
                  <a:pt x="8162503" y="1642630"/>
                  <a:pt x="8153387" y="1636987"/>
                  <a:pt x="8143837" y="1622228"/>
                </a:cubicBezTo>
                <a:cubicBezTo>
                  <a:pt x="8135156" y="1604865"/>
                  <a:pt x="8129079" y="1593144"/>
                  <a:pt x="8125606" y="1587067"/>
                </a:cubicBezTo>
                <a:cubicBezTo>
                  <a:pt x="8124738" y="1584463"/>
                  <a:pt x="8124738" y="1583161"/>
                  <a:pt x="8125606" y="1583161"/>
                </a:cubicBezTo>
                <a:cubicBezTo>
                  <a:pt x="8125606" y="1582292"/>
                  <a:pt x="8126908" y="1581858"/>
                  <a:pt x="8129513" y="1581858"/>
                </a:cubicBezTo>
                <a:close/>
                <a:moveTo>
                  <a:pt x="6873496" y="1573394"/>
                </a:moveTo>
                <a:cubicBezTo>
                  <a:pt x="6876535" y="1573394"/>
                  <a:pt x="6878923" y="1574045"/>
                  <a:pt x="6880659" y="1575347"/>
                </a:cubicBezTo>
                <a:cubicBezTo>
                  <a:pt x="6890209" y="1583161"/>
                  <a:pt x="6897588" y="1590540"/>
                  <a:pt x="6902797" y="1597485"/>
                </a:cubicBezTo>
                <a:cubicBezTo>
                  <a:pt x="6906270" y="1600958"/>
                  <a:pt x="6906703" y="1605299"/>
                  <a:pt x="6904099" y="1610508"/>
                </a:cubicBezTo>
                <a:cubicBezTo>
                  <a:pt x="6900627" y="1621794"/>
                  <a:pt x="6898890" y="1632212"/>
                  <a:pt x="6898890" y="1641762"/>
                </a:cubicBezTo>
                <a:cubicBezTo>
                  <a:pt x="6895417" y="1674752"/>
                  <a:pt x="6893681" y="1696456"/>
                  <a:pt x="6893681" y="1706874"/>
                </a:cubicBezTo>
                <a:cubicBezTo>
                  <a:pt x="6894549" y="1717292"/>
                  <a:pt x="6891077" y="1725539"/>
                  <a:pt x="6883263" y="1731617"/>
                </a:cubicBezTo>
                <a:cubicBezTo>
                  <a:pt x="6880659" y="1734221"/>
                  <a:pt x="6877186" y="1733787"/>
                  <a:pt x="6872845" y="1730314"/>
                </a:cubicBezTo>
                <a:cubicBezTo>
                  <a:pt x="6861559" y="1722501"/>
                  <a:pt x="6857653" y="1710347"/>
                  <a:pt x="6861125" y="1693852"/>
                </a:cubicBezTo>
                <a:cubicBezTo>
                  <a:pt x="6862861" y="1672147"/>
                  <a:pt x="6862861" y="1643064"/>
                  <a:pt x="6861125" y="1606601"/>
                </a:cubicBezTo>
                <a:cubicBezTo>
                  <a:pt x="6861125" y="1603128"/>
                  <a:pt x="6859389" y="1601392"/>
                  <a:pt x="6855916" y="1601392"/>
                </a:cubicBezTo>
                <a:cubicBezTo>
                  <a:pt x="6853311" y="1602260"/>
                  <a:pt x="6848537" y="1603128"/>
                  <a:pt x="6841591" y="1603997"/>
                </a:cubicBezTo>
                <a:cubicBezTo>
                  <a:pt x="6828569" y="1606601"/>
                  <a:pt x="6819019" y="1608771"/>
                  <a:pt x="6812942" y="1610508"/>
                </a:cubicBezTo>
                <a:lnTo>
                  <a:pt x="6812942" y="1614415"/>
                </a:lnTo>
                <a:cubicBezTo>
                  <a:pt x="6812942" y="1643932"/>
                  <a:pt x="6813376" y="1669109"/>
                  <a:pt x="6814244" y="1689945"/>
                </a:cubicBezTo>
                <a:lnTo>
                  <a:pt x="6814244" y="1702967"/>
                </a:lnTo>
                <a:cubicBezTo>
                  <a:pt x="6815113" y="1700363"/>
                  <a:pt x="6815981" y="1696456"/>
                  <a:pt x="6816849" y="1691247"/>
                </a:cubicBezTo>
                <a:cubicBezTo>
                  <a:pt x="6818585" y="1686906"/>
                  <a:pt x="6819453" y="1683434"/>
                  <a:pt x="6819453" y="1680829"/>
                </a:cubicBezTo>
                <a:cubicBezTo>
                  <a:pt x="6822926" y="1658257"/>
                  <a:pt x="6822492" y="1643064"/>
                  <a:pt x="6818151" y="1635251"/>
                </a:cubicBezTo>
                <a:cubicBezTo>
                  <a:pt x="6816415" y="1630910"/>
                  <a:pt x="6816415" y="1627871"/>
                  <a:pt x="6818151" y="1626135"/>
                </a:cubicBezTo>
                <a:cubicBezTo>
                  <a:pt x="6819019" y="1623530"/>
                  <a:pt x="6821624" y="1622662"/>
                  <a:pt x="6825964" y="1623530"/>
                </a:cubicBezTo>
                <a:cubicBezTo>
                  <a:pt x="6839855" y="1627003"/>
                  <a:pt x="6849839" y="1633080"/>
                  <a:pt x="6855916" y="1641762"/>
                </a:cubicBezTo>
                <a:cubicBezTo>
                  <a:pt x="6858521" y="1646102"/>
                  <a:pt x="6858955" y="1650443"/>
                  <a:pt x="6857218" y="1654784"/>
                </a:cubicBezTo>
                <a:cubicBezTo>
                  <a:pt x="6856350" y="1656521"/>
                  <a:pt x="6855048" y="1661729"/>
                  <a:pt x="6853311" y="1670411"/>
                </a:cubicBezTo>
                <a:cubicBezTo>
                  <a:pt x="6851575" y="1678225"/>
                  <a:pt x="6850273" y="1684302"/>
                  <a:pt x="6849405" y="1688643"/>
                </a:cubicBezTo>
                <a:cubicBezTo>
                  <a:pt x="6848537" y="1694720"/>
                  <a:pt x="6846800" y="1701231"/>
                  <a:pt x="6844195" y="1708176"/>
                </a:cubicBezTo>
                <a:cubicBezTo>
                  <a:pt x="6852877" y="1715121"/>
                  <a:pt x="6858087" y="1719462"/>
                  <a:pt x="6859823" y="1721199"/>
                </a:cubicBezTo>
                <a:cubicBezTo>
                  <a:pt x="6863295" y="1725539"/>
                  <a:pt x="6863729" y="1729880"/>
                  <a:pt x="6861125" y="1734221"/>
                </a:cubicBezTo>
                <a:cubicBezTo>
                  <a:pt x="6858521" y="1737694"/>
                  <a:pt x="6857218" y="1750716"/>
                  <a:pt x="6857218" y="1773289"/>
                </a:cubicBezTo>
                <a:cubicBezTo>
                  <a:pt x="6857218" y="1782838"/>
                  <a:pt x="6863295" y="1787613"/>
                  <a:pt x="6875449" y="1787613"/>
                </a:cubicBezTo>
                <a:cubicBezTo>
                  <a:pt x="6899759" y="1787613"/>
                  <a:pt x="6913649" y="1783707"/>
                  <a:pt x="6917121" y="1775893"/>
                </a:cubicBezTo>
                <a:cubicBezTo>
                  <a:pt x="6919726" y="1772420"/>
                  <a:pt x="6922765" y="1763739"/>
                  <a:pt x="6926237" y="1749848"/>
                </a:cubicBezTo>
                <a:cubicBezTo>
                  <a:pt x="6927973" y="1745507"/>
                  <a:pt x="6929276" y="1742035"/>
                  <a:pt x="6930144" y="1739430"/>
                </a:cubicBezTo>
                <a:cubicBezTo>
                  <a:pt x="6931013" y="1736826"/>
                  <a:pt x="6931881" y="1735523"/>
                  <a:pt x="6932749" y="1735523"/>
                </a:cubicBezTo>
                <a:cubicBezTo>
                  <a:pt x="6934485" y="1735523"/>
                  <a:pt x="6935353" y="1736826"/>
                  <a:pt x="6935353" y="1739430"/>
                </a:cubicBezTo>
                <a:cubicBezTo>
                  <a:pt x="6938826" y="1755925"/>
                  <a:pt x="6943601" y="1769816"/>
                  <a:pt x="6949677" y="1781102"/>
                </a:cubicBezTo>
                <a:cubicBezTo>
                  <a:pt x="6952282" y="1786311"/>
                  <a:pt x="6953585" y="1790652"/>
                  <a:pt x="6953585" y="1794125"/>
                </a:cubicBezTo>
                <a:cubicBezTo>
                  <a:pt x="6951849" y="1801938"/>
                  <a:pt x="6947507" y="1808015"/>
                  <a:pt x="6940562" y="1812356"/>
                </a:cubicBezTo>
                <a:cubicBezTo>
                  <a:pt x="6925803" y="1819301"/>
                  <a:pt x="6905401" y="1821906"/>
                  <a:pt x="6879357" y="1820169"/>
                </a:cubicBezTo>
                <a:cubicBezTo>
                  <a:pt x="6862861" y="1820169"/>
                  <a:pt x="6849839" y="1814960"/>
                  <a:pt x="6840289" y="1804542"/>
                </a:cubicBezTo>
                <a:cubicBezTo>
                  <a:pt x="6832475" y="1794993"/>
                  <a:pt x="6828569" y="1781536"/>
                  <a:pt x="6828569" y="1764173"/>
                </a:cubicBezTo>
                <a:lnTo>
                  <a:pt x="6828569" y="1743337"/>
                </a:lnTo>
                <a:cubicBezTo>
                  <a:pt x="6827701" y="1745073"/>
                  <a:pt x="6826399" y="1747244"/>
                  <a:pt x="6824662" y="1749848"/>
                </a:cubicBezTo>
                <a:cubicBezTo>
                  <a:pt x="6822926" y="1752453"/>
                  <a:pt x="6822057" y="1754189"/>
                  <a:pt x="6822057" y="1755057"/>
                </a:cubicBezTo>
                <a:cubicBezTo>
                  <a:pt x="6802090" y="1784575"/>
                  <a:pt x="6770836" y="1801938"/>
                  <a:pt x="6728296" y="1807147"/>
                </a:cubicBezTo>
                <a:cubicBezTo>
                  <a:pt x="6724823" y="1808015"/>
                  <a:pt x="6723087" y="1807581"/>
                  <a:pt x="6723087" y="1805845"/>
                </a:cubicBezTo>
                <a:cubicBezTo>
                  <a:pt x="6723087" y="1804108"/>
                  <a:pt x="6724389" y="1802806"/>
                  <a:pt x="6726993" y="1801938"/>
                </a:cubicBezTo>
                <a:cubicBezTo>
                  <a:pt x="6761721" y="1783707"/>
                  <a:pt x="6787765" y="1757662"/>
                  <a:pt x="6805129" y="1723803"/>
                </a:cubicBezTo>
                <a:cubicBezTo>
                  <a:pt x="6800788" y="1725539"/>
                  <a:pt x="6796447" y="1725105"/>
                  <a:pt x="6792106" y="1722501"/>
                </a:cubicBezTo>
                <a:cubicBezTo>
                  <a:pt x="6788633" y="1719896"/>
                  <a:pt x="6786029" y="1716858"/>
                  <a:pt x="6784293" y="1713385"/>
                </a:cubicBezTo>
                <a:lnTo>
                  <a:pt x="6781688" y="1715990"/>
                </a:lnTo>
                <a:cubicBezTo>
                  <a:pt x="6774743" y="1722935"/>
                  <a:pt x="6760418" y="1735089"/>
                  <a:pt x="6738713" y="1752453"/>
                </a:cubicBezTo>
                <a:cubicBezTo>
                  <a:pt x="6734373" y="1755925"/>
                  <a:pt x="6728730" y="1759832"/>
                  <a:pt x="6721785" y="1764173"/>
                </a:cubicBezTo>
                <a:cubicBezTo>
                  <a:pt x="6710499" y="1772854"/>
                  <a:pt x="6702685" y="1778932"/>
                  <a:pt x="6698344" y="1782404"/>
                </a:cubicBezTo>
                <a:cubicBezTo>
                  <a:pt x="6694003" y="1786745"/>
                  <a:pt x="6689229" y="1787179"/>
                  <a:pt x="6684019" y="1783707"/>
                </a:cubicBezTo>
                <a:cubicBezTo>
                  <a:pt x="6670997" y="1775893"/>
                  <a:pt x="6664052" y="1766343"/>
                  <a:pt x="6663183" y="1755057"/>
                </a:cubicBezTo>
                <a:cubicBezTo>
                  <a:pt x="6662315" y="1749848"/>
                  <a:pt x="6664052" y="1747244"/>
                  <a:pt x="6668393" y="1747244"/>
                </a:cubicBezTo>
                <a:cubicBezTo>
                  <a:pt x="6675338" y="1748112"/>
                  <a:pt x="6685321" y="1745941"/>
                  <a:pt x="6698344" y="1740732"/>
                </a:cubicBezTo>
                <a:cubicBezTo>
                  <a:pt x="6702685" y="1738996"/>
                  <a:pt x="6706592" y="1737694"/>
                  <a:pt x="6710065" y="1736826"/>
                </a:cubicBezTo>
                <a:cubicBezTo>
                  <a:pt x="6710065" y="1723803"/>
                  <a:pt x="6710065" y="1709913"/>
                  <a:pt x="6710065" y="1695154"/>
                </a:cubicBezTo>
                <a:cubicBezTo>
                  <a:pt x="6707460" y="1695154"/>
                  <a:pt x="6704421" y="1695588"/>
                  <a:pt x="6700949" y="1696456"/>
                </a:cubicBezTo>
                <a:cubicBezTo>
                  <a:pt x="6694003" y="1697324"/>
                  <a:pt x="6688361" y="1696456"/>
                  <a:pt x="6684019" y="1693852"/>
                </a:cubicBezTo>
                <a:cubicBezTo>
                  <a:pt x="6678811" y="1690379"/>
                  <a:pt x="6674903" y="1686038"/>
                  <a:pt x="6672299" y="1680829"/>
                </a:cubicBezTo>
                <a:cubicBezTo>
                  <a:pt x="6672299" y="1680829"/>
                  <a:pt x="6672299" y="1680395"/>
                  <a:pt x="6672299" y="1679527"/>
                </a:cubicBezTo>
                <a:cubicBezTo>
                  <a:pt x="6668827" y="1676054"/>
                  <a:pt x="6669695" y="1673884"/>
                  <a:pt x="6674903" y="1673016"/>
                </a:cubicBezTo>
                <a:cubicBezTo>
                  <a:pt x="6682717" y="1673016"/>
                  <a:pt x="6694437" y="1671279"/>
                  <a:pt x="6710065" y="1667807"/>
                </a:cubicBezTo>
                <a:cubicBezTo>
                  <a:pt x="6710065" y="1654784"/>
                  <a:pt x="6709197" y="1643064"/>
                  <a:pt x="6707460" y="1632646"/>
                </a:cubicBezTo>
                <a:cubicBezTo>
                  <a:pt x="6705724" y="1633514"/>
                  <a:pt x="6703553" y="1633948"/>
                  <a:pt x="6700949" y="1633948"/>
                </a:cubicBezTo>
                <a:cubicBezTo>
                  <a:pt x="6695739" y="1634816"/>
                  <a:pt x="6690965" y="1633948"/>
                  <a:pt x="6686624" y="1631344"/>
                </a:cubicBezTo>
                <a:cubicBezTo>
                  <a:pt x="6684888" y="1630476"/>
                  <a:pt x="6682283" y="1627871"/>
                  <a:pt x="6678811" y="1623530"/>
                </a:cubicBezTo>
                <a:cubicBezTo>
                  <a:pt x="6677943" y="1622662"/>
                  <a:pt x="6677075" y="1621794"/>
                  <a:pt x="6676206" y="1620926"/>
                </a:cubicBezTo>
                <a:cubicBezTo>
                  <a:pt x="6673601" y="1614849"/>
                  <a:pt x="6674470" y="1611810"/>
                  <a:pt x="6678811" y="1611810"/>
                </a:cubicBezTo>
                <a:cubicBezTo>
                  <a:pt x="6691833" y="1610074"/>
                  <a:pt x="6703987" y="1607469"/>
                  <a:pt x="6715273" y="1603997"/>
                </a:cubicBezTo>
                <a:cubicBezTo>
                  <a:pt x="6731769" y="1599656"/>
                  <a:pt x="6742621" y="1597485"/>
                  <a:pt x="6747829" y="1597485"/>
                </a:cubicBezTo>
                <a:cubicBezTo>
                  <a:pt x="6747829" y="1597485"/>
                  <a:pt x="6748263" y="1597485"/>
                  <a:pt x="6749131" y="1597485"/>
                </a:cubicBezTo>
                <a:cubicBezTo>
                  <a:pt x="6753473" y="1595749"/>
                  <a:pt x="6757379" y="1595315"/>
                  <a:pt x="6760852" y="1596183"/>
                </a:cubicBezTo>
                <a:cubicBezTo>
                  <a:pt x="6763457" y="1597051"/>
                  <a:pt x="6768231" y="1600958"/>
                  <a:pt x="6775177" y="1607903"/>
                </a:cubicBezTo>
                <a:cubicBezTo>
                  <a:pt x="6777781" y="1613112"/>
                  <a:pt x="6776479" y="1617453"/>
                  <a:pt x="6771270" y="1620926"/>
                </a:cubicBezTo>
                <a:cubicBezTo>
                  <a:pt x="6766061" y="1621794"/>
                  <a:pt x="6756945" y="1623530"/>
                  <a:pt x="6743923" y="1626135"/>
                </a:cubicBezTo>
                <a:cubicBezTo>
                  <a:pt x="6740451" y="1627003"/>
                  <a:pt x="6737846" y="1627437"/>
                  <a:pt x="6736109" y="1627437"/>
                </a:cubicBezTo>
                <a:cubicBezTo>
                  <a:pt x="6738713" y="1629173"/>
                  <a:pt x="6740885" y="1630910"/>
                  <a:pt x="6742621" y="1632646"/>
                </a:cubicBezTo>
                <a:cubicBezTo>
                  <a:pt x="6746961" y="1636987"/>
                  <a:pt x="6748263" y="1640459"/>
                  <a:pt x="6746527" y="1643064"/>
                </a:cubicBezTo>
                <a:cubicBezTo>
                  <a:pt x="6744791" y="1644800"/>
                  <a:pt x="6743923" y="1649141"/>
                  <a:pt x="6743923" y="1656086"/>
                </a:cubicBezTo>
                <a:cubicBezTo>
                  <a:pt x="6743055" y="1657823"/>
                  <a:pt x="6742621" y="1659559"/>
                  <a:pt x="6742621" y="1661295"/>
                </a:cubicBezTo>
                <a:cubicBezTo>
                  <a:pt x="6743489" y="1661295"/>
                  <a:pt x="6744791" y="1660861"/>
                  <a:pt x="6746527" y="1659993"/>
                </a:cubicBezTo>
                <a:cubicBezTo>
                  <a:pt x="6748263" y="1659993"/>
                  <a:pt x="6749566" y="1659559"/>
                  <a:pt x="6750434" y="1658691"/>
                </a:cubicBezTo>
                <a:cubicBezTo>
                  <a:pt x="6753039" y="1657823"/>
                  <a:pt x="6756077" y="1657823"/>
                  <a:pt x="6759549" y="1658691"/>
                </a:cubicBezTo>
                <a:cubicBezTo>
                  <a:pt x="6760418" y="1659559"/>
                  <a:pt x="6761286" y="1659993"/>
                  <a:pt x="6762154" y="1659993"/>
                </a:cubicBezTo>
                <a:cubicBezTo>
                  <a:pt x="6766495" y="1662598"/>
                  <a:pt x="6770402" y="1666070"/>
                  <a:pt x="6773875" y="1670411"/>
                </a:cubicBezTo>
                <a:cubicBezTo>
                  <a:pt x="6777347" y="1677357"/>
                  <a:pt x="6776479" y="1681697"/>
                  <a:pt x="6771270" y="1683434"/>
                </a:cubicBezTo>
                <a:cubicBezTo>
                  <a:pt x="6770402" y="1683434"/>
                  <a:pt x="6769099" y="1683434"/>
                  <a:pt x="6767363" y="1683434"/>
                </a:cubicBezTo>
                <a:cubicBezTo>
                  <a:pt x="6760418" y="1684302"/>
                  <a:pt x="6751736" y="1686038"/>
                  <a:pt x="6741318" y="1688643"/>
                </a:cubicBezTo>
                <a:cubicBezTo>
                  <a:pt x="6740451" y="1699929"/>
                  <a:pt x="6740016" y="1712083"/>
                  <a:pt x="6740016" y="1725105"/>
                </a:cubicBezTo>
                <a:cubicBezTo>
                  <a:pt x="6759116" y="1718160"/>
                  <a:pt x="6772139" y="1712951"/>
                  <a:pt x="6779083" y="1709479"/>
                </a:cubicBezTo>
                <a:cubicBezTo>
                  <a:pt x="6780820" y="1709479"/>
                  <a:pt x="6781688" y="1709479"/>
                  <a:pt x="6781688" y="1709479"/>
                </a:cubicBezTo>
                <a:cubicBezTo>
                  <a:pt x="6780820" y="1706006"/>
                  <a:pt x="6781254" y="1699061"/>
                  <a:pt x="6782990" y="1688643"/>
                </a:cubicBezTo>
                <a:cubicBezTo>
                  <a:pt x="6781254" y="1696456"/>
                  <a:pt x="6781254" y="1695154"/>
                  <a:pt x="6782990" y="1684736"/>
                </a:cubicBezTo>
                <a:cubicBezTo>
                  <a:pt x="6784727" y="1677790"/>
                  <a:pt x="6785161" y="1663900"/>
                  <a:pt x="6784293" y="1643064"/>
                </a:cubicBezTo>
                <a:cubicBezTo>
                  <a:pt x="6784293" y="1640459"/>
                  <a:pt x="6784293" y="1638723"/>
                  <a:pt x="6784293" y="1637855"/>
                </a:cubicBezTo>
                <a:cubicBezTo>
                  <a:pt x="6784293" y="1613546"/>
                  <a:pt x="6782557" y="1599222"/>
                  <a:pt x="6779083" y="1594881"/>
                </a:cubicBezTo>
                <a:cubicBezTo>
                  <a:pt x="6776479" y="1588804"/>
                  <a:pt x="6778215" y="1585765"/>
                  <a:pt x="6784293" y="1585765"/>
                </a:cubicBezTo>
                <a:cubicBezTo>
                  <a:pt x="6788633" y="1585765"/>
                  <a:pt x="6793408" y="1587067"/>
                  <a:pt x="6798617" y="1589672"/>
                </a:cubicBezTo>
                <a:cubicBezTo>
                  <a:pt x="6811639" y="1587067"/>
                  <a:pt x="6825531" y="1584029"/>
                  <a:pt x="6840289" y="1580556"/>
                </a:cubicBezTo>
                <a:cubicBezTo>
                  <a:pt x="6844630" y="1579688"/>
                  <a:pt x="6850707" y="1578386"/>
                  <a:pt x="6858521" y="1576649"/>
                </a:cubicBezTo>
                <a:cubicBezTo>
                  <a:pt x="6860257" y="1575781"/>
                  <a:pt x="6861559" y="1575347"/>
                  <a:pt x="6862427" y="1575347"/>
                </a:cubicBezTo>
                <a:cubicBezTo>
                  <a:pt x="6866768" y="1574045"/>
                  <a:pt x="6870458" y="1573394"/>
                  <a:pt x="6873496" y="1573394"/>
                </a:cubicBezTo>
                <a:close/>
                <a:moveTo>
                  <a:pt x="5251958" y="1572743"/>
                </a:moveTo>
                <a:cubicBezTo>
                  <a:pt x="5263245" y="1576215"/>
                  <a:pt x="5274096" y="1583595"/>
                  <a:pt x="5284514" y="1594881"/>
                </a:cubicBezTo>
                <a:cubicBezTo>
                  <a:pt x="5287119" y="1600090"/>
                  <a:pt x="5287119" y="1604431"/>
                  <a:pt x="5284514" y="1607903"/>
                </a:cubicBezTo>
                <a:cubicBezTo>
                  <a:pt x="5255865" y="1637421"/>
                  <a:pt x="5222875" y="1660861"/>
                  <a:pt x="5185544" y="1678225"/>
                </a:cubicBezTo>
                <a:cubicBezTo>
                  <a:pt x="5183808" y="1679093"/>
                  <a:pt x="5182505" y="1678659"/>
                  <a:pt x="5181637" y="1676922"/>
                </a:cubicBezTo>
                <a:cubicBezTo>
                  <a:pt x="5181637" y="1676054"/>
                  <a:pt x="5182071" y="1674752"/>
                  <a:pt x="5182939" y="1673016"/>
                </a:cubicBezTo>
                <a:cubicBezTo>
                  <a:pt x="5202907" y="1652180"/>
                  <a:pt x="5220271" y="1627871"/>
                  <a:pt x="5235029" y="1600090"/>
                </a:cubicBezTo>
                <a:cubicBezTo>
                  <a:pt x="5239369" y="1592276"/>
                  <a:pt x="5241107" y="1586199"/>
                  <a:pt x="5240238" y="1581858"/>
                </a:cubicBezTo>
                <a:cubicBezTo>
                  <a:pt x="5241974" y="1575781"/>
                  <a:pt x="5245881" y="1572743"/>
                  <a:pt x="5251958" y="1572743"/>
                </a:cubicBezTo>
                <a:close/>
                <a:moveTo>
                  <a:pt x="3125391" y="1571440"/>
                </a:moveTo>
                <a:cubicBezTo>
                  <a:pt x="3147963" y="1574913"/>
                  <a:pt x="3164892" y="1584029"/>
                  <a:pt x="3176178" y="1598788"/>
                </a:cubicBezTo>
                <a:cubicBezTo>
                  <a:pt x="3178783" y="1601392"/>
                  <a:pt x="3179217" y="1605299"/>
                  <a:pt x="3177480" y="1610508"/>
                </a:cubicBezTo>
                <a:cubicBezTo>
                  <a:pt x="3172271" y="1619189"/>
                  <a:pt x="3169667" y="1631778"/>
                  <a:pt x="3169667" y="1648273"/>
                </a:cubicBezTo>
                <a:cubicBezTo>
                  <a:pt x="3168799" y="1655218"/>
                  <a:pt x="3168365" y="1662598"/>
                  <a:pt x="3168365" y="1670411"/>
                </a:cubicBezTo>
                <a:cubicBezTo>
                  <a:pt x="3169233" y="1670411"/>
                  <a:pt x="3170101" y="1670411"/>
                  <a:pt x="3170969" y="1670411"/>
                </a:cubicBezTo>
                <a:cubicBezTo>
                  <a:pt x="3180519" y="1668675"/>
                  <a:pt x="3187464" y="1666938"/>
                  <a:pt x="3191805" y="1665202"/>
                </a:cubicBezTo>
                <a:cubicBezTo>
                  <a:pt x="3200487" y="1663466"/>
                  <a:pt x="3207432" y="1660861"/>
                  <a:pt x="3212641" y="1657389"/>
                </a:cubicBezTo>
                <a:cubicBezTo>
                  <a:pt x="3225663" y="1653916"/>
                  <a:pt x="3239120" y="1659993"/>
                  <a:pt x="3253011" y="1675620"/>
                </a:cubicBezTo>
                <a:cubicBezTo>
                  <a:pt x="3256483" y="1681697"/>
                  <a:pt x="3255615" y="1686472"/>
                  <a:pt x="3250406" y="1689945"/>
                </a:cubicBezTo>
                <a:cubicBezTo>
                  <a:pt x="3224361" y="1696890"/>
                  <a:pt x="3197014" y="1701231"/>
                  <a:pt x="3168365" y="1702967"/>
                </a:cubicBezTo>
                <a:lnTo>
                  <a:pt x="3168365" y="1781102"/>
                </a:lnTo>
                <a:cubicBezTo>
                  <a:pt x="3187464" y="1779366"/>
                  <a:pt x="3203525" y="1778063"/>
                  <a:pt x="3216548" y="1777195"/>
                </a:cubicBezTo>
                <a:cubicBezTo>
                  <a:pt x="3231306" y="1777195"/>
                  <a:pt x="3244763" y="1775459"/>
                  <a:pt x="3256917" y="1771986"/>
                </a:cubicBezTo>
                <a:cubicBezTo>
                  <a:pt x="3264731" y="1769382"/>
                  <a:pt x="3271676" y="1770250"/>
                  <a:pt x="3277753" y="1774591"/>
                </a:cubicBezTo>
                <a:cubicBezTo>
                  <a:pt x="3287303" y="1780668"/>
                  <a:pt x="3295551" y="1790218"/>
                  <a:pt x="3302496" y="1803240"/>
                </a:cubicBezTo>
                <a:cubicBezTo>
                  <a:pt x="3305100" y="1813658"/>
                  <a:pt x="3300760" y="1817999"/>
                  <a:pt x="3289474" y="1816263"/>
                </a:cubicBezTo>
                <a:cubicBezTo>
                  <a:pt x="3253011" y="1810185"/>
                  <a:pt x="3210905" y="1808449"/>
                  <a:pt x="3163156" y="1811054"/>
                </a:cubicBezTo>
                <a:cubicBezTo>
                  <a:pt x="3111934" y="1813658"/>
                  <a:pt x="3071998" y="1817565"/>
                  <a:pt x="3043349" y="1822774"/>
                </a:cubicBezTo>
                <a:cubicBezTo>
                  <a:pt x="3043349" y="1822774"/>
                  <a:pt x="3042915" y="1822774"/>
                  <a:pt x="3042047" y="1822774"/>
                </a:cubicBezTo>
                <a:cubicBezTo>
                  <a:pt x="3036838" y="1824510"/>
                  <a:pt x="3032931" y="1824510"/>
                  <a:pt x="3030327" y="1822774"/>
                </a:cubicBezTo>
                <a:cubicBezTo>
                  <a:pt x="3020777" y="1815829"/>
                  <a:pt x="3012095" y="1808015"/>
                  <a:pt x="3004282" y="1799334"/>
                </a:cubicBezTo>
                <a:cubicBezTo>
                  <a:pt x="3001677" y="1794993"/>
                  <a:pt x="3003413" y="1792388"/>
                  <a:pt x="3009491" y="1791520"/>
                </a:cubicBezTo>
                <a:cubicBezTo>
                  <a:pt x="3024249" y="1791520"/>
                  <a:pt x="3039876" y="1790652"/>
                  <a:pt x="3056371" y="1788916"/>
                </a:cubicBezTo>
                <a:cubicBezTo>
                  <a:pt x="3055503" y="1788916"/>
                  <a:pt x="3056805" y="1788916"/>
                  <a:pt x="3060278" y="1788916"/>
                </a:cubicBezTo>
                <a:cubicBezTo>
                  <a:pt x="3063751" y="1788916"/>
                  <a:pt x="3068960" y="1788481"/>
                  <a:pt x="3075905" y="1787613"/>
                </a:cubicBezTo>
                <a:cubicBezTo>
                  <a:pt x="3098477" y="1785877"/>
                  <a:pt x="3116709" y="1784575"/>
                  <a:pt x="3130599" y="1783707"/>
                </a:cubicBezTo>
                <a:cubicBezTo>
                  <a:pt x="3131468" y="1768948"/>
                  <a:pt x="3131033" y="1734655"/>
                  <a:pt x="3129297" y="1680829"/>
                </a:cubicBezTo>
                <a:cubicBezTo>
                  <a:pt x="3128429" y="1666938"/>
                  <a:pt x="3127995" y="1656955"/>
                  <a:pt x="3127995" y="1650877"/>
                </a:cubicBezTo>
                <a:cubicBezTo>
                  <a:pt x="3126259" y="1618755"/>
                  <a:pt x="3121918" y="1597919"/>
                  <a:pt x="3114973" y="1588370"/>
                </a:cubicBezTo>
                <a:cubicBezTo>
                  <a:pt x="3114973" y="1588370"/>
                  <a:pt x="3114539" y="1587936"/>
                  <a:pt x="3113670" y="1587067"/>
                </a:cubicBezTo>
                <a:cubicBezTo>
                  <a:pt x="3111066" y="1582727"/>
                  <a:pt x="3110198" y="1579254"/>
                  <a:pt x="3111066" y="1576649"/>
                </a:cubicBezTo>
                <a:cubicBezTo>
                  <a:pt x="3112802" y="1572309"/>
                  <a:pt x="3117577" y="1570572"/>
                  <a:pt x="3125391" y="1571440"/>
                </a:cubicBezTo>
                <a:close/>
                <a:moveTo>
                  <a:pt x="4253787" y="1569162"/>
                </a:moveTo>
                <a:cubicBezTo>
                  <a:pt x="4256825" y="1569379"/>
                  <a:pt x="4259647" y="1570138"/>
                  <a:pt x="4262251" y="1571440"/>
                </a:cubicBezTo>
                <a:cubicBezTo>
                  <a:pt x="4267460" y="1574913"/>
                  <a:pt x="4273972" y="1581424"/>
                  <a:pt x="4281785" y="1590974"/>
                </a:cubicBezTo>
                <a:cubicBezTo>
                  <a:pt x="4284390" y="1593579"/>
                  <a:pt x="4285692" y="1597919"/>
                  <a:pt x="4285692" y="1603997"/>
                </a:cubicBezTo>
                <a:cubicBezTo>
                  <a:pt x="4283087" y="1608337"/>
                  <a:pt x="4278312" y="1610508"/>
                  <a:pt x="4271367" y="1610508"/>
                </a:cubicBezTo>
                <a:cubicBezTo>
                  <a:pt x="4232300" y="1609640"/>
                  <a:pt x="4195837" y="1610942"/>
                  <a:pt x="4161979" y="1614415"/>
                </a:cubicBezTo>
                <a:cubicBezTo>
                  <a:pt x="4164583" y="1616151"/>
                  <a:pt x="4168490" y="1619624"/>
                  <a:pt x="4173699" y="1624833"/>
                </a:cubicBezTo>
                <a:cubicBezTo>
                  <a:pt x="4176303" y="1628305"/>
                  <a:pt x="4176737" y="1633080"/>
                  <a:pt x="4175001" y="1639157"/>
                </a:cubicBezTo>
                <a:cubicBezTo>
                  <a:pt x="4171528" y="1644366"/>
                  <a:pt x="4169792" y="1653916"/>
                  <a:pt x="4169792" y="1667807"/>
                </a:cubicBezTo>
                <a:lnTo>
                  <a:pt x="4169792" y="1674318"/>
                </a:lnTo>
                <a:cubicBezTo>
                  <a:pt x="4180210" y="1674318"/>
                  <a:pt x="4189760" y="1675186"/>
                  <a:pt x="4198441" y="1676922"/>
                </a:cubicBezTo>
                <a:cubicBezTo>
                  <a:pt x="4211464" y="1677790"/>
                  <a:pt x="4219711" y="1680395"/>
                  <a:pt x="4223184" y="1684736"/>
                </a:cubicBezTo>
                <a:cubicBezTo>
                  <a:pt x="4233602" y="1692549"/>
                  <a:pt x="4237509" y="1703835"/>
                  <a:pt x="4234904" y="1718594"/>
                </a:cubicBezTo>
                <a:cubicBezTo>
                  <a:pt x="4234036" y="1724671"/>
                  <a:pt x="4230998" y="1728144"/>
                  <a:pt x="4225789" y="1729012"/>
                </a:cubicBezTo>
                <a:cubicBezTo>
                  <a:pt x="4220580" y="1731617"/>
                  <a:pt x="4214937" y="1730748"/>
                  <a:pt x="4208859" y="1726408"/>
                </a:cubicBezTo>
                <a:cubicBezTo>
                  <a:pt x="4195837" y="1717726"/>
                  <a:pt x="4182814" y="1705572"/>
                  <a:pt x="4169792" y="1689945"/>
                </a:cubicBezTo>
                <a:cubicBezTo>
                  <a:pt x="4169792" y="1725539"/>
                  <a:pt x="4168924" y="1761568"/>
                  <a:pt x="4167188" y="1798031"/>
                </a:cubicBezTo>
                <a:cubicBezTo>
                  <a:pt x="4165451" y="1806713"/>
                  <a:pt x="4162413" y="1814960"/>
                  <a:pt x="4158072" y="1822774"/>
                </a:cubicBezTo>
                <a:cubicBezTo>
                  <a:pt x="4154599" y="1826247"/>
                  <a:pt x="4150258" y="1826681"/>
                  <a:pt x="4145049" y="1824076"/>
                </a:cubicBezTo>
                <a:cubicBezTo>
                  <a:pt x="4142445" y="1822340"/>
                  <a:pt x="4138104" y="1817999"/>
                  <a:pt x="4132027" y="1811054"/>
                </a:cubicBezTo>
                <a:cubicBezTo>
                  <a:pt x="4130291" y="1809317"/>
                  <a:pt x="4128988" y="1808015"/>
                  <a:pt x="4128120" y="1807147"/>
                </a:cubicBezTo>
                <a:cubicBezTo>
                  <a:pt x="4124647" y="1801938"/>
                  <a:pt x="4123345" y="1795861"/>
                  <a:pt x="4124213" y="1788916"/>
                </a:cubicBezTo>
                <a:cubicBezTo>
                  <a:pt x="4127686" y="1774157"/>
                  <a:pt x="4129422" y="1734655"/>
                  <a:pt x="4129422" y="1670411"/>
                </a:cubicBezTo>
                <a:cubicBezTo>
                  <a:pt x="4129422" y="1649575"/>
                  <a:pt x="4126384" y="1632646"/>
                  <a:pt x="4120307" y="1619624"/>
                </a:cubicBezTo>
                <a:cubicBezTo>
                  <a:pt x="4102943" y="1622228"/>
                  <a:pt x="4084712" y="1625701"/>
                  <a:pt x="4065612" y="1630042"/>
                </a:cubicBezTo>
                <a:cubicBezTo>
                  <a:pt x="4055194" y="1633514"/>
                  <a:pt x="4046947" y="1632646"/>
                  <a:pt x="4040870" y="1627437"/>
                </a:cubicBezTo>
                <a:cubicBezTo>
                  <a:pt x="4035661" y="1623096"/>
                  <a:pt x="4029149" y="1615717"/>
                  <a:pt x="4021336" y="1605299"/>
                </a:cubicBezTo>
                <a:cubicBezTo>
                  <a:pt x="4019600" y="1601826"/>
                  <a:pt x="4020902" y="1600090"/>
                  <a:pt x="4025243" y="1600090"/>
                </a:cubicBezTo>
                <a:cubicBezTo>
                  <a:pt x="4033924" y="1600090"/>
                  <a:pt x="4047815" y="1598353"/>
                  <a:pt x="4066914" y="1594881"/>
                </a:cubicBezTo>
                <a:cubicBezTo>
                  <a:pt x="4112059" y="1587067"/>
                  <a:pt x="4158940" y="1580990"/>
                  <a:pt x="4207557" y="1576649"/>
                </a:cubicBezTo>
                <a:cubicBezTo>
                  <a:pt x="4221448" y="1574913"/>
                  <a:pt x="4233602" y="1572743"/>
                  <a:pt x="4244020" y="1570138"/>
                </a:cubicBezTo>
                <a:cubicBezTo>
                  <a:pt x="4247493" y="1569270"/>
                  <a:pt x="4250748" y="1568945"/>
                  <a:pt x="4253787" y="1569162"/>
                </a:cubicBezTo>
                <a:close/>
                <a:moveTo>
                  <a:pt x="2452129" y="1568836"/>
                </a:moveTo>
                <a:cubicBezTo>
                  <a:pt x="2470361" y="1570572"/>
                  <a:pt x="2485120" y="1572743"/>
                  <a:pt x="2496406" y="1575347"/>
                </a:cubicBezTo>
                <a:cubicBezTo>
                  <a:pt x="2506824" y="1577083"/>
                  <a:pt x="2512901" y="1582292"/>
                  <a:pt x="2514637" y="1590974"/>
                </a:cubicBezTo>
                <a:cubicBezTo>
                  <a:pt x="2517242" y="1596183"/>
                  <a:pt x="2517676" y="1603128"/>
                  <a:pt x="2515939" y="1611810"/>
                </a:cubicBezTo>
                <a:cubicBezTo>
                  <a:pt x="2511598" y="1619624"/>
                  <a:pt x="2505956" y="1623964"/>
                  <a:pt x="2499010" y="1624833"/>
                </a:cubicBezTo>
                <a:cubicBezTo>
                  <a:pt x="2493801" y="1624833"/>
                  <a:pt x="2488158" y="1621360"/>
                  <a:pt x="2482081" y="1614415"/>
                </a:cubicBezTo>
                <a:cubicBezTo>
                  <a:pt x="2464717" y="1596183"/>
                  <a:pt x="2453432" y="1582727"/>
                  <a:pt x="2448223" y="1574045"/>
                </a:cubicBezTo>
                <a:cubicBezTo>
                  <a:pt x="2446486" y="1570572"/>
                  <a:pt x="2447788" y="1568836"/>
                  <a:pt x="2452129" y="1568836"/>
                </a:cubicBezTo>
                <a:close/>
                <a:moveTo>
                  <a:pt x="5131175" y="1566231"/>
                </a:moveTo>
                <a:cubicBezTo>
                  <a:pt x="5132694" y="1565797"/>
                  <a:pt x="5134322" y="1565797"/>
                  <a:pt x="5136058" y="1566231"/>
                </a:cubicBezTo>
                <a:cubicBezTo>
                  <a:pt x="5136058" y="1566231"/>
                  <a:pt x="5136492" y="1566231"/>
                  <a:pt x="5137361" y="1566231"/>
                </a:cubicBezTo>
                <a:cubicBezTo>
                  <a:pt x="5149514" y="1571440"/>
                  <a:pt x="5158630" y="1577518"/>
                  <a:pt x="5164708" y="1584463"/>
                </a:cubicBezTo>
                <a:cubicBezTo>
                  <a:pt x="5169048" y="1588804"/>
                  <a:pt x="5169048" y="1591842"/>
                  <a:pt x="5164708" y="1593579"/>
                </a:cubicBezTo>
                <a:cubicBezTo>
                  <a:pt x="5126509" y="1610074"/>
                  <a:pt x="5091348" y="1620492"/>
                  <a:pt x="5059226" y="1624833"/>
                </a:cubicBezTo>
                <a:cubicBezTo>
                  <a:pt x="5055753" y="1624833"/>
                  <a:pt x="5054451" y="1624833"/>
                  <a:pt x="5055319" y="1624833"/>
                </a:cubicBezTo>
                <a:cubicBezTo>
                  <a:pt x="5054451" y="1623964"/>
                  <a:pt x="5055753" y="1622662"/>
                  <a:pt x="5059226" y="1620926"/>
                </a:cubicBezTo>
                <a:cubicBezTo>
                  <a:pt x="5084402" y="1604431"/>
                  <a:pt x="5106975" y="1587067"/>
                  <a:pt x="5126943" y="1568836"/>
                </a:cubicBezTo>
                <a:cubicBezTo>
                  <a:pt x="5128245" y="1567534"/>
                  <a:pt x="5129655" y="1566665"/>
                  <a:pt x="5131175" y="1566231"/>
                </a:cubicBezTo>
                <a:close/>
                <a:moveTo>
                  <a:pt x="4546141" y="1566231"/>
                </a:moveTo>
                <a:cubicBezTo>
                  <a:pt x="4550048" y="1566231"/>
                  <a:pt x="4553955" y="1567534"/>
                  <a:pt x="4557861" y="1570138"/>
                </a:cubicBezTo>
                <a:cubicBezTo>
                  <a:pt x="4569148" y="1577083"/>
                  <a:pt x="4578263" y="1586633"/>
                  <a:pt x="4585209" y="1598788"/>
                </a:cubicBezTo>
                <a:cubicBezTo>
                  <a:pt x="4589549" y="1605733"/>
                  <a:pt x="4588247" y="1609640"/>
                  <a:pt x="4581302" y="1610508"/>
                </a:cubicBezTo>
                <a:cubicBezTo>
                  <a:pt x="4557861" y="1615717"/>
                  <a:pt x="4531382" y="1628305"/>
                  <a:pt x="4501865" y="1648273"/>
                </a:cubicBezTo>
                <a:cubicBezTo>
                  <a:pt x="4507074" y="1650877"/>
                  <a:pt x="4511414" y="1653482"/>
                  <a:pt x="4514887" y="1656086"/>
                </a:cubicBezTo>
                <a:cubicBezTo>
                  <a:pt x="4517492" y="1658691"/>
                  <a:pt x="4517926" y="1662164"/>
                  <a:pt x="4516189" y="1666504"/>
                </a:cubicBezTo>
                <a:cubicBezTo>
                  <a:pt x="4514453" y="1679527"/>
                  <a:pt x="4514019" y="1694286"/>
                  <a:pt x="4514887" y="1710781"/>
                </a:cubicBezTo>
                <a:cubicBezTo>
                  <a:pt x="4515755" y="1721199"/>
                  <a:pt x="4515755" y="1737694"/>
                  <a:pt x="4514887" y="1760266"/>
                </a:cubicBezTo>
                <a:cubicBezTo>
                  <a:pt x="4514887" y="1769816"/>
                  <a:pt x="4514887" y="1777195"/>
                  <a:pt x="4514887" y="1782404"/>
                </a:cubicBezTo>
                <a:cubicBezTo>
                  <a:pt x="4512283" y="1808449"/>
                  <a:pt x="4500563" y="1823642"/>
                  <a:pt x="4479727" y="1827983"/>
                </a:cubicBezTo>
                <a:cubicBezTo>
                  <a:pt x="4473649" y="1828851"/>
                  <a:pt x="4468440" y="1823642"/>
                  <a:pt x="4464100" y="1812356"/>
                </a:cubicBezTo>
                <a:cubicBezTo>
                  <a:pt x="4464100" y="1811488"/>
                  <a:pt x="4464100" y="1811054"/>
                  <a:pt x="4464100" y="1811054"/>
                </a:cubicBezTo>
                <a:cubicBezTo>
                  <a:pt x="4461495" y="1799767"/>
                  <a:pt x="4450643" y="1785877"/>
                  <a:pt x="4431543" y="1769382"/>
                </a:cubicBezTo>
                <a:cubicBezTo>
                  <a:pt x="4428939" y="1768514"/>
                  <a:pt x="4427637" y="1767211"/>
                  <a:pt x="4427637" y="1765475"/>
                </a:cubicBezTo>
                <a:cubicBezTo>
                  <a:pt x="4428505" y="1764607"/>
                  <a:pt x="4430241" y="1764607"/>
                  <a:pt x="4432846" y="1765475"/>
                </a:cubicBezTo>
                <a:cubicBezTo>
                  <a:pt x="4436318" y="1765475"/>
                  <a:pt x="4441527" y="1765909"/>
                  <a:pt x="4448473" y="1766777"/>
                </a:cubicBezTo>
                <a:cubicBezTo>
                  <a:pt x="4458022" y="1768514"/>
                  <a:pt x="4465836" y="1769382"/>
                  <a:pt x="4471913" y="1769382"/>
                </a:cubicBezTo>
                <a:cubicBezTo>
                  <a:pt x="4477122" y="1769382"/>
                  <a:pt x="4479727" y="1767211"/>
                  <a:pt x="4479727" y="1762871"/>
                </a:cubicBezTo>
                <a:cubicBezTo>
                  <a:pt x="4479727" y="1759398"/>
                  <a:pt x="4479727" y="1753321"/>
                  <a:pt x="4479727" y="1744639"/>
                </a:cubicBezTo>
                <a:cubicBezTo>
                  <a:pt x="4480595" y="1719462"/>
                  <a:pt x="4480595" y="1703401"/>
                  <a:pt x="4479727" y="1696456"/>
                </a:cubicBezTo>
                <a:cubicBezTo>
                  <a:pt x="4479727" y="1679961"/>
                  <a:pt x="4474518" y="1664334"/>
                  <a:pt x="4464100" y="1649575"/>
                </a:cubicBezTo>
                <a:cubicBezTo>
                  <a:pt x="4461495" y="1645234"/>
                  <a:pt x="4460627" y="1641762"/>
                  <a:pt x="4461495" y="1639157"/>
                </a:cubicBezTo>
                <a:cubicBezTo>
                  <a:pt x="4464100" y="1636553"/>
                  <a:pt x="4468006" y="1635684"/>
                  <a:pt x="4473215" y="1636553"/>
                </a:cubicBezTo>
                <a:cubicBezTo>
                  <a:pt x="4479293" y="1637421"/>
                  <a:pt x="4486238" y="1640025"/>
                  <a:pt x="4494051" y="1644366"/>
                </a:cubicBezTo>
                <a:cubicBezTo>
                  <a:pt x="4503601" y="1627003"/>
                  <a:pt x="4512283" y="1610942"/>
                  <a:pt x="4520096" y="1596183"/>
                </a:cubicBezTo>
                <a:cubicBezTo>
                  <a:pt x="4481029" y="1605733"/>
                  <a:pt x="4451945" y="1614849"/>
                  <a:pt x="4432846" y="1623530"/>
                </a:cubicBezTo>
                <a:cubicBezTo>
                  <a:pt x="4421559" y="1627871"/>
                  <a:pt x="4413746" y="1627437"/>
                  <a:pt x="4409405" y="1622228"/>
                </a:cubicBezTo>
                <a:cubicBezTo>
                  <a:pt x="4399856" y="1613546"/>
                  <a:pt x="4393344" y="1605733"/>
                  <a:pt x="4389872" y="1598788"/>
                </a:cubicBezTo>
                <a:cubicBezTo>
                  <a:pt x="4387267" y="1595315"/>
                  <a:pt x="4386399" y="1592710"/>
                  <a:pt x="4387267" y="1590974"/>
                </a:cubicBezTo>
                <a:cubicBezTo>
                  <a:pt x="4389003" y="1588370"/>
                  <a:pt x="4391608" y="1587501"/>
                  <a:pt x="4395081" y="1588370"/>
                </a:cubicBezTo>
                <a:cubicBezTo>
                  <a:pt x="4400290" y="1589238"/>
                  <a:pt x="4410274" y="1588804"/>
                  <a:pt x="4425032" y="1587067"/>
                </a:cubicBezTo>
                <a:cubicBezTo>
                  <a:pt x="4428505" y="1587067"/>
                  <a:pt x="4431109" y="1587067"/>
                  <a:pt x="4432846" y="1587067"/>
                </a:cubicBezTo>
                <a:cubicBezTo>
                  <a:pt x="4435450" y="1587067"/>
                  <a:pt x="4440659" y="1586633"/>
                  <a:pt x="4448473" y="1585765"/>
                </a:cubicBezTo>
                <a:cubicBezTo>
                  <a:pt x="4477990" y="1581424"/>
                  <a:pt x="4498826" y="1578386"/>
                  <a:pt x="4510980" y="1576649"/>
                </a:cubicBezTo>
                <a:cubicBezTo>
                  <a:pt x="4523135" y="1574913"/>
                  <a:pt x="4530948" y="1572743"/>
                  <a:pt x="4534421" y="1570138"/>
                </a:cubicBezTo>
                <a:cubicBezTo>
                  <a:pt x="4538328" y="1567534"/>
                  <a:pt x="4542234" y="1566231"/>
                  <a:pt x="4546141" y="1566231"/>
                </a:cubicBezTo>
                <a:close/>
                <a:moveTo>
                  <a:pt x="2112244" y="1564929"/>
                </a:moveTo>
                <a:cubicBezTo>
                  <a:pt x="2136553" y="1567534"/>
                  <a:pt x="2152614" y="1575781"/>
                  <a:pt x="2160427" y="1589672"/>
                </a:cubicBezTo>
                <a:cubicBezTo>
                  <a:pt x="2163032" y="1593144"/>
                  <a:pt x="2163466" y="1597051"/>
                  <a:pt x="2161730" y="1601392"/>
                </a:cubicBezTo>
                <a:cubicBezTo>
                  <a:pt x="2159993" y="1606601"/>
                  <a:pt x="2159125" y="1615283"/>
                  <a:pt x="2159125" y="1627437"/>
                </a:cubicBezTo>
                <a:cubicBezTo>
                  <a:pt x="2159125" y="1630042"/>
                  <a:pt x="2159125" y="1632212"/>
                  <a:pt x="2159125" y="1633948"/>
                </a:cubicBezTo>
                <a:cubicBezTo>
                  <a:pt x="2159125" y="1643498"/>
                  <a:pt x="2158691" y="1652180"/>
                  <a:pt x="2157823" y="1659993"/>
                </a:cubicBezTo>
                <a:cubicBezTo>
                  <a:pt x="2160427" y="1659993"/>
                  <a:pt x="2163900" y="1659559"/>
                  <a:pt x="2168241" y="1658691"/>
                </a:cubicBezTo>
                <a:cubicBezTo>
                  <a:pt x="2171714" y="1658691"/>
                  <a:pt x="2174318" y="1658691"/>
                  <a:pt x="2176055" y="1658691"/>
                </a:cubicBezTo>
                <a:cubicBezTo>
                  <a:pt x="2190813" y="1656955"/>
                  <a:pt x="2202534" y="1654350"/>
                  <a:pt x="2211215" y="1650877"/>
                </a:cubicBezTo>
                <a:cubicBezTo>
                  <a:pt x="2219028" y="1648273"/>
                  <a:pt x="2225106" y="1647839"/>
                  <a:pt x="2229447" y="1649575"/>
                </a:cubicBezTo>
                <a:cubicBezTo>
                  <a:pt x="2240731" y="1655652"/>
                  <a:pt x="2249847" y="1663032"/>
                  <a:pt x="2256792" y="1671713"/>
                </a:cubicBezTo>
                <a:cubicBezTo>
                  <a:pt x="2258529" y="1675186"/>
                  <a:pt x="2258963" y="1678225"/>
                  <a:pt x="2258095" y="1680829"/>
                </a:cubicBezTo>
                <a:cubicBezTo>
                  <a:pt x="2256358" y="1683434"/>
                  <a:pt x="2253320" y="1684302"/>
                  <a:pt x="2248979" y="1683434"/>
                </a:cubicBezTo>
                <a:cubicBezTo>
                  <a:pt x="2228144" y="1682565"/>
                  <a:pt x="2196890" y="1684736"/>
                  <a:pt x="2155219" y="1689945"/>
                </a:cubicBezTo>
                <a:cubicBezTo>
                  <a:pt x="2182131" y="1739430"/>
                  <a:pt x="2232051" y="1780234"/>
                  <a:pt x="2304975" y="1812356"/>
                </a:cubicBezTo>
                <a:cubicBezTo>
                  <a:pt x="2308448" y="1814092"/>
                  <a:pt x="2310185" y="1815829"/>
                  <a:pt x="2310185" y="1817565"/>
                </a:cubicBezTo>
                <a:cubicBezTo>
                  <a:pt x="2310185" y="1818433"/>
                  <a:pt x="2308014" y="1818867"/>
                  <a:pt x="2303673" y="1818867"/>
                </a:cubicBezTo>
                <a:cubicBezTo>
                  <a:pt x="2275024" y="1821472"/>
                  <a:pt x="2245506" y="1822774"/>
                  <a:pt x="2215122" y="1822774"/>
                </a:cubicBezTo>
                <a:cubicBezTo>
                  <a:pt x="2209913" y="1821906"/>
                  <a:pt x="2205138" y="1819735"/>
                  <a:pt x="2200798" y="1816263"/>
                </a:cubicBezTo>
                <a:cubicBezTo>
                  <a:pt x="2180829" y="1794559"/>
                  <a:pt x="2163466" y="1768514"/>
                  <a:pt x="2148707" y="1738128"/>
                </a:cubicBezTo>
                <a:cubicBezTo>
                  <a:pt x="2148707" y="1736392"/>
                  <a:pt x="2147839" y="1734221"/>
                  <a:pt x="2146103" y="1731617"/>
                </a:cubicBezTo>
                <a:cubicBezTo>
                  <a:pt x="2145235" y="1729012"/>
                  <a:pt x="2144366" y="1727276"/>
                  <a:pt x="2143499" y="1726408"/>
                </a:cubicBezTo>
                <a:cubicBezTo>
                  <a:pt x="2139158" y="1736826"/>
                  <a:pt x="2134383" y="1746810"/>
                  <a:pt x="2129173" y="1756359"/>
                </a:cubicBezTo>
                <a:cubicBezTo>
                  <a:pt x="2106602" y="1792822"/>
                  <a:pt x="2067100" y="1812790"/>
                  <a:pt x="2010669" y="1816263"/>
                </a:cubicBezTo>
                <a:cubicBezTo>
                  <a:pt x="2008065" y="1817131"/>
                  <a:pt x="2006763" y="1816697"/>
                  <a:pt x="2006763" y="1814960"/>
                </a:cubicBezTo>
                <a:cubicBezTo>
                  <a:pt x="2006763" y="1813224"/>
                  <a:pt x="2008065" y="1811922"/>
                  <a:pt x="2010669" y="1811054"/>
                </a:cubicBezTo>
                <a:cubicBezTo>
                  <a:pt x="2066231" y="1789350"/>
                  <a:pt x="2100524" y="1750716"/>
                  <a:pt x="2113547" y="1695154"/>
                </a:cubicBezTo>
                <a:cubicBezTo>
                  <a:pt x="2107470" y="1696022"/>
                  <a:pt x="2098787" y="1697324"/>
                  <a:pt x="2087502" y="1699061"/>
                </a:cubicBezTo>
                <a:cubicBezTo>
                  <a:pt x="2084029" y="1699929"/>
                  <a:pt x="2080991" y="1700797"/>
                  <a:pt x="2078386" y="1701665"/>
                </a:cubicBezTo>
                <a:cubicBezTo>
                  <a:pt x="2071441" y="1704270"/>
                  <a:pt x="2065797" y="1703835"/>
                  <a:pt x="2061456" y="1700363"/>
                </a:cubicBezTo>
                <a:cubicBezTo>
                  <a:pt x="2054511" y="1696890"/>
                  <a:pt x="2047567" y="1690813"/>
                  <a:pt x="2040621" y="1682131"/>
                </a:cubicBezTo>
                <a:cubicBezTo>
                  <a:pt x="2038885" y="1680395"/>
                  <a:pt x="2038451" y="1678659"/>
                  <a:pt x="2039319" y="1676922"/>
                </a:cubicBezTo>
                <a:cubicBezTo>
                  <a:pt x="2040186" y="1676054"/>
                  <a:pt x="2041923" y="1675620"/>
                  <a:pt x="2044528" y="1675620"/>
                </a:cubicBezTo>
                <a:cubicBezTo>
                  <a:pt x="2055814" y="1674752"/>
                  <a:pt x="2070138" y="1673016"/>
                  <a:pt x="2087502" y="1670411"/>
                </a:cubicBezTo>
                <a:cubicBezTo>
                  <a:pt x="2097920" y="1668675"/>
                  <a:pt x="2108338" y="1667373"/>
                  <a:pt x="2118756" y="1666504"/>
                </a:cubicBezTo>
                <a:cubicBezTo>
                  <a:pt x="2119623" y="1656955"/>
                  <a:pt x="2120058" y="1647839"/>
                  <a:pt x="2120058" y="1639157"/>
                </a:cubicBezTo>
                <a:cubicBezTo>
                  <a:pt x="2120926" y="1612244"/>
                  <a:pt x="2116151" y="1591408"/>
                  <a:pt x="2105733" y="1576649"/>
                </a:cubicBezTo>
                <a:cubicBezTo>
                  <a:pt x="2102260" y="1568836"/>
                  <a:pt x="2104431" y="1564929"/>
                  <a:pt x="2112244" y="1564929"/>
                </a:cubicBezTo>
                <a:close/>
                <a:moveTo>
                  <a:pt x="791115" y="1564929"/>
                </a:moveTo>
                <a:cubicBezTo>
                  <a:pt x="792417" y="1564495"/>
                  <a:pt x="793937" y="1564495"/>
                  <a:pt x="795673" y="1564929"/>
                </a:cubicBezTo>
                <a:cubicBezTo>
                  <a:pt x="811301" y="1566665"/>
                  <a:pt x="825191" y="1573611"/>
                  <a:pt x="837346" y="1585765"/>
                </a:cubicBezTo>
                <a:cubicBezTo>
                  <a:pt x="839950" y="1588370"/>
                  <a:pt x="840384" y="1592276"/>
                  <a:pt x="838648" y="1597485"/>
                </a:cubicBezTo>
                <a:cubicBezTo>
                  <a:pt x="834307" y="1607903"/>
                  <a:pt x="832137" y="1620058"/>
                  <a:pt x="832137" y="1633948"/>
                </a:cubicBezTo>
                <a:cubicBezTo>
                  <a:pt x="832137" y="1633948"/>
                  <a:pt x="833004" y="1633948"/>
                  <a:pt x="834741" y="1633948"/>
                </a:cubicBezTo>
                <a:cubicBezTo>
                  <a:pt x="846895" y="1632212"/>
                  <a:pt x="858181" y="1629607"/>
                  <a:pt x="868599" y="1626135"/>
                </a:cubicBezTo>
                <a:cubicBezTo>
                  <a:pt x="874676" y="1624398"/>
                  <a:pt x="879885" y="1624833"/>
                  <a:pt x="884226" y="1627437"/>
                </a:cubicBezTo>
                <a:cubicBezTo>
                  <a:pt x="895512" y="1635251"/>
                  <a:pt x="902892" y="1642196"/>
                  <a:pt x="906364" y="1648273"/>
                </a:cubicBezTo>
                <a:cubicBezTo>
                  <a:pt x="909837" y="1653482"/>
                  <a:pt x="910271" y="1658257"/>
                  <a:pt x="907667" y="1662598"/>
                </a:cubicBezTo>
                <a:cubicBezTo>
                  <a:pt x="901590" y="1669543"/>
                  <a:pt x="895947" y="1680395"/>
                  <a:pt x="890737" y="1695154"/>
                </a:cubicBezTo>
                <a:cubicBezTo>
                  <a:pt x="892474" y="1695154"/>
                  <a:pt x="895512" y="1694720"/>
                  <a:pt x="899853" y="1693852"/>
                </a:cubicBezTo>
                <a:cubicBezTo>
                  <a:pt x="904194" y="1693852"/>
                  <a:pt x="907233" y="1693417"/>
                  <a:pt x="908969" y="1692549"/>
                </a:cubicBezTo>
                <a:cubicBezTo>
                  <a:pt x="914178" y="1692549"/>
                  <a:pt x="920255" y="1692983"/>
                  <a:pt x="927200" y="1693852"/>
                </a:cubicBezTo>
                <a:cubicBezTo>
                  <a:pt x="938486" y="1697324"/>
                  <a:pt x="946734" y="1705138"/>
                  <a:pt x="951943" y="1717292"/>
                </a:cubicBezTo>
                <a:cubicBezTo>
                  <a:pt x="952811" y="1725105"/>
                  <a:pt x="949772" y="1728144"/>
                  <a:pt x="942827" y="1726408"/>
                </a:cubicBezTo>
                <a:cubicBezTo>
                  <a:pt x="907233" y="1722935"/>
                  <a:pt x="868599" y="1722935"/>
                  <a:pt x="826927" y="1726408"/>
                </a:cubicBezTo>
                <a:cubicBezTo>
                  <a:pt x="858181" y="1764607"/>
                  <a:pt x="900721" y="1795861"/>
                  <a:pt x="954547" y="1820169"/>
                </a:cubicBezTo>
                <a:cubicBezTo>
                  <a:pt x="958020" y="1821906"/>
                  <a:pt x="959757" y="1823208"/>
                  <a:pt x="959757" y="1824076"/>
                </a:cubicBezTo>
                <a:cubicBezTo>
                  <a:pt x="958888" y="1824944"/>
                  <a:pt x="956718" y="1825378"/>
                  <a:pt x="953245" y="1825378"/>
                </a:cubicBezTo>
                <a:cubicBezTo>
                  <a:pt x="928069" y="1828851"/>
                  <a:pt x="902458" y="1830587"/>
                  <a:pt x="876413" y="1830587"/>
                </a:cubicBezTo>
                <a:cubicBezTo>
                  <a:pt x="868599" y="1829719"/>
                  <a:pt x="863390" y="1827549"/>
                  <a:pt x="860785" y="1824076"/>
                </a:cubicBezTo>
                <a:cubicBezTo>
                  <a:pt x="844291" y="1805845"/>
                  <a:pt x="829532" y="1783272"/>
                  <a:pt x="816510" y="1756359"/>
                </a:cubicBezTo>
                <a:cubicBezTo>
                  <a:pt x="816510" y="1755491"/>
                  <a:pt x="816075" y="1754623"/>
                  <a:pt x="815208" y="1753755"/>
                </a:cubicBezTo>
                <a:cubicBezTo>
                  <a:pt x="814339" y="1752019"/>
                  <a:pt x="813471" y="1751150"/>
                  <a:pt x="812602" y="1751150"/>
                </a:cubicBezTo>
                <a:cubicBezTo>
                  <a:pt x="810867" y="1754623"/>
                  <a:pt x="808696" y="1758530"/>
                  <a:pt x="806092" y="1762871"/>
                </a:cubicBezTo>
                <a:cubicBezTo>
                  <a:pt x="784388" y="1797597"/>
                  <a:pt x="747924" y="1819301"/>
                  <a:pt x="696703" y="1827983"/>
                </a:cubicBezTo>
                <a:cubicBezTo>
                  <a:pt x="693230" y="1828851"/>
                  <a:pt x="691060" y="1828417"/>
                  <a:pt x="690192" y="1826681"/>
                </a:cubicBezTo>
                <a:cubicBezTo>
                  <a:pt x="690192" y="1824944"/>
                  <a:pt x="691928" y="1823208"/>
                  <a:pt x="695401" y="1821472"/>
                </a:cubicBezTo>
                <a:cubicBezTo>
                  <a:pt x="739676" y="1799767"/>
                  <a:pt x="769628" y="1768948"/>
                  <a:pt x="785256" y="1729012"/>
                </a:cubicBezTo>
                <a:cubicBezTo>
                  <a:pt x="776574" y="1729880"/>
                  <a:pt x="763986" y="1731617"/>
                  <a:pt x="747490" y="1734221"/>
                </a:cubicBezTo>
                <a:cubicBezTo>
                  <a:pt x="735336" y="1735957"/>
                  <a:pt x="726221" y="1737260"/>
                  <a:pt x="720144" y="1738128"/>
                </a:cubicBezTo>
                <a:cubicBezTo>
                  <a:pt x="713198" y="1738996"/>
                  <a:pt x="707555" y="1738996"/>
                  <a:pt x="703214" y="1738128"/>
                </a:cubicBezTo>
                <a:cubicBezTo>
                  <a:pt x="698005" y="1734655"/>
                  <a:pt x="692362" y="1728578"/>
                  <a:pt x="686285" y="1719896"/>
                </a:cubicBezTo>
                <a:cubicBezTo>
                  <a:pt x="684548" y="1717292"/>
                  <a:pt x="684114" y="1715121"/>
                  <a:pt x="684983" y="1713385"/>
                </a:cubicBezTo>
                <a:cubicBezTo>
                  <a:pt x="685851" y="1712517"/>
                  <a:pt x="688021" y="1712083"/>
                  <a:pt x="691494" y="1712083"/>
                </a:cubicBezTo>
                <a:cubicBezTo>
                  <a:pt x="708856" y="1712083"/>
                  <a:pt x="727088" y="1710781"/>
                  <a:pt x="746188" y="1708176"/>
                </a:cubicBezTo>
                <a:cubicBezTo>
                  <a:pt x="743584" y="1702099"/>
                  <a:pt x="742281" y="1697758"/>
                  <a:pt x="742281" y="1695154"/>
                </a:cubicBezTo>
                <a:cubicBezTo>
                  <a:pt x="741414" y="1685604"/>
                  <a:pt x="739676" y="1676488"/>
                  <a:pt x="737072" y="1667807"/>
                </a:cubicBezTo>
                <a:cubicBezTo>
                  <a:pt x="736204" y="1666070"/>
                  <a:pt x="734902" y="1663466"/>
                  <a:pt x="733166" y="1659993"/>
                </a:cubicBezTo>
                <a:cubicBezTo>
                  <a:pt x="731430" y="1653916"/>
                  <a:pt x="729692" y="1649575"/>
                  <a:pt x="727957" y="1646971"/>
                </a:cubicBezTo>
                <a:cubicBezTo>
                  <a:pt x="726221" y="1644366"/>
                  <a:pt x="725786" y="1641762"/>
                  <a:pt x="726655" y="1639157"/>
                </a:cubicBezTo>
                <a:cubicBezTo>
                  <a:pt x="728391" y="1637421"/>
                  <a:pt x="730995" y="1636987"/>
                  <a:pt x="734468" y="1637855"/>
                </a:cubicBezTo>
                <a:cubicBezTo>
                  <a:pt x="737072" y="1637855"/>
                  <a:pt x="740978" y="1638289"/>
                  <a:pt x="746188" y="1639157"/>
                </a:cubicBezTo>
                <a:cubicBezTo>
                  <a:pt x="750529" y="1639157"/>
                  <a:pt x="754002" y="1639591"/>
                  <a:pt x="756606" y="1640459"/>
                </a:cubicBezTo>
                <a:cubicBezTo>
                  <a:pt x="764420" y="1640459"/>
                  <a:pt x="776140" y="1639591"/>
                  <a:pt x="791767" y="1637855"/>
                </a:cubicBezTo>
                <a:cubicBezTo>
                  <a:pt x="794372" y="1637855"/>
                  <a:pt x="796542" y="1637855"/>
                  <a:pt x="798278" y="1637855"/>
                </a:cubicBezTo>
                <a:cubicBezTo>
                  <a:pt x="799146" y="1604865"/>
                  <a:pt x="795673" y="1584029"/>
                  <a:pt x="787860" y="1575347"/>
                </a:cubicBezTo>
                <a:cubicBezTo>
                  <a:pt x="786124" y="1571874"/>
                  <a:pt x="786124" y="1569270"/>
                  <a:pt x="787860" y="1567534"/>
                </a:cubicBezTo>
                <a:cubicBezTo>
                  <a:pt x="788728" y="1566231"/>
                  <a:pt x="789814" y="1565363"/>
                  <a:pt x="791115" y="1564929"/>
                </a:cubicBezTo>
                <a:close/>
                <a:moveTo>
                  <a:pt x="8086213" y="1564604"/>
                </a:moveTo>
                <a:cubicBezTo>
                  <a:pt x="8087299" y="1564821"/>
                  <a:pt x="8088709" y="1565363"/>
                  <a:pt x="8090445" y="1566231"/>
                </a:cubicBezTo>
                <a:cubicBezTo>
                  <a:pt x="8099127" y="1570572"/>
                  <a:pt x="8107809" y="1579254"/>
                  <a:pt x="8116490" y="1592276"/>
                </a:cubicBezTo>
                <a:cubicBezTo>
                  <a:pt x="8120831" y="1596617"/>
                  <a:pt x="8120397" y="1601826"/>
                  <a:pt x="8115188" y="1607903"/>
                </a:cubicBezTo>
                <a:cubicBezTo>
                  <a:pt x="8107375" y="1620926"/>
                  <a:pt x="8102599" y="1629173"/>
                  <a:pt x="8100863" y="1632646"/>
                </a:cubicBezTo>
                <a:cubicBezTo>
                  <a:pt x="8099127" y="1635251"/>
                  <a:pt x="8096523" y="1639157"/>
                  <a:pt x="8093049" y="1644366"/>
                </a:cubicBezTo>
                <a:cubicBezTo>
                  <a:pt x="8088709" y="1651312"/>
                  <a:pt x="8085671" y="1656521"/>
                  <a:pt x="8083934" y="1659993"/>
                </a:cubicBezTo>
                <a:cubicBezTo>
                  <a:pt x="8096089" y="1665202"/>
                  <a:pt x="8101297" y="1674752"/>
                  <a:pt x="8099561" y="1688643"/>
                </a:cubicBezTo>
                <a:cubicBezTo>
                  <a:pt x="8098693" y="1705138"/>
                  <a:pt x="8098259" y="1734221"/>
                  <a:pt x="8098259" y="1775893"/>
                </a:cubicBezTo>
                <a:cubicBezTo>
                  <a:pt x="8098259" y="1793256"/>
                  <a:pt x="8095221" y="1806713"/>
                  <a:pt x="8089143" y="1816263"/>
                </a:cubicBezTo>
                <a:cubicBezTo>
                  <a:pt x="8085671" y="1821472"/>
                  <a:pt x="8080461" y="1821472"/>
                  <a:pt x="8073516" y="1816263"/>
                </a:cubicBezTo>
                <a:cubicBezTo>
                  <a:pt x="8070911" y="1812790"/>
                  <a:pt x="8068307" y="1808883"/>
                  <a:pt x="8065703" y="1804542"/>
                </a:cubicBezTo>
                <a:cubicBezTo>
                  <a:pt x="8064835" y="1801938"/>
                  <a:pt x="8063967" y="1799767"/>
                  <a:pt x="8063098" y="1798031"/>
                </a:cubicBezTo>
                <a:cubicBezTo>
                  <a:pt x="8060493" y="1792822"/>
                  <a:pt x="8060493" y="1785877"/>
                  <a:pt x="8063098" y="1777195"/>
                </a:cubicBezTo>
                <a:cubicBezTo>
                  <a:pt x="8068307" y="1745073"/>
                  <a:pt x="8070478" y="1717726"/>
                  <a:pt x="8069609" y="1695154"/>
                </a:cubicBezTo>
                <a:cubicBezTo>
                  <a:pt x="8069609" y="1688208"/>
                  <a:pt x="8069175" y="1682999"/>
                  <a:pt x="8068307" y="1679527"/>
                </a:cubicBezTo>
                <a:cubicBezTo>
                  <a:pt x="8068307" y="1679527"/>
                  <a:pt x="8067873" y="1679961"/>
                  <a:pt x="8067005" y="1680829"/>
                </a:cubicBezTo>
                <a:cubicBezTo>
                  <a:pt x="8048773" y="1700797"/>
                  <a:pt x="8030542" y="1715121"/>
                  <a:pt x="8012311" y="1723803"/>
                </a:cubicBezTo>
                <a:cubicBezTo>
                  <a:pt x="8010575" y="1724671"/>
                  <a:pt x="8009272" y="1724671"/>
                  <a:pt x="8008403" y="1723803"/>
                </a:cubicBezTo>
                <a:cubicBezTo>
                  <a:pt x="8007535" y="1722935"/>
                  <a:pt x="8007970" y="1721633"/>
                  <a:pt x="8009706" y="1719896"/>
                </a:cubicBezTo>
                <a:cubicBezTo>
                  <a:pt x="8031411" y="1697324"/>
                  <a:pt x="8052680" y="1661295"/>
                  <a:pt x="8073516" y="1611810"/>
                </a:cubicBezTo>
                <a:cubicBezTo>
                  <a:pt x="8080461" y="1591842"/>
                  <a:pt x="8083066" y="1578820"/>
                  <a:pt x="8081329" y="1572743"/>
                </a:cubicBezTo>
                <a:cubicBezTo>
                  <a:pt x="8081329" y="1568402"/>
                  <a:pt x="8082198" y="1565797"/>
                  <a:pt x="8083934" y="1564929"/>
                </a:cubicBezTo>
                <a:cubicBezTo>
                  <a:pt x="8084368" y="1564495"/>
                  <a:pt x="8085128" y="1564387"/>
                  <a:pt x="8086213" y="1564604"/>
                </a:cubicBezTo>
                <a:close/>
                <a:moveTo>
                  <a:pt x="3741353" y="1563627"/>
                </a:moveTo>
                <a:cubicBezTo>
                  <a:pt x="3741353" y="1563627"/>
                  <a:pt x="3742221" y="1564929"/>
                  <a:pt x="3743957" y="1567534"/>
                </a:cubicBezTo>
                <a:cubicBezTo>
                  <a:pt x="3746562" y="1571006"/>
                  <a:pt x="3748732" y="1576215"/>
                  <a:pt x="3750469" y="1583161"/>
                </a:cubicBezTo>
                <a:cubicBezTo>
                  <a:pt x="3796481" y="1579688"/>
                  <a:pt x="3832510" y="1576215"/>
                  <a:pt x="3858555" y="1572743"/>
                </a:cubicBezTo>
                <a:cubicBezTo>
                  <a:pt x="3859423" y="1572743"/>
                  <a:pt x="3861160" y="1572743"/>
                  <a:pt x="3863764" y="1572743"/>
                </a:cubicBezTo>
                <a:cubicBezTo>
                  <a:pt x="3878523" y="1571006"/>
                  <a:pt x="3888941" y="1569270"/>
                  <a:pt x="3895018" y="1567534"/>
                </a:cubicBezTo>
                <a:cubicBezTo>
                  <a:pt x="3900227" y="1565797"/>
                  <a:pt x="3905436" y="1566665"/>
                  <a:pt x="3910645" y="1570138"/>
                </a:cubicBezTo>
                <a:cubicBezTo>
                  <a:pt x="3921931" y="1577952"/>
                  <a:pt x="3931047" y="1587501"/>
                  <a:pt x="3937992" y="1598788"/>
                </a:cubicBezTo>
                <a:cubicBezTo>
                  <a:pt x="3940597" y="1608337"/>
                  <a:pt x="3937992" y="1613112"/>
                  <a:pt x="3930179" y="1613112"/>
                </a:cubicBezTo>
                <a:cubicBezTo>
                  <a:pt x="3910211" y="1613112"/>
                  <a:pt x="3892413" y="1617453"/>
                  <a:pt x="3876787" y="1626135"/>
                </a:cubicBezTo>
                <a:cubicBezTo>
                  <a:pt x="3871578" y="1627003"/>
                  <a:pt x="3869407" y="1625701"/>
                  <a:pt x="3870275" y="1622228"/>
                </a:cubicBezTo>
                <a:cubicBezTo>
                  <a:pt x="3872012" y="1615283"/>
                  <a:pt x="3874616" y="1608771"/>
                  <a:pt x="3878089" y="1602694"/>
                </a:cubicBezTo>
                <a:cubicBezTo>
                  <a:pt x="3878089" y="1599222"/>
                  <a:pt x="3877220" y="1597919"/>
                  <a:pt x="3875484" y="1598788"/>
                </a:cubicBezTo>
                <a:cubicBezTo>
                  <a:pt x="3868539" y="1599656"/>
                  <a:pt x="3855951" y="1600524"/>
                  <a:pt x="3837719" y="1601392"/>
                </a:cubicBezTo>
                <a:cubicBezTo>
                  <a:pt x="3794311" y="1604865"/>
                  <a:pt x="3766096" y="1607035"/>
                  <a:pt x="3753073" y="1607903"/>
                </a:cubicBezTo>
                <a:cubicBezTo>
                  <a:pt x="3752205" y="1620926"/>
                  <a:pt x="3746996" y="1633080"/>
                  <a:pt x="3737446" y="1644366"/>
                </a:cubicBezTo>
                <a:cubicBezTo>
                  <a:pt x="3731369" y="1650443"/>
                  <a:pt x="3724858" y="1651746"/>
                  <a:pt x="3717912" y="1648273"/>
                </a:cubicBezTo>
                <a:cubicBezTo>
                  <a:pt x="3710099" y="1643932"/>
                  <a:pt x="3706192" y="1637421"/>
                  <a:pt x="3706192" y="1628739"/>
                </a:cubicBezTo>
                <a:cubicBezTo>
                  <a:pt x="3705324" y="1618321"/>
                  <a:pt x="3708363" y="1609206"/>
                  <a:pt x="3715308" y="1601392"/>
                </a:cubicBezTo>
                <a:cubicBezTo>
                  <a:pt x="3730067" y="1587501"/>
                  <a:pt x="3737880" y="1576215"/>
                  <a:pt x="3738748" y="1567534"/>
                </a:cubicBezTo>
                <a:cubicBezTo>
                  <a:pt x="3739617" y="1564929"/>
                  <a:pt x="3740485" y="1563627"/>
                  <a:pt x="3741353" y="1563627"/>
                </a:cubicBezTo>
                <a:close/>
                <a:moveTo>
                  <a:pt x="5516314" y="1562325"/>
                </a:moveTo>
                <a:cubicBezTo>
                  <a:pt x="5532809" y="1567534"/>
                  <a:pt x="5544529" y="1574913"/>
                  <a:pt x="5551475" y="1584463"/>
                </a:cubicBezTo>
                <a:cubicBezTo>
                  <a:pt x="5554947" y="1588804"/>
                  <a:pt x="5554514" y="1592710"/>
                  <a:pt x="5550173" y="1596183"/>
                </a:cubicBezTo>
                <a:cubicBezTo>
                  <a:pt x="5550173" y="1597919"/>
                  <a:pt x="5548002" y="1603128"/>
                  <a:pt x="5543661" y="1611810"/>
                </a:cubicBezTo>
                <a:cubicBezTo>
                  <a:pt x="5541925" y="1613546"/>
                  <a:pt x="5541057" y="1614849"/>
                  <a:pt x="5541057" y="1615717"/>
                </a:cubicBezTo>
                <a:cubicBezTo>
                  <a:pt x="5537584" y="1623530"/>
                  <a:pt x="5533243" y="1630910"/>
                  <a:pt x="5528034" y="1637855"/>
                </a:cubicBezTo>
                <a:cubicBezTo>
                  <a:pt x="5529771" y="1637855"/>
                  <a:pt x="5532375" y="1637421"/>
                  <a:pt x="5535848" y="1636553"/>
                </a:cubicBezTo>
                <a:cubicBezTo>
                  <a:pt x="5539320" y="1636553"/>
                  <a:pt x="5541925" y="1636553"/>
                  <a:pt x="5543661" y="1636553"/>
                </a:cubicBezTo>
                <a:cubicBezTo>
                  <a:pt x="5552343" y="1634816"/>
                  <a:pt x="5562327" y="1632212"/>
                  <a:pt x="5573613" y="1628739"/>
                </a:cubicBezTo>
                <a:cubicBezTo>
                  <a:pt x="5578822" y="1626135"/>
                  <a:pt x="5584031" y="1626569"/>
                  <a:pt x="5589240" y="1630042"/>
                </a:cubicBezTo>
                <a:cubicBezTo>
                  <a:pt x="5601394" y="1636987"/>
                  <a:pt x="5609642" y="1644366"/>
                  <a:pt x="5613983" y="1652180"/>
                </a:cubicBezTo>
                <a:cubicBezTo>
                  <a:pt x="5616587" y="1655652"/>
                  <a:pt x="5616153" y="1661295"/>
                  <a:pt x="5612680" y="1669109"/>
                </a:cubicBezTo>
                <a:cubicBezTo>
                  <a:pt x="5610076" y="1675186"/>
                  <a:pt x="5608339" y="1685604"/>
                  <a:pt x="5607471" y="1700363"/>
                </a:cubicBezTo>
                <a:cubicBezTo>
                  <a:pt x="5604867" y="1735957"/>
                  <a:pt x="5600092" y="1765041"/>
                  <a:pt x="5593147" y="1787613"/>
                </a:cubicBezTo>
                <a:cubicBezTo>
                  <a:pt x="5586201" y="1810185"/>
                  <a:pt x="5576652" y="1824510"/>
                  <a:pt x="5564497" y="1830587"/>
                </a:cubicBezTo>
                <a:cubicBezTo>
                  <a:pt x="5555816" y="1833192"/>
                  <a:pt x="5548870" y="1830153"/>
                  <a:pt x="5543661" y="1821472"/>
                </a:cubicBezTo>
                <a:cubicBezTo>
                  <a:pt x="5535848" y="1803240"/>
                  <a:pt x="5524562" y="1788916"/>
                  <a:pt x="5509803" y="1778498"/>
                </a:cubicBezTo>
                <a:cubicBezTo>
                  <a:pt x="5508066" y="1776761"/>
                  <a:pt x="5507198" y="1775459"/>
                  <a:pt x="5507198" y="1774591"/>
                </a:cubicBezTo>
                <a:cubicBezTo>
                  <a:pt x="5507198" y="1773723"/>
                  <a:pt x="5508501" y="1773289"/>
                  <a:pt x="5511105" y="1773289"/>
                </a:cubicBezTo>
                <a:cubicBezTo>
                  <a:pt x="5521523" y="1775893"/>
                  <a:pt x="5532809" y="1778063"/>
                  <a:pt x="5544964" y="1779800"/>
                </a:cubicBezTo>
                <a:cubicBezTo>
                  <a:pt x="5551909" y="1780668"/>
                  <a:pt x="5555816" y="1778932"/>
                  <a:pt x="5556684" y="1774591"/>
                </a:cubicBezTo>
                <a:cubicBezTo>
                  <a:pt x="5565365" y="1755491"/>
                  <a:pt x="5569272" y="1718594"/>
                  <a:pt x="5568404" y="1663900"/>
                </a:cubicBezTo>
                <a:cubicBezTo>
                  <a:pt x="5568404" y="1660427"/>
                  <a:pt x="5566234" y="1658691"/>
                  <a:pt x="5561893" y="1658691"/>
                </a:cubicBezTo>
                <a:cubicBezTo>
                  <a:pt x="5555816" y="1658691"/>
                  <a:pt x="5546266" y="1660427"/>
                  <a:pt x="5533243" y="1663900"/>
                </a:cubicBezTo>
                <a:cubicBezTo>
                  <a:pt x="5530639" y="1664768"/>
                  <a:pt x="5528902" y="1665202"/>
                  <a:pt x="5528034" y="1665202"/>
                </a:cubicBezTo>
                <a:cubicBezTo>
                  <a:pt x="5527166" y="1665202"/>
                  <a:pt x="5526298" y="1665202"/>
                  <a:pt x="5525430" y="1665202"/>
                </a:cubicBezTo>
                <a:cubicBezTo>
                  <a:pt x="5521957" y="1666070"/>
                  <a:pt x="5519353" y="1665636"/>
                  <a:pt x="5517616" y="1663900"/>
                </a:cubicBezTo>
                <a:cubicBezTo>
                  <a:pt x="5515880" y="1663900"/>
                  <a:pt x="5513710" y="1663032"/>
                  <a:pt x="5511105" y="1661295"/>
                </a:cubicBezTo>
                <a:cubicBezTo>
                  <a:pt x="5510237" y="1662164"/>
                  <a:pt x="5508501" y="1663900"/>
                  <a:pt x="5505896" y="1666504"/>
                </a:cubicBezTo>
                <a:cubicBezTo>
                  <a:pt x="5499819" y="1675186"/>
                  <a:pt x="5494610" y="1681263"/>
                  <a:pt x="5490269" y="1684736"/>
                </a:cubicBezTo>
                <a:cubicBezTo>
                  <a:pt x="5501555" y="1686472"/>
                  <a:pt x="5513710" y="1689511"/>
                  <a:pt x="5526732" y="1693852"/>
                </a:cubicBezTo>
                <a:cubicBezTo>
                  <a:pt x="5539755" y="1696456"/>
                  <a:pt x="5546700" y="1706440"/>
                  <a:pt x="5547568" y="1723803"/>
                </a:cubicBezTo>
                <a:cubicBezTo>
                  <a:pt x="5544096" y="1742035"/>
                  <a:pt x="5535414" y="1746810"/>
                  <a:pt x="5521523" y="1738128"/>
                </a:cubicBezTo>
                <a:cubicBezTo>
                  <a:pt x="5512842" y="1731183"/>
                  <a:pt x="5501555" y="1716858"/>
                  <a:pt x="5487665" y="1695154"/>
                </a:cubicBezTo>
                <a:cubicBezTo>
                  <a:pt x="5485928" y="1692549"/>
                  <a:pt x="5484626" y="1690813"/>
                  <a:pt x="5483758" y="1689945"/>
                </a:cubicBezTo>
                <a:cubicBezTo>
                  <a:pt x="5479417" y="1694286"/>
                  <a:pt x="5475077" y="1697758"/>
                  <a:pt x="5470736" y="1700363"/>
                </a:cubicBezTo>
                <a:cubicBezTo>
                  <a:pt x="5470736" y="1700363"/>
                  <a:pt x="5470301" y="1700363"/>
                  <a:pt x="5469433" y="1700363"/>
                </a:cubicBezTo>
                <a:cubicBezTo>
                  <a:pt x="5469433" y="1710781"/>
                  <a:pt x="5469433" y="1720765"/>
                  <a:pt x="5469433" y="1730314"/>
                </a:cubicBezTo>
                <a:cubicBezTo>
                  <a:pt x="5470301" y="1739864"/>
                  <a:pt x="5470301" y="1751150"/>
                  <a:pt x="5469433" y="1764173"/>
                </a:cubicBezTo>
                <a:cubicBezTo>
                  <a:pt x="5469433" y="1770250"/>
                  <a:pt x="5469433" y="1774591"/>
                  <a:pt x="5469433" y="1777195"/>
                </a:cubicBezTo>
                <a:cubicBezTo>
                  <a:pt x="5468565" y="1789350"/>
                  <a:pt x="5463356" y="1795427"/>
                  <a:pt x="5453806" y="1795427"/>
                </a:cubicBezTo>
                <a:cubicBezTo>
                  <a:pt x="5443388" y="1794559"/>
                  <a:pt x="5437311" y="1787613"/>
                  <a:pt x="5435575" y="1774591"/>
                </a:cubicBezTo>
                <a:cubicBezTo>
                  <a:pt x="5419948" y="1776327"/>
                  <a:pt x="5408662" y="1777195"/>
                  <a:pt x="5401717" y="1777195"/>
                </a:cubicBezTo>
                <a:lnTo>
                  <a:pt x="5400414" y="1777195"/>
                </a:lnTo>
                <a:cubicBezTo>
                  <a:pt x="5400414" y="1784141"/>
                  <a:pt x="5399112" y="1788916"/>
                  <a:pt x="5396508" y="1791520"/>
                </a:cubicBezTo>
                <a:cubicBezTo>
                  <a:pt x="5391299" y="1794993"/>
                  <a:pt x="5385655" y="1794993"/>
                  <a:pt x="5379578" y="1791520"/>
                </a:cubicBezTo>
                <a:cubicBezTo>
                  <a:pt x="5372633" y="1783707"/>
                  <a:pt x="5369160" y="1776327"/>
                  <a:pt x="5369160" y="1769382"/>
                </a:cubicBezTo>
                <a:cubicBezTo>
                  <a:pt x="5370028" y="1758096"/>
                  <a:pt x="5369595" y="1735089"/>
                  <a:pt x="5367858" y="1700363"/>
                </a:cubicBezTo>
                <a:cubicBezTo>
                  <a:pt x="5367858" y="1677790"/>
                  <a:pt x="5364819" y="1663032"/>
                  <a:pt x="5358742" y="1656086"/>
                </a:cubicBezTo>
                <a:cubicBezTo>
                  <a:pt x="5356138" y="1650009"/>
                  <a:pt x="5357440" y="1646537"/>
                  <a:pt x="5362649" y="1645668"/>
                </a:cubicBezTo>
                <a:cubicBezTo>
                  <a:pt x="5365254" y="1645668"/>
                  <a:pt x="5370897" y="1646537"/>
                  <a:pt x="5379578" y="1648273"/>
                </a:cubicBezTo>
                <a:cubicBezTo>
                  <a:pt x="5383051" y="1649141"/>
                  <a:pt x="5385655" y="1649575"/>
                  <a:pt x="5387392" y="1649575"/>
                </a:cubicBezTo>
                <a:cubicBezTo>
                  <a:pt x="5389128" y="1646102"/>
                  <a:pt x="5391733" y="1641328"/>
                  <a:pt x="5395205" y="1635251"/>
                </a:cubicBezTo>
                <a:cubicBezTo>
                  <a:pt x="5398678" y="1629173"/>
                  <a:pt x="5401282" y="1624398"/>
                  <a:pt x="5403019" y="1620926"/>
                </a:cubicBezTo>
                <a:cubicBezTo>
                  <a:pt x="5409964" y="1602694"/>
                  <a:pt x="5412569" y="1591408"/>
                  <a:pt x="5410832" y="1587067"/>
                </a:cubicBezTo>
                <a:cubicBezTo>
                  <a:pt x="5409096" y="1580990"/>
                  <a:pt x="5412569" y="1577518"/>
                  <a:pt x="5421250" y="1576649"/>
                </a:cubicBezTo>
                <a:cubicBezTo>
                  <a:pt x="5430800" y="1579254"/>
                  <a:pt x="5439916" y="1585331"/>
                  <a:pt x="5448597" y="1594881"/>
                </a:cubicBezTo>
                <a:cubicBezTo>
                  <a:pt x="5453806" y="1601826"/>
                  <a:pt x="5453372" y="1608771"/>
                  <a:pt x="5447295" y="1615717"/>
                </a:cubicBezTo>
                <a:cubicBezTo>
                  <a:pt x="5444691" y="1618321"/>
                  <a:pt x="5439482" y="1623530"/>
                  <a:pt x="5431668" y="1631344"/>
                </a:cubicBezTo>
                <a:cubicBezTo>
                  <a:pt x="5422987" y="1639157"/>
                  <a:pt x="5416909" y="1644800"/>
                  <a:pt x="5413437" y="1648273"/>
                </a:cubicBezTo>
                <a:cubicBezTo>
                  <a:pt x="5416909" y="1647405"/>
                  <a:pt x="5421684" y="1645668"/>
                  <a:pt x="5427761" y="1643064"/>
                </a:cubicBezTo>
                <a:cubicBezTo>
                  <a:pt x="5432102" y="1641328"/>
                  <a:pt x="5434707" y="1640459"/>
                  <a:pt x="5435575" y="1640459"/>
                </a:cubicBezTo>
                <a:cubicBezTo>
                  <a:pt x="5442520" y="1637855"/>
                  <a:pt x="5448597" y="1638289"/>
                  <a:pt x="5453806" y="1641762"/>
                </a:cubicBezTo>
                <a:cubicBezTo>
                  <a:pt x="5456411" y="1643498"/>
                  <a:pt x="5459450" y="1645234"/>
                  <a:pt x="5462922" y="1646971"/>
                </a:cubicBezTo>
                <a:cubicBezTo>
                  <a:pt x="5466395" y="1649575"/>
                  <a:pt x="5469433" y="1651312"/>
                  <a:pt x="5472038" y="1652180"/>
                </a:cubicBezTo>
                <a:cubicBezTo>
                  <a:pt x="5476379" y="1656521"/>
                  <a:pt x="5477247" y="1661295"/>
                  <a:pt x="5474642" y="1666504"/>
                </a:cubicBezTo>
                <a:cubicBezTo>
                  <a:pt x="5473774" y="1668241"/>
                  <a:pt x="5472472" y="1675186"/>
                  <a:pt x="5470736" y="1687340"/>
                </a:cubicBezTo>
                <a:cubicBezTo>
                  <a:pt x="5486363" y="1663032"/>
                  <a:pt x="5498083" y="1635251"/>
                  <a:pt x="5505896" y="1603997"/>
                </a:cubicBezTo>
                <a:cubicBezTo>
                  <a:pt x="5508501" y="1593579"/>
                  <a:pt x="5509369" y="1581858"/>
                  <a:pt x="5508501" y="1568836"/>
                </a:cubicBezTo>
                <a:cubicBezTo>
                  <a:pt x="5507633" y="1562759"/>
                  <a:pt x="5510237" y="1560588"/>
                  <a:pt x="5516314" y="1562325"/>
                </a:cubicBezTo>
                <a:close/>
                <a:moveTo>
                  <a:pt x="1472842" y="1559720"/>
                </a:moveTo>
                <a:cubicBezTo>
                  <a:pt x="1487600" y="1561456"/>
                  <a:pt x="1500623" y="1564495"/>
                  <a:pt x="1511909" y="1568836"/>
                </a:cubicBezTo>
                <a:cubicBezTo>
                  <a:pt x="1529272" y="1575781"/>
                  <a:pt x="1533613" y="1588804"/>
                  <a:pt x="1524931" y="1607903"/>
                </a:cubicBezTo>
                <a:cubicBezTo>
                  <a:pt x="1518854" y="1617453"/>
                  <a:pt x="1511475" y="1618321"/>
                  <a:pt x="1502793" y="1610508"/>
                </a:cubicBezTo>
                <a:cubicBezTo>
                  <a:pt x="1495848" y="1603562"/>
                  <a:pt x="1486298" y="1591408"/>
                  <a:pt x="1474144" y="1574045"/>
                </a:cubicBezTo>
                <a:cubicBezTo>
                  <a:pt x="1471540" y="1569704"/>
                  <a:pt x="1469803" y="1566665"/>
                  <a:pt x="1468935" y="1564929"/>
                </a:cubicBezTo>
                <a:cubicBezTo>
                  <a:pt x="1468067" y="1562325"/>
                  <a:pt x="1468067" y="1561022"/>
                  <a:pt x="1468935" y="1561022"/>
                </a:cubicBezTo>
                <a:cubicBezTo>
                  <a:pt x="1468935" y="1560154"/>
                  <a:pt x="1470237" y="1559720"/>
                  <a:pt x="1472842" y="1559720"/>
                </a:cubicBezTo>
                <a:close/>
                <a:moveTo>
                  <a:pt x="3432721" y="1557116"/>
                </a:moveTo>
                <a:cubicBezTo>
                  <a:pt x="3445743" y="1561456"/>
                  <a:pt x="3456595" y="1567534"/>
                  <a:pt x="3465277" y="1575347"/>
                </a:cubicBezTo>
                <a:cubicBezTo>
                  <a:pt x="3468749" y="1579688"/>
                  <a:pt x="3469183" y="1584463"/>
                  <a:pt x="3466579" y="1589672"/>
                </a:cubicBezTo>
                <a:cubicBezTo>
                  <a:pt x="3464843" y="1593144"/>
                  <a:pt x="3463106" y="1600958"/>
                  <a:pt x="3461370" y="1613112"/>
                </a:cubicBezTo>
                <a:cubicBezTo>
                  <a:pt x="3463106" y="1613112"/>
                  <a:pt x="3463974" y="1613112"/>
                  <a:pt x="3463974" y="1613112"/>
                </a:cubicBezTo>
                <a:cubicBezTo>
                  <a:pt x="3468315" y="1611376"/>
                  <a:pt x="3473090" y="1611810"/>
                  <a:pt x="3478299" y="1614415"/>
                </a:cubicBezTo>
                <a:cubicBezTo>
                  <a:pt x="3479167" y="1615283"/>
                  <a:pt x="3480035" y="1616151"/>
                  <a:pt x="3480904" y="1617019"/>
                </a:cubicBezTo>
                <a:cubicBezTo>
                  <a:pt x="3481772" y="1617019"/>
                  <a:pt x="3483074" y="1618321"/>
                  <a:pt x="3484810" y="1620926"/>
                </a:cubicBezTo>
                <a:cubicBezTo>
                  <a:pt x="3490019" y="1614849"/>
                  <a:pt x="3491756" y="1609206"/>
                  <a:pt x="3490019" y="1603997"/>
                </a:cubicBezTo>
                <a:cubicBezTo>
                  <a:pt x="3491756" y="1597919"/>
                  <a:pt x="3495662" y="1595749"/>
                  <a:pt x="3501740" y="1597485"/>
                </a:cubicBezTo>
                <a:cubicBezTo>
                  <a:pt x="3512158" y="1602694"/>
                  <a:pt x="3519103" y="1609206"/>
                  <a:pt x="3522576" y="1617019"/>
                </a:cubicBezTo>
                <a:cubicBezTo>
                  <a:pt x="3525180" y="1620492"/>
                  <a:pt x="3524746" y="1624398"/>
                  <a:pt x="3521273" y="1628739"/>
                </a:cubicBezTo>
                <a:cubicBezTo>
                  <a:pt x="3509119" y="1637421"/>
                  <a:pt x="3499135" y="1646971"/>
                  <a:pt x="3491322" y="1657389"/>
                </a:cubicBezTo>
                <a:cubicBezTo>
                  <a:pt x="3492190" y="1657389"/>
                  <a:pt x="3493058" y="1657389"/>
                  <a:pt x="3493926" y="1657389"/>
                </a:cubicBezTo>
                <a:cubicBezTo>
                  <a:pt x="3501740" y="1656521"/>
                  <a:pt x="3509119" y="1657389"/>
                  <a:pt x="3516064" y="1659993"/>
                </a:cubicBezTo>
                <a:cubicBezTo>
                  <a:pt x="3516064" y="1659993"/>
                  <a:pt x="3516498" y="1659993"/>
                  <a:pt x="3517367" y="1659993"/>
                </a:cubicBezTo>
                <a:cubicBezTo>
                  <a:pt x="3520839" y="1662598"/>
                  <a:pt x="3523444" y="1666070"/>
                  <a:pt x="3525180" y="1670411"/>
                </a:cubicBezTo>
                <a:cubicBezTo>
                  <a:pt x="3526916" y="1674752"/>
                  <a:pt x="3525614" y="1676922"/>
                  <a:pt x="3521273" y="1676922"/>
                </a:cubicBezTo>
                <a:cubicBezTo>
                  <a:pt x="3516064" y="1676922"/>
                  <a:pt x="3508251" y="1677790"/>
                  <a:pt x="3497833" y="1679527"/>
                </a:cubicBezTo>
                <a:cubicBezTo>
                  <a:pt x="3485679" y="1680395"/>
                  <a:pt x="3476563" y="1681263"/>
                  <a:pt x="3470486" y="1682131"/>
                </a:cubicBezTo>
                <a:cubicBezTo>
                  <a:pt x="3468749" y="1683868"/>
                  <a:pt x="3465711" y="1686472"/>
                  <a:pt x="3461370" y="1689945"/>
                </a:cubicBezTo>
                <a:cubicBezTo>
                  <a:pt x="3457897" y="1694286"/>
                  <a:pt x="3454859" y="1697324"/>
                  <a:pt x="3452254" y="1699061"/>
                </a:cubicBezTo>
                <a:cubicBezTo>
                  <a:pt x="3459200" y="1698192"/>
                  <a:pt x="3465711" y="1696456"/>
                  <a:pt x="3471788" y="1693852"/>
                </a:cubicBezTo>
                <a:cubicBezTo>
                  <a:pt x="3477865" y="1692115"/>
                  <a:pt x="3482640" y="1692115"/>
                  <a:pt x="3486113" y="1693852"/>
                </a:cubicBezTo>
                <a:cubicBezTo>
                  <a:pt x="3491322" y="1698192"/>
                  <a:pt x="3496531" y="1702967"/>
                  <a:pt x="3501740" y="1708176"/>
                </a:cubicBezTo>
                <a:cubicBezTo>
                  <a:pt x="3505212" y="1712517"/>
                  <a:pt x="3505646" y="1717292"/>
                  <a:pt x="3503042" y="1722501"/>
                </a:cubicBezTo>
                <a:cubicBezTo>
                  <a:pt x="3500437" y="1732919"/>
                  <a:pt x="3499569" y="1753321"/>
                  <a:pt x="3500437" y="1783707"/>
                </a:cubicBezTo>
                <a:cubicBezTo>
                  <a:pt x="3501306" y="1794993"/>
                  <a:pt x="3497833" y="1806279"/>
                  <a:pt x="3490019" y="1817565"/>
                </a:cubicBezTo>
                <a:cubicBezTo>
                  <a:pt x="3486547" y="1821906"/>
                  <a:pt x="3482640" y="1821906"/>
                  <a:pt x="3478299" y="1817565"/>
                </a:cubicBezTo>
                <a:cubicBezTo>
                  <a:pt x="3470486" y="1811488"/>
                  <a:pt x="3467013" y="1804108"/>
                  <a:pt x="3467881" y="1795427"/>
                </a:cubicBezTo>
                <a:lnTo>
                  <a:pt x="3467881" y="1794125"/>
                </a:lnTo>
                <a:cubicBezTo>
                  <a:pt x="3457463" y="1794125"/>
                  <a:pt x="3444441" y="1794993"/>
                  <a:pt x="3428814" y="1796729"/>
                </a:cubicBezTo>
                <a:cubicBezTo>
                  <a:pt x="3427946" y="1802806"/>
                  <a:pt x="3426643" y="1807581"/>
                  <a:pt x="3424907" y="1811054"/>
                </a:cubicBezTo>
                <a:cubicBezTo>
                  <a:pt x="3422303" y="1814526"/>
                  <a:pt x="3418830" y="1814960"/>
                  <a:pt x="3414489" y="1812356"/>
                </a:cubicBezTo>
                <a:cubicBezTo>
                  <a:pt x="3410148" y="1808883"/>
                  <a:pt x="3405807" y="1803240"/>
                  <a:pt x="3401467" y="1795427"/>
                </a:cubicBezTo>
                <a:cubicBezTo>
                  <a:pt x="3400598" y="1790218"/>
                  <a:pt x="3400598" y="1786311"/>
                  <a:pt x="3401467" y="1783707"/>
                </a:cubicBezTo>
                <a:cubicBezTo>
                  <a:pt x="3404071" y="1768080"/>
                  <a:pt x="3405373" y="1755057"/>
                  <a:pt x="3405373" y="1744639"/>
                </a:cubicBezTo>
                <a:lnTo>
                  <a:pt x="3405373" y="1734221"/>
                </a:lnTo>
                <a:cubicBezTo>
                  <a:pt x="3382801" y="1748112"/>
                  <a:pt x="3361097" y="1758530"/>
                  <a:pt x="3340261" y="1765475"/>
                </a:cubicBezTo>
                <a:cubicBezTo>
                  <a:pt x="3337657" y="1766343"/>
                  <a:pt x="3336354" y="1766343"/>
                  <a:pt x="3336354" y="1765475"/>
                </a:cubicBezTo>
                <a:cubicBezTo>
                  <a:pt x="3336354" y="1764607"/>
                  <a:pt x="3337223" y="1763305"/>
                  <a:pt x="3338959" y="1761568"/>
                </a:cubicBezTo>
                <a:cubicBezTo>
                  <a:pt x="3358927" y="1748546"/>
                  <a:pt x="3380197" y="1732051"/>
                  <a:pt x="3402769" y="1712083"/>
                </a:cubicBezTo>
                <a:cubicBezTo>
                  <a:pt x="3401033" y="1704270"/>
                  <a:pt x="3402769" y="1700363"/>
                  <a:pt x="3407978" y="1700363"/>
                </a:cubicBezTo>
                <a:cubicBezTo>
                  <a:pt x="3407978" y="1700363"/>
                  <a:pt x="3408846" y="1700363"/>
                  <a:pt x="3410582" y="1700363"/>
                </a:cubicBezTo>
                <a:cubicBezTo>
                  <a:pt x="3412319" y="1701231"/>
                  <a:pt x="3413621" y="1701665"/>
                  <a:pt x="3414489" y="1701665"/>
                </a:cubicBezTo>
                <a:cubicBezTo>
                  <a:pt x="3419698" y="1696456"/>
                  <a:pt x="3424907" y="1691247"/>
                  <a:pt x="3430116" y="1686038"/>
                </a:cubicBezTo>
                <a:cubicBezTo>
                  <a:pt x="3398862" y="1691247"/>
                  <a:pt x="3378895" y="1695154"/>
                  <a:pt x="3370213" y="1697758"/>
                </a:cubicBezTo>
                <a:cubicBezTo>
                  <a:pt x="3365004" y="1698626"/>
                  <a:pt x="3360229" y="1697758"/>
                  <a:pt x="3355888" y="1695154"/>
                </a:cubicBezTo>
                <a:cubicBezTo>
                  <a:pt x="3355888" y="1695154"/>
                  <a:pt x="3355020" y="1694286"/>
                  <a:pt x="3353284" y="1692549"/>
                </a:cubicBezTo>
                <a:cubicBezTo>
                  <a:pt x="3347206" y="1687340"/>
                  <a:pt x="3342866" y="1682565"/>
                  <a:pt x="3340261" y="1678225"/>
                </a:cubicBezTo>
                <a:cubicBezTo>
                  <a:pt x="3339393" y="1673884"/>
                  <a:pt x="3340695" y="1671713"/>
                  <a:pt x="3344168" y="1671713"/>
                </a:cubicBezTo>
                <a:cubicBezTo>
                  <a:pt x="3349377" y="1671713"/>
                  <a:pt x="3362833" y="1670845"/>
                  <a:pt x="3384537" y="1669109"/>
                </a:cubicBezTo>
                <a:cubicBezTo>
                  <a:pt x="3388878" y="1668241"/>
                  <a:pt x="3391917" y="1667807"/>
                  <a:pt x="3393653" y="1667807"/>
                </a:cubicBezTo>
                <a:cubicBezTo>
                  <a:pt x="3396258" y="1667807"/>
                  <a:pt x="3400164" y="1667373"/>
                  <a:pt x="3405373" y="1666504"/>
                </a:cubicBezTo>
                <a:cubicBezTo>
                  <a:pt x="3416660" y="1665636"/>
                  <a:pt x="3424473" y="1664768"/>
                  <a:pt x="3428814" y="1663900"/>
                </a:cubicBezTo>
                <a:cubicBezTo>
                  <a:pt x="3429682" y="1657823"/>
                  <a:pt x="3430116" y="1650877"/>
                  <a:pt x="3430116" y="1643064"/>
                </a:cubicBezTo>
                <a:cubicBezTo>
                  <a:pt x="3427512" y="1643064"/>
                  <a:pt x="3424039" y="1643498"/>
                  <a:pt x="3419698" y="1644366"/>
                </a:cubicBezTo>
                <a:cubicBezTo>
                  <a:pt x="3415357" y="1644366"/>
                  <a:pt x="3412319" y="1644800"/>
                  <a:pt x="3410582" y="1645668"/>
                </a:cubicBezTo>
                <a:cubicBezTo>
                  <a:pt x="3406242" y="1646537"/>
                  <a:pt x="3402769" y="1645668"/>
                  <a:pt x="3400164" y="1643064"/>
                </a:cubicBezTo>
                <a:cubicBezTo>
                  <a:pt x="3400164" y="1643932"/>
                  <a:pt x="3399730" y="1643932"/>
                  <a:pt x="3398862" y="1643064"/>
                </a:cubicBezTo>
                <a:cubicBezTo>
                  <a:pt x="3395389" y="1641328"/>
                  <a:pt x="3391483" y="1637421"/>
                  <a:pt x="3387142" y="1631344"/>
                </a:cubicBezTo>
                <a:cubicBezTo>
                  <a:pt x="3385406" y="1628739"/>
                  <a:pt x="3384971" y="1627003"/>
                  <a:pt x="3385840" y="1626135"/>
                </a:cubicBezTo>
                <a:cubicBezTo>
                  <a:pt x="3386708" y="1624398"/>
                  <a:pt x="3388444" y="1623530"/>
                  <a:pt x="3391049" y="1623530"/>
                </a:cubicBezTo>
                <a:cubicBezTo>
                  <a:pt x="3398862" y="1623530"/>
                  <a:pt x="3412319" y="1621794"/>
                  <a:pt x="3431418" y="1618321"/>
                </a:cubicBezTo>
                <a:cubicBezTo>
                  <a:pt x="3431418" y="1596617"/>
                  <a:pt x="3428814" y="1579688"/>
                  <a:pt x="3423605" y="1567534"/>
                </a:cubicBezTo>
                <a:cubicBezTo>
                  <a:pt x="3421869" y="1559720"/>
                  <a:pt x="3424907" y="1556247"/>
                  <a:pt x="3432721" y="1557116"/>
                </a:cubicBezTo>
                <a:close/>
                <a:moveTo>
                  <a:pt x="7787022" y="1551907"/>
                </a:moveTo>
                <a:cubicBezTo>
                  <a:pt x="7803517" y="1555379"/>
                  <a:pt x="7816973" y="1562759"/>
                  <a:pt x="7827391" y="1574045"/>
                </a:cubicBezTo>
                <a:cubicBezTo>
                  <a:pt x="7829996" y="1577518"/>
                  <a:pt x="7830430" y="1580990"/>
                  <a:pt x="7828693" y="1584463"/>
                </a:cubicBezTo>
                <a:cubicBezTo>
                  <a:pt x="7826089" y="1588804"/>
                  <a:pt x="7826523" y="1605299"/>
                  <a:pt x="7829996" y="1633948"/>
                </a:cubicBezTo>
                <a:cubicBezTo>
                  <a:pt x="7831733" y="1641762"/>
                  <a:pt x="7833035" y="1649141"/>
                  <a:pt x="7833903" y="1656086"/>
                </a:cubicBezTo>
                <a:cubicBezTo>
                  <a:pt x="7839111" y="1654350"/>
                  <a:pt x="7843019" y="1653048"/>
                  <a:pt x="7845623" y="1652180"/>
                </a:cubicBezTo>
                <a:cubicBezTo>
                  <a:pt x="7858645" y="1646102"/>
                  <a:pt x="7870365" y="1649141"/>
                  <a:pt x="7880783" y="1661295"/>
                </a:cubicBezTo>
                <a:cubicBezTo>
                  <a:pt x="7884257" y="1666504"/>
                  <a:pt x="7882955" y="1670411"/>
                  <a:pt x="7876877" y="1673016"/>
                </a:cubicBezTo>
                <a:cubicBezTo>
                  <a:pt x="7871668" y="1674752"/>
                  <a:pt x="7863421" y="1677357"/>
                  <a:pt x="7852134" y="1680829"/>
                </a:cubicBezTo>
                <a:cubicBezTo>
                  <a:pt x="7846925" y="1681697"/>
                  <a:pt x="7843019" y="1682565"/>
                  <a:pt x="7840414" y="1683434"/>
                </a:cubicBezTo>
                <a:cubicBezTo>
                  <a:pt x="7843019" y="1693852"/>
                  <a:pt x="7846057" y="1703835"/>
                  <a:pt x="7849529" y="1713385"/>
                </a:cubicBezTo>
                <a:cubicBezTo>
                  <a:pt x="7855607" y="1703835"/>
                  <a:pt x="7859079" y="1695588"/>
                  <a:pt x="7859947" y="1688643"/>
                </a:cubicBezTo>
                <a:cubicBezTo>
                  <a:pt x="7861684" y="1681697"/>
                  <a:pt x="7865591" y="1679961"/>
                  <a:pt x="7871668" y="1683434"/>
                </a:cubicBezTo>
                <a:cubicBezTo>
                  <a:pt x="7879481" y="1687774"/>
                  <a:pt x="7886427" y="1694286"/>
                  <a:pt x="7892504" y="1702967"/>
                </a:cubicBezTo>
                <a:cubicBezTo>
                  <a:pt x="7895109" y="1707308"/>
                  <a:pt x="7894241" y="1711215"/>
                  <a:pt x="7889899" y="1714688"/>
                </a:cubicBezTo>
                <a:cubicBezTo>
                  <a:pt x="7888163" y="1716424"/>
                  <a:pt x="7885559" y="1719462"/>
                  <a:pt x="7882086" y="1723803"/>
                </a:cubicBezTo>
                <a:cubicBezTo>
                  <a:pt x="7878613" y="1727276"/>
                  <a:pt x="7876009" y="1730314"/>
                  <a:pt x="7874273" y="1732919"/>
                </a:cubicBezTo>
                <a:cubicBezTo>
                  <a:pt x="7873405" y="1733787"/>
                  <a:pt x="7871668" y="1735523"/>
                  <a:pt x="7869063" y="1738128"/>
                </a:cubicBezTo>
                <a:cubicBezTo>
                  <a:pt x="7867327" y="1740732"/>
                  <a:pt x="7865591" y="1742903"/>
                  <a:pt x="7863855" y="1744639"/>
                </a:cubicBezTo>
                <a:cubicBezTo>
                  <a:pt x="7875141" y="1765475"/>
                  <a:pt x="7888597" y="1782838"/>
                  <a:pt x="7904224" y="1796729"/>
                </a:cubicBezTo>
                <a:cubicBezTo>
                  <a:pt x="7907697" y="1799334"/>
                  <a:pt x="7910301" y="1798899"/>
                  <a:pt x="7912037" y="1795427"/>
                </a:cubicBezTo>
                <a:cubicBezTo>
                  <a:pt x="7912906" y="1793690"/>
                  <a:pt x="7913339" y="1791086"/>
                  <a:pt x="7913339" y="1787613"/>
                </a:cubicBezTo>
                <a:cubicBezTo>
                  <a:pt x="7915076" y="1781536"/>
                  <a:pt x="7917247" y="1775025"/>
                  <a:pt x="7919851" y="1768080"/>
                </a:cubicBezTo>
                <a:cubicBezTo>
                  <a:pt x="7920719" y="1766343"/>
                  <a:pt x="7921587" y="1765041"/>
                  <a:pt x="7922455" y="1764173"/>
                </a:cubicBezTo>
                <a:cubicBezTo>
                  <a:pt x="7923324" y="1764173"/>
                  <a:pt x="7924192" y="1765041"/>
                  <a:pt x="7925060" y="1766777"/>
                </a:cubicBezTo>
                <a:cubicBezTo>
                  <a:pt x="7927665" y="1778063"/>
                  <a:pt x="7932439" y="1793690"/>
                  <a:pt x="7939385" y="1813658"/>
                </a:cubicBezTo>
                <a:cubicBezTo>
                  <a:pt x="7940253" y="1816263"/>
                  <a:pt x="7941121" y="1817999"/>
                  <a:pt x="7941989" y="1818867"/>
                </a:cubicBezTo>
                <a:cubicBezTo>
                  <a:pt x="7944593" y="1824076"/>
                  <a:pt x="7945462" y="1828851"/>
                  <a:pt x="7944593" y="1833192"/>
                </a:cubicBezTo>
                <a:cubicBezTo>
                  <a:pt x="7943725" y="1840137"/>
                  <a:pt x="7938951" y="1843610"/>
                  <a:pt x="7930269" y="1843610"/>
                </a:cubicBezTo>
                <a:cubicBezTo>
                  <a:pt x="7909433" y="1841874"/>
                  <a:pt x="7892070" y="1834060"/>
                  <a:pt x="7878179" y="1820169"/>
                </a:cubicBezTo>
                <a:cubicBezTo>
                  <a:pt x="7862552" y="1804542"/>
                  <a:pt x="7849529" y="1786745"/>
                  <a:pt x="7839111" y="1766777"/>
                </a:cubicBezTo>
                <a:cubicBezTo>
                  <a:pt x="7827825" y="1776327"/>
                  <a:pt x="7810029" y="1785443"/>
                  <a:pt x="7785719" y="1794125"/>
                </a:cubicBezTo>
                <a:cubicBezTo>
                  <a:pt x="7783983" y="1794993"/>
                  <a:pt x="7782681" y="1794559"/>
                  <a:pt x="7781813" y="1792822"/>
                </a:cubicBezTo>
                <a:cubicBezTo>
                  <a:pt x="7781813" y="1791954"/>
                  <a:pt x="7782247" y="1790652"/>
                  <a:pt x="7783115" y="1788916"/>
                </a:cubicBezTo>
                <a:cubicBezTo>
                  <a:pt x="7794401" y="1778498"/>
                  <a:pt x="7808292" y="1764173"/>
                  <a:pt x="7824787" y="1745941"/>
                </a:cubicBezTo>
                <a:cubicBezTo>
                  <a:pt x="7823919" y="1747678"/>
                  <a:pt x="7824787" y="1746810"/>
                  <a:pt x="7827391" y="1743337"/>
                </a:cubicBezTo>
                <a:cubicBezTo>
                  <a:pt x="7821315" y="1727710"/>
                  <a:pt x="7815671" y="1710347"/>
                  <a:pt x="7810463" y="1691247"/>
                </a:cubicBezTo>
                <a:lnTo>
                  <a:pt x="7776604" y="1700363"/>
                </a:lnTo>
                <a:lnTo>
                  <a:pt x="7776604" y="1709479"/>
                </a:lnTo>
                <a:cubicBezTo>
                  <a:pt x="7776604" y="1712951"/>
                  <a:pt x="7776604" y="1716424"/>
                  <a:pt x="7776604" y="1719896"/>
                </a:cubicBezTo>
                <a:cubicBezTo>
                  <a:pt x="7785286" y="1717292"/>
                  <a:pt x="7794835" y="1714253"/>
                  <a:pt x="7805253" y="1710781"/>
                </a:cubicBezTo>
                <a:cubicBezTo>
                  <a:pt x="7806990" y="1709913"/>
                  <a:pt x="7808292" y="1710347"/>
                  <a:pt x="7809160" y="1712083"/>
                </a:cubicBezTo>
                <a:cubicBezTo>
                  <a:pt x="7810029" y="1713819"/>
                  <a:pt x="7809595" y="1715121"/>
                  <a:pt x="7807858" y="1715990"/>
                </a:cubicBezTo>
                <a:cubicBezTo>
                  <a:pt x="7805253" y="1717726"/>
                  <a:pt x="7801781" y="1719896"/>
                  <a:pt x="7797440" y="1722501"/>
                </a:cubicBezTo>
                <a:cubicBezTo>
                  <a:pt x="7788759" y="1727710"/>
                  <a:pt x="7781813" y="1732051"/>
                  <a:pt x="7776604" y="1735523"/>
                </a:cubicBezTo>
                <a:cubicBezTo>
                  <a:pt x="7776604" y="1740732"/>
                  <a:pt x="7777038" y="1749414"/>
                  <a:pt x="7777906" y="1761568"/>
                </a:cubicBezTo>
                <a:cubicBezTo>
                  <a:pt x="7777906" y="1771986"/>
                  <a:pt x="7777906" y="1779366"/>
                  <a:pt x="7777906" y="1783707"/>
                </a:cubicBezTo>
                <a:cubicBezTo>
                  <a:pt x="7776170" y="1808015"/>
                  <a:pt x="7766620" y="1821906"/>
                  <a:pt x="7749257" y="1825378"/>
                </a:cubicBezTo>
                <a:cubicBezTo>
                  <a:pt x="7744917" y="1825378"/>
                  <a:pt x="7741443" y="1822340"/>
                  <a:pt x="7738839" y="1816263"/>
                </a:cubicBezTo>
                <a:cubicBezTo>
                  <a:pt x="7736234" y="1804976"/>
                  <a:pt x="7729289" y="1793690"/>
                  <a:pt x="7718003" y="1782404"/>
                </a:cubicBezTo>
                <a:cubicBezTo>
                  <a:pt x="7717135" y="1781536"/>
                  <a:pt x="7716701" y="1780668"/>
                  <a:pt x="7716701" y="1779800"/>
                </a:cubicBezTo>
                <a:cubicBezTo>
                  <a:pt x="7716701" y="1778932"/>
                  <a:pt x="7717569" y="1778498"/>
                  <a:pt x="7719305" y="1778498"/>
                </a:cubicBezTo>
                <a:cubicBezTo>
                  <a:pt x="7723646" y="1779366"/>
                  <a:pt x="7728855" y="1780234"/>
                  <a:pt x="7734932" y="1781102"/>
                </a:cubicBezTo>
                <a:cubicBezTo>
                  <a:pt x="7738405" y="1781970"/>
                  <a:pt x="7741009" y="1782404"/>
                  <a:pt x="7742745" y="1782404"/>
                </a:cubicBezTo>
                <a:cubicBezTo>
                  <a:pt x="7745350" y="1782404"/>
                  <a:pt x="7746652" y="1780668"/>
                  <a:pt x="7746652" y="1777195"/>
                </a:cubicBezTo>
                <a:cubicBezTo>
                  <a:pt x="7746652" y="1769382"/>
                  <a:pt x="7746652" y="1761568"/>
                  <a:pt x="7746652" y="1753755"/>
                </a:cubicBezTo>
                <a:cubicBezTo>
                  <a:pt x="7742312" y="1756359"/>
                  <a:pt x="7735367" y="1760700"/>
                  <a:pt x="7725817" y="1766777"/>
                </a:cubicBezTo>
                <a:cubicBezTo>
                  <a:pt x="7717135" y="1772854"/>
                  <a:pt x="7710189" y="1777629"/>
                  <a:pt x="7704981" y="1781102"/>
                </a:cubicBezTo>
                <a:cubicBezTo>
                  <a:pt x="7701508" y="1783707"/>
                  <a:pt x="7698035" y="1784141"/>
                  <a:pt x="7694563" y="1782404"/>
                </a:cubicBezTo>
                <a:cubicBezTo>
                  <a:pt x="7684145" y="1775459"/>
                  <a:pt x="7677633" y="1766777"/>
                  <a:pt x="7675029" y="1756359"/>
                </a:cubicBezTo>
                <a:cubicBezTo>
                  <a:pt x="7674161" y="1751150"/>
                  <a:pt x="7675897" y="1748546"/>
                  <a:pt x="7680237" y="1748546"/>
                </a:cubicBezTo>
                <a:cubicBezTo>
                  <a:pt x="7690655" y="1748546"/>
                  <a:pt x="7702810" y="1745941"/>
                  <a:pt x="7716701" y="1740732"/>
                </a:cubicBezTo>
                <a:cubicBezTo>
                  <a:pt x="7719305" y="1739864"/>
                  <a:pt x="7723212" y="1738562"/>
                  <a:pt x="7728421" y="1736826"/>
                </a:cubicBezTo>
                <a:cubicBezTo>
                  <a:pt x="7736234" y="1734221"/>
                  <a:pt x="7741877" y="1732051"/>
                  <a:pt x="7745350" y="1730314"/>
                </a:cubicBezTo>
                <a:cubicBezTo>
                  <a:pt x="7745350" y="1723369"/>
                  <a:pt x="7745350" y="1716424"/>
                  <a:pt x="7745350" y="1709479"/>
                </a:cubicBezTo>
                <a:cubicBezTo>
                  <a:pt x="7742745" y="1710347"/>
                  <a:pt x="7738405" y="1711215"/>
                  <a:pt x="7732327" y="1712083"/>
                </a:cubicBezTo>
                <a:cubicBezTo>
                  <a:pt x="7724514" y="1713819"/>
                  <a:pt x="7719305" y="1715121"/>
                  <a:pt x="7716701" y="1715990"/>
                </a:cubicBezTo>
                <a:cubicBezTo>
                  <a:pt x="7709755" y="1719462"/>
                  <a:pt x="7701073" y="1714688"/>
                  <a:pt x="7690655" y="1701665"/>
                </a:cubicBezTo>
                <a:cubicBezTo>
                  <a:pt x="7688051" y="1699929"/>
                  <a:pt x="7687183" y="1697758"/>
                  <a:pt x="7688051" y="1695154"/>
                </a:cubicBezTo>
                <a:cubicBezTo>
                  <a:pt x="7688919" y="1693417"/>
                  <a:pt x="7691090" y="1692115"/>
                  <a:pt x="7694563" y="1691247"/>
                </a:cubicBezTo>
                <a:cubicBezTo>
                  <a:pt x="7696299" y="1691247"/>
                  <a:pt x="7698469" y="1690813"/>
                  <a:pt x="7701073" y="1689945"/>
                </a:cubicBezTo>
                <a:cubicBezTo>
                  <a:pt x="7719305" y="1686472"/>
                  <a:pt x="7733629" y="1683868"/>
                  <a:pt x="7744047" y="1682131"/>
                </a:cubicBezTo>
                <a:cubicBezTo>
                  <a:pt x="7743179" y="1669977"/>
                  <a:pt x="7741009" y="1660861"/>
                  <a:pt x="7737537" y="1654784"/>
                </a:cubicBezTo>
                <a:cubicBezTo>
                  <a:pt x="7737537" y="1653916"/>
                  <a:pt x="7737537" y="1653482"/>
                  <a:pt x="7737537" y="1653482"/>
                </a:cubicBezTo>
                <a:cubicBezTo>
                  <a:pt x="7723646" y="1656955"/>
                  <a:pt x="7707585" y="1659993"/>
                  <a:pt x="7689353" y="1662598"/>
                </a:cubicBezTo>
                <a:cubicBezTo>
                  <a:pt x="7687617" y="1663466"/>
                  <a:pt x="7686315" y="1663032"/>
                  <a:pt x="7685447" y="1661295"/>
                </a:cubicBezTo>
                <a:cubicBezTo>
                  <a:pt x="7685447" y="1659559"/>
                  <a:pt x="7686315" y="1658257"/>
                  <a:pt x="7688051" y="1657389"/>
                </a:cubicBezTo>
                <a:cubicBezTo>
                  <a:pt x="7708019" y="1646971"/>
                  <a:pt x="7723212" y="1636987"/>
                  <a:pt x="7733629" y="1627437"/>
                </a:cubicBezTo>
                <a:cubicBezTo>
                  <a:pt x="7737971" y="1623964"/>
                  <a:pt x="7742312" y="1619624"/>
                  <a:pt x="7746652" y="1614415"/>
                </a:cubicBezTo>
                <a:cubicBezTo>
                  <a:pt x="7747521" y="1613546"/>
                  <a:pt x="7748389" y="1612678"/>
                  <a:pt x="7749257" y="1611810"/>
                </a:cubicBezTo>
                <a:cubicBezTo>
                  <a:pt x="7750993" y="1608337"/>
                  <a:pt x="7754465" y="1607035"/>
                  <a:pt x="7759675" y="1607903"/>
                </a:cubicBezTo>
                <a:cubicBezTo>
                  <a:pt x="7776170" y="1613980"/>
                  <a:pt x="7787022" y="1619624"/>
                  <a:pt x="7792231" y="1624833"/>
                </a:cubicBezTo>
                <a:cubicBezTo>
                  <a:pt x="7795704" y="1630042"/>
                  <a:pt x="7795269" y="1633514"/>
                  <a:pt x="7790929" y="1635251"/>
                </a:cubicBezTo>
                <a:cubicBezTo>
                  <a:pt x="7780511" y="1638723"/>
                  <a:pt x="7769659" y="1642630"/>
                  <a:pt x="7758373" y="1646971"/>
                </a:cubicBezTo>
                <a:cubicBezTo>
                  <a:pt x="7766186" y="1649575"/>
                  <a:pt x="7772263" y="1653916"/>
                  <a:pt x="7776604" y="1659993"/>
                </a:cubicBezTo>
                <a:cubicBezTo>
                  <a:pt x="7779209" y="1662598"/>
                  <a:pt x="7779643" y="1666504"/>
                  <a:pt x="7777906" y="1671713"/>
                </a:cubicBezTo>
                <a:cubicBezTo>
                  <a:pt x="7777906" y="1671713"/>
                  <a:pt x="7777906" y="1672147"/>
                  <a:pt x="7777906" y="1673016"/>
                </a:cubicBezTo>
                <a:cubicBezTo>
                  <a:pt x="7782247" y="1673016"/>
                  <a:pt x="7786154" y="1672147"/>
                  <a:pt x="7789627" y="1670411"/>
                </a:cubicBezTo>
                <a:cubicBezTo>
                  <a:pt x="7790495" y="1670411"/>
                  <a:pt x="7792231" y="1669977"/>
                  <a:pt x="7794835" y="1669109"/>
                </a:cubicBezTo>
                <a:cubicBezTo>
                  <a:pt x="7799177" y="1667373"/>
                  <a:pt x="7802215" y="1666504"/>
                  <a:pt x="7803951" y="1666504"/>
                </a:cubicBezTo>
                <a:cubicBezTo>
                  <a:pt x="7801347" y="1650877"/>
                  <a:pt x="7798742" y="1633948"/>
                  <a:pt x="7796137" y="1615717"/>
                </a:cubicBezTo>
                <a:cubicBezTo>
                  <a:pt x="7792665" y="1596617"/>
                  <a:pt x="7787456" y="1578820"/>
                  <a:pt x="7780511" y="1562325"/>
                </a:cubicBezTo>
                <a:cubicBezTo>
                  <a:pt x="7777906" y="1554511"/>
                  <a:pt x="7780077" y="1551038"/>
                  <a:pt x="7787022" y="1551907"/>
                </a:cubicBezTo>
                <a:close/>
                <a:moveTo>
                  <a:pt x="7141108" y="1551907"/>
                </a:moveTo>
                <a:cubicBezTo>
                  <a:pt x="7150658" y="1553643"/>
                  <a:pt x="7162813" y="1561022"/>
                  <a:pt x="7177571" y="1574045"/>
                </a:cubicBezTo>
                <a:cubicBezTo>
                  <a:pt x="7181911" y="1579254"/>
                  <a:pt x="7181911" y="1584463"/>
                  <a:pt x="7177571" y="1589672"/>
                </a:cubicBezTo>
                <a:cubicBezTo>
                  <a:pt x="7173230" y="1597485"/>
                  <a:pt x="7169323" y="1606167"/>
                  <a:pt x="7165851" y="1615717"/>
                </a:cubicBezTo>
                <a:cubicBezTo>
                  <a:pt x="7164983" y="1616585"/>
                  <a:pt x="7164548" y="1617453"/>
                  <a:pt x="7164548" y="1618321"/>
                </a:cubicBezTo>
                <a:cubicBezTo>
                  <a:pt x="7163680" y="1619189"/>
                  <a:pt x="7163246" y="1620058"/>
                  <a:pt x="7163246" y="1620926"/>
                </a:cubicBezTo>
                <a:cubicBezTo>
                  <a:pt x="7165851" y="1620926"/>
                  <a:pt x="7168455" y="1620492"/>
                  <a:pt x="7171059" y="1619624"/>
                </a:cubicBezTo>
                <a:cubicBezTo>
                  <a:pt x="7186687" y="1617019"/>
                  <a:pt x="7200577" y="1614415"/>
                  <a:pt x="7212731" y="1611810"/>
                </a:cubicBezTo>
                <a:cubicBezTo>
                  <a:pt x="7223149" y="1608337"/>
                  <a:pt x="7231831" y="1608771"/>
                  <a:pt x="7238776" y="1613112"/>
                </a:cubicBezTo>
                <a:cubicBezTo>
                  <a:pt x="7244854" y="1617453"/>
                  <a:pt x="7250497" y="1622228"/>
                  <a:pt x="7255705" y="1627437"/>
                </a:cubicBezTo>
                <a:cubicBezTo>
                  <a:pt x="7260047" y="1632646"/>
                  <a:pt x="7259179" y="1636553"/>
                  <a:pt x="7253101" y="1639157"/>
                </a:cubicBezTo>
                <a:cubicBezTo>
                  <a:pt x="7246156" y="1642630"/>
                  <a:pt x="7237909" y="1644366"/>
                  <a:pt x="7228359" y="1644366"/>
                </a:cubicBezTo>
                <a:cubicBezTo>
                  <a:pt x="7203182" y="1644366"/>
                  <a:pt x="7177571" y="1646537"/>
                  <a:pt x="7151525" y="1650877"/>
                </a:cubicBezTo>
                <a:cubicBezTo>
                  <a:pt x="7151525" y="1650877"/>
                  <a:pt x="7151092" y="1650877"/>
                  <a:pt x="7150223" y="1650877"/>
                </a:cubicBezTo>
                <a:cubicBezTo>
                  <a:pt x="7138937" y="1671713"/>
                  <a:pt x="7125481" y="1691247"/>
                  <a:pt x="7109854" y="1709479"/>
                </a:cubicBezTo>
                <a:cubicBezTo>
                  <a:pt x="7108118" y="1711215"/>
                  <a:pt x="7106381" y="1712951"/>
                  <a:pt x="7104645" y="1714688"/>
                </a:cubicBezTo>
                <a:cubicBezTo>
                  <a:pt x="7108118" y="1720765"/>
                  <a:pt x="7109854" y="1729012"/>
                  <a:pt x="7109854" y="1739430"/>
                </a:cubicBezTo>
                <a:cubicBezTo>
                  <a:pt x="7109854" y="1753321"/>
                  <a:pt x="7109854" y="1768514"/>
                  <a:pt x="7109854" y="1785009"/>
                </a:cubicBezTo>
                <a:cubicBezTo>
                  <a:pt x="7126349" y="1785009"/>
                  <a:pt x="7138503" y="1784141"/>
                  <a:pt x="7146317" y="1782404"/>
                </a:cubicBezTo>
                <a:cubicBezTo>
                  <a:pt x="7148921" y="1782404"/>
                  <a:pt x="7151960" y="1781970"/>
                  <a:pt x="7155433" y="1781102"/>
                </a:cubicBezTo>
                <a:cubicBezTo>
                  <a:pt x="7159773" y="1781102"/>
                  <a:pt x="7162813" y="1780668"/>
                  <a:pt x="7164548" y="1779800"/>
                </a:cubicBezTo>
                <a:cubicBezTo>
                  <a:pt x="7164548" y="1776327"/>
                  <a:pt x="7164548" y="1770250"/>
                  <a:pt x="7164548" y="1761568"/>
                </a:cubicBezTo>
                <a:cubicBezTo>
                  <a:pt x="7165417" y="1751150"/>
                  <a:pt x="7165851" y="1743337"/>
                  <a:pt x="7165851" y="1738128"/>
                </a:cubicBezTo>
                <a:cubicBezTo>
                  <a:pt x="7164115" y="1738128"/>
                  <a:pt x="7161075" y="1738562"/>
                  <a:pt x="7156735" y="1739430"/>
                </a:cubicBezTo>
                <a:cubicBezTo>
                  <a:pt x="7152395" y="1739430"/>
                  <a:pt x="7148921" y="1739864"/>
                  <a:pt x="7146317" y="1740732"/>
                </a:cubicBezTo>
                <a:cubicBezTo>
                  <a:pt x="7138503" y="1740732"/>
                  <a:pt x="7133295" y="1739864"/>
                  <a:pt x="7130690" y="1738128"/>
                </a:cubicBezTo>
                <a:cubicBezTo>
                  <a:pt x="7123745" y="1733787"/>
                  <a:pt x="7118101" y="1727710"/>
                  <a:pt x="7113761" y="1719896"/>
                </a:cubicBezTo>
                <a:cubicBezTo>
                  <a:pt x="7112025" y="1718160"/>
                  <a:pt x="7111591" y="1716858"/>
                  <a:pt x="7112459" y="1715990"/>
                </a:cubicBezTo>
                <a:cubicBezTo>
                  <a:pt x="7113327" y="1715121"/>
                  <a:pt x="7115497" y="1714688"/>
                  <a:pt x="7118969" y="1714688"/>
                </a:cubicBezTo>
                <a:cubicBezTo>
                  <a:pt x="7134597" y="1712951"/>
                  <a:pt x="7150223" y="1711649"/>
                  <a:pt x="7165851" y="1710781"/>
                </a:cubicBezTo>
                <a:cubicBezTo>
                  <a:pt x="7164983" y="1691681"/>
                  <a:pt x="7161943" y="1676922"/>
                  <a:pt x="7156735" y="1666504"/>
                </a:cubicBezTo>
                <a:cubicBezTo>
                  <a:pt x="7154130" y="1658691"/>
                  <a:pt x="7157169" y="1655218"/>
                  <a:pt x="7165851" y="1656086"/>
                </a:cubicBezTo>
                <a:cubicBezTo>
                  <a:pt x="7178873" y="1658691"/>
                  <a:pt x="7191027" y="1663466"/>
                  <a:pt x="7202313" y="1670411"/>
                </a:cubicBezTo>
                <a:cubicBezTo>
                  <a:pt x="7205787" y="1673884"/>
                  <a:pt x="7206655" y="1678659"/>
                  <a:pt x="7204918" y="1684736"/>
                </a:cubicBezTo>
                <a:cubicBezTo>
                  <a:pt x="7202313" y="1691681"/>
                  <a:pt x="7200577" y="1699061"/>
                  <a:pt x="7199709" y="1706874"/>
                </a:cubicBezTo>
                <a:cubicBezTo>
                  <a:pt x="7202313" y="1706006"/>
                  <a:pt x="7205352" y="1705138"/>
                  <a:pt x="7208825" y="1704270"/>
                </a:cubicBezTo>
                <a:cubicBezTo>
                  <a:pt x="7212297" y="1702533"/>
                  <a:pt x="7215336" y="1701665"/>
                  <a:pt x="7217941" y="1701665"/>
                </a:cubicBezTo>
                <a:cubicBezTo>
                  <a:pt x="7224018" y="1699061"/>
                  <a:pt x="7230095" y="1699061"/>
                  <a:pt x="7236171" y="1701665"/>
                </a:cubicBezTo>
                <a:cubicBezTo>
                  <a:pt x="7245721" y="1707742"/>
                  <a:pt x="7251799" y="1713385"/>
                  <a:pt x="7254403" y="1718594"/>
                </a:cubicBezTo>
                <a:cubicBezTo>
                  <a:pt x="7257007" y="1723803"/>
                  <a:pt x="7255271" y="1727276"/>
                  <a:pt x="7249194" y="1729012"/>
                </a:cubicBezTo>
                <a:cubicBezTo>
                  <a:pt x="7243985" y="1729880"/>
                  <a:pt x="7235738" y="1730748"/>
                  <a:pt x="7224451" y="1731617"/>
                </a:cubicBezTo>
                <a:cubicBezTo>
                  <a:pt x="7213165" y="1733353"/>
                  <a:pt x="7204484" y="1734655"/>
                  <a:pt x="7198407" y="1735523"/>
                </a:cubicBezTo>
                <a:lnTo>
                  <a:pt x="7198407" y="1777195"/>
                </a:lnTo>
                <a:cubicBezTo>
                  <a:pt x="7200143" y="1776327"/>
                  <a:pt x="7202747" y="1775893"/>
                  <a:pt x="7206220" y="1775893"/>
                </a:cubicBezTo>
                <a:cubicBezTo>
                  <a:pt x="7209693" y="1775025"/>
                  <a:pt x="7212297" y="1774591"/>
                  <a:pt x="7214033" y="1774591"/>
                </a:cubicBezTo>
                <a:cubicBezTo>
                  <a:pt x="7218375" y="1774591"/>
                  <a:pt x="7226188" y="1773723"/>
                  <a:pt x="7237474" y="1771986"/>
                </a:cubicBezTo>
                <a:cubicBezTo>
                  <a:pt x="7240947" y="1771118"/>
                  <a:pt x="7243551" y="1770684"/>
                  <a:pt x="7245287" y="1770684"/>
                </a:cubicBezTo>
                <a:cubicBezTo>
                  <a:pt x="7251365" y="1769816"/>
                  <a:pt x="7257007" y="1770684"/>
                  <a:pt x="7262217" y="1773289"/>
                </a:cubicBezTo>
                <a:cubicBezTo>
                  <a:pt x="7270899" y="1778498"/>
                  <a:pt x="7278278" y="1784575"/>
                  <a:pt x="7284355" y="1791520"/>
                </a:cubicBezTo>
                <a:cubicBezTo>
                  <a:pt x="7288696" y="1800202"/>
                  <a:pt x="7286091" y="1804976"/>
                  <a:pt x="7276541" y="1805845"/>
                </a:cubicBezTo>
                <a:cubicBezTo>
                  <a:pt x="7264387" y="1804108"/>
                  <a:pt x="7240947" y="1803674"/>
                  <a:pt x="7206220" y="1804542"/>
                </a:cubicBezTo>
                <a:cubicBezTo>
                  <a:pt x="7199275" y="1804542"/>
                  <a:pt x="7194934" y="1804542"/>
                  <a:pt x="7193197" y="1804542"/>
                </a:cubicBezTo>
                <a:cubicBezTo>
                  <a:pt x="7168021" y="1806279"/>
                  <a:pt x="7147619" y="1808449"/>
                  <a:pt x="7131992" y="1811054"/>
                </a:cubicBezTo>
                <a:cubicBezTo>
                  <a:pt x="7126783" y="1811922"/>
                  <a:pt x="7122877" y="1811922"/>
                  <a:pt x="7120272" y="1811054"/>
                </a:cubicBezTo>
                <a:cubicBezTo>
                  <a:pt x="7119404" y="1810185"/>
                  <a:pt x="7118536" y="1809317"/>
                  <a:pt x="7117667" y="1808449"/>
                </a:cubicBezTo>
                <a:cubicBezTo>
                  <a:pt x="7113327" y="1804976"/>
                  <a:pt x="7110723" y="1802372"/>
                  <a:pt x="7109854" y="1800636"/>
                </a:cubicBezTo>
                <a:lnTo>
                  <a:pt x="7109854" y="1807147"/>
                </a:lnTo>
                <a:cubicBezTo>
                  <a:pt x="7109854" y="1820169"/>
                  <a:pt x="7107683" y="1831021"/>
                  <a:pt x="7103343" y="1839703"/>
                </a:cubicBezTo>
                <a:cubicBezTo>
                  <a:pt x="7099002" y="1843176"/>
                  <a:pt x="7094227" y="1844044"/>
                  <a:pt x="7089018" y="1842308"/>
                </a:cubicBezTo>
                <a:cubicBezTo>
                  <a:pt x="7080337" y="1839703"/>
                  <a:pt x="7074259" y="1831890"/>
                  <a:pt x="7070787" y="1818867"/>
                </a:cubicBezTo>
                <a:cubicBezTo>
                  <a:pt x="7069919" y="1813658"/>
                  <a:pt x="7069919" y="1809317"/>
                  <a:pt x="7070787" y="1805845"/>
                </a:cubicBezTo>
                <a:cubicBezTo>
                  <a:pt x="7074259" y="1798899"/>
                  <a:pt x="7075995" y="1790652"/>
                  <a:pt x="7075995" y="1781102"/>
                </a:cubicBezTo>
                <a:cubicBezTo>
                  <a:pt x="7075995" y="1777629"/>
                  <a:pt x="7075995" y="1772854"/>
                  <a:pt x="7075995" y="1766777"/>
                </a:cubicBezTo>
                <a:cubicBezTo>
                  <a:pt x="7076864" y="1756359"/>
                  <a:pt x="7076864" y="1748112"/>
                  <a:pt x="7075995" y="1742035"/>
                </a:cubicBezTo>
                <a:cubicBezTo>
                  <a:pt x="7056028" y="1759398"/>
                  <a:pt x="7033455" y="1773289"/>
                  <a:pt x="7008279" y="1783707"/>
                </a:cubicBezTo>
                <a:cubicBezTo>
                  <a:pt x="7004806" y="1785443"/>
                  <a:pt x="7002201" y="1785877"/>
                  <a:pt x="7000465" y="1785009"/>
                </a:cubicBezTo>
                <a:cubicBezTo>
                  <a:pt x="6999597" y="1784141"/>
                  <a:pt x="7000899" y="1782404"/>
                  <a:pt x="7004372" y="1779800"/>
                </a:cubicBezTo>
                <a:cubicBezTo>
                  <a:pt x="7047781" y="1742469"/>
                  <a:pt x="7081639" y="1701231"/>
                  <a:pt x="7105947" y="1656086"/>
                </a:cubicBezTo>
                <a:cubicBezTo>
                  <a:pt x="7103343" y="1656955"/>
                  <a:pt x="7099870" y="1657389"/>
                  <a:pt x="7095529" y="1657389"/>
                </a:cubicBezTo>
                <a:cubicBezTo>
                  <a:pt x="7090320" y="1659125"/>
                  <a:pt x="7085111" y="1658257"/>
                  <a:pt x="7079902" y="1654784"/>
                </a:cubicBezTo>
                <a:cubicBezTo>
                  <a:pt x="7073825" y="1652180"/>
                  <a:pt x="7068182" y="1647405"/>
                  <a:pt x="7062973" y="1640459"/>
                </a:cubicBezTo>
                <a:cubicBezTo>
                  <a:pt x="7059501" y="1634382"/>
                  <a:pt x="7060803" y="1630910"/>
                  <a:pt x="7066879" y="1630042"/>
                </a:cubicBezTo>
                <a:cubicBezTo>
                  <a:pt x="7079034" y="1630042"/>
                  <a:pt x="7091623" y="1629173"/>
                  <a:pt x="7104645" y="1627437"/>
                </a:cubicBezTo>
                <a:cubicBezTo>
                  <a:pt x="7106381" y="1627437"/>
                  <a:pt x="7108986" y="1627437"/>
                  <a:pt x="7112459" y="1627437"/>
                </a:cubicBezTo>
                <a:cubicBezTo>
                  <a:pt x="7115931" y="1626569"/>
                  <a:pt x="7118969" y="1626135"/>
                  <a:pt x="7121574" y="1626135"/>
                </a:cubicBezTo>
                <a:cubicBezTo>
                  <a:pt x="7122443" y="1622662"/>
                  <a:pt x="7124179" y="1617887"/>
                  <a:pt x="7126783" y="1611810"/>
                </a:cubicBezTo>
                <a:cubicBezTo>
                  <a:pt x="7130256" y="1601392"/>
                  <a:pt x="7132861" y="1593579"/>
                  <a:pt x="7134597" y="1588370"/>
                </a:cubicBezTo>
                <a:cubicBezTo>
                  <a:pt x="7138069" y="1574479"/>
                  <a:pt x="7137635" y="1564495"/>
                  <a:pt x="7133295" y="1558418"/>
                </a:cubicBezTo>
                <a:cubicBezTo>
                  <a:pt x="7131559" y="1554077"/>
                  <a:pt x="7134163" y="1551907"/>
                  <a:pt x="7141108" y="1551907"/>
                </a:cubicBezTo>
                <a:close/>
                <a:moveTo>
                  <a:pt x="4849564" y="1551907"/>
                </a:moveTo>
                <a:cubicBezTo>
                  <a:pt x="4865191" y="1555379"/>
                  <a:pt x="4878214" y="1561022"/>
                  <a:pt x="4888632" y="1568836"/>
                </a:cubicBezTo>
                <a:cubicBezTo>
                  <a:pt x="4892105" y="1571440"/>
                  <a:pt x="4892105" y="1574913"/>
                  <a:pt x="4888632" y="1579254"/>
                </a:cubicBezTo>
                <a:cubicBezTo>
                  <a:pt x="4887763" y="1580990"/>
                  <a:pt x="4886461" y="1587501"/>
                  <a:pt x="4884725" y="1598788"/>
                </a:cubicBezTo>
                <a:cubicBezTo>
                  <a:pt x="4889934" y="1596183"/>
                  <a:pt x="4895576" y="1594447"/>
                  <a:pt x="4901654" y="1593579"/>
                </a:cubicBezTo>
                <a:cubicBezTo>
                  <a:pt x="4912072" y="1591842"/>
                  <a:pt x="4919452" y="1594447"/>
                  <a:pt x="4923792" y="1601392"/>
                </a:cubicBezTo>
                <a:cubicBezTo>
                  <a:pt x="4927265" y="1608337"/>
                  <a:pt x="4925528" y="1613112"/>
                  <a:pt x="4918583" y="1615717"/>
                </a:cubicBezTo>
                <a:cubicBezTo>
                  <a:pt x="4908165" y="1618321"/>
                  <a:pt x="4896879" y="1620926"/>
                  <a:pt x="4884725" y="1623530"/>
                </a:cubicBezTo>
                <a:lnTo>
                  <a:pt x="4884725" y="1633948"/>
                </a:lnTo>
                <a:cubicBezTo>
                  <a:pt x="4890802" y="1632212"/>
                  <a:pt x="4895143" y="1630910"/>
                  <a:pt x="4897747" y="1630042"/>
                </a:cubicBezTo>
                <a:cubicBezTo>
                  <a:pt x="4907297" y="1627437"/>
                  <a:pt x="4915110" y="1631344"/>
                  <a:pt x="4921188" y="1641762"/>
                </a:cubicBezTo>
                <a:cubicBezTo>
                  <a:pt x="4922924" y="1646971"/>
                  <a:pt x="4919885" y="1650877"/>
                  <a:pt x="4912072" y="1653482"/>
                </a:cubicBezTo>
                <a:cubicBezTo>
                  <a:pt x="4902523" y="1653482"/>
                  <a:pt x="4893407" y="1654784"/>
                  <a:pt x="4884725" y="1657389"/>
                </a:cubicBezTo>
                <a:lnTo>
                  <a:pt x="4884725" y="1667807"/>
                </a:lnTo>
                <a:cubicBezTo>
                  <a:pt x="4885593" y="1666938"/>
                  <a:pt x="4887329" y="1666504"/>
                  <a:pt x="4889934" y="1666504"/>
                </a:cubicBezTo>
                <a:cubicBezTo>
                  <a:pt x="4891670" y="1665636"/>
                  <a:pt x="4892972" y="1665202"/>
                  <a:pt x="4893841" y="1665202"/>
                </a:cubicBezTo>
                <a:cubicBezTo>
                  <a:pt x="4899918" y="1664334"/>
                  <a:pt x="4908599" y="1662164"/>
                  <a:pt x="4919885" y="1658691"/>
                </a:cubicBezTo>
                <a:cubicBezTo>
                  <a:pt x="4922490" y="1657823"/>
                  <a:pt x="4924226" y="1657389"/>
                  <a:pt x="4925094" y="1657389"/>
                </a:cubicBezTo>
                <a:cubicBezTo>
                  <a:pt x="4932908" y="1654784"/>
                  <a:pt x="4939853" y="1654350"/>
                  <a:pt x="4945930" y="1656086"/>
                </a:cubicBezTo>
                <a:cubicBezTo>
                  <a:pt x="4953744" y="1656955"/>
                  <a:pt x="4961124" y="1660861"/>
                  <a:pt x="4968069" y="1667807"/>
                </a:cubicBezTo>
                <a:cubicBezTo>
                  <a:pt x="4974146" y="1674752"/>
                  <a:pt x="4972409" y="1680395"/>
                  <a:pt x="4962860" y="1684736"/>
                </a:cubicBezTo>
                <a:cubicBezTo>
                  <a:pt x="4959387" y="1684736"/>
                  <a:pt x="4951573" y="1685170"/>
                  <a:pt x="4939419" y="1686038"/>
                </a:cubicBezTo>
                <a:cubicBezTo>
                  <a:pt x="4915979" y="1687774"/>
                  <a:pt x="4899483" y="1689077"/>
                  <a:pt x="4889934" y="1689945"/>
                </a:cubicBezTo>
                <a:cubicBezTo>
                  <a:pt x="4869098" y="1692549"/>
                  <a:pt x="4848262" y="1695154"/>
                  <a:pt x="4827426" y="1697758"/>
                </a:cubicBezTo>
                <a:cubicBezTo>
                  <a:pt x="4832635" y="1697758"/>
                  <a:pt x="4838278" y="1699929"/>
                  <a:pt x="4844355" y="1704270"/>
                </a:cubicBezTo>
                <a:cubicBezTo>
                  <a:pt x="4847828" y="1703401"/>
                  <a:pt x="4852603" y="1702533"/>
                  <a:pt x="4858680" y="1701665"/>
                </a:cubicBezTo>
                <a:cubicBezTo>
                  <a:pt x="4863889" y="1700797"/>
                  <a:pt x="4868229" y="1699929"/>
                  <a:pt x="4871702" y="1699061"/>
                </a:cubicBezTo>
                <a:cubicBezTo>
                  <a:pt x="4873438" y="1698192"/>
                  <a:pt x="4876911" y="1697324"/>
                  <a:pt x="4882120" y="1696456"/>
                </a:cubicBezTo>
                <a:cubicBezTo>
                  <a:pt x="4887329" y="1695588"/>
                  <a:pt x="4890368" y="1695154"/>
                  <a:pt x="4891236" y="1695154"/>
                </a:cubicBezTo>
                <a:cubicBezTo>
                  <a:pt x="4893841" y="1693417"/>
                  <a:pt x="4897747" y="1693417"/>
                  <a:pt x="4902956" y="1695154"/>
                </a:cubicBezTo>
                <a:cubicBezTo>
                  <a:pt x="4912506" y="1698626"/>
                  <a:pt x="4920319" y="1704704"/>
                  <a:pt x="4926397" y="1713385"/>
                </a:cubicBezTo>
                <a:cubicBezTo>
                  <a:pt x="4929870" y="1719462"/>
                  <a:pt x="4930303" y="1724237"/>
                  <a:pt x="4927699" y="1727710"/>
                </a:cubicBezTo>
                <a:cubicBezTo>
                  <a:pt x="4926830" y="1729446"/>
                  <a:pt x="4926397" y="1736826"/>
                  <a:pt x="4926397" y="1749848"/>
                </a:cubicBezTo>
                <a:cubicBezTo>
                  <a:pt x="4926397" y="1754189"/>
                  <a:pt x="4926397" y="1757662"/>
                  <a:pt x="4926397" y="1760266"/>
                </a:cubicBezTo>
                <a:cubicBezTo>
                  <a:pt x="4926397" y="1780234"/>
                  <a:pt x="4926830" y="1793256"/>
                  <a:pt x="4927699" y="1799334"/>
                </a:cubicBezTo>
                <a:cubicBezTo>
                  <a:pt x="4926830" y="1821038"/>
                  <a:pt x="4919452" y="1834928"/>
                  <a:pt x="4905561" y="1841005"/>
                </a:cubicBezTo>
                <a:cubicBezTo>
                  <a:pt x="4898616" y="1843610"/>
                  <a:pt x="4893407" y="1841005"/>
                  <a:pt x="4889934" y="1833192"/>
                </a:cubicBezTo>
                <a:cubicBezTo>
                  <a:pt x="4886461" y="1821038"/>
                  <a:pt x="4877345" y="1810620"/>
                  <a:pt x="4862587" y="1801938"/>
                </a:cubicBezTo>
                <a:cubicBezTo>
                  <a:pt x="4859982" y="1800202"/>
                  <a:pt x="4859114" y="1798899"/>
                  <a:pt x="4859982" y="1798031"/>
                </a:cubicBezTo>
                <a:cubicBezTo>
                  <a:pt x="4859982" y="1797163"/>
                  <a:pt x="4861284" y="1796729"/>
                  <a:pt x="4863889" y="1796729"/>
                </a:cubicBezTo>
                <a:cubicBezTo>
                  <a:pt x="4864757" y="1796729"/>
                  <a:pt x="4866493" y="1797163"/>
                  <a:pt x="4869098" y="1798031"/>
                </a:cubicBezTo>
                <a:cubicBezTo>
                  <a:pt x="4876911" y="1798899"/>
                  <a:pt x="4883423" y="1799334"/>
                  <a:pt x="4888632" y="1799334"/>
                </a:cubicBezTo>
                <a:cubicBezTo>
                  <a:pt x="4892972" y="1798465"/>
                  <a:pt x="4895143" y="1796295"/>
                  <a:pt x="4895143" y="1792822"/>
                </a:cubicBezTo>
                <a:cubicBezTo>
                  <a:pt x="4895143" y="1786745"/>
                  <a:pt x="4895143" y="1781536"/>
                  <a:pt x="4895143" y="1777195"/>
                </a:cubicBezTo>
                <a:cubicBezTo>
                  <a:pt x="4881252" y="1779800"/>
                  <a:pt x="4865625" y="1781102"/>
                  <a:pt x="4848262" y="1781102"/>
                </a:cubicBezTo>
                <a:cubicBezTo>
                  <a:pt x="4846526" y="1801938"/>
                  <a:pt x="4843921" y="1816263"/>
                  <a:pt x="4840448" y="1824076"/>
                </a:cubicBezTo>
                <a:cubicBezTo>
                  <a:pt x="4837844" y="1831021"/>
                  <a:pt x="4833504" y="1831890"/>
                  <a:pt x="4827426" y="1826681"/>
                </a:cubicBezTo>
                <a:cubicBezTo>
                  <a:pt x="4821349" y="1820603"/>
                  <a:pt x="4817442" y="1815829"/>
                  <a:pt x="4815706" y="1812356"/>
                </a:cubicBezTo>
                <a:cubicBezTo>
                  <a:pt x="4812233" y="1805411"/>
                  <a:pt x="4811799" y="1799767"/>
                  <a:pt x="4814404" y="1795427"/>
                </a:cubicBezTo>
                <a:cubicBezTo>
                  <a:pt x="4818745" y="1780668"/>
                  <a:pt x="4821783" y="1763739"/>
                  <a:pt x="4823519" y="1744639"/>
                </a:cubicBezTo>
                <a:cubicBezTo>
                  <a:pt x="4823519" y="1723803"/>
                  <a:pt x="4821783" y="1711215"/>
                  <a:pt x="4818310" y="1706874"/>
                </a:cubicBezTo>
                <a:cubicBezTo>
                  <a:pt x="4815706" y="1702533"/>
                  <a:pt x="4817877" y="1699495"/>
                  <a:pt x="4824822" y="1697758"/>
                </a:cubicBezTo>
                <a:cubicBezTo>
                  <a:pt x="4823086" y="1697758"/>
                  <a:pt x="4820915" y="1697324"/>
                  <a:pt x="4818310" y="1696456"/>
                </a:cubicBezTo>
                <a:cubicBezTo>
                  <a:pt x="4813101" y="1693852"/>
                  <a:pt x="4809195" y="1690813"/>
                  <a:pt x="4806590" y="1687340"/>
                </a:cubicBezTo>
                <a:cubicBezTo>
                  <a:pt x="4803118" y="1688208"/>
                  <a:pt x="4797909" y="1689077"/>
                  <a:pt x="4790963" y="1689945"/>
                </a:cubicBezTo>
                <a:cubicBezTo>
                  <a:pt x="4783150" y="1691681"/>
                  <a:pt x="4777507" y="1692983"/>
                  <a:pt x="4774034" y="1693852"/>
                </a:cubicBezTo>
                <a:lnTo>
                  <a:pt x="4774034" y="1706874"/>
                </a:lnTo>
                <a:cubicBezTo>
                  <a:pt x="4776638" y="1707742"/>
                  <a:pt x="4780545" y="1708610"/>
                  <a:pt x="4785754" y="1709479"/>
                </a:cubicBezTo>
                <a:cubicBezTo>
                  <a:pt x="4788359" y="1711215"/>
                  <a:pt x="4790529" y="1712083"/>
                  <a:pt x="4792265" y="1712083"/>
                </a:cubicBezTo>
                <a:cubicBezTo>
                  <a:pt x="4806156" y="1716424"/>
                  <a:pt x="4811365" y="1726408"/>
                  <a:pt x="4807892" y="1742035"/>
                </a:cubicBezTo>
                <a:cubicBezTo>
                  <a:pt x="4804420" y="1751584"/>
                  <a:pt x="4797909" y="1753321"/>
                  <a:pt x="4788359" y="1747244"/>
                </a:cubicBezTo>
                <a:cubicBezTo>
                  <a:pt x="4786623" y="1745507"/>
                  <a:pt x="4784018" y="1742903"/>
                  <a:pt x="4780545" y="1739430"/>
                </a:cubicBezTo>
                <a:cubicBezTo>
                  <a:pt x="4777073" y="1736826"/>
                  <a:pt x="4774902" y="1735089"/>
                  <a:pt x="4774034" y="1734221"/>
                </a:cubicBezTo>
                <a:lnTo>
                  <a:pt x="4774034" y="1786311"/>
                </a:lnTo>
                <a:cubicBezTo>
                  <a:pt x="4774034" y="1802806"/>
                  <a:pt x="4772298" y="1815829"/>
                  <a:pt x="4768825" y="1825378"/>
                </a:cubicBezTo>
                <a:cubicBezTo>
                  <a:pt x="4764484" y="1830587"/>
                  <a:pt x="4759709" y="1831456"/>
                  <a:pt x="4754501" y="1827983"/>
                </a:cubicBezTo>
                <a:cubicBezTo>
                  <a:pt x="4749292" y="1825378"/>
                  <a:pt x="4744951" y="1821038"/>
                  <a:pt x="4741478" y="1814960"/>
                </a:cubicBezTo>
                <a:cubicBezTo>
                  <a:pt x="4739742" y="1808015"/>
                  <a:pt x="4739308" y="1802806"/>
                  <a:pt x="4740176" y="1799334"/>
                </a:cubicBezTo>
                <a:cubicBezTo>
                  <a:pt x="4741912" y="1789784"/>
                  <a:pt x="4743649" y="1769816"/>
                  <a:pt x="4745385" y="1739430"/>
                </a:cubicBezTo>
                <a:cubicBezTo>
                  <a:pt x="4730626" y="1758530"/>
                  <a:pt x="4707620" y="1775893"/>
                  <a:pt x="4676366" y="1791520"/>
                </a:cubicBezTo>
                <a:cubicBezTo>
                  <a:pt x="4672893" y="1792388"/>
                  <a:pt x="4670723" y="1792388"/>
                  <a:pt x="4669855" y="1791520"/>
                </a:cubicBezTo>
                <a:cubicBezTo>
                  <a:pt x="4669855" y="1789784"/>
                  <a:pt x="4671157" y="1787613"/>
                  <a:pt x="4673761" y="1785009"/>
                </a:cubicBezTo>
                <a:cubicBezTo>
                  <a:pt x="4691993" y="1768514"/>
                  <a:pt x="4710224" y="1742035"/>
                  <a:pt x="4728456" y="1705572"/>
                </a:cubicBezTo>
                <a:cubicBezTo>
                  <a:pt x="4725851" y="1706440"/>
                  <a:pt x="4721944" y="1707308"/>
                  <a:pt x="4716735" y="1708176"/>
                </a:cubicBezTo>
                <a:cubicBezTo>
                  <a:pt x="4711526" y="1709913"/>
                  <a:pt x="4707620" y="1711215"/>
                  <a:pt x="4705015" y="1712083"/>
                </a:cubicBezTo>
                <a:cubicBezTo>
                  <a:pt x="4699806" y="1714688"/>
                  <a:pt x="4694163" y="1714688"/>
                  <a:pt x="4688086" y="1712083"/>
                </a:cubicBezTo>
                <a:cubicBezTo>
                  <a:pt x="4685481" y="1710347"/>
                  <a:pt x="4679838" y="1705138"/>
                  <a:pt x="4671157" y="1696456"/>
                </a:cubicBezTo>
                <a:cubicBezTo>
                  <a:pt x="4667684" y="1691247"/>
                  <a:pt x="4668552" y="1688208"/>
                  <a:pt x="4673761" y="1687340"/>
                </a:cubicBezTo>
                <a:cubicBezTo>
                  <a:pt x="4688520" y="1686472"/>
                  <a:pt x="4709790" y="1683434"/>
                  <a:pt x="4737571" y="1678225"/>
                </a:cubicBezTo>
                <a:cubicBezTo>
                  <a:pt x="4738440" y="1678225"/>
                  <a:pt x="4739742" y="1677790"/>
                  <a:pt x="4741478" y="1676922"/>
                </a:cubicBezTo>
                <a:cubicBezTo>
                  <a:pt x="4742346" y="1676922"/>
                  <a:pt x="4743214" y="1676922"/>
                  <a:pt x="4744083" y="1676922"/>
                </a:cubicBezTo>
                <a:cubicBezTo>
                  <a:pt x="4744083" y="1652614"/>
                  <a:pt x="4744517" y="1637421"/>
                  <a:pt x="4745385" y="1631344"/>
                </a:cubicBezTo>
                <a:cubicBezTo>
                  <a:pt x="4745385" y="1606167"/>
                  <a:pt x="4742346" y="1587936"/>
                  <a:pt x="4736269" y="1576649"/>
                </a:cubicBezTo>
                <a:cubicBezTo>
                  <a:pt x="4735401" y="1568836"/>
                  <a:pt x="4738440" y="1564929"/>
                  <a:pt x="4745385" y="1564929"/>
                </a:cubicBezTo>
                <a:cubicBezTo>
                  <a:pt x="4761012" y="1569270"/>
                  <a:pt x="4772298" y="1575781"/>
                  <a:pt x="4779243" y="1584463"/>
                </a:cubicBezTo>
                <a:cubicBezTo>
                  <a:pt x="4783584" y="1587936"/>
                  <a:pt x="4784452" y="1593144"/>
                  <a:pt x="4781847" y="1600090"/>
                </a:cubicBezTo>
                <a:cubicBezTo>
                  <a:pt x="4777507" y="1616585"/>
                  <a:pt x="4774902" y="1636553"/>
                  <a:pt x="4774034" y="1659993"/>
                </a:cubicBezTo>
                <a:cubicBezTo>
                  <a:pt x="4782716" y="1645234"/>
                  <a:pt x="4787491" y="1630476"/>
                  <a:pt x="4788359" y="1615717"/>
                </a:cubicBezTo>
                <a:cubicBezTo>
                  <a:pt x="4788359" y="1611376"/>
                  <a:pt x="4790963" y="1610074"/>
                  <a:pt x="4796172" y="1611810"/>
                </a:cubicBezTo>
                <a:cubicBezTo>
                  <a:pt x="4802250" y="1613546"/>
                  <a:pt x="4809629" y="1618321"/>
                  <a:pt x="4818310" y="1626135"/>
                </a:cubicBezTo>
                <a:cubicBezTo>
                  <a:pt x="4822651" y="1631344"/>
                  <a:pt x="4822651" y="1635684"/>
                  <a:pt x="4818310" y="1639157"/>
                </a:cubicBezTo>
                <a:cubicBezTo>
                  <a:pt x="4807024" y="1650443"/>
                  <a:pt x="4793568" y="1660861"/>
                  <a:pt x="4777941" y="1670411"/>
                </a:cubicBezTo>
                <a:cubicBezTo>
                  <a:pt x="4779677" y="1670411"/>
                  <a:pt x="4781414" y="1669977"/>
                  <a:pt x="4783150" y="1669109"/>
                </a:cubicBezTo>
                <a:cubicBezTo>
                  <a:pt x="4784886" y="1668241"/>
                  <a:pt x="4786623" y="1667807"/>
                  <a:pt x="4788359" y="1667807"/>
                </a:cubicBezTo>
                <a:cubicBezTo>
                  <a:pt x="4793568" y="1666070"/>
                  <a:pt x="4797909" y="1666504"/>
                  <a:pt x="4801381" y="1669109"/>
                </a:cubicBezTo>
                <a:cubicBezTo>
                  <a:pt x="4804854" y="1670845"/>
                  <a:pt x="4807459" y="1673450"/>
                  <a:pt x="4809195" y="1676922"/>
                </a:cubicBezTo>
                <a:cubicBezTo>
                  <a:pt x="4809195" y="1677790"/>
                  <a:pt x="4809195" y="1678225"/>
                  <a:pt x="4809195" y="1678225"/>
                </a:cubicBezTo>
                <a:cubicBezTo>
                  <a:pt x="4810931" y="1678225"/>
                  <a:pt x="4814404" y="1677790"/>
                  <a:pt x="4819613" y="1676922"/>
                </a:cubicBezTo>
                <a:cubicBezTo>
                  <a:pt x="4833504" y="1675186"/>
                  <a:pt x="4842185" y="1673884"/>
                  <a:pt x="4845657" y="1673016"/>
                </a:cubicBezTo>
                <a:cubicBezTo>
                  <a:pt x="4849130" y="1673016"/>
                  <a:pt x="4851735" y="1673016"/>
                  <a:pt x="4853471" y="1673016"/>
                </a:cubicBezTo>
                <a:lnTo>
                  <a:pt x="4853471" y="1661295"/>
                </a:lnTo>
                <a:cubicBezTo>
                  <a:pt x="4849998" y="1662164"/>
                  <a:pt x="4846092" y="1662598"/>
                  <a:pt x="4841751" y="1662598"/>
                </a:cubicBezTo>
                <a:cubicBezTo>
                  <a:pt x="4839146" y="1663466"/>
                  <a:pt x="4835674" y="1663032"/>
                  <a:pt x="4831333" y="1661295"/>
                </a:cubicBezTo>
                <a:cubicBezTo>
                  <a:pt x="4830465" y="1660427"/>
                  <a:pt x="4829597" y="1659559"/>
                  <a:pt x="4828728" y="1658691"/>
                </a:cubicBezTo>
                <a:cubicBezTo>
                  <a:pt x="4823519" y="1654350"/>
                  <a:pt x="4820481" y="1651312"/>
                  <a:pt x="4819613" y="1649575"/>
                </a:cubicBezTo>
                <a:cubicBezTo>
                  <a:pt x="4818745" y="1646102"/>
                  <a:pt x="4820047" y="1644366"/>
                  <a:pt x="4823519" y="1644366"/>
                </a:cubicBezTo>
                <a:cubicBezTo>
                  <a:pt x="4827860" y="1644366"/>
                  <a:pt x="4836542" y="1643064"/>
                  <a:pt x="4849564" y="1640459"/>
                </a:cubicBezTo>
                <a:cubicBezTo>
                  <a:pt x="4840015" y="1642196"/>
                  <a:pt x="4841317" y="1641762"/>
                  <a:pt x="4853471" y="1639157"/>
                </a:cubicBezTo>
                <a:lnTo>
                  <a:pt x="4853471" y="1631344"/>
                </a:lnTo>
                <a:cubicBezTo>
                  <a:pt x="4850866" y="1631344"/>
                  <a:pt x="4847828" y="1631778"/>
                  <a:pt x="4844355" y="1632646"/>
                </a:cubicBezTo>
                <a:cubicBezTo>
                  <a:pt x="4840883" y="1632646"/>
                  <a:pt x="4836542" y="1631778"/>
                  <a:pt x="4831333" y="1630042"/>
                </a:cubicBezTo>
                <a:cubicBezTo>
                  <a:pt x="4827860" y="1626569"/>
                  <a:pt x="4823519" y="1623096"/>
                  <a:pt x="4818310" y="1619624"/>
                </a:cubicBezTo>
                <a:cubicBezTo>
                  <a:pt x="4815706" y="1616151"/>
                  <a:pt x="4816140" y="1613980"/>
                  <a:pt x="4819613" y="1613112"/>
                </a:cubicBezTo>
                <a:cubicBezTo>
                  <a:pt x="4823954" y="1612244"/>
                  <a:pt x="4831767" y="1610942"/>
                  <a:pt x="4843053" y="1609206"/>
                </a:cubicBezTo>
                <a:cubicBezTo>
                  <a:pt x="4847394" y="1608337"/>
                  <a:pt x="4850866" y="1607469"/>
                  <a:pt x="4853471" y="1606601"/>
                </a:cubicBezTo>
                <a:lnTo>
                  <a:pt x="4853471" y="1602694"/>
                </a:lnTo>
                <a:cubicBezTo>
                  <a:pt x="4853471" y="1584463"/>
                  <a:pt x="4850433" y="1570572"/>
                  <a:pt x="4844355" y="1561022"/>
                </a:cubicBezTo>
                <a:cubicBezTo>
                  <a:pt x="4842619" y="1554945"/>
                  <a:pt x="4844355" y="1551907"/>
                  <a:pt x="4849564" y="1551907"/>
                </a:cubicBezTo>
                <a:close/>
                <a:moveTo>
                  <a:pt x="1149885" y="1551907"/>
                </a:moveTo>
                <a:cubicBezTo>
                  <a:pt x="1159434" y="1553643"/>
                  <a:pt x="1171589" y="1561022"/>
                  <a:pt x="1186347" y="1574045"/>
                </a:cubicBezTo>
                <a:cubicBezTo>
                  <a:pt x="1190688" y="1579254"/>
                  <a:pt x="1190688" y="1584463"/>
                  <a:pt x="1186347" y="1589672"/>
                </a:cubicBezTo>
                <a:cubicBezTo>
                  <a:pt x="1182006" y="1597485"/>
                  <a:pt x="1178100" y="1606167"/>
                  <a:pt x="1174627" y="1615717"/>
                </a:cubicBezTo>
                <a:cubicBezTo>
                  <a:pt x="1173759" y="1616585"/>
                  <a:pt x="1173325" y="1617453"/>
                  <a:pt x="1173325" y="1618321"/>
                </a:cubicBezTo>
                <a:cubicBezTo>
                  <a:pt x="1172457" y="1619189"/>
                  <a:pt x="1172023" y="1620058"/>
                  <a:pt x="1172023" y="1620926"/>
                </a:cubicBezTo>
                <a:cubicBezTo>
                  <a:pt x="1174627" y="1620926"/>
                  <a:pt x="1177231" y="1620492"/>
                  <a:pt x="1179836" y="1619624"/>
                </a:cubicBezTo>
                <a:cubicBezTo>
                  <a:pt x="1195463" y="1617019"/>
                  <a:pt x="1209354" y="1614415"/>
                  <a:pt x="1221508" y="1611810"/>
                </a:cubicBezTo>
                <a:cubicBezTo>
                  <a:pt x="1231926" y="1608337"/>
                  <a:pt x="1240608" y="1608771"/>
                  <a:pt x="1247553" y="1613112"/>
                </a:cubicBezTo>
                <a:cubicBezTo>
                  <a:pt x="1253630" y="1617453"/>
                  <a:pt x="1259273" y="1622228"/>
                  <a:pt x="1264482" y="1627437"/>
                </a:cubicBezTo>
                <a:cubicBezTo>
                  <a:pt x="1268823" y="1632646"/>
                  <a:pt x="1267955" y="1636553"/>
                  <a:pt x="1261878" y="1639157"/>
                </a:cubicBezTo>
                <a:cubicBezTo>
                  <a:pt x="1254932" y="1642630"/>
                  <a:pt x="1246684" y="1644366"/>
                  <a:pt x="1237135" y="1644366"/>
                </a:cubicBezTo>
                <a:cubicBezTo>
                  <a:pt x="1211958" y="1644366"/>
                  <a:pt x="1186347" y="1646537"/>
                  <a:pt x="1160302" y="1650877"/>
                </a:cubicBezTo>
                <a:cubicBezTo>
                  <a:pt x="1160302" y="1650877"/>
                  <a:pt x="1159868" y="1650877"/>
                  <a:pt x="1159000" y="1650877"/>
                </a:cubicBezTo>
                <a:cubicBezTo>
                  <a:pt x="1147714" y="1671713"/>
                  <a:pt x="1134257" y="1691247"/>
                  <a:pt x="1118630" y="1709479"/>
                </a:cubicBezTo>
                <a:cubicBezTo>
                  <a:pt x="1116894" y="1711215"/>
                  <a:pt x="1115158" y="1712951"/>
                  <a:pt x="1113422" y="1714688"/>
                </a:cubicBezTo>
                <a:cubicBezTo>
                  <a:pt x="1116894" y="1720765"/>
                  <a:pt x="1118630" y="1729012"/>
                  <a:pt x="1118630" y="1739430"/>
                </a:cubicBezTo>
                <a:cubicBezTo>
                  <a:pt x="1118630" y="1753321"/>
                  <a:pt x="1118630" y="1768514"/>
                  <a:pt x="1118630" y="1785009"/>
                </a:cubicBezTo>
                <a:cubicBezTo>
                  <a:pt x="1135125" y="1785009"/>
                  <a:pt x="1147280" y="1784141"/>
                  <a:pt x="1155093" y="1782404"/>
                </a:cubicBezTo>
                <a:cubicBezTo>
                  <a:pt x="1157698" y="1782404"/>
                  <a:pt x="1160736" y="1781970"/>
                  <a:pt x="1164209" y="1781102"/>
                </a:cubicBezTo>
                <a:cubicBezTo>
                  <a:pt x="1168550" y="1781102"/>
                  <a:pt x="1171589" y="1780668"/>
                  <a:pt x="1173325" y="1779800"/>
                </a:cubicBezTo>
                <a:cubicBezTo>
                  <a:pt x="1173325" y="1776327"/>
                  <a:pt x="1173325" y="1770250"/>
                  <a:pt x="1173325" y="1761568"/>
                </a:cubicBezTo>
                <a:cubicBezTo>
                  <a:pt x="1174193" y="1751150"/>
                  <a:pt x="1174627" y="1743337"/>
                  <a:pt x="1174627" y="1738128"/>
                </a:cubicBezTo>
                <a:cubicBezTo>
                  <a:pt x="1172891" y="1738128"/>
                  <a:pt x="1169852" y="1738562"/>
                  <a:pt x="1165511" y="1739430"/>
                </a:cubicBezTo>
                <a:cubicBezTo>
                  <a:pt x="1161171" y="1739430"/>
                  <a:pt x="1157698" y="1739864"/>
                  <a:pt x="1155093" y="1740732"/>
                </a:cubicBezTo>
                <a:cubicBezTo>
                  <a:pt x="1147280" y="1740732"/>
                  <a:pt x="1142071" y="1739864"/>
                  <a:pt x="1139467" y="1738128"/>
                </a:cubicBezTo>
                <a:cubicBezTo>
                  <a:pt x="1132521" y="1733787"/>
                  <a:pt x="1126878" y="1727710"/>
                  <a:pt x="1122537" y="1719896"/>
                </a:cubicBezTo>
                <a:cubicBezTo>
                  <a:pt x="1120801" y="1718160"/>
                  <a:pt x="1120367" y="1716858"/>
                  <a:pt x="1121235" y="1715990"/>
                </a:cubicBezTo>
                <a:cubicBezTo>
                  <a:pt x="1122104" y="1715121"/>
                  <a:pt x="1124273" y="1714688"/>
                  <a:pt x="1127746" y="1714688"/>
                </a:cubicBezTo>
                <a:cubicBezTo>
                  <a:pt x="1143373" y="1712951"/>
                  <a:pt x="1159000" y="1711649"/>
                  <a:pt x="1174627" y="1710781"/>
                </a:cubicBezTo>
                <a:cubicBezTo>
                  <a:pt x="1173759" y="1691681"/>
                  <a:pt x="1170721" y="1676922"/>
                  <a:pt x="1165511" y="1666504"/>
                </a:cubicBezTo>
                <a:cubicBezTo>
                  <a:pt x="1162907" y="1658691"/>
                  <a:pt x="1165945" y="1655218"/>
                  <a:pt x="1174627" y="1656086"/>
                </a:cubicBezTo>
                <a:cubicBezTo>
                  <a:pt x="1187650" y="1658691"/>
                  <a:pt x="1199804" y="1663466"/>
                  <a:pt x="1211090" y="1670411"/>
                </a:cubicBezTo>
                <a:cubicBezTo>
                  <a:pt x="1214562" y="1673884"/>
                  <a:pt x="1215431" y="1678659"/>
                  <a:pt x="1213695" y="1684736"/>
                </a:cubicBezTo>
                <a:cubicBezTo>
                  <a:pt x="1211090" y="1691681"/>
                  <a:pt x="1209354" y="1699061"/>
                  <a:pt x="1208486" y="1706874"/>
                </a:cubicBezTo>
                <a:cubicBezTo>
                  <a:pt x="1211090" y="1706006"/>
                  <a:pt x="1214128" y="1705138"/>
                  <a:pt x="1217601" y="1704270"/>
                </a:cubicBezTo>
                <a:cubicBezTo>
                  <a:pt x="1221074" y="1702533"/>
                  <a:pt x="1224112" y="1701665"/>
                  <a:pt x="1226718" y="1701665"/>
                </a:cubicBezTo>
                <a:cubicBezTo>
                  <a:pt x="1232794" y="1699061"/>
                  <a:pt x="1238871" y="1699061"/>
                  <a:pt x="1244948" y="1701665"/>
                </a:cubicBezTo>
                <a:cubicBezTo>
                  <a:pt x="1254498" y="1707742"/>
                  <a:pt x="1260575" y="1713385"/>
                  <a:pt x="1263180" y="1718594"/>
                </a:cubicBezTo>
                <a:cubicBezTo>
                  <a:pt x="1265784" y="1723803"/>
                  <a:pt x="1264049" y="1727276"/>
                  <a:pt x="1257971" y="1729012"/>
                </a:cubicBezTo>
                <a:cubicBezTo>
                  <a:pt x="1252761" y="1729880"/>
                  <a:pt x="1244515" y="1730748"/>
                  <a:pt x="1233229" y="1731617"/>
                </a:cubicBezTo>
                <a:cubicBezTo>
                  <a:pt x="1221942" y="1733353"/>
                  <a:pt x="1213260" y="1734655"/>
                  <a:pt x="1207183" y="1735523"/>
                </a:cubicBezTo>
                <a:lnTo>
                  <a:pt x="1207183" y="1777195"/>
                </a:lnTo>
                <a:cubicBezTo>
                  <a:pt x="1208920" y="1776327"/>
                  <a:pt x="1211524" y="1775893"/>
                  <a:pt x="1214997" y="1775893"/>
                </a:cubicBezTo>
                <a:cubicBezTo>
                  <a:pt x="1218469" y="1775025"/>
                  <a:pt x="1221074" y="1774591"/>
                  <a:pt x="1222810" y="1774591"/>
                </a:cubicBezTo>
                <a:cubicBezTo>
                  <a:pt x="1227151" y="1774591"/>
                  <a:pt x="1234964" y="1773723"/>
                  <a:pt x="1246251" y="1771986"/>
                </a:cubicBezTo>
                <a:cubicBezTo>
                  <a:pt x="1249723" y="1771118"/>
                  <a:pt x="1252327" y="1770684"/>
                  <a:pt x="1254064" y="1770684"/>
                </a:cubicBezTo>
                <a:cubicBezTo>
                  <a:pt x="1260142" y="1769816"/>
                  <a:pt x="1265784" y="1770684"/>
                  <a:pt x="1270994" y="1773289"/>
                </a:cubicBezTo>
                <a:cubicBezTo>
                  <a:pt x="1279675" y="1778498"/>
                  <a:pt x="1287054" y="1784575"/>
                  <a:pt x="1293132" y="1791520"/>
                </a:cubicBezTo>
                <a:cubicBezTo>
                  <a:pt x="1297473" y="1800202"/>
                  <a:pt x="1294868" y="1804976"/>
                  <a:pt x="1285318" y="1805845"/>
                </a:cubicBezTo>
                <a:cubicBezTo>
                  <a:pt x="1273163" y="1804108"/>
                  <a:pt x="1249723" y="1803674"/>
                  <a:pt x="1214997" y="1804542"/>
                </a:cubicBezTo>
                <a:cubicBezTo>
                  <a:pt x="1208052" y="1804542"/>
                  <a:pt x="1203710" y="1804542"/>
                  <a:pt x="1201974" y="1804542"/>
                </a:cubicBezTo>
                <a:cubicBezTo>
                  <a:pt x="1176798" y="1806279"/>
                  <a:pt x="1156395" y="1808449"/>
                  <a:pt x="1140769" y="1811054"/>
                </a:cubicBezTo>
                <a:cubicBezTo>
                  <a:pt x="1135560" y="1811922"/>
                  <a:pt x="1131653" y="1811922"/>
                  <a:pt x="1129048" y="1811054"/>
                </a:cubicBezTo>
                <a:cubicBezTo>
                  <a:pt x="1128180" y="1810185"/>
                  <a:pt x="1127312" y="1809317"/>
                  <a:pt x="1126444" y="1808449"/>
                </a:cubicBezTo>
                <a:cubicBezTo>
                  <a:pt x="1122104" y="1804976"/>
                  <a:pt x="1119499" y="1802372"/>
                  <a:pt x="1118630" y="1800636"/>
                </a:cubicBezTo>
                <a:lnTo>
                  <a:pt x="1118630" y="1807147"/>
                </a:lnTo>
                <a:cubicBezTo>
                  <a:pt x="1118630" y="1820169"/>
                  <a:pt x="1116460" y="1831021"/>
                  <a:pt x="1112119" y="1839703"/>
                </a:cubicBezTo>
                <a:cubicBezTo>
                  <a:pt x="1107779" y="1843176"/>
                  <a:pt x="1103003" y="1844044"/>
                  <a:pt x="1097794" y="1842308"/>
                </a:cubicBezTo>
                <a:cubicBezTo>
                  <a:pt x="1089113" y="1839703"/>
                  <a:pt x="1083036" y="1831890"/>
                  <a:pt x="1079563" y="1818867"/>
                </a:cubicBezTo>
                <a:cubicBezTo>
                  <a:pt x="1078695" y="1813658"/>
                  <a:pt x="1078695" y="1809317"/>
                  <a:pt x="1079563" y="1805845"/>
                </a:cubicBezTo>
                <a:cubicBezTo>
                  <a:pt x="1083036" y="1798899"/>
                  <a:pt x="1084772" y="1790652"/>
                  <a:pt x="1084772" y="1781102"/>
                </a:cubicBezTo>
                <a:cubicBezTo>
                  <a:pt x="1084772" y="1777629"/>
                  <a:pt x="1084772" y="1772854"/>
                  <a:pt x="1084772" y="1766777"/>
                </a:cubicBezTo>
                <a:cubicBezTo>
                  <a:pt x="1085640" y="1756359"/>
                  <a:pt x="1085640" y="1748112"/>
                  <a:pt x="1084772" y="1742035"/>
                </a:cubicBezTo>
                <a:cubicBezTo>
                  <a:pt x="1064804" y="1759398"/>
                  <a:pt x="1042232" y="1773289"/>
                  <a:pt x="1017055" y="1783707"/>
                </a:cubicBezTo>
                <a:cubicBezTo>
                  <a:pt x="1013582" y="1785443"/>
                  <a:pt x="1010978" y="1785877"/>
                  <a:pt x="1009242" y="1785009"/>
                </a:cubicBezTo>
                <a:cubicBezTo>
                  <a:pt x="1008374" y="1784141"/>
                  <a:pt x="1009675" y="1782404"/>
                  <a:pt x="1013149" y="1779800"/>
                </a:cubicBezTo>
                <a:cubicBezTo>
                  <a:pt x="1056558" y="1742469"/>
                  <a:pt x="1090415" y="1701231"/>
                  <a:pt x="1114724" y="1656086"/>
                </a:cubicBezTo>
                <a:cubicBezTo>
                  <a:pt x="1112119" y="1656955"/>
                  <a:pt x="1108647" y="1657389"/>
                  <a:pt x="1104306" y="1657389"/>
                </a:cubicBezTo>
                <a:cubicBezTo>
                  <a:pt x="1099096" y="1659125"/>
                  <a:pt x="1093887" y="1658257"/>
                  <a:pt x="1088679" y="1654784"/>
                </a:cubicBezTo>
                <a:cubicBezTo>
                  <a:pt x="1082602" y="1652180"/>
                  <a:pt x="1076959" y="1647405"/>
                  <a:pt x="1071750" y="1640459"/>
                </a:cubicBezTo>
                <a:cubicBezTo>
                  <a:pt x="1068277" y="1634382"/>
                  <a:pt x="1069579" y="1630910"/>
                  <a:pt x="1075656" y="1630042"/>
                </a:cubicBezTo>
                <a:cubicBezTo>
                  <a:pt x="1087811" y="1630042"/>
                  <a:pt x="1100399" y="1629173"/>
                  <a:pt x="1113422" y="1627437"/>
                </a:cubicBezTo>
                <a:cubicBezTo>
                  <a:pt x="1115158" y="1627437"/>
                  <a:pt x="1117762" y="1627437"/>
                  <a:pt x="1121235" y="1627437"/>
                </a:cubicBezTo>
                <a:cubicBezTo>
                  <a:pt x="1124707" y="1626569"/>
                  <a:pt x="1127746" y="1626135"/>
                  <a:pt x="1130351" y="1626135"/>
                </a:cubicBezTo>
                <a:cubicBezTo>
                  <a:pt x="1131218" y="1622662"/>
                  <a:pt x="1132955" y="1617887"/>
                  <a:pt x="1135560" y="1611810"/>
                </a:cubicBezTo>
                <a:cubicBezTo>
                  <a:pt x="1139033" y="1601392"/>
                  <a:pt x="1141637" y="1593579"/>
                  <a:pt x="1143373" y="1588370"/>
                </a:cubicBezTo>
                <a:cubicBezTo>
                  <a:pt x="1146846" y="1574479"/>
                  <a:pt x="1146412" y="1564495"/>
                  <a:pt x="1142071" y="1558418"/>
                </a:cubicBezTo>
                <a:cubicBezTo>
                  <a:pt x="1140335" y="1554077"/>
                  <a:pt x="1142940" y="1551907"/>
                  <a:pt x="1149885" y="1551907"/>
                </a:cubicBezTo>
                <a:close/>
                <a:moveTo>
                  <a:pt x="5860107" y="1550605"/>
                </a:moveTo>
                <a:cubicBezTo>
                  <a:pt x="5873130" y="1553209"/>
                  <a:pt x="5883113" y="1558418"/>
                  <a:pt x="5890059" y="1566231"/>
                </a:cubicBezTo>
                <a:cubicBezTo>
                  <a:pt x="5891795" y="1570572"/>
                  <a:pt x="5891795" y="1574045"/>
                  <a:pt x="5890059" y="1576649"/>
                </a:cubicBezTo>
                <a:cubicBezTo>
                  <a:pt x="5889191" y="1579254"/>
                  <a:pt x="5887454" y="1581424"/>
                  <a:pt x="5884850" y="1583161"/>
                </a:cubicBezTo>
                <a:cubicBezTo>
                  <a:pt x="5896136" y="1581424"/>
                  <a:pt x="5905686" y="1578820"/>
                  <a:pt x="5913499" y="1575347"/>
                </a:cubicBezTo>
                <a:cubicBezTo>
                  <a:pt x="5920445" y="1572743"/>
                  <a:pt x="5926522" y="1572743"/>
                  <a:pt x="5931731" y="1575347"/>
                </a:cubicBezTo>
                <a:cubicBezTo>
                  <a:pt x="5936940" y="1577083"/>
                  <a:pt x="5941714" y="1580556"/>
                  <a:pt x="5946055" y="1585765"/>
                </a:cubicBezTo>
                <a:cubicBezTo>
                  <a:pt x="5949528" y="1593579"/>
                  <a:pt x="5948660" y="1597919"/>
                  <a:pt x="5943451" y="1598788"/>
                </a:cubicBezTo>
                <a:cubicBezTo>
                  <a:pt x="5924351" y="1601392"/>
                  <a:pt x="5905251" y="1603128"/>
                  <a:pt x="5886152" y="1603997"/>
                </a:cubicBezTo>
                <a:cubicBezTo>
                  <a:pt x="5880075" y="1603997"/>
                  <a:pt x="5874866" y="1602694"/>
                  <a:pt x="5870525" y="1600090"/>
                </a:cubicBezTo>
                <a:cubicBezTo>
                  <a:pt x="5869657" y="1600958"/>
                  <a:pt x="5868789" y="1601826"/>
                  <a:pt x="5867921" y="1602694"/>
                </a:cubicBezTo>
                <a:cubicBezTo>
                  <a:pt x="5867921" y="1603562"/>
                  <a:pt x="5866618" y="1604865"/>
                  <a:pt x="5864014" y="1606601"/>
                </a:cubicBezTo>
                <a:cubicBezTo>
                  <a:pt x="5872695" y="1607469"/>
                  <a:pt x="5883982" y="1608337"/>
                  <a:pt x="5897872" y="1609206"/>
                </a:cubicBezTo>
                <a:cubicBezTo>
                  <a:pt x="5911763" y="1613546"/>
                  <a:pt x="5917840" y="1623530"/>
                  <a:pt x="5916104" y="1639157"/>
                </a:cubicBezTo>
                <a:cubicBezTo>
                  <a:pt x="5912631" y="1646971"/>
                  <a:pt x="5906554" y="1648707"/>
                  <a:pt x="5897872" y="1644366"/>
                </a:cubicBezTo>
                <a:cubicBezTo>
                  <a:pt x="5892663" y="1641762"/>
                  <a:pt x="5883113" y="1633514"/>
                  <a:pt x="5869223" y="1619624"/>
                </a:cubicBezTo>
                <a:cubicBezTo>
                  <a:pt x="5866618" y="1616151"/>
                  <a:pt x="5864448" y="1613546"/>
                  <a:pt x="5862712" y="1611810"/>
                </a:cubicBezTo>
                <a:cubicBezTo>
                  <a:pt x="5861844" y="1610942"/>
                  <a:pt x="5860975" y="1610508"/>
                  <a:pt x="5860107" y="1610508"/>
                </a:cubicBezTo>
                <a:cubicBezTo>
                  <a:pt x="5852294" y="1618321"/>
                  <a:pt x="5843612" y="1625267"/>
                  <a:pt x="5834062" y="1631344"/>
                </a:cubicBezTo>
                <a:cubicBezTo>
                  <a:pt x="5834930" y="1631344"/>
                  <a:pt x="5836232" y="1631778"/>
                  <a:pt x="5837969" y="1632646"/>
                </a:cubicBezTo>
                <a:cubicBezTo>
                  <a:pt x="5838837" y="1632646"/>
                  <a:pt x="5839705" y="1633080"/>
                  <a:pt x="5840573" y="1633948"/>
                </a:cubicBezTo>
                <a:cubicBezTo>
                  <a:pt x="5850991" y="1635684"/>
                  <a:pt x="5854898" y="1642196"/>
                  <a:pt x="5852294" y="1653482"/>
                </a:cubicBezTo>
                <a:cubicBezTo>
                  <a:pt x="5854030" y="1653482"/>
                  <a:pt x="5856200" y="1653048"/>
                  <a:pt x="5858805" y="1652180"/>
                </a:cubicBezTo>
                <a:cubicBezTo>
                  <a:pt x="5860541" y="1651312"/>
                  <a:pt x="5862712" y="1650877"/>
                  <a:pt x="5865316" y="1650877"/>
                </a:cubicBezTo>
                <a:cubicBezTo>
                  <a:pt x="5870525" y="1648273"/>
                  <a:pt x="5876602" y="1648273"/>
                  <a:pt x="5883548" y="1650877"/>
                </a:cubicBezTo>
                <a:cubicBezTo>
                  <a:pt x="5890493" y="1655218"/>
                  <a:pt x="5896136" y="1659559"/>
                  <a:pt x="5900477" y="1663900"/>
                </a:cubicBezTo>
                <a:cubicBezTo>
                  <a:pt x="5903949" y="1669109"/>
                  <a:pt x="5903081" y="1673450"/>
                  <a:pt x="5897872" y="1676922"/>
                </a:cubicBezTo>
                <a:cubicBezTo>
                  <a:pt x="5897004" y="1677790"/>
                  <a:pt x="5895702" y="1678659"/>
                  <a:pt x="5893966" y="1679527"/>
                </a:cubicBezTo>
                <a:cubicBezTo>
                  <a:pt x="5892229" y="1680395"/>
                  <a:pt x="5889191" y="1682565"/>
                  <a:pt x="5884850" y="1686038"/>
                </a:cubicBezTo>
                <a:cubicBezTo>
                  <a:pt x="5885718" y="1686906"/>
                  <a:pt x="5887020" y="1687774"/>
                  <a:pt x="5888757" y="1688643"/>
                </a:cubicBezTo>
                <a:cubicBezTo>
                  <a:pt x="5890493" y="1690379"/>
                  <a:pt x="5891795" y="1691681"/>
                  <a:pt x="5892663" y="1692549"/>
                </a:cubicBezTo>
                <a:cubicBezTo>
                  <a:pt x="5895268" y="1697758"/>
                  <a:pt x="5892663" y="1702099"/>
                  <a:pt x="5884850" y="1705572"/>
                </a:cubicBezTo>
                <a:cubicBezTo>
                  <a:pt x="5856200" y="1708176"/>
                  <a:pt x="5823644" y="1712083"/>
                  <a:pt x="5787181" y="1717292"/>
                </a:cubicBezTo>
                <a:cubicBezTo>
                  <a:pt x="5787181" y="1718160"/>
                  <a:pt x="5786747" y="1719462"/>
                  <a:pt x="5785879" y="1721199"/>
                </a:cubicBezTo>
                <a:cubicBezTo>
                  <a:pt x="5785011" y="1723803"/>
                  <a:pt x="5784143" y="1725539"/>
                  <a:pt x="5783275" y="1726408"/>
                </a:cubicBezTo>
                <a:cubicBezTo>
                  <a:pt x="5783275" y="1727276"/>
                  <a:pt x="5783709" y="1727710"/>
                  <a:pt x="5784577" y="1727710"/>
                </a:cubicBezTo>
                <a:cubicBezTo>
                  <a:pt x="5789786" y="1726842"/>
                  <a:pt x="5800204" y="1725105"/>
                  <a:pt x="5815831" y="1722501"/>
                </a:cubicBezTo>
                <a:cubicBezTo>
                  <a:pt x="5846217" y="1717292"/>
                  <a:pt x="5865750" y="1714253"/>
                  <a:pt x="5874432" y="1713385"/>
                </a:cubicBezTo>
                <a:cubicBezTo>
                  <a:pt x="5876168" y="1713385"/>
                  <a:pt x="5878773" y="1712951"/>
                  <a:pt x="5882245" y="1712083"/>
                </a:cubicBezTo>
                <a:cubicBezTo>
                  <a:pt x="5896136" y="1708610"/>
                  <a:pt x="5904384" y="1706874"/>
                  <a:pt x="5906988" y="1706874"/>
                </a:cubicBezTo>
                <a:cubicBezTo>
                  <a:pt x="5913934" y="1704270"/>
                  <a:pt x="5919142" y="1704704"/>
                  <a:pt x="5922615" y="1708176"/>
                </a:cubicBezTo>
                <a:cubicBezTo>
                  <a:pt x="5933033" y="1715121"/>
                  <a:pt x="5941714" y="1723369"/>
                  <a:pt x="5948660" y="1732919"/>
                </a:cubicBezTo>
                <a:cubicBezTo>
                  <a:pt x="5952132" y="1737260"/>
                  <a:pt x="5952567" y="1741166"/>
                  <a:pt x="5949962" y="1744639"/>
                </a:cubicBezTo>
                <a:cubicBezTo>
                  <a:pt x="5946490" y="1750716"/>
                  <a:pt x="5943885" y="1762871"/>
                  <a:pt x="5942149" y="1781102"/>
                </a:cubicBezTo>
                <a:cubicBezTo>
                  <a:pt x="5938676" y="1813224"/>
                  <a:pt x="5929560" y="1833192"/>
                  <a:pt x="5914801" y="1841005"/>
                </a:cubicBezTo>
                <a:cubicBezTo>
                  <a:pt x="5906988" y="1844478"/>
                  <a:pt x="5901779" y="1843610"/>
                  <a:pt x="5899175" y="1838401"/>
                </a:cubicBezTo>
                <a:cubicBezTo>
                  <a:pt x="5893098" y="1820169"/>
                  <a:pt x="5884850" y="1808015"/>
                  <a:pt x="5874432" y="1801938"/>
                </a:cubicBezTo>
                <a:cubicBezTo>
                  <a:pt x="5874432" y="1801938"/>
                  <a:pt x="5873998" y="1801504"/>
                  <a:pt x="5873130" y="1800636"/>
                </a:cubicBezTo>
                <a:cubicBezTo>
                  <a:pt x="5873130" y="1800636"/>
                  <a:pt x="5872695" y="1800636"/>
                  <a:pt x="5871827" y="1800636"/>
                </a:cubicBezTo>
                <a:cubicBezTo>
                  <a:pt x="5869223" y="1809317"/>
                  <a:pt x="5864014" y="1817999"/>
                  <a:pt x="5856200" y="1826681"/>
                </a:cubicBezTo>
                <a:cubicBezTo>
                  <a:pt x="5853596" y="1830153"/>
                  <a:pt x="5851426" y="1831456"/>
                  <a:pt x="5849689" y="1830587"/>
                </a:cubicBezTo>
                <a:cubicBezTo>
                  <a:pt x="5848821" y="1830587"/>
                  <a:pt x="5848387" y="1828851"/>
                  <a:pt x="5848387" y="1825378"/>
                </a:cubicBezTo>
                <a:cubicBezTo>
                  <a:pt x="5848387" y="1810620"/>
                  <a:pt x="5848387" y="1794993"/>
                  <a:pt x="5848387" y="1778498"/>
                </a:cubicBezTo>
                <a:cubicBezTo>
                  <a:pt x="5843178" y="1778498"/>
                  <a:pt x="5837969" y="1778932"/>
                  <a:pt x="5832760" y="1779800"/>
                </a:cubicBezTo>
                <a:lnTo>
                  <a:pt x="5832760" y="1798031"/>
                </a:lnTo>
                <a:cubicBezTo>
                  <a:pt x="5829288" y="1810185"/>
                  <a:pt x="5823644" y="1815829"/>
                  <a:pt x="5815831" y="1814960"/>
                </a:cubicBezTo>
                <a:cubicBezTo>
                  <a:pt x="5807149" y="1810620"/>
                  <a:pt x="5803243" y="1804108"/>
                  <a:pt x="5804111" y="1795427"/>
                </a:cubicBezTo>
                <a:cubicBezTo>
                  <a:pt x="5804111" y="1791954"/>
                  <a:pt x="5804111" y="1787613"/>
                  <a:pt x="5804111" y="1782404"/>
                </a:cubicBezTo>
                <a:lnTo>
                  <a:pt x="5802808" y="1782404"/>
                </a:lnTo>
                <a:lnTo>
                  <a:pt x="5792600" y="1781270"/>
                </a:lnTo>
                <a:lnTo>
                  <a:pt x="5788484" y="1779800"/>
                </a:lnTo>
                <a:lnTo>
                  <a:pt x="5788484" y="1801938"/>
                </a:lnTo>
                <a:cubicBezTo>
                  <a:pt x="5788484" y="1813224"/>
                  <a:pt x="5786747" y="1820603"/>
                  <a:pt x="5783275" y="1824076"/>
                </a:cubicBezTo>
                <a:cubicBezTo>
                  <a:pt x="5778934" y="1828417"/>
                  <a:pt x="5774593" y="1828417"/>
                  <a:pt x="5770252" y="1824076"/>
                </a:cubicBezTo>
                <a:cubicBezTo>
                  <a:pt x="5768516" y="1823208"/>
                  <a:pt x="5765911" y="1820169"/>
                  <a:pt x="5762439" y="1814960"/>
                </a:cubicBezTo>
                <a:cubicBezTo>
                  <a:pt x="5761571" y="1813224"/>
                  <a:pt x="5761136" y="1812356"/>
                  <a:pt x="5761136" y="1812356"/>
                </a:cubicBezTo>
                <a:cubicBezTo>
                  <a:pt x="5759400" y="1809751"/>
                  <a:pt x="5758532" y="1804976"/>
                  <a:pt x="5758532" y="1798031"/>
                </a:cubicBezTo>
                <a:cubicBezTo>
                  <a:pt x="5758532" y="1796295"/>
                  <a:pt x="5758532" y="1792388"/>
                  <a:pt x="5758532" y="1786311"/>
                </a:cubicBezTo>
                <a:cubicBezTo>
                  <a:pt x="5759400" y="1777629"/>
                  <a:pt x="5759834" y="1771986"/>
                  <a:pt x="5759834" y="1769382"/>
                </a:cubicBezTo>
                <a:lnTo>
                  <a:pt x="5759834" y="1765475"/>
                </a:lnTo>
                <a:cubicBezTo>
                  <a:pt x="5759834" y="1765475"/>
                  <a:pt x="5759400" y="1765909"/>
                  <a:pt x="5758532" y="1766777"/>
                </a:cubicBezTo>
                <a:cubicBezTo>
                  <a:pt x="5758532" y="1767645"/>
                  <a:pt x="5758098" y="1768080"/>
                  <a:pt x="5757230" y="1768080"/>
                </a:cubicBezTo>
                <a:cubicBezTo>
                  <a:pt x="5742471" y="1788047"/>
                  <a:pt x="5720767" y="1805845"/>
                  <a:pt x="5692117" y="1821472"/>
                </a:cubicBezTo>
                <a:cubicBezTo>
                  <a:pt x="5689513" y="1823208"/>
                  <a:pt x="5687776" y="1823642"/>
                  <a:pt x="5686908" y="1822774"/>
                </a:cubicBezTo>
                <a:cubicBezTo>
                  <a:pt x="5686040" y="1821906"/>
                  <a:pt x="5686908" y="1820169"/>
                  <a:pt x="5689513" y="1817565"/>
                </a:cubicBezTo>
                <a:cubicBezTo>
                  <a:pt x="5725108" y="1776761"/>
                  <a:pt x="5748114" y="1737694"/>
                  <a:pt x="5758532" y="1700363"/>
                </a:cubicBezTo>
                <a:cubicBezTo>
                  <a:pt x="5764609" y="1684736"/>
                  <a:pt x="5765043" y="1672148"/>
                  <a:pt x="5759834" y="1662598"/>
                </a:cubicBezTo>
                <a:cubicBezTo>
                  <a:pt x="5758966" y="1657389"/>
                  <a:pt x="5761136" y="1655218"/>
                  <a:pt x="5766345" y="1656086"/>
                </a:cubicBezTo>
                <a:cubicBezTo>
                  <a:pt x="5775027" y="1657823"/>
                  <a:pt x="5783709" y="1661295"/>
                  <a:pt x="5792390" y="1666504"/>
                </a:cubicBezTo>
                <a:cubicBezTo>
                  <a:pt x="5795863" y="1665636"/>
                  <a:pt x="5800638" y="1664768"/>
                  <a:pt x="5806715" y="1663900"/>
                </a:cubicBezTo>
                <a:cubicBezTo>
                  <a:pt x="5814529" y="1662164"/>
                  <a:pt x="5820172" y="1660861"/>
                  <a:pt x="5823644" y="1659993"/>
                </a:cubicBezTo>
                <a:cubicBezTo>
                  <a:pt x="5820172" y="1656521"/>
                  <a:pt x="5816265" y="1651312"/>
                  <a:pt x="5811924" y="1644366"/>
                </a:cubicBezTo>
                <a:cubicBezTo>
                  <a:pt x="5808452" y="1640025"/>
                  <a:pt x="5805847" y="1636987"/>
                  <a:pt x="5804111" y="1635251"/>
                </a:cubicBezTo>
                <a:cubicBezTo>
                  <a:pt x="5804111" y="1638723"/>
                  <a:pt x="5803676" y="1642196"/>
                  <a:pt x="5802808" y="1645668"/>
                </a:cubicBezTo>
                <a:cubicBezTo>
                  <a:pt x="5800204" y="1653482"/>
                  <a:pt x="5794995" y="1656521"/>
                  <a:pt x="5787181" y="1654784"/>
                </a:cubicBezTo>
                <a:cubicBezTo>
                  <a:pt x="5778500" y="1644366"/>
                  <a:pt x="5769384" y="1635684"/>
                  <a:pt x="5759834" y="1628739"/>
                </a:cubicBezTo>
                <a:cubicBezTo>
                  <a:pt x="5748548" y="1638289"/>
                  <a:pt x="5735092" y="1648273"/>
                  <a:pt x="5719465" y="1658691"/>
                </a:cubicBezTo>
                <a:cubicBezTo>
                  <a:pt x="5717728" y="1659559"/>
                  <a:pt x="5716426" y="1659559"/>
                  <a:pt x="5715558" y="1658691"/>
                </a:cubicBezTo>
                <a:cubicBezTo>
                  <a:pt x="5714690" y="1656955"/>
                  <a:pt x="5715124" y="1655652"/>
                  <a:pt x="5716860" y="1654784"/>
                </a:cubicBezTo>
                <a:cubicBezTo>
                  <a:pt x="5725542" y="1644366"/>
                  <a:pt x="5736394" y="1625701"/>
                  <a:pt x="5749416" y="1598788"/>
                </a:cubicBezTo>
                <a:cubicBezTo>
                  <a:pt x="5757230" y="1584029"/>
                  <a:pt x="5761136" y="1573177"/>
                  <a:pt x="5761136" y="1566231"/>
                </a:cubicBezTo>
                <a:cubicBezTo>
                  <a:pt x="5762004" y="1561022"/>
                  <a:pt x="5764609" y="1558852"/>
                  <a:pt x="5768950" y="1559720"/>
                </a:cubicBezTo>
                <a:cubicBezTo>
                  <a:pt x="5779368" y="1564061"/>
                  <a:pt x="5787616" y="1570138"/>
                  <a:pt x="5793693" y="1577952"/>
                </a:cubicBezTo>
                <a:cubicBezTo>
                  <a:pt x="5795429" y="1584029"/>
                  <a:pt x="5795429" y="1588804"/>
                  <a:pt x="5793693" y="1592276"/>
                </a:cubicBezTo>
                <a:cubicBezTo>
                  <a:pt x="5797165" y="1589672"/>
                  <a:pt x="5800638" y="1587936"/>
                  <a:pt x="5804111" y="1587067"/>
                </a:cubicBezTo>
                <a:cubicBezTo>
                  <a:pt x="5811924" y="1585331"/>
                  <a:pt x="5817133" y="1585331"/>
                  <a:pt x="5819738" y="1587067"/>
                </a:cubicBezTo>
                <a:cubicBezTo>
                  <a:pt x="5824079" y="1587936"/>
                  <a:pt x="5827985" y="1590106"/>
                  <a:pt x="5831458" y="1593579"/>
                </a:cubicBezTo>
                <a:cubicBezTo>
                  <a:pt x="5832326" y="1594447"/>
                  <a:pt x="5832760" y="1594881"/>
                  <a:pt x="5832760" y="1594881"/>
                </a:cubicBezTo>
                <a:cubicBezTo>
                  <a:pt x="5837101" y="1601826"/>
                  <a:pt x="5834930" y="1606601"/>
                  <a:pt x="5826249" y="1609206"/>
                </a:cubicBezTo>
                <a:cubicBezTo>
                  <a:pt x="5822776" y="1610074"/>
                  <a:pt x="5816265" y="1611376"/>
                  <a:pt x="5806715" y="1613112"/>
                </a:cubicBezTo>
                <a:cubicBezTo>
                  <a:pt x="5796297" y="1614849"/>
                  <a:pt x="5789352" y="1616151"/>
                  <a:pt x="5785879" y="1617019"/>
                </a:cubicBezTo>
                <a:cubicBezTo>
                  <a:pt x="5783275" y="1617019"/>
                  <a:pt x="5778934" y="1616585"/>
                  <a:pt x="5772857" y="1615717"/>
                </a:cubicBezTo>
                <a:lnTo>
                  <a:pt x="5770252" y="1618321"/>
                </a:lnTo>
                <a:cubicBezTo>
                  <a:pt x="5776329" y="1618321"/>
                  <a:pt x="5781972" y="1619189"/>
                  <a:pt x="5787181" y="1620926"/>
                </a:cubicBezTo>
                <a:cubicBezTo>
                  <a:pt x="5794995" y="1620926"/>
                  <a:pt x="5800204" y="1623964"/>
                  <a:pt x="5802808" y="1630042"/>
                </a:cubicBezTo>
                <a:cubicBezTo>
                  <a:pt x="5802808" y="1630042"/>
                  <a:pt x="5804111" y="1630042"/>
                  <a:pt x="5806715" y="1630042"/>
                </a:cubicBezTo>
                <a:cubicBezTo>
                  <a:pt x="5811056" y="1630042"/>
                  <a:pt x="5816699" y="1630476"/>
                  <a:pt x="5823644" y="1631344"/>
                </a:cubicBezTo>
                <a:cubicBezTo>
                  <a:pt x="5831458" y="1620058"/>
                  <a:pt x="5839271" y="1605299"/>
                  <a:pt x="5847085" y="1587067"/>
                </a:cubicBezTo>
                <a:cubicBezTo>
                  <a:pt x="5851426" y="1574913"/>
                  <a:pt x="5853596" y="1565797"/>
                  <a:pt x="5853596" y="1559720"/>
                </a:cubicBezTo>
                <a:cubicBezTo>
                  <a:pt x="5853596" y="1553643"/>
                  <a:pt x="5855766" y="1550605"/>
                  <a:pt x="5860107" y="1550605"/>
                </a:cubicBezTo>
                <a:close/>
                <a:moveTo>
                  <a:pt x="1859608" y="1550605"/>
                </a:moveTo>
                <a:cubicBezTo>
                  <a:pt x="1872631" y="1553209"/>
                  <a:pt x="1882614" y="1558418"/>
                  <a:pt x="1889560" y="1566231"/>
                </a:cubicBezTo>
                <a:cubicBezTo>
                  <a:pt x="1891297" y="1570572"/>
                  <a:pt x="1891297" y="1574045"/>
                  <a:pt x="1889560" y="1576649"/>
                </a:cubicBezTo>
                <a:cubicBezTo>
                  <a:pt x="1888692" y="1579254"/>
                  <a:pt x="1886956" y="1581424"/>
                  <a:pt x="1884351" y="1583161"/>
                </a:cubicBezTo>
                <a:cubicBezTo>
                  <a:pt x="1895637" y="1581424"/>
                  <a:pt x="1905187" y="1578820"/>
                  <a:pt x="1913001" y="1575347"/>
                </a:cubicBezTo>
                <a:cubicBezTo>
                  <a:pt x="1919946" y="1572743"/>
                  <a:pt x="1926023" y="1572743"/>
                  <a:pt x="1931233" y="1575347"/>
                </a:cubicBezTo>
                <a:cubicBezTo>
                  <a:pt x="1936441" y="1577083"/>
                  <a:pt x="1941216" y="1580556"/>
                  <a:pt x="1945557" y="1585765"/>
                </a:cubicBezTo>
                <a:cubicBezTo>
                  <a:pt x="1949029" y="1593579"/>
                  <a:pt x="1948161" y="1597919"/>
                  <a:pt x="1942952" y="1598788"/>
                </a:cubicBezTo>
                <a:cubicBezTo>
                  <a:pt x="1923853" y="1601392"/>
                  <a:pt x="1904753" y="1603128"/>
                  <a:pt x="1885654" y="1603997"/>
                </a:cubicBezTo>
                <a:cubicBezTo>
                  <a:pt x="1879576" y="1603997"/>
                  <a:pt x="1874367" y="1602694"/>
                  <a:pt x="1870027" y="1600090"/>
                </a:cubicBezTo>
                <a:cubicBezTo>
                  <a:pt x="1869159" y="1600958"/>
                  <a:pt x="1868290" y="1601826"/>
                  <a:pt x="1867422" y="1602694"/>
                </a:cubicBezTo>
                <a:cubicBezTo>
                  <a:pt x="1867422" y="1603562"/>
                  <a:pt x="1866120" y="1604865"/>
                  <a:pt x="1863515" y="1606601"/>
                </a:cubicBezTo>
                <a:cubicBezTo>
                  <a:pt x="1872197" y="1607469"/>
                  <a:pt x="1883483" y="1608337"/>
                  <a:pt x="1897374" y="1609206"/>
                </a:cubicBezTo>
                <a:cubicBezTo>
                  <a:pt x="1911264" y="1613546"/>
                  <a:pt x="1917341" y="1623530"/>
                  <a:pt x="1915605" y="1639157"/>
                </a:cubicBezTo>
                <a:cubicBezTo>
                  <a:pt x="1912132" y="1646971"/>
                  <a:pt x="1906056" y="1648707"/>
                  <a:pt x="1897374" y="1644366"/>
                </a:cubicBezTo>
                <a:cubicBezTo>
                  <a:pt x="1892165" y="1641762"/>
                  <a:pt x="1882614" y="1633514"/>
                  <a:pt x="1868724" y="1619624"/>
                </a:cubicBezTo>
                <a:cubicBezTo>
                  <a:pt x="1866120" y="1616151"/>
                  <a:pt x="1863950" y="1613546"/>
                  <a:pt x="1862213" y="1611810"/>
                </a:cubicBezTo>
                <a:cubicBezTo>
                  <a:pt x="1861345" y="1610942"/>
                  <a:pt x="1860477" y="1610508"/>
                  <a:pt x="1859608" y="1610508"/>
                </a:cubicBezTo>
                <a:cubicBezTo>
                  <a:pt x="1851795" y="1618321"/>
                  <a:pt x="1843114" y="1625267"/>
                  <a:pt x="1833564" y="1631344"/>
                </a:cubicBezTo>
                <a:cubicBezTo>
                  <a:pt x="1834432" y="1631344"/>
                  <a:pt x="1835734" y="1631778"/>
                  <a:pt x="1837470" y="1632646"/>
                </a:cubicBezTo>
                <a:cubicBezTo>
                  <a:pt x="1838338" y="1632646"/>
                  <a:pt x="1839207" y="1633080"/>
                  <a:pt x="1840075" y="1633948"/>
                </a:cubicBezTo>
                <a:cubicBezTo>
                  <a:pt x="1850492" y="1635684"/>
                  <a:pt x="1854400" y="1642196"/>
                  <a:pt x="1851795" y="1653482"/>
                </a:cubicBezTo>
                <a:cubicBezTo>
                  <a:pt x="1853531" y="1653482"/>
                  <a:pt x="1855702" y="1653048"/>
                  <a:pt x="1858306" y="1652180"/>
                </a:cubicBezTo>
                <a:cubicBezTo>
                  <a:pt x="1860043" y="1651312"/>
                  <a:pt x="1862213" y="1650877"/>
                  <a:pt x="1864818" y="1650877"/>
                </a:cubicBezTo>
                <a:cubicBezTo>
                  <a:pt x="1870027" y="1648273"/>
                  <a:pt x="1876104" y="1648273"/>
                  <a:pt x="1883049" y="1650877"/>
                </a:cubicBezTo>
                <a:cubicBezTo>
                  <a:pt x="1889994" y="1655218"/>
                  <a:pt x="1895637" y="1659559"/>
                  <a:pt x="1899978" y="1663900"/>
                </a:cubicBezTo>
                <a:cubicBezTo>
                  <a:pt x="1903451" y="1669109"/>
                  <a:pt x="1902583" y="1673450"/>
                  <a:pt x="1897374" y="1676922"/>
                </a:cubicBezTo>
                <a:cubicBezTo>
                  <a:pt x="1896506" y="1677790"/>
                  <a:pt x="1895203" y="1678659"/>
                  <a:pt x="1893467" y="1679527"/>
                </a:cubicBezTo>
                <a:cubicBezTo>
                  <a:pt x="1891731" y="1680395"/>
                  <a:pt x="1888692" y="1682565"/>
                  <a:pt x="1884351" y="1686038"/>
                </a:cubicBezTo>
                <a:cubicBezTo>
                  <a:pt x="1885219" y="1686906"/>
                  <a:pt x="1886522" y="1687774"/>
                  <a:pt x="1888258" y="1688643"/>
                </a:cubicBezTo>
                <a:cubicBezTo>
                  <a:pt x="1889994" y="1690379"/>
                  <a:pt x="1891297" y="1691681"/>
                  <a:pt x="1892165" y="1692549"/>
                </a:cubicBezTo>
                <a:cubicBezTo>
                  <a:pt x="1894770" y="1697758"/>
                  <a:pt x="1892165" y="1702099"/>
                  <a:pt x="1884351" y="1705572"/>
                </a:cubicBezTo>
                <a:cubicBezTo>
                  <a:pt x="1855702" y="1708176"/>
                  <a:pt x="1823146" y="1712083"/>
                  <a:pt x="1786683" y="1717292"/>
                </a:cubicBezTo>
                <a:cubicBezTo>
                  <a:pt x="1786683" y="1718160"/>
                  <a:pt x="1786249" y="1719462"/>
                  <a:pt x="1785381" y="1721199"/>
                </a:cubicBezTo>
                <a:cubicBezTo>
                  <a:pt x="1784513" y="1723803"/>
                  <a:pt x="1783644" y="1725539"/>
                  <a:pt x="1782777" y="1726408"/>
                </a:cubicBezTo>
                <a:cubicBezTo>
                  <a:pt x="1782777" y="1727276"/>
                  <a:pt x="1783210" y="1727710"/>
                  <a:pt x="1784078" y="1727710"/>
                </a:cubicBezTo>
                <a:cubicBezTo>
                  <a:pt x="1789287" y="1726842"/>
                  <a:pt x="1799705" y="1725105"/>
                  <a:pt x="1815333" y="1722501"/>
                </a:cubicBezTo>
                <a:cubicBezTo>
                  <a:pt x="1845718" y="1717292"/>
                  <a:pt x="1865252" y="1714253"/>
                  <a:pt x="1873934" y="1713385"/>
                </a:cubicBezTo>
                <a:cubicBezTo>
                  <a:pt x="1875670" y="1713385"/>
                  <a:pt x="1878274" y="1712951"/>
                  <a:pt x="1881747" y="1712083"/>
                </a:cubicBezTo>
                <a:cubicBezTo>
                  <a:pt x="1895637" y="1708610"/>
                  <a:pt x="1903885" y="1706874"/>
                  <a:pt x="1906490" y="1706874"/>
                </a:cubicBezTo>
                <a:cubicBezTo>
                  <a:pt x="1913435" y="1704270"/>
                  <a:pt x="1918644" y="1704704"/>
                  <a:pt x="1922116" y="1708176"/>
                </a:cubicBezTo>
                <a:cubicBezTo>
                  <a:pt x="1932534" y="1715121"/>
                  <a:pt x="1941216" y="1723369"/>
                  <a:pt x="1948161" y="1732919"/>
                </a:cubicBezTo>
                <a:cubicBezTo>
                  <a:pt x="1951634" y="1737260"/>
                  <a:pt x="1952068" y="1741166"/>
                  <a:pt x="1949463" y="1744639"/>
                </a:cubicBezTo>
                <a:cubicBezTo>
                  <a:pt x="1945991" y="1750716"/>
                  <a:pt x="1943387" y="1762871"/>
                  <a:pt x="1941650" y="1781102"/>
                </a:cubicBezTo>
                <a:cubicBezTo>
                  <a:pt x="1938177" y="1813224"/>
                  <a:pt x="1929062" y="1833192"/>
                  <a:pt x="1914303" y="1841005"/>
                </a:cubicBezTo>
                <a:cubicBezTo>
                  <a:pt x="1906490" y="1844478"/>
                  <a:pt x="1901281" y="1843610"/>
                  <a:pt x="1898676" y="1838401"/>
                </a:cubicBezTo>
                <a:cubicBezTo>
                  <a:pt x="1892599" y="1820169"/>
                  <a:pt x="1884351" y="1808015"/>
                  <a:pt x="1873934" y="1801938"/>
                </a:cubicBezTo>
                <a:cubicBezTo>
                  <a:pt x="1873934" y="1801938"/>
                  <a:pt x="1873500" y="1801504"/>
                  <a:pt x="1872631" y="1800636"/>
                </a:cubicBezTo>
                <a:cubicBezTo>
                  <a:pt x="1872631" y="1800636"/>
                  <a:pt x="1872197" y="1800636"/>
                  <a:pt x="1871329" y="1800636"/>
                </a:cubicBezTo>
                <a:cubicBezTo>
                  <a:pt x="1868724" y="1809317"/>
                  <a:pt x="1863515" y="1817999"/>
                  <a:pt x="1855702" y="1826681"/>
                </a:cubicBezTo>
                <a:cubicBezTo>
                  <a:pt x="1853097" y="1830153"/>
                  <a:pt x="1850927" y="1831456"/>
                  <a:pt x="1849191" y="1830587"/>
                </a:cubicBezTo>
                <a:cubicBezTo>
                  <a:pt x="1848323" y="1830587"/>
                  <a:pt x="1847888" y="1828851"/>
                  <a:pt x="1847888" y="1825378"/>
                </a:cubicBezTo>
                <a:cubicBezTo>
                  <a:pt x="1847888" y="1810620"/>
                  <a:pt x="1847888" y="1794993"/>
                  <a:pt x="1847888" y="1778498"/>
                </a:cubicBezTo>
                <a:cubicBezTo>
                  <a:pt x="1842679" y="1778498"/>
                  <a:pt x="1837470" y="1778932"/>
                  <a:pt x="1832262" y="1779800"/>
                </a:cubicBezTo>
                <a:lnTo>
                  <a:pt x="1832262" y="1798031"/>
                </a:lnTo>
                <a:cubicBezTo>
                  <a:pt x="1828789" y="1810185"/>
                  <a:pt x="1823146" y="1815829"/>
                  <a:pt x="1815333" y="1814960"/>
                </a:cubicBezTo>
                <a:cubicBezTo>
                  <a:pt x="1806651" y="1810620"/>
                  <a:pt x="1802744" y="1804108"/>
                  <a:pt x="1803612" y="1795427"/>
                </a:cubicBezTo>
                <a:cubicBezTo>
                  <a:pt x="1803612" y="1791954"/>
                  <a:pt x="1803612" y="1787613"/>
                  <a:pt x="1803612" y="1782404"/>
                </a:cubicBezTo>
                <a:lnTo>
                  <a:pt x="1802310" y="1782404"/>
                </a:lnTo>
                <a:lnTo>
                  <a:pt x="1792102" y="1781270"/>
                </a:lnTo>
                <a:lnTo>
                  <a:pt x="1787985" y="1779800"/>
                </a:lnTo>
                <a:lnTo>
                  <a:pt x="1787985" y="1801938"/>
                </a:lnTo>
                <a:cubicBezTo>
                  <a:pt x="1787985" y="1813224"/>
                  <a:pt x="1786249" y="1820603"/>
                  <a:pt x="1782777" y="1824076"/>
                </a:cubicBezTo>
                <a:cubicBezTo>
                  <a:pt x="1778435" y="1828417"/>
                  <a:pt x="1774095" y="1828417"/>
                  <a:pt x="1769754" y="1824076"/>
                </a:cubicBezTo>
                <a:cubicBezTo>
                  <a:pt x="1768017" y="1823208"/>
                  <a:pt x="1765413" y="1820169"/>
                  <a:pt x="1761940" y="1814960"/>
                </a:cubicBezTo>
                <a:cubicBezTo>
                  <a:pt x="1761072" y="1813224"/>
                  <a:pt x="1760638" y="1812356"/>
                  <a:pt x="1760638" y="1812356"/>
                </a:cubicBezTo>
                <a:cubicBezTo>
                  <a:pt x="1758901" y="1809751"/>
                  <a:pt x="1758033" y="1804976"/>
                  <a:pt x="1758033" y="1798031"/>
                </a:cubicBezTo>
                <a:cubicBezTo>
                  <a:pt x="1758033" y="1796295"/>
                  <a:pt x="1758033" y="1792388"/>
                  <a:pt x="1758033" y="1786311"/>
                </a:cubicBezTo>
                <a:cubicBezTo>
                  <a:pt x="1758901" y="1777629"/>
                  <a:pt x="1759336" y="1771986"/>
                  <a:pt x="1759336" y="1769382"/>
                </a:cubicBezTo>
                <a:lnTo>
                  <a:pt x="1759336" y="1765475"/>
                </a:lnTo>
                <a:cubicBezTo>
                  <a:pt x="1759336" y="1765475"/>
                  <a:pt x="1758901" y="1765909"/>
                  <a:pt x="1758033" y="1766777"/>
                </a:cubicBezTo>
                <a:cubicBezTo>
                  <a:pt x="1758033" y="1767645"/>
                  <a:pt x="1757599" y="1768080"/>
                  <a:pt x="1756731" y="1768080"/>
                </a:cubicBezTo>
                <a:cubicBezTo>
                  <a:pt x="1741972" y="1788047"/>
                  <a:pt x="1720269" y="1805845"/>
                  <a:pt x="1691619" y="1821472"/>
                </a:cubicBezTo>
                <a:cubicBezTo>
                  <a:pt x="1689014" y="1823208"/>
                  <a:pt x="1687278" y="1823642"/>
                  <a:pt x="1686410" y="1822774"/>
                </a:cubicBezTo>
                <a:cubicBezTo>
                  <a:pt x="1685542" y="1821906"/>
                  <a:pt x="1686410" y="1820169"/>
                  <a:pt x="1689014" y="1817565"/>
                </a:cubicBezTo>
                <a:cubicBezTo>
                  <a:pt x="1724609" y="1776761"/>
                  <a:pt x="1747615" y="1737694"/>
                  <a:pt x="1758033" y="1700363"/>
                </a:cubicBezTo>
                <a:cubicBezTo>
                  <a:pt x="1764110" y="1684736"/>
                  <a:pt x="1764545" y="1672148"/>
                  <a:pt x="1759336" y="1662598"/>
                </a:cubicBezTo>
                <a:cubicBezTo>
                  <a:pt x="1758467" y="1657389"/>
                  <a:pt x="1760638" y="1655218"/>
                  <a:pt x="1765847" y="1656086"/>
                </a:cubicBezTo>
                <a:cubicBezTo>
                  <a:pt x="1774529" y="1657823"/>
                  <a:pt x="1783210" y="1661295"/>
                  <a:pt x="1791891" y="1666504"/>
                </a:cubicBezTo>
                <a:cubicBezTo>
                  <a:pt x="1795364" y="1665636"/>
                  <a:pt x="1800139" y="1664768"/>
                  <a:pt x="1806217" y="1663900"/>
                </a:cubicBezTo>
                <a:cubicBezTo>
                  <a:pt x="1814030" y="1662164"/>
                  <a:pt x="1819673" y="1660861"/>
                  <a:pt x="1823146" y="1659993"/>
                </a:cubicBezTo>
                <a:cubicBezTo>
                  <a:pt x="1819673" y="1656521"/>
                  <a:pt x="1815767" y="1651312"/>
                  <a:pt x="1811425" y="1644366"/>
                </a:cubicBezTo>
                <a:cubicBezTo>
                  <a:pt x="1807953" y="1640025"/>
                  <a:pt x="1805348" y="1636987"/>
                  <a:pt x="1803612" y="1635251"/>
                </a:cubicBezTo>
                <a:cubicBezTo>
                  <a:pt x="1803612" y="1638723"/>
                  <a:pt x="1803178" y="1642196"/>
                  <a:pt x="1802310" y="1645668"/>
                </a:cubicBezTo>
                <a:cubicBezTo>
                  <a:pt x="1799705" y="1653482"/>
                  <a:pt x="1794496" y="1656521"/>
                  <a:pt x="1786683" y="1654784"/>
                </a:cubicBezTo>
                <a:cubicBezTo>
                  <a:pt x="1778001" y="1644366"/>
                  <a:pt x="1768886" y="1635684"/>
                  <a:pt x="1759336" y="1628739"/>
                </a:cubicBezTo>
                <a:cubicBezTo>
                  <a:pt x="1748050" y="1638289"/>
                  <a:pt x="1734593" y="1648273"/>
                  <a:pt x="1718966" y="1658691"/>
                </a:cubicBezTo>
                <a:cubicBezTo>
                  <a:pt x="1717230" y="1659559"/>
                  <a:pt x="1715928" y="1659559"/>
                  <a:pt x="1715060" y="1658691"/>
                </a:cubicBezTo>
                <a:cubicBezTo>
                  <a:pt x="1714191" y="1656955"/>
                  <a:pt x="1714626" y="1655652"/>
                  <a:pt x="1716362" y="1654784"/>
                </a:cubicBezTo>
                <a:cubicBezTo>
                  <a:pt x="1725043" y="1644366"/>
                  <a:pt x="1735895" y="1625701"/>
                  <a:pt x="1748918" y="1598788"/>
                </a:cubicBezTo>
                <a:cubicBezTo>
                  <a:pt x="1756731" y="1584029"/>
                  <a:pt x="1760638" y="1573177"/>
                  <a:pt x="1760638" y="1566231"/>
                </a:cubicBezTo>
                <a:cubicBezTo>
                  <a:pt x="1761506" y="1561022"/>
                  <a:pt x="1764110" y="1558852"/>
                  <a:pt x="1768451" y="1559720"/>
                </a:cubicBezTo>
                <a:cubicBezTo>
                  <a:pt x="1778869" y="1564061"/>
                  <a:pt x="1787117" y="1570138"/>
                  <a:pt x="1793194" y="1577952"/>
                </a:cubicBezTo>
                <a:cubicBezTo>
                  <a:pt x="1794930" y="1584029"/>
                  <a:pt x="1794930" y="1588804"/>
                  <a:pt x="1793194" y="1592276"/>
                </a:cubicBezTo>
                <a:cubicBezTo>
                  <a:pt x="1796667" y="1589672"/>
                  <a:pt x="1800139" y="1587936"/>
                  <a:pt x="1803612" y="1587067"/>
                </a:cubicBezTo>
                <a:cubicBezTo>
                  <a:pt x="1811425" y="1585331"/>
                  <a:pt x="1816634" y="1585331"/>
                  <a:pt x="1819239" y="1587067"/>
                </a:cubicBezTo>
                <a:cubicBezTo>
                  <a:pt x="1823580" y="1587936"/>
                  <a:pt x="1827487" y="1590106"/>
                  <a:pt x="1830959" y="1593579"/>
                </a:cubicBezTo>
                <a:cubicBezTo>
                  <a:pt x="1831828" y="1594447"/>
                  <a:pt x="1832262" y="1594881"/>
                  <a:pt x="1832262" y="1594881"/>
                </a:cubicBezTo>
                <a:cubicBezTo>
                  <a:pt x="1836603" y="1601826"/>
                  <a:pt x="1834432" y="1606601"/>
                  <a:pt x="1825750" y="1609206"/>
                </a:cubicBezTo>
                <a:cubicBezTo>
                  <a:pt x="1822277" y="1610074"/>
                  <a:pt x="1815767" y="1611376"/>
                  <a:pt x="1806217" y="1613112"/>
                </a:cubicBezTo>
                <a:cubicBezTo>
                  <a:pt x="1795798" y="1614849"/>
                  <a:pt x="1788853" y="1616151"/>
                  <a:pt x="1785381" y="1617019"/>
                </a:cubicBezTo>
                <a:cubicBezTo>
                  <a:pt x="1782777" y="1617019"/>
                  <a:pt x="1778435" y="1616585"/>
                  <a:pt x="1772358" y="1615717"/>
                </a:cubicBezTo>
                <a:lnTo>
                  <a:pt x="1769754" y="1618321"/>
                </a:lnTo>
                <a:cubicBezTo>
                  <a:pt x="1775831" y="1618321"/>
                  <a:pt x="1781474" y="1619189"/>
                  <a:pt x="1786683" y="1620926"/>
                </a:cubicBezTo>
                <a:cubicBezTo>
                  <a:pt x="1794496" y="1620926"/>
                  <a:pt x="1799705" y="1623964"/>
                  <a:pt x="1802310" y="1630042"/>
                </a:cubicBezTo>
                <a:cubicBezTo>
                  <a:pt x="1802310" y="1630042"/>
                  <a:pt x="1803612" y="1630042"/>
                  <a:pt x="1806217" y="1630042"/>
                </a:cubicBezTo>
                <a:cubicBezTo>
                  <a:pt x="1810558" y="1630042"/>
                  <a:pt x="1816200" y="1630476"/>
                  <a:pt x="1823146" y="1631344"/>
                </a:cubicBezTo>
                <a:cubicBezTo>
                  <a:pt x="1830959" y="1620058"/>
                  <a:pt x="1838773" y="1605299"/>
                  <a:pt x="1846586" y="1587067"/>
                </a:cubicBezTo>
                <a:cubicBezTo>
                  <a:pt x="1850927" y="1574913"/>
                  <a:pt x="1853097" y="1565797"/>
                  <a:pt x="1853097" y="1559720"/>
                </a:cubicBezTo>
                <a:cubicBezTo>
                  <a:pt x="1853097" y="1553643"/>
                  <a:pt x="1855268" y="1550605"/>
                  <a:pt x="1859608" y="1550605"/>
                </a:cubicBezTo>
                <a:close/>
                <a:moveTo>
                  <a:pt x="113948" y="1549302"/>
                </a:moveTo>
                <a:cubicBezTo>
                  <a:pt x="115250" y="1548868"/>
                  <a:pt x="116769" y="1548868"/>
                  <a:pt x="118506" y="1549302"/>
                </a:cubicBezTo>
                <a:cubicBezTo>
                  <a:pt x="135869" y="1551038"/>
                  <a:pt x="149760" y="1557116"/>
                  <a:pt x="160177" y="1567534"/>
                </a:cubicBezTo>
                <a:cubicBezTo>
                  <a:pt x="162782" y="1570138"/>
                  <a:pt x="163216" y="1574045"/>
                  <a:pt x="161479" y="1579254"/>
                </a:cubicBezTo>
                <a:cubicBezTo>
                  <a:pt x="159743" y="1581858"/>
                  <a:pt x="158441" y="1588370"/>
                  <a:pt x="157573" y="1598788"/>
                </a:cubicBezTo>
                <a:cubicBezTo>
                  <a:pt x="156704" y="1601392"/>
                  <a:pt x="156270" y="1603128"/>
                  <a:pt x="156270" y="1603997"/>
                </a:cubicBezTo>
                <a:cubicBezTo>
                  <a:pt x="156270" y="1615283"/>
                  <a:pt x="155836" y="1623530"/>
                  <a:pt x="154968" y="1628739"/>
                </a:cubicBezTo>
                <a:cubicBezTo>
                  <a:pt x="163650" y="1618321"/>
                  <a:pt x="170595" y="1606601"/>
                  <a:pt x="175804" y="1593579"/>
                </a:cubicBezTo>
                <a:cubicBezTo>
                  <a:pt x="180145" y="1586633"/>
                  <a:pt x="182315" y="1579254"/>
                  <a:pt x="182315" y="1571440"/>
                </a:cubicBezTo>
                <a:cubicBezTo>
                  <a:pt x="182315" y="1566231"/>
                  <a:pt x="185354" y="1564061"/>
                  <a:pt x="191431" y="1564929"/>
                </a:cubicBezTo>
                <a:cubicBezTo>
                  <a:pt x="203586" y="1568402"/>
                  <a:pt x="214871" y="1574479"/>
                  <a:pt x="225290" y="1583161"/>
                </a:cubicBezTo>
                <a:cubicBezTo>
                  <a:pt x="228762" y="1586633"/>
                  <a:pt x="228762" y="1590540"/>
                  <a:pt x="225290" y="1594881"/>
                </a:cubicBezTo>
                <a:cubicBezTo>
                  <a:pt x="209663" y="1607035"/>
                  <a:pt x="191866" y="1619624"/>
                  <a:pt x="171898" y="1632646"/>
                </a:cubicBezTo>
                <a:cubicBezTo>
                  <a:pt x="174502" y="1631778"/>
                  <a:pt x="178409" y="1630910"/>
                  <a:pt x="183618" y="1630042"/>
                </a:cubicBezTo>
                <a:cubicBezTo>
                  <a:pt x="187959" y="1629173"/>
                  <a:pt x="191431" y="1628739"/>
                  <a:pt x="194036" y="1628739"/>
                </a:cubicBezTo>
                <a:cubicBezTo>
                  <a:pt x="204454" y="1627003"/>
                  <a:pt x="214871" y="1624398"/>
                  <a:pt x="225290" y="1620926"/>
                </a:cubicBezTo>
                <a:cubicBezTo>
                  <a:pt x="232235" y="1619189"/>
                  <a:pt x="238312" y="1620492"/>
                  <a:pt x="243521" y="1624833"/>
                </a:cubicBezTo>
                <a:cubicBezTo>
                  <a:pt x="253939" y="1630910"/>
                  <a:pt x="263055" y="1638723"/>
                  <a:pt x="270869" y="1648273"/>
                </a:cubicBezTo>
                <a:cubicBezTo>
                  <a:pt x="275209" y="1655218"/>
                  <a:pt x="273907" y="1659559"/>
                  <a:pt x="266962" y="1661295"/>
                </a:cubicBezTo>
                <a:cubicBezTo>
                  <a:pt x="244389" y="1664768"/>
                  <a:pt x="224856" y="1673450"/>
                  <a:pt x="208361" y="1687340"/>
                </a:cubicBezTo>
                <a:cubicBezTo>
                  <a:pt x="208361" y="1688208"/>
                  <a:pt x="208361" y="1688643"/>
                  <a:pt x="208361" y="1688643"/>
                </a:cubicBezTo>
                <a:cubicBezTo>
                  <a:pt x="211833" y="1692115"/>
                  <a:pt x="210965" y="1696890"/>
                  <a:pt x="205757" y="1702967"/>
                </a:cubicBezTo>
                <a:cubicBezTo>
                  <a:pt x="200548" y="1709044"/>
                  <a:pt x="196206" y="1715556"/>
                  <a:pt x="192734" y="1722501"/>
                </a:cubicBezTo>
                <a:cubicBezTo>
                  <a:pt x="195338" y="1724237"/>
                  <a:pt x="197943" y="1727710"/>
                  <a:pt x="200548" y="1732919"/>
                </a:cubicBezTo>
                <a:cubicBezTo>
                  <a:pt x="202283" y="1737260"/>
                  <a:pt x="200548" y="1739864"/>
                  <a:pt x="195338" y="1740732"/>
                </a:cubicBezTo>
                <a:cubicBezTo>
                  <a:pt x="193602" y="1741601"/>
                  <a:pt x="190563" y="1742035"/>
                  <a:pt x="186222" y="1742035"/>
                </a:cubicBezTo>
                <a:cubicBezTo>
                  <a:pt x="182750" y="1742903"/>
                  <a:pt x="180145" y="1743337"/>
                  <a:pt x="178409" y="1743337"/>
                </a:cubicBezTo>
                <a:cubicBezTo>
                  <a:pt x="183618" y="1746810"/>
                  <a:pt x="187091" y="1749848"/>
                  <a:pt x="188827" y="1752453"/>
                </a:cubicBezTo>
                <a:cubicBezTo>
                  <a:pt x="191431" y="1755925"/>
                  <a:pt x="191431" y="1759832"/>
                  <a:pt x="188827" y="1764173"/>
                </a:cubicBezTo>
                <a:cubicBezTo>
                  <a:pt x="183618" y="1771986"/>
                  <a:pt x="181013" y="1781102"/>
                  <a:pt x="181013" y="1791520"/>
                </a:cubicBezTo>
                <a:cubicBezTo>
                  <a:pt x="181013" y="1801938"/>
                  <a:pt x="185788" y="1807581"/>
                  <a:pt x="195338" y="1808449"/>
                </a:cubicBezTo>
                <a:cubicBezTo>
                  <a:pt x="213569" y="1808449"/>
                  <a:pt x="225290" y="1807581"/>
                  <a:pt x="230499" y="1805845"/>
                </a:cubicBezTo>
                <a:cubicBezTo>
                  <a:pt x="236576" y="1803240"/>
                  <a:pt x="241785" y="1794559"/>
                  <a:pt x="246126" y="1779800"/>
                </a:cubicBezTo>
                <a:cubicBezTo>
                  <a:pt x="248730" y="1771986"/>
                  <a:pt x="250901" y="1764173"/>
                  <a:pt x="252636" y="1756359"/>
                </a:cubicBezTo>
                <a:cubicBezTo>
                  <a:pt x="254373" y="1752019"/>
                  <a:pt x="255675" y="1749848"/>
                  <a:pt x="256543" y="1749848"/>
                </a:cubicBezTo>
                <a:cubicBezTo>
                  <a:pt x="257412" y="1749848"/>
                  <a:pt x="258280" y="1751584"/>
                  <a:pt x="259149" y="1755057"/>
                </a:cubicBezTo>
                <a:cubicBezTo>
                  <a:pt x="262621" y="1768948"/>
                  <a:pt x="269132" y="1782838"/>
                  <a:pt x="278682" y="1796729"/>
                </a:cubicBezTo>
                <a:cubicBezTo>
                  <a:pt x="281286" y="1800202"/>
                  <a:pt x="283022" y="1804108"/>
                  <a:pt x="283891" y="1808449"/>
                </a:cubicBezTo>
                <a:cubicBezTo>
                  <a:pt x="283891" y="1812790"/>
                  <a:pt x="282589" y="1816697"/>
                  <a:pt x="279984" y="1820169"/>
                </a:cubicBezTo>
                <a:cubicBezTo>
                  <a:pt x="269566" y="1834928"/>
                  <a:pt x="248730" y="1843176"/>
                  <a:pt x="217476" y="1844912"/>
                </a:cubicBezTo>
                <a:cubicBezTo>
                  <a:pt x="188827" y="1847517"/>
                  <a:pt x="170161" y="1843176"/>
                  <a:pt x="161479" y="1831890"/>
                </a:cubicBezTo>
                <a:cubicBezTo>
                  <a:pt x="151930" y="1821472"/>
                  <a:pt x="147590" y="1807581"/>
                  <a:pt x="148457" y="1790218"/>
                </a:cubicBezTo>
                <a:cubicBezTo>
                  <a:pt x="148457" y="1783272"/>
                  <a:pt x="148457" y="1776761"/>
                  <a:pt x="148457" y="1770684"/>
                </a:cubicBezTo>
                <a:cubicBezTo>
                  <a:pt x="148457" y="1773289"/>
                  <a:pt x="147590" y="1775025"/>
                  <a:pt x="145853" y="1775893"/>
                </a:cubicBezTo>
                <a:cubicBezTo>
                  <a:pt x="144116" y="1776761"/>
                  <a:pt x="141078" y="1779800"/>
                  <a:pt x="136737" y="1785009"/>
                </a:cubicBezTo>
                <a:cubicBezTo>
                  <a:pt x="134132" y="1788481"/>
                  <a:pt x="131962" y="1791086"/>
                  <a:pt x="130226" y="1792822"/>
                </a:cubicBezTo>
                <a:cubicBezTo>
                  <a:pt x="117203" y="1806713"/>
                  <a:pt x="103313" y="1817565"/>
                  <a:pt x="88554" y="1825378"/>
                </a:cubicBezTo>
                <a:cubicBezTo>
                  <a:pt x="70322" y="1837533"/>
                  <a:pt x="50789" y="1844044"/>
                  <a:pt x="29953" y="1844912"/>
                </a:cubicBezTo>
                <a:cubicBezTo>
                  <a:pt x="24744" y="1845780"/>
                  <a:pt x="22139" y="1845780"/>
                  <a:pt x="22139" y="1844912"/>
                </a:cubicBezTo>
                <a:cubicBezTo>
                  <a:pt x="22139" y="1844044"/>
                  <a:pt x="24310" y="1842308"/>
                  <a:pt x="28650" y="1839703"/>
                </a:cubicBezTo>
                <a:cubicBezTo>
                  <a:pt x="58168" y="1823208"/>
                  <a:pt x="81174" y="1802372"/>
                  <a:pt x="97669" y="1777195"/>
                </a:cubicBezTo>
                <a:cubicBezTo>
                  <a:pt x="102010" y="1771986"/>
                  <a:pt x="105483" y="1766343"/>
                  <a:pt x="108088" y="1760266"/>
                </a:cubicBezTo>
                <a:cubicBezTo>
                  <a:pt x="108088" y="1760266"/>
                  <a:pt x="107653" y="1760266"/>
                  <a:pt x="106785" y="1760266"/>
                </a:cubicBezTo>
                <a:cubicBezTo>
                  <a:pt x="98104" y="1755057"/>
                  <a:pt x="92895" y="1749414"/>
                  <a:pt x="91158" y="1743337"/>
                </a:cubicBezTo>
                <a:cubicBezTo>
                  <a:pt x="90290" y="1726842"/>
                  <a:pt x="85949" y="1709044"/>
                  <a:pt x="78136" y="1689945"/>
                </a:cubicBezTo>
                <a:cubicBezTo>
                  <a:pt x="76400" y="1686472"/>
                  <a:pt x="75966" y="1684302"/>
                  <a:pt x="76834" y="1683434"/>
                </a:cubicBezTo>
                <a:cubicBezTo>
                  <a:pt x="77702" y="1682565"/>
                  <a:pt x="80306" y="1682131"/>
                  <a:pt x="84647" y="1682131"/>
                </a:cubicBezTo>
                <a:cubicBezTo>
                  <a:pt x="85515" y="1682131"/>
                  <a:pt x="87252" y="1682565"/>
                  <a:pt x="89856" y="1683434"/>
                </a:cubicBezTo>
                <a:cubicBezTo>
                  <a:pt x="94197" y="1684302"/>
                  <a:pt x="97235" y="1685170"/>
                  <a:pt x="98972" y="1686038"/>
                </a:cubicBezTo>
                <a:cubicBezTo>
                  <a:pt x="103313" y="1685170"/>
                  <a:pt x="110258" y="1683434"/>
                  <a:pt x="119808" y="1680829"/>
                </a:cubicBezTo>
                <a:cubicBezTo>
                  <a:pt x="128489" y="1679093"/>
                  <a:pt x="135001" y="1677790"/>
                  <a:pt x="139341" y="1676922"/>
                </a:cubicBezTo>
                <a:cubicBezTo>
                  <a:pt x="141078" y="1676054"/>
                  <a:pt x="143682" y="1675186"/>
                  <a:pt x="147155" y="1674318"/>
                </a:cubicBezTo>
                <a:cubicBezTo>
                  <a:pt x="157573" y="1671713"/>
                  <a:pt x="164952" y="1669543"/>
                  <a:pt x="169293" y="1667807"/>
                </a:cubicBezTo>
                <a:cubicBezTo>
                  <a:pt x="173634" y="1666070"/>
                  <a:pt x="178409" y="1666070"/>
                  <a:pt x="183618" y="1667807"/>
                </a:cubicBezTo>
                <a:cubicBezTo>
                  <a:pt x="192300" y="1672148"/>
                  <a:pt x="198377" y="1676054"/>
                  <a:pt x="201849" y="1679527"/>
                </a:cubicBezTo>
                <a:cubicBezTo>
                  <a:pt x="201849" y="1678659"/>
                  <a:pt x="202283" y="1677357"/>
                  <a:pt x="203151" y="1675620"/>
                </a:cubicBezTo>
                <a:cubicBezTo>
                  <a:pt x="206624" y="1666938"/>
                  <a:pt x="208795" y="1661295"/>
                  <a:pt x="209663" y="1658691"/>
                </a:cubicBezTo>
                <a:cubicBezTo>
                  <a:pt x="210531" y="1656086"/>
                  <a:pt x="210531" y="1654784"/>
                  <a:pt x="209663" y="1654784"/>
                </a:cubicBezTo>
                <a:cubicBezTo>
                  <a:pt x="209663" y="1653916"/>
                  <a:pt x="208361" y="1653482"/>
                  <a:pt x="205757" y="1653482"/>
                </a:cubicBezTo>
                <a:cubicBezTo>
                  <a:pt x="144985" y="1661295"/>
                  <a:pt x="100274" y="1668675"/>
                  <a:pt x="71625" y="1675620"/>
                </a:cubicBezTo>
                <a:cubicBezTo>
                  <a:pt x="72493" y="1685170"/>
                  <a:pt x="72927" y="1693852"/>
                  <a:pt x="72927" y="1701665"/>
                </a:cubicBezTo>
                <a:cubicBezTo>
                  <a:pt x="69454" y="1717292"/>
                  <a:pt x="62075" y="1725974"/>
                  <a:pt x="50789" y="1727710"/>
                </a:cubicBezTo>
                <a:cubicBezTo>
                  <a:pt x="29953" y="1719028"/>
                  <a:pt x="24310" y="1703401"/>
                  <a:pt x="33860" y="1680829"/>
                </a:cubicBezTo>
                <a:cubicBezTo>
                  <a:pt x="45146" y="1666938"/>
                  <a:pt x="51657" y="1653482"/>
                  <a:pt x="53393" y="1640459"/>
                </a:cubicBezTo>
                <a:cubicBezTo>
                  <a:pt x="53393" y="1636987"/>
                  <a:pt x="54261" y="1635251"/>
                  <a:pt x="55998" y="1635251"/>
                </a:cubicBezTo>
                <a:cubicBezTo>
                  <a:pt x="57734" y="1635251"/>
                  <a:pt x="59470" y="1636553"/>
                  <a:pt x="61207" y="1639157"/>
                </a:cubicBezTo>
                <a:cubicBezTo>
                  <a:pt x="61207" y="1639157"/>
                  <a:pt x="61641" y="1639591"/>
                  <a:pt x="62509" y="1640459"/>
                </a:cubicBezTo>
                <a:cubicBezTo>
                  <a:pt x="63377" y="1642196"/>
                  <a:pt x="64679" y="1645668"/>
                  <a:pt x="66416" y="1650877"/>
                </a:cubicBezTo>
                <a:cubicBezTo>
                  <a:pt x="86383" y="1648273"/>
                  <a:pt x="105483" y="1644800"/>
                  <a:pt x="123714" y="1640459"/>
                </a:cubicBezTo>
                <a:cubicBezTo>
                  <a:pt x="123714" y="1618755"/>
                  <a:pt x="123280" y="1603997"/>
                  <a:pt x="122412" y="1596183"/>
                </a:cubicBezTo>
                <a:cubicBezTo>
                  <a:pt x="121544" y="1584029"/>
                  <a:pt x="118071" y="1571874"/>
                  <a:pt x="111994" y="1559720"/>
                </a:cubicBezTo>
                <a:cubicBezTo>
                  <a:pt x="110258" y="1556247"/>
                  <a:pt x="109824" y="1553643"/>
                  <a:pt x="110692" y="1551907"/>
                </a:cubicBezTo>
                <a:cubicBezTo>
                  <a:pt x="111560" y="1550605"/>
                  <a:pt x="112645" y="1549736"/>
                  <a:pt x="113948" y="1549302"/>
                </a:cubicBezTo>
                <a:close/>
                <a:moveTo>
                  <a:pt x="455787" y="1545396"/>
                </a:moveTo>
                <a:cubicBezTo>
                  <a:pt x="476623" y="1547132"/>
                  <a:pt x="493118" y="1555813"/>
                  <a:pt x="505272" y="1571440"/>
                </a:cubicBezTo>
                <a:cubicBezTo>
                  <a:pt x="507877" y="1577518"/>
                  <a:pt x="507877" y="1583161"/>
                  <a:pt x="505272" y="1588370"/>
                </a:cubicBezTo>
                <a:cubicBezTo>
                  <a:pt x="502669" y="1597919"/>
                  <a:pt x="501366" y="1608337"/>
                  <a:pt x="501366" y="1619624"/>
                </a:cubicBezTo>
                <a:lnTo>
                  <a:pt x="501366" y="1622228"/>
                </a:lnTo>
                <a:cubicBezTo>
                  <a:pt x="516125" y="1620492"/>
                  <a:pt x="529147" y="1619189"/>
                  <a:pt x="540434" y="1618321"/>
                </a:cubicBezTo>
                <a:cubicBezTo>
                  <a:pt x="547379" y="1617453"/>
                  <a:pt x="553456" y="1615717"/>
                  <a:pt x="558664" y="1613112"/>
                </a:cubicBezTo>
                <a:cubicBezTo>
                  <a:pt x="565610" y="1609640"/>
                  <a:pt x="572121" y="1610508"/>
                  <a:pt x="578198" y="1615717"/>
                </a:cubicBezTo>
                <a:cubicBezTo>
                  <a:pt x="586012" y="1621794"/>
                  <a:pt x="593392" y="1630042"/>
                  <a:pt x="600337" y="1640459"/>
                </a:cubicBezTo>
                <a:cubicBezTo>
                  <a:pt x="603810" y="1645668"/>
                  <a:pt x="602942" y="1651312"/>
                  <a:pt x="597732" y="1657389"/>
                </a:cubicBezTo>
                <a:cubicBezTo>
                  <a:pt x="587314" y="1667807"/>
                  <a:pt x="579501" y="1679961"/>
                  <a:pt x="574292" y="1693852"/>
                </a:cubicBezTo>
                <a:cubicBezTo>
                  <a:pt x="576896" y="1695588"/>
                  <a:pt x="578632" y="1697758"/>
                  <a:pt x="579501" y="1700363"/>
                </a:cubicBezTo>
                <a:cubicBezTo>
                  <a:pt x="582106" y="1703835"/>
                  <a:pt x="582539" y="1706874"/>
                  <a:pt x="580803" y="1709479"/>
                </a:cubicBezTo>
                <a:cubicBezTo>
                  <a:pt x="579066" y="1712083"/>
                  <a:pt x="575594" y="1713385"/>
                  <a:pt x="570385" y="1713385"/>
                </a:cubicBezTo>
                <a:cubicBezTo>
                  <a:pt x="552153" y="1711649"/>
                  <a:pt x="528713" y="1711649"/>
                  <a:pt x="500064" y="1713385"/>
                </a:cubicBezTo>
                <a:lnTo>
                  <a:pt x="500064" y="1738128"/>
                </a:lnTo>
                <a:cubicBezTo>
                  <a:pt x="500064" y="1782404"/>
                  <a:pt x="494421" y="1817131"/>
                  <a:pt x="483135" y="1842308"/>
                </a:cubicBezTo>
                <a:cubicBezTo>
                  <a:pt x="481398" y="1845780"/>
                  <a:pt x="480095" y="1847517"/>
                  <a:pt x="479228" y="1847517"/>
                </a:cubicBezTo>
                <a:cubicBezTo>
                  <a:pt x="478360" y="1847517"/>
                  <a:pt x="477057" y="1846214"/>
                  <a:pt x="475321" y="1843610"/>
                </a:cubicBezTo>
                <a:cubicBezTo>
                  <a:pt x="466639" y="1827983"/>
                  <a:pt x="462299" y="1801070"/>
                  <a:pt x="462299" y="1762871"/>
                </a:cubicBezTo>
                <a:cubicBezTo>
                  <a:pt x="462299" y="1757662"/>
                  <a:pt x="462299" y="1749848"/>
                  <a:pt x="462299" y="1739430"/>
                </a:cubicBezTo>
                <a:cubicBezTo>
                  <a:pt x="461430" y="1729012"/>
                  <a:pt x="460997" y="1721199"/>
                  <a:pt x="460997" y="1715990"/>
                </a:cubicBezTo>
                <a:cubicBezTo>
                  <a:pt x="445369" y="1716858"/>
                  <a:pt x="431913" y="1718160"/>
                  <a:pt x="420627" y="1719896"/>
                </a:cubicBezTo>
                <a:cubicBezTo>
                  <a:pt x="419758" y="1731183"/>
                  <a:pt x="415852" y="1736826"/>
                  <a:pt x="408906" y="1736826"/>
                </a:cubicBezTo>
                <a:cubicBezTo>
                  <a:pt x="398488" y="1737694"/>
                  <a:pt x="391978" y="1729880"/>
                  <a:pt x="389373" y="1713385"/>
                </a:cubicBezTo>
                <a:cubicBezTo>
                  <a:pt x="386768" y="1675186"/>
                  <a:pt x="381993" y="1650443"/>
                  <a:pt x="375048" y="1639157"/>
                </a:cubicBezTo>
                <a:cubicBezTo>
                  <a:pt x="372443" y="1635684"/>
                  <a:pt x="372009" y="1632646"/>
                  <a:pt x="373746" y="1630042"/>
                </a:cubicBezTo>
                <a:cubicBezTo>
                  <a:pt x="375482" y="1627437"/>
                  <a:pt x="378521" y="1626569"/>
                  <a:pt x="382862" y="1627437"/>
                </a:cubicBezTo>
                <a:cubicBezTo>
                  <a:pt x="387203" y="1627437"/>
                  <a:pt x="395884" y="1629607"/>
                  <a:pt x="408906" y="1633948"/>
                </a:cubicBezTo>
                <a:cubicBezTo>
                  <a:pt x="427137" y="1631344"/>
                  <a:pt x="429308" y="1630910"/>
                  <a:pt x="415418" y="1632646"/>
                </a:cubicBezTo>
                <a:cubicBezTo>
                  <a:pt x="429308" y="1630910"/>
                  <a:pt x="444501" y="1629173"/>
                  <a:pt x="460997" y="1627437"/>
                </a:cubicBezTo>
                <a:lnTo>
                  <a:pt x="460997" y="1602694"/>
                </a:lnTo>
                <a:cubicBezTo>
                  <a:pt x="461864" y="1584463"/>
                  <a:pt x="457957" y="1568402"/>
                  <a:pt x="449276" y="1554511"/>
                </a:cubicBezTo>
                <a:cubicBezTo>
                  <a:pt x="446671" y="1548434"/>
                  <a:pt x="448842" y="1545396"/>
                  <a:pt x="455787" y="1545396"/>
                </a:cubicBezTo>
                <a:close/>
                <a:moveTo>
                  <a:pt x="6143262" y="1543117"/>
                </a:moveTo>
                <a:cubicBezTo>
                  <a:pt x="6148688" y="1543334"/>
                  <a:pt x="6153138" y="1544093"/>
                  <a:pt x="6156610" y="1545396"/>
                </a:cubicBezTo>
                <a:cubicBezTo>
                  <a:pt x="6169632" y="1552341"/>
                  <a:pt x="6173973" y="1562759"/>
                  <a:pt x="6169632" y="1576649"/>
                </a:cubicBezTo>
                <a:cubicBezTo>
                  <a:pt x="6170501" y="1576649"/>
                  <a:pt x="6172237" y="1576215"/>
                  <a:pt x="6174841" y="1575347"/>
                </a:cubicBezTo>
                <a:cubicBezTo>
                  <a:pt x="6181787" y="1574479"/>
                  <a:pt x="6186128" y="1573611"/>
                  <a:pt x="6187864" y="1572743"/>
                </a:cubicBezTo>
                <a:cubicBezTo>
                  <a:pt x="6195677" y="1571006"/>
                  <a:pt x="6201321" y="1571006"/>
                  <a:pt x="6204793" y="1572743"/>
                </a:cubicBezTo>
                <a:cubicBezTo>
                  <a:pt x="6210871" y="1577083"/>
                  <a:pt x="6214343" y="1580556"/>
                  <a:pt x="6215211" y="1583161"/>
                </a:cubicBezTo>
                <a:cubicBezTo>
                  <a:pt x="6219552" y="1590106"/>
                  <a:pt x="6216948" y="1594447"/>
                  <a:pt x="6207398" y="1596183"/>
                </a:cubicBezTo>
                <a:cubicBezTo>
                  <a:pt x="6203057" y="1597051"/>
                  <a:pt x="6198282" y="1597485"/>
                  <a:pt x="6193073" y="1597485"/>
                </a:cubicBezTo>
                <a:cubicBezTo>
                  <a:pt x="6196546" y="1600090"/>
                  <a:pt x="6198716" y="1601826"/>
                  <a:pt x="6199584" y="1602694"/>
                </a:cubicBezTo>
                <a:cubicBezTo>
                  <a:pt x="6203057" y="1605299"/>
                  <a:pt x="6203491" y="1608337"/>
                  <a:pt x="6200886" y="1611810"/>
                </a:cubicBezTo>
                <a:cubicBezTo>
                  <a:pt x="6198282" y="1612678"/>
                  <a:pt x="6193941" y="1614849"/>
                  <a:pt x="6187864" y="1618321"/>
                </a:cubicBezTo>
                <a:cubicBezTo>
                  <a:pt x="6183523" y="1620926"/>
                  <a:pt x="6180485" y="1622662"/>
                  <a:pt x="6178748" y="1623530"/>
                </a:cubicBezTo>
                <a:cubicBezTo>
                  <a:pt x="6203057" y="1621794"/>
                  <a:pt x="6222157" y="1619189"/>
                  <a:pt x="6236047" y="1615717"/>
                </a:cubicBezTo>
                <a:cubicBezTo>
                  <a:pt x="6241256" y="1613980"/>
                  <a:pt x="6246465" y="1613980"/>
                  <a:pt x="6251674" y="1615717"/>
                </a:cubicBezTo>
                <a:cubicBezTo>
                  <a:pt x="6260356" y="1619189"/>
                  <a:pt x="6267735" y="1624833"/>
                  <a:pt x="6273812" y="1632646"/>
                </a:cubicBezTo>
                <a:cubicBezTo>
                  <a:pt x="6277285" y="1640459"/>
                  <a:pt x="6275549" y="1644366"/>
                  <a:pt x="6268603" y="1644366"/>
                </a:cubicBezTo>
                <a:cubicBezTo>
                  <a:pt x="6266867" y="1644366"/>
                  <a:pt x="6263394" y="1644366"/>
                  <a:pt x="6258185" y="1644366"/>
                </a:cubicBezTo>
                <a:cubicBezTo>
                  <a:pt x="6224327" y="1643498"/>
                  <a:pt x="6186996" y="1645234"/>
                  <a:pt x="6146192" y="1649575"/>
                </a:cubicBezTo>
                <a:cubicBezTo>
                  <a:pt x="6108861" y="1653048"/>
                  <a:pt x="6073701" y="1658257"/>
                  <a:pt x="6040710" y="1665202"/>
                </a:cubicBezTo>
                <a:cubicBezTo>
                  <a:pt x="6036370" y="1665202"/>
                  <a:pt x="6032897" y="1664768"/>
                  <a:pt x="6030292" y="1663900"/>
                </a:cubicBezTo>
                <a:cubicBezTo>
                  <a:pt x="6022479" y="1658691"/>
                  <a:pt x="6016402" y="1653048"/>
                  <a:pt x="6012061" y="1646971"/>
                </a:cubicBezTo>
                <a:cubicBezTo>
                  <a:pt x="6010325" y="1643498"/>
                  <a:pt x="6011627" y="1641762"/>
                  <a:pt x="6015967" y="1641762"/>
                </a:cubicBezTo>
                <a:cubicBezTo>
                  <a:pt x="6020308" y="1641762"/>
                  <a:pt x="6033765" y="1640459"/>
                  <a:pt x="6056337" y="1637855"/>
                </a:cubicBezTo>
                <a:cubicBezTo>
                  <a:pt x="6065019" y="1636987"/>
                  <a:pt x="6070662" y="1636553"/>
                  <a:pt x="6073266" y="1636553"/>
                </a:cubicBezTo>
                <a:cubicBezTo>
                  <a:pt x="6083684" y="1634816"/>
                  <a:pt x="6096707" y="1633080"/>
                  <a:pt x="6112334" y="1631344"/>
                </a:cubicBezTo>
                <a:cubicBezTo>
                  <a:pt x="6108861" y="1622662"/>
                  <a:pt x="6104954" y="1615717"/>
                  <a:pt x="6100613" y="1610508"/>
                </a:cubicBezTo>
                <a:cubicBezTo>
                  <a:pt x="6100613" y="1610508"/>
                  <a:pt x="6099745" y="1610508"/>
                  <a:pt x="6098009" y="1610508"/>
                </a:cubicBezTo>
                <a:cubicBezTo>
                  <a:pt x="6092800" y="1611376"/>
                  <a:pt x="6088459" y="1610508"/>
                  <a:pt x="6084986" y="1607903"/>
                </a:cubicBezTo>
                <a:cubicBezTo>
                  <a:pt x="6083251" y="1606167"/>
                  <a:pt x="6080646" y="1603128"/>
                  <a:pt x="6077173" y="1598788"/>
                </a:cubicBezTo>
                <a:cubicBezTo>
                  <a:pt x="6075437" y="1597051"/>
                  <a:pt x="6074135" y="1595749"/>
                  <a:pt x="6073266" y="1594881"/>
                </a:cubicBezTo>
                <a:cubicBezTo>
                  <a:pt x="6072398" y="1592276"/>
                  <a:pt x="6073266" y="1590540"/>
                  <a:pt x="6075871" y="1589672"/>
                </a:cubicBezTo>
                <a:cubicBezTo>
                  <a:pt x="6082816" y="1589672"/>
                  <a:pt x="6095404" y="1588370"/>
                  <a:pt x="6113636" y="1585765"/>
                </a:cubicBezTo>
                <a:cubicBezTo>
                  <a:pt x="6118845" y="1584897"/>
                  <a:pt x="6125356" y="1584029"/>
                  <a:pt x="6133170" y="1583161"/>
                </a:cubicBezTo>
                <a:cubicBezTo>
                  <a:pt x="6139247" y="1582292"/>
                  <a:pt x="6144890" y="1581424"/>
                  <a:pt x="6150099" y="1580556"/>
                </a:cubicBezTo>
                <a:cubicBezTo>
                  <a:pt x="6149231" y="1579688"/>
                  <a:pt x="6148363" y="1578820"/>
                  <a:pt x="6147494" y="1577952"/>
                </a:cubicBezTo>
                <a:cubicBezTo>
                  <a:pt x="6136208" y="1569270"/>
                  <a:pt x="6125790" y="1560154"/>
                  <a:pt x="6116240" y="1550605"/>
                </a:cubicBezTo>
                <a:cubicBezTo>
                  <a:pt x="6114504" y="1548868"/>
                  <a:pt x="6114070" y="1547566"/>
                  <a:pt x="6114938" y="1546698"/>
                </a:cubicBezTo>
                <a:cubicBezTo>
                  <a:pt x="6114938" y="1545830"/>
                  <a:pt x="6116240" y="1544961"/>
                  <a:pt x="6118845" y="1544093"/>
                </a:cubicBezTo>
                <a:cubicBezTo>
                  <a:pt x="6119713" y="1544093"/>
                  <a:pt x="6121449" y="1544093"/>
                  <a:pt x="6124054" y="1544093"/>
                </a:cubicBezTo>
                <a:cubicBezTo>
                  <a:pt x="6131433" y="1543225"/>
                  <a:pt x="6137836" y="1542900"/>
                  <a:pt x="6143262" y="1543117"/>
                </a:cubicBezTo>
                <a:close/>
                <a:moveTo>
                  <a:pt x="2819037" y="1543117"/>
                </a:moveTo>
                <a:cubicBezTo>
                  <a:pt x="2824463" y="1543334"/>
                  <a:pt x="2828913" y="1544093"/>
                  <a:pt x="2832385" y="1545396"/>
                </a:cubicBezTo>
                <a:cubicBezTo>
                  <a:pt x="2845408" y="1552341"/>
                  <a:pt x="2849748" y="1562759"/>
                  <a:pt x="2845408" y="1576649"/>
                </a:cubicBezTo>
                <a:cubicBezTo>
                  <a:pt x="2846276" y="1576649"/>
                  <a:pt x="2848012" y="1576215"/>
                  <a:pt x="2850617" y="1575347"/>
                </a:cubicBezTo>
                <a:cubicBezTo>
                  <a:pt x="2857562" y="1574479"/>
                  <a:pt x="2861903" y="1573611"/>
                  <a:pt x="2863639" y="1572743"/>
                </a:cubicBezTo>
                <a:cubicBezTo>
                  <a:pt x="2871453" y="1571006"/>
                  <a:pt x="2877095" y="1571006"/>
                  <a:pt x="2880568" y="1572743"/>
                </a:cubicBezTo>
                <a:cubicBezTo>
                  <a:pt x="2886645" y="1577083"/>
                  <a:pt x="2890118" y="1580556"/>
                  <a:pt x="2890986" y="1583161"/>
                </a:cubicBezTo>
                <a:cubicBezTo>
                  <a:pt x="2895327" y="1590106"/>
                  <a:pt x="2892722" y="1594447"/>
                  <a:pt x="2883173" y="1596183"/>
                </a:cubicBezTo>
                <a:cubicBezTo>
                  <a:pt x="2878832" y="1597051"/>
                  <a:pt x="2874057" y="1597485"/>
                  <a:pt x="2868848" y="1597485"/>
                </a:cubicBezTo>
                <a:cubicBezTo>
                  <a:pt x="2872321" y="1600090"/>
                  <a:pt x="2874491" y="1601826"/>
                  <a:pt x="2875359" y="1602694"/>
                </a:cubicBezTo>
                <a:cubicBezTo>
                  <a:pt x="2878832" y="1605299"/>
                  <a:pt x="2879266" y="1608337"/>
                  <a:pt x="2876662" y="1611810"/>
                </a:cubicBezTo>
                <a:cubicBezTo>
                  <a:pt x="2874057" y="1612678"/>
                  <a:pt x="2869716" y="1614849"/>
                  <a:pt x="2863639" y="1618321"/>
                </a:cubicBezTo>
                <a:cubicBezTo>
                  <a:pt x="2859298" y="1620926"/>
                  <a:pt x="2856260" y="1622662"/>
                  <a:pt x="2854523" y="1623530"/>
                </a:cubicBezTo>
                <a:cubicBezTo>
                  <a:pt x="2878832" y="1621794"/>
                  <a:pt x="2897931" y="1619189"/>
                  <a:pt x="2911822" y="1615717"/>
                </a:cubicBezTo>
                <a:cubicBezTo>
                  <a:pt x="2917031" y="1613980"/>
                  <a:pt x="2922240" y="1613980"/>
                  <a:pt x="2927449" y="1615717"/>
                </a:cubicBezTo>
                <a:cubicBezTo>
                  <a:pt x="2936131" y="1619189"/>
                  <a:pt x="2943510" y="1624833"/>
                  <a:pt x="2949587" y="1632646"/>
                </a:cubicBezTo>
                <a:cubicBezTo>
                  <a:pt x="2953060" y="1640459"/>
                  <a:pt x="2951324" y="1644366"/>
                  <a:pt x="2944378" y="1644366"/>
                </a:cubicBezTo>
                <a:cubicBezTo>
                  <a:pt x="2942642" y="1644366"/>
                  <a:pt x="2939169" y="1644366"/>
                  <a:pt x="2933960" y="1644366"/>
                </a:cubicBezTo>
                <a:cubicBezTo>
                  <a:pt x="2900102" y="1643498"/>
                  <a:pt x="2862771" y="1645234"/>
                  <a:pt x="2821967" y="1649575"/>
                </a:cubicBezTo>
                <a:cubicBezTo>
                  <a:pt x="2784636" y="1653048"/>
                  <a:pt x="2749475" y="1658257"/>
                  <a:pt x="2716485" y="1665202"/>
                </a:cubicBezTo>
                <a:cubicBezTo>
                  <a:pt x="2712145" y="1665202"/>
                  <a:pt x="2708672" y="1664768"/>
                  <a:pt x="2706067" y="1663900"/>
                </a:cubicBezTo>
                <a:cubicBezTo>
                  <a:pt x="2698254" y="1658691"/>
                  <a:pt x="2692177" y="1653048"/>
                  <a:pt x="2687836" y="1646971"/>
                </a:cubicBezTo>
                <a:cubicBezTo>
                  <a:pt x="2686100" y="1643498"/>
                  <a:pt x="2687402" y="1641762"/>
                  <a:pt x="2691743" y="1641762"/>
                </a:cubicBezTo>
                <a:cubicBezTo>
                  <a:pt x="2696083" y="1641762"/>
                  <a:pt x="2709540" y="1640459"/>
                  <a:pt x="2732112" y="1637855"/>
                </a:cubicBezTo>
                <a:cubicBezTo>
                  <a:pt x="2740794" y="1636987"/>
                  <a:pt x="2746437" y="1636553"/>
                  <a:pt x="2749041" y="1636553"/>
                </a:cubicBezTo>
                <a:cubicBezTo>
                  <a:pt x="2759459" y="1634816"/>
                  <a:pt x="2772482" y="1633080"/>
                  <a:pt x="2788109" y="1631344"/>
                </a:cubicBezTo>
                <a:cubicBezTo>
                  <a:pt x="2784636" y="1622662"/>
                  <a:pt x="2780729" y="1615717"/>
                  <a:pt x="2776389" y="1610508"/>
                </a:cubicBezTo>
                <a:cubicBezTo>
                  <a:pt x="2776389" y="1610508"/>
                  <a:pt x="2775520" y="1610508"/>
                  <a:pt x="2773784" y="1610508"/>
                </a:cubicBezTo>
                <a:cubicBezTo>
                  <a:pt x="2768575" y="1611376"/>
                  <a:pt x="2764234" y="1610508"/>
                  <a:pt x="2760762" y="1607903"/>
                </a:cubicBezTo>
                <a:cubicBezTo>
                  <a:pt x="2759025" y="1606167"/>
                  <a:pt x="2756421" y="1603128"/>
                  <a:pt x="2752948" y="1598788"/>
                </a:cubicBezTo>
                <a:cubicBezTo>
                  <a:pt x="2751212" y="1597051"/>
                  <a:pt x="2749910" y="1595749"/>
                  <a:pt x="2749041" y="1594881"/>
                </a:cubicBezTo>
                <a:cubicBezTo>
                  <a:pt x="2748173" y="1592276"/>
                  <a:pt x="2749041" y="1590540"/>
                  <a:pt x="2751646" y="1589672"/>
                </a:cubicBezTo>
                <a:cubicBezTo>
                  <a:pt x="2758591" y="1589672"/>
                  <a:pt x="2771180" y="1588370"/>
                  <a:pt x="2789411" y="1585765"/>
                </a:cubicBezTo>
                <a:cubicBezTo>
                  <a:pt x="2794620" y="1584897"/>
                  <a:pt x="2801131" y="1584029"/>
                  <a:pt x="2808945" y="1583161"/>
                </a:cubicBezTo>
                <a:cubicBezTo>
                  <a:pt x="2815022" y="1582292"/>
                  <a:pt x="2820665" y="1581424"/>
                  <a:pt x="2825874" y="1580556"/>
                </a:cubicBezTo>
                <a:cubicBezTo>
                  <a:pt x="2825006" y="1579688"/>
                  <a:pt x="2824138" y="1578820"/>
                  <a:pt x="2823269" y="1577952"/>
                </a:cubicBezTo>
                <a:cubicBezTo>
                  <a:pt x="2811983" y="1569270"/>
                  <a:pt x="2801565" y="1560154"/>
                  <a:pt x="2792016" y="1550605"/>
                </a:cubicBezTo>
                <a:cubicBezTo>
                  <a:pt x="2790279" y="1548868"/>
                  <a:pt x="2789845" y="1547566"/>
                  <a:pt x="2790713" y="1546698"/>
                </a:cubicBezTo>
                <a:cubicBezTo>
                  <a:pt x="2790713" y="1545830"/>
                  <a:pt x="2792016" y="1544961"/>
                  <a:pt x="2794620" y="1544093"/>
                </a:cubicBezTo>
                <a:cubicBezTo>
                  <a:pt x="2795488" y="1544093"/>
                  <a:pt x="2797224" y="1544093"/>
                  <a:pt x="2799829" y="1544093"/>
                </a:cubicBezTo>
                <a:cubicBezTo>
                  <a:pt x="2807208" y="1543225"/>
                  <a:pt x="2813611" y="1542900"/>
                  <a:pt x="2819037" y="1543117"/>
                </a:cubicBezTo>
                <a:close/>
                <a:moveTo>
                  <a:pt x="4370338" y="1266752"/>
                </a:moveTo>
                <a:cubicBezTo>
                  <a:pt x="4372074" y="1265884"/>
                  <a:pt x="4375113" y="1265884"/>
                  <a:pt x="4379454" y="1266752"/>
                </a:cubicBezTo>
                <a:cubicBezTo>
                  <a:pt x="4416784" y="1275434"/>
                  <a:pt x="4436318" y="1286720"/>
                  <a:pt x="4438055" y="1300610"/>
                </a:cubicBezTo>
                <a:cubicBezTo>
                  <a:pt x="4437186" y="1310160"/>
                  <a:pt x="4431109" y="1315369"/>
                  <a:pt x="4419823" y="1316237"/>
                </a:cubicBezTo>
                <a:cubicBezTo>
                  <a:pt x="4412010" y="1317106"/>
                  <a:pt x="4406367" y="1313633"/>
                  <a:pt x="4402894" y="1305819"/>
                </a:cubicBezTo>
                <a:cubicBezTo>
                  <a:pt x="4397685" y="1296270"/>
                  <a:pt x="4387701" y="1285417"/>
                  <a:pt x="4372942" y="1273263"/>
                </a:cubicBezTo>
                <a:cubicBezTo>
                  <a:pt x="4370338" y="1270659"/>
                  <a:pt x="4369470" y="1268488"/>
                  <a:pt x="4370338" y="1266752"/>
                </a:cubicBezTo>
                <a:close/>
                <a:moveTo>
                  <a:pt x="1928954" y="1233219"/>
                </a:moveTo>
                <a:cubicBezTo>
                  <a:pt x="1933511" y="1233870"/>
                  <a:pt x="1937744" y="1235498"/>
                  <a:pt x="1941650" y="1238103"/>
                </a:cubicBezTo>
                <a:cubicBezTo>
                  <a:pt x="1953805" y="1247652"/>
                  <a:pt x="1960750" y="1257202"/>
                  <a:pt x="1962486" y="1266752"/>
                </a:cubicBezTo>
                <a:cubicBezTo>
                  <a:pt x="1963355" y="1274566"/>
                  <a:pt x="1958580" y="1278038"/>
                  <a:pt x="1948162" y="1277170"/>
                </a:cubicBezTo>
                <a:cubicBezTo>
                  <a:pt x="1919512" y="1272829"/>
                  <a:pt x="1879143" y="1271961"/>
                  <a:pt x="1827053" y="1274566"/>
                </a:cubicBezTo>
                <a:cubicBezTo>
                  <a:pt x="1779304" y="1276302"/>
                  <a:pt x="1741539" y="1281077"/>
                  <a:pt x="1713757" y="1288890"/>
                </a:cubicBezTo>
                <a:cubicBezTo>
                  <a:pt x="1707680" y="1291495"/>
                  <a:pt x="1703340" y="1291061"/>
                  <a:pt x="1700734" y="1287588"/>
                </a:cubicBezTo>
                <a:cubicBezTo>
                  <a:pt x="1692921" y="1280643"/>
                  <a:pt x="1685108" y="1271527"/>
                  <a:pt x="1677294" y="1260241"/>
                </a:cubicBezTo>
                <a:cubicBezTo>
                  <a:pt x="1676426" y="1258504"/>
                  <a:pt x="1675992" y="1256768"/>
                  <a:pt x="1675992" y="1255032"/>
                </a:cubicBezTo>
                <a:cubicBezTo>
                  <a:pt x="1676860" y="1254164"/>
                  <a:pt x="1678163" y="1253730"/>
                  <a:pt x="1679899" y="1253730"/>
                </a:cubicBezTo>
                <a:cubicBezTo>
                  <a:pt x="1694658" y="1254598"/>
                  <a:pt x="1713757" y="1253730"/>
                  <a:pt x="1737198" y="1251125"/>
                </a:cubicBezTo>
                <a:cubicBezTo>
                  <a:pt x="1782343" y="1245916"/>
                  <a:pt x="1830525" y="1242009"/>
                  <a:pt x="1881747" y="1239405"/>
                </a:cubicBezTo>
                <a:cubicBezTo>
                  <a:pt x="1883483" y="1239405"/>
                  <a:pt x="1887390" y="1238971"/>
                  <a:pt x="1893468" y="1238103"/>
                </a:cubicBezTo>
                <a:cubicBezTo>
                  <a:pt x="1904753" y="1236366"/>
                  <a:pt x="1911698" y="1235064"/>
                  <a:pt x="1914303" y="1234196"/>
                </a:cubicBezTo>
                <a:cubicBezTo>
                  <a:pt x="1919512" y="1232894"/>
                  <a:pt x="1924396" y="1232568"/>
                  <a:pt x="1928954" y="1233219"/>
                </a:cubicBezTo>
                <a:close/>
                <a:moveTo>
                  <a:pt x="5801507" y="1232894"/>
                </a:moveTo>
                <a:cubicBezTo>
                  <a:pt x="5801507" y="1232025"/>
                  <a:pt x="5802809" y="1232025"/>
                  <a:pt x="5805413" y="1232894"/>
                </a:cubicBezTo>
                <a:cubicBezTo>
                  <a:pt x="5818436" y="1232894"/>
                  <a:pt x="5828853" y="1235498"/>
                  <a:pt x="5836667" y="1240707"/>
                </a:cubicBezTo>
                <a:cubicBezTo>
                  <a:pt x="5847953" y="1247652"/>
                  <a:pt x="5849689" y="1257202"/>
                  <a:pt x="5841876" y="1269357"/>
                </a:cubicBezTo>
                <a:cubicBezTo>
                  <a:pt x="5835799" y="1274566"/>
                  <a:pt x="5830156" y="1275000"/>
                  <a:pt x="5824947" y="1270659"/>
                </a:cubicBezTo>
                <a:cubicBezTo>
                  <a:pt x="5814529" y="1256768"/>
                  <a:pt x="5806716" y="1245916"/>
                  <a:pt x="5801507" y="1238103"/>
                </a:cubicBezTo>
                <a:cubicBezTo>
                  <a:pt x="5800638" y="1235498"/>
                  <a:pt x="5800638" y="1233762"/>
                  <a:pt x="5801507" y="1232894"/>
                </a:cubicBezTo>
                <a:close/>
                <a:moveTo>
                  <a:pt x="811301" y="1232894"/>
                </a:moveTo>
                <a:cubicBezTo>
                  <a:pt x="808696" y="1232894"/>
                  <a:pt x="805224" y="1233328"/>
                  <a:pt x="800882" y="1234196"/>
                </a:cubicBezTo>
                <a:cubicBezTo>
                  <a:pt x="796542" y="1234196"/>
                  <a:pt x="793069" y="1234630"/>
                  <a:pt x="790465" y="1235498"/>
                </a:cubicBezTo>
                <a:cubicBezTo>
                  <a:pt x="793937" y="1237234"/>
                  <a:pt x="800015" y="1241141"/>
                  <a:pt x="808696" y="1247218"/>
                </a:cubicBezTo>
                <a:cubicBezTo>
                  <a:pt x="810433" y="1248955"/>
                  <a:pt x="811735" y="1249823"/>
                  <a:pt x="812603" y="1249823"/>
                </a:cubicBezTo>
                <a:cubicBezTo>
                  <a:pt x="813471" y="1249823"/>
                  <a:pt x="813906" y="1250257"/>
                  <a:pt x="813906" y="1251125"/>
                </a:cubicBezTo>
                <a:cubicBezTo>
                  <a:pt x="814773" y="1251993"/>
                  <a:pt x="815208" y="1252861"/>
                  <a:pt x="815208" y="1253730"/>
                </a:cubicBezTo>
                <a:cubicBezTo>
                  <a:pt x="815208" y="1245048"/>
                  <a:pt x="813906" y="1238103"/>
                  <a:pt x="811301" y="1232894"/>
                </a:cubicBezTo>
                <a:close/>
                <a:moveTo>
                  <a:pt x="6414455" y="1218569"/>
                </a:moveTo>
                <a:cubicBezTo>
                  <a:pt x="6415323" y="1218569"/>
                  <a:pt x="6416191" y="1219437"/>
                  <a:pt x="6417059" y="1221173"/>
                </a:cubicBezTo>
                <a:cubicBezTo>
                  <a:pt x="6430082" y="1261109"/>
                  <a:pt x="6455259" y="1282379"/>
                  <a:pt x="6492589" y="1284984"/>
                </a:cubicBezTo>
                <a:cubicBezTo>
                  <a:pt x="6496930" y="1285852"/>
                  <a:pt x="6504309" y="1285852"/>
                  <a:pt x="6514727" y="1284984"/>
                </a:cubicBezTo>
                <a:cubicBezTo>
                  <a:pt x="6519069" y="1284984"/>
                  <a:pt x="6522541" y="1284984"/>
                  <a:pt x="6525145" y="1284984"/>
                </a:cubicBezTo>
                <a:cubicBezTo>
                  <a:pt x="6530355" y="1284115"/>
                  <a:pt x="6532091" y="1281945"/>
                  <a:pt x="6530355" y="1278472"/>
                </a:cubicBezTo>
                <a:cubicBezTo>
                  <a:pt x="6528619" y="1271527"/>
                  <a:pt x="6526014" y="1263713"/>
                  <a:pt x="6522541" y="1255032"/>
                </a:cubicBezTo>
                <a:cubicBezTo>
                  <a:pt x="6520805" y="1251559"/>
                  <a:pt x="6519503" y="1248955"/>
                  <a:pt x="6518634" y="1247218"/>
                </a:cubicBezTo>
                <a:cubicBezTo>
                  <a:pt x="6517766" y="1245482"/>
                  <a:pt x="6518201" y="1244180"/>
                  <a:pt x="6519937" y="1243312"/>
                </a:cubicBezTo>
                <a:cubicBezTo>
                  <a:pt x="6520805" y="1243312"/>
                  <a:pt x="6522107" y="1243746"/>
                  <a:pt x="6523843" y="1244614"/>
                </a:cubicBezTo>
                <a:cubicBezTo>
                  <a:pt x="6529052" y="1249823"/>
                  <a:pt x="6541641" y="1258939"/>
                  <a:pt x="6561609" y="1271961"/>
                </a:cubicBezTo>
                <a:cubicBezTo>
                  <a:pt x="6565949" y="1275434"/>
                  <a:pt x="6569421" y="1278038"/>
                  <a:pt x="6572026" y="1279775"/>
                </a:cubicBezTo>
                <a:cubicBezTo>
                  <a:pt x="6578104" y="1283247"/>
                  <a:pt x="6581576" y="1288022"/>
                  <a:pt x="6582444" y="1294099"/>
                </a:cubicBezTo>
                <a:cubicBezTo>
                  <a:pt x="6582444" y="1298440"/>
                  <a:pt x="6579406" y="1302781"/>
                  <a:pt x="6573329" y="1307122"/>
                </a:cubicBezTo>
                <a:cubicBezTo>
                  <a:pt x="6563779" y="1314067"/>
                  <a:pt x="6544679" y="1317974"/>
                  <a:pt x="6516029" y="1318842"/>
                </a:cubicBezTo>
                <a:cubicBezTo>
                  <a:pt x="6476095" y="1319710"/>
                  <a:pt x="6447011" y="1310160"/>
                  <a:pt x="6428780" y="1290192"/>
                </a:cubicBezTo>
                <a:cubicBezTo>
                  <a:pt x="6415757" y="1272829"/>
                  <a:pt x="6410114" y="1250257"/>
                  <a:pt x="6411850" y="1222476"/>
                </a:cubicBezTo>
                <a:cubicBezTo>
                  <a:pt x="6412719" y="1219871"/>
                  <a:pt x="6413587" y="1218569"/>
                  <a:pt x="6414455" y="1218569"/>
                </a:cubicBezTo>
                <a:close/>
                <a:moveTo>
                  <a:pt x="3415791" y="1218569"/>
                </a:moveTo>
                <a:cubicBezTo>
                  <a:pt x="3415791" y="1217701"/>
                  <a:pt x="3417528" y="1217701"/>
                  <a:pt x="3421000" y="1218569"/>
                </a:cubicBezTo>
                <a:cubicBezTo>
                  <a:pt x="3432287" y="1219437"/>
                  <a:pt x="3445309" y="1222910"/>
                  <a:pt x="3460068" y="1228987"/>
                </a:cubicBezTo>
                <a:cubicBezTo>
                  <a:pt x="3465277" y="1230723"/>
                  <a:pt x="3468749" y="1235932"/>
                  <a:pt x="3470486" y="1244614"/>
                </a:cubicBezTo>
                <a:cubicBezTo>
                  <a:pt x="3470486" y="1252427"/>
                  <a:pt x="3467881" y="1259807"/>
                  <a:pt x="3462672" y="1266752"/>
                </a:cubicBezTo>
                <a:cubicBezTo>
                  <a:pt x="3457463" y="1270225"/>
                  <a:pt x="3451820" y="1269791"/>
                  <a:pt x="3445743" y="1265450"/>
                </a:cubicBezTo>
                <a:cubicBezTo>
                  <a:pt x="3435325" y="1255900"/>
                  <a:pt x="3425341" y="1242009"/>
                  <a:pt x="3415791" y="1223778"/>
                </a:cubicBezTo>
                <a:cubicBezTo>
                  <a:pt x="3414923" y="1221173"/>
                  <a:pt x="3414923" y="1219437"/>
                  <a:pt x="3415791" y="1218569"/>
                </a:cubicBezTo>
                <a:close/>
                <a:moveTo>
                  <a:pt x="7077297" y="1217267"/>
                </a:moveTo>
                <a:cubicBezTo>
                  <a:pt x="7079034" y="1216398"/>
                  <a:pt x="7080337" y="1217267"/>
                  <a:pt x="7081205" y="1219871"/>
                </a:cubicBezTo>
                <a:cubicBezTo>
                  <a:pt x="7092491" y="1245916"/>
                  <a:pt x="7108986" y="1265450"/>
                  <a:pt x="7130690" y="1278472"/>
                </a:cubicBezTo>
                <a:cubicBezTo>
                  <a:pt x="7148921" y="1285417"/>
                  <a:pt x="7167587" y="1288022"/>
                  <a:pt x="7186687" y="1286286"/>
                </a:cubicBezTo>
                <a:cubicBezTo>
                  <a:pt x="7191895" y="1286286"/>
                  <a:pt x="7193632" y="1284115"/>
                  <a:pt x="7191895" y="1279775"/>
                </a:cubicBezTo>
                <a:cubicBezTo>
                  <a:pt x="7191027" y="1276302"/>
                  <a:pt x="7188857" y="1270225"/>
                  <a:pt x="7185384" y="1261543"/>
                </a:cubicBezTo>
                <a:cubicBezTo>
                  <a:pt x="7182779" y="1256334"/>
                  <a:pt x="7181043" y="1252427"/>
                  <a:pt x="7180175" y="1249823"/>
                </a:cubicBezTo>
                <a:cubicBezTo>
                  <a:pt x="7181043" y="1245482"/>
                  <a:pt x="7182779" y="1244180"/>
                  <a:pt x="7185384" y="1245916"/>
                </a:cubicBezTo>
                <a:cubicBezTo>
                  <a:pt x="7194066" y="1253730"/>
                  <a:pt x="7207957" y="1263713"/>
                  <a:pt x="7227056" y="1275868"/>
                </a:cubicBezTo>
                <a:cubicBezTo>
                  <a:pt x="7230529" y="1278472"/>
                  <a:pt x="7233133" y="1280209"/>
                  <a:pt x="7234869" y="1281077"/>
                </a:cubicBezTo>
                <a:cubicBezTo>
                  <a:pt x="7242683" y="1285417"/>
                  <a:pt x="7247024" y="1291061"/>
                  <a:pt x="7247892" y="1298006"/>
                </a:cubicBezTo>
                <a:cubicBezTo>
                  <a:pt x="7247892" y="1303215"/>
                  <a:pt x="7243985" y="1307990"/>
                  <a:pt x="7236171" y="1312331"/>
                </a:cubicBezTo>
                <a:cubicBezTo>
                  <a:pt x="7222281" y="1321880"/>
                  <a:pt x="7204050" y="1325787"/>
                  <a:pt x="7181477" y="1324051"/>
                </a:cubicBezTo>
                <a:cubicBezTo>
                  <a:pt x="7145015" y="1323183"/>
                  <a:pt x="7117667" y="1312765"/>
                  <a:pt x="7099436" y="1292797"/>
                </a:cubicBezTo>
                <a:cubicBezTo>
                  <a:pt x="7084677" y="1276302"/>
                  <a:pt x="7076429" y="1252861"/>
                  <a:pt x="7074693" y="1222476"/>
                </a:cubicBezTo>
                <a:cubicBezTo>
                  <a:pt x="7074693" y="1219871"/>
                  <a:pt x="7075562" y="1218135"/>
                  <a:pt x="7077297" y="1217267"/>
                </a:cubicBezTo>
                <a:close/>
                <a:moveTo>
                  <a:pt x="7112459" y="1212058"/>
                </a:moveTo>
                <a:cubicBezTo>
                  <a:pt x="7113327" y="1211189"/>
                  <a:pt x="7115063" y="1211189"/>
                  <a:pt x="7117667" y="1212058"/>
                </a:cubicBezTo>
                <a:cubicBezTo>
                  <a:pt x="7127217" y="1212058"/>
                  <a:pt x="7138937" y="1213794"/>
                  <a:pt x="7152828" y="1217267"/>
                </a:cubicBezTo>
                <a:cubicBezTo>
                  <a:pt x="7167587" y="1222476"/>
                  <a:pt x="7173230" y="1233762"/>
                  <a:pt x="7169757" y="1251125"/>
                </a:cubicBezTo>
                <a:cubicBezTo>
                  <a:pt x="7164548" y="1265884"/>
                  <a:pt x="7154565" y="1267620"/>
                  <a:pt x="7139805" y="1256334"/>
                </a:cubicBezTo>
                <a:cubicBezTo>
                  <a:pt x="7133729" y="1249389"/>
                  <a:pt x="7124613" y="1236366"/>
                  <a:pt x="7112459" y="1217267"/>
                </a:cubicBezTo>
                <a:cubicBezTo>
                  <a:pt x="7111591" y="1214662"/>
                  <a:pt x="7111591" y="1212926"/>
                  <a:pt x="7112459" y="1212058"/>
                </a:cubicBezTo>
                <a:close/>
                <a:moveTo>
                  <a:pt x="6385805" y="1212058"/>
                </a:moveTo>
                <a:cubicBezTo>
                  <a:pt x="6386674" y="1212926"/>
                  <a:pt x="6387542" y="1214228"/>
                  <a:pt x="6388410" y="1215964"/>
                </a:cubicBezTo>
                <a:cubicBezTo>
                  <a:pt x="6397092" y="1254164"/>
                  <a:pt x="6391883" y="1276302"/>
                  <a:pt x="6372783" y="1282379"/>
                </a:cubicBezTo>
                <a:cubicBezTo>
                  <a:pt x="6362365" y="1287588"/>
                  <a:pt x="6354986" y="1285417"/>
                  <a:pt x="6350645" y="1275868"/>
                </a:cubicBezTo>
                <a:cubicBezTo>
                  <a:pt x="6346304" y="1261977"/>
                  <a:pt x="6348909" y="1250691"/>
                  <a:pt x="6358458" y="1242009"/>
                </a:cubicBezTo>
                <a:cubicBezTo>
                  <a:pt x="6371481" y="1230723"/>
                  <a:pt x="6379728" y="1221607"/>
                  <a:pt x="6383201" y="1214662"/>
                </a:cubicBezTo>
                <a:cubicBezTo>
                  <a:pt x="6384069" y="1212926"/>
                  <a:pt x="6384937" y="1212058"/>
                  <a:pt x="6385805" y="1212058"/>
                </a:cubicBezTo>
                <a:close/>
                <a:moveTo>
                  <a:pt x="7049951" y="1209453"/>
                </a:moveTo>
                <a:cubicBezTo>
                  <a:pt x="7050819" y="1209453"/>
                  <a:pt x="7051687" y="1210755"/>
                  <a:pt x="7052555" y="1213360"/>
                </a:cubicBezTo>
                <a:cubicBezTo>
                  <a:pt x="7066446" y="1250691"/>
                  <a:pt x="7064709" y="1277604"/>
                  <a:pt x="7047346" y="1294099"/>
                </a:cubicBezTo>
                <a:cubicBezTo>
                  <a:pt x="7041269" y="1300176"/>
                  <a:pt x="7034758" y="1300176"/>
                  <a:pt x="7027813" y="1294099"/>
                </a:cubicBezTo>
                <a:cubicBezTo>
                  <a:pt x="7018263" y="1279340"/>
                  <a:pt x="7017395" y="1265884"/>
                  <a:pt x="7025208" y="1253730"/>
                </a:cubicBezTo>
                <a:cubicBezTo>
                  <a:pt x="7037363" y="1238103"/>
                  <a:pt x="7044741" y="1224646"/>
                  <a:pt x="7047346" y="1213360"/>
                </a:cubicBezTo>
                <a:cubicBezTo>
                  <a:pt x="7048215" y="1210755"/>
                  <a:pt x="7049083" y="1209453"/>
                  <a:pt x="7049951" y="1209453"/>
                </a:cubicBezTo>
                <a:close/>
                <a:moveTo>
                  <a:pt x="7199709" y="1206849"/>
                </a:moveTo>
                <a:cubicBezTo>
                  <a:pt x="7217941" y="1206849"/>
                  <a:pt x="7232699" y="1208585"/>
                  <a:pt x="7243985" y="1212058"/>
                </a:cubicBezTo>
                <a:cubicBezTo>
                  <a:pt x="7266557" y="1218135"/>
                  <a:pt x="7275239" y="1232894"/>
                  <a:pt x="7270030" y="1256334"/>
                </a:cubicBezTo>
                <a:cubicBezTo>
                  <a:pt x="7267425" y="1265884"/>
                  <a:pt x="7260047" y="1268054"/>
                  <a:pt x="7247892" y="1262845"/>
                </a:cubicBezTo>
                <a:cubicBezTo>
                  <a:pt x="7237474" y="1257636"/>
                  <a:pt x="7220545" y="1240707"/>
                  <a:pt x="7197105" y="1212058"/>
                </a:cubicBezTo>
                <a:cubicBezTo>
                  <a:pt x="7194500" y="1209453"/>
                  <a:pt x="7193632" y="1208151"/>
                  <a:pt x="7194500" y="1208151"/>
                </a:cubicBezTo>
                <a:cubicBezTo>
                  <a:pt x="7194500" y="1207283"/>
                  <a:pt x="7196237" y="1206849"/>
                  <a:pt x="7199709" y="1206849"/>
                </a:cubicBezTo>
                <a:close/>
                <a:moveTo>
                  <a:pt x="8094352" y="1205546"/>
                </a:moveTo>
                <a:cubicBezTo>
                  <a:pt x="8085671" y="1208151"/>
                  <a:pt x="8074818" y="1209887"/>
                  <a:pt x="8061796" y="1210755"/>
                </a:cubicBezTo>
                <a:cubicBezTo>
                  <a:pt x="8060928" y="1210755"/>
                  <a:pt x="8059625" y="1210755"/>
                  <a:pt x="8057889" y="1210755"/>
                </a:cubicBezTo>
                <a:cubicBezTo>
                  <a:pt x="8057889" y="1213360"/>
                  <a:pt x="8057889" y="1217267"/>
                  <a:pt x="8057889" y="1222476"/>
                </a:cubicBezTo>
                <a:cubicBezTo>
                  <a:pt x="8058757" y="1230289"/>
                  <a:pt x="8059191" y="1236366"/>
                  <a:pt x="8059191" y="1240707"/>
                </a:cubicBezTo>
                <a:cubicBezTo>
                  <a:pt x="8064401" y="1239839"/>
                  <a:pt x="8068741" y="1238103"/>
                  <a:pt x="8072213" y="1235498"/>
                </a:cubicBezTo>
                <a:cubicBezTo>
                  <a:pt x="8079159" y="1232894"/>
                  <a:pt x="8086539" y="1232894"/>
                  <a:pt x="8094352" y="1235498"/>
                </a:cubicBezTo>
                <a:cubicBezTo>
                  <a:pt x="8094352" y="1226816"/>
                  <a:pt x="8094352" y="1216833"/>
                  <a:pt x="8094352" y="1205546"/>
                </a:cubicBezTo>
                <a:close/>
                <a:moveTo>
                  <a:pt x="1103003" y="1205546"/>
                </a:moveTo>
                <a:cubicBezTo>
                  <a:pt x="1094322" y="1208151"/>
                  <a:pt x="1083470" y="1209887"/>
                  <a:pt x="1070447" y="1210755"/>
                </a:cubicBezTo>
                <a:cubicBezTo>
                  <a:pt x="1069579" y="1210755"/>
                  <a:pt x="1068277" y="1210755"/>
                  <a:pt x="1066541" y="1210755"/>
                </a:cubicBezTo>
                <a:cubicBezTo>
                  <a:pt x="1066541" y="1213360"/>
                  <a:pt x="1066541" y="1217267"/>
                  <a:pt x="1066541" y="1222476"/>
                </a:cubicBezTo>
                <a:cubicBezTo>
                  <a:pt x="1067410" y="1230289"/>
                  <a:pt x="1067843" y="1236366"/>
                  <a:pt x="1067843" y="1240707"/>
                </a:cubicBezTo>
                <a:cubicBezTo>
                  <a:pt x="1073052" y="1239839"/>
                  <a:pt x="1077394" y="1238103"/>
                  <a:pt x="1080866" y="1235498"/>
                </a:cubicBezTo>
                <a:cubicBezTo>
                  <a:pt x="1087811" y="1232894"/>
                  <a:pt x="1095190" y="1232894"/>
                  <a:pt x="1103003" y="1235498"/>
                </a:cubicBezTo>
                <a:cubicBezTo>
                  <a:pt x="1103003" y="1226816"/>
                  <a:pt x="1103003" y="1216833"/>
                  <a:pt x="1103003" y="1205546"/>
                </a:cubicBezTo>
                <a:close/>
                <a:moveTo>
                  <a:pt x="436254" y="1205546"/>
                </a:moveTo>
                <a:cubicBezTo>
                  <a:pt x="427572" y="1208151"/>
                  <a:pt x="416721" y="1209887"/>
                  <a:pt x="403698" y="1210755"/>
                </a:cubicBezTo>
                <a:cubicBezTo>
                  <a:pt x="402830" y="1210755"/>
                  <a:pt x="401527" y="1210755"/>
                  <a:pt x="399791" y="1210755"/>
                </a:cubicBezTo>
                <a:cubicBezTo>
                  <a:pt x="399791" y="1213360"/>
                  <a:pt x="399791" y="1217267"/>
                  <a:pt x="399791" y="1222476"/>
                </a:cubicBezTo>
                <a:cubicBezTo>
                  <a:pt x="400659" y="1230289"/>
                  <a:pt x="401093" y="1236366"/>
                  <a:pt x="401093" y="1240707"/>
                </a:cubicBezTo>
                <a:cubicBezTo>
                  <a:pt x="406302" y="1239839"/>
                  <a:pt x="410643" y="1238103"/>
                  <a:pt x="414115" y="1235498"/>
                </a:cubicBezTo>
                <a:cubicBezTo>
                  <a:pt x="421061" y="1232894"/>
                  <a:pt x="428440" y="1232894"/>
                  <a:pt x="436254" y="1235498"/>
                </a:cubicBezTo>
                <a:cubicBezTo>
                  <a:pt x="436254" y="1226816"/>
                  <a:pt x="436254" y="1216833"/>
                  <a:pt x="436254" y="1205546"/>
                </a:cubicBezTo>
                <a:close/>
                <a:moveTo>
                  <a:pt x="6532959" y="1204244"/>
                </a:moveTo>
                <a:cubicBezTo>
                  <a:pt x="6554663" y="1204244"/>
                  <a:pt x="6571593" y="1205980"/>
                  <a:pt x="6583747" y="1209453"/>
                </a:cubicBezTo>
                <a:cubicBezTo>
                  <a:pt x="6601978" y="1215530"/>
                  <a:pt x="6608489" y="1229421"/>
                  <a:pt x="6603280" y="1251125"/>
                </a:cubicBezTo>
                <a:cubicBezTo>
                  <a:pt x="6601544" y="1258070"/>
                  <a:pt x="6596769" y="1260241"/>
                  <a:pt x="6588955" y="1257636"/>
                </a:cubicBezTo>
                <a:cubicBezTo>
                  <a:pt x="6571593" y="1250691"/>
                  <a:pt x="6552059" y="1235064"/>
                  <a:pt x="6530355" y="1210755"/>
                </a:cubicBezTo>
                <a:cubicBezTo>
                  <a:pt x="6527750" y="1208151"/>
                  <a:pt x="6526882" y="1206415"/>
                  <a:pt x="6527750" y="1205546"/>
                </a:cubicBezTo>
                <a:cubicBezTo>
                  <a:pt x="6527750" y="1204678"/>
                  <a:pt x="6529487" y="1204244"/>
                  <a:pt x="6532959" y="1204244"/>
                </a:cubicBezTo>
                <a:close/>
                <a:moveTo>
                  <a:pt x="5103503" y="1204244"/>
                </a:moveTo>
                <a:cubicBezTo>
                  <a:pt x="5101766" y="1204244"/>
                  <a:pt x="5099162" y="1204678"/>
                  <a:pt x="5095689" y="1205546"/>
                </a:cubicBezTo>
                <a:cubicBezTo>
                  <a:pt x="5085271" y="1207283"/>
                  <a:pt x="5077457" y="1208585"/>
                  <a:pt x="5072248" y="1209453"/>
                </a:cubicBezTo>
                <a:cubicBezTo>
                  <a:pt x="5073117" y="1212926"/>
                  <a:pt x="5073985" y="1218135"/>
                  <a:pt x="5074853" y="1225080"/>
                </a:cubicBezTo>
                <a:cubicBezTo>
                  <a:pt x="5076589" y="1229421"/>
                  <a:pt x="5077457" y="1232894"/>
                  <a:pt x="5077457" y="1235498"/>
                </a:cubicBezTo>
                <a:cubicBezTo>
                  <a:pt x="5089612" y="1234630"/>
                  <a:pt x="5098727" y="1232894"/>
                  <a:pt x="5104804" y="1230289"/>
                </a:cubicBezTo>
                <a:cubicBezTo>
                  <a:pt x="5106541" y="1222476"/>
                  <a:pt x="5107843" y="1215096"/>
                  <a:pt x="5108711" y="1208151"/>
                </a:cubicBezTo>
                <a:cubicBezTo>
                  <a:pt x="5108711" y="1205546"/>
                  <a:pt x="5108277" y="1204244"/>
                  <a:pt x="5107409" y="1204244"/>
                </a:cubicBezTo>
                <a:cubicBezTo>
                  <a:pt x="5107409" y="1203376"/>
                  <a:pt x="5106107" y="1203376"/>
                  <a:pt x="5103503" y="1204244"/>
                </a:cubicBezTo>
                <a:close/>
                <a:moveTo>
                  <a:pt x="5576218" y="1201640"/>
                </a:moveTo>
                <a:cubicBezTo>
                  <a:pt x="5568405" y="1202508"/>
                  <a:pt x="5560591" y="1203810"/>
                  <a:pt x="5552778" y="1205546"/>
                </a:cubicBezTo>
                <a:cubicBezTo>
                  <a:pt x="5552778" y="1207283"/>
                  <a:pt x="5552778" y="1210755"/>
                  <a:pt x="5552778" y="1215964"/>
                </a:cubicBezTo>
                <a:cubicBezTo>
                  <a:pt x="5551909" y="1222910"/>
                  <a:pt x="5551475" y="1228119"/>
                  <a:pt x="5551475" y="1231591"/>
                </a:cubicBezTo>
                <a:cubicBezTo>
                  <a:pt x="5553211" y="1231591"/>
                  <a:pt x="5554514" y="1231591"/>
                  <a:pt x="5555382" y="1231591"/>
                </a:cubicBezTo>
                <a:cubicBezTo>
                  <a:pt x="5556250" y="1232460"/>
                  <a:pt x="5561893" y="1233762"/>
                  <a:pt x="5572311" y="1235498"/>
                </a:cubicBezTo>
                <a:cubicBezTo>
                  <a:pt x="5575784" y="1235498"/>
                  <a:pt x="5577520" y="1234196"/>
                  <a:pt x="5577520" y="1231591"/>
                </a:cubicBezTo>
                <a:cubicBezTo>
                  <a:pt x="5579256" y="1225514"/>
                  <a:pt x="5580125" y="1216833"/>
                  <a:pt x="5580125" y="1205546"/>
                </a:cubicBezTo>
                <a:cubicBezTo>
                  <a:pt x="5580125" y="1202942"/>
                  <a:pt x="5578823" y="1201640"/>
                  <a:pt x="5576218" y="1201640"/>
                </a:cubicBezTo>
                <a:close/>
                <a:moveTo>
                  <a:pt x="6444406" y="1200338"/>
                </a:moveTo>
                <a:cubicBezTo>
                  <a:pt x="6445275" y="1200338"/>
                  <a:pt x="6447011" y="1200771"/>
                  <a:pt x="6449615" y="1201640"/>
                </a:cubicBezTo>
                <a:cubicBezTo>
                  <a:pt x="6460901" y="1204244"/>
                  <a:pt x="6473924" y="1208585"/>
                  <a:pt x="6488683" y="1214662"/>
                </a:cubicBezTo>
                <a:cubicBezTo>
                  <a:pt x="6499969" y="1224212"/>
                  <a:pt x="6501705" y="1236800"/>
                  <a:pt x="6493891" y="1252427"/>
                </a:cubicBezTo>
                <a:cubicBezTo>
                  <a:pt x="6488683" y="1259373"/>
                  <a:pt x="6482605" y="1260241"/>
                  <a:pt x="6475660" y="1255032"/>
                </a:cubicBezTo>
                <a:cubicBezTo>
                  <a:pt x="6463506" y="1243746"/>
                  <a:pt x="6451786" y="1227251"/>
                  <a:pt x="6440500" y="1205546"/>
                </a:cubicBezTo>
                <a:cubicBezTo>
                  <a:pt x="6439631" y="1203810"/>
                  <a:pt x="6439197" y="1202508"/>
                  <a:pt x="6439197" y="1201640"/>
                </a:cubicBezTo>
                <a:cubicBezTo>
                  <a:pt x="6440065" y="1200771"/>
                  <a:pt x="6441801" y="1200338"/>
                  <a:pt x="6444406" y="1200338"/>
                </a:cubicBezTo>
                <a:close/>
                <a:moveTo>
                  <a:pt x="1470237" y="1187315"/>
                </a:moveTo>
                <a:cubicBezTo>
                  <a:pt x="1459819" y="1188183"/>
                  <a:pt x="1449402" y="1189485"/>
                  <a:pt x="1438983" y="1191222"/>
                </a:cubicBezTo>
                <a:cubicBezTo>
                  <a:pt x="1438116" y="1193826"/>
                  <a:pt x="1436814" y="1197733"/>
                  <a:pt x="1435076" y="1202942"/>
                </a:cubicBezTo>
                <a:cubicBezTo>
                  <a:pt x="1434209" y="1205546"/>
                  <a:pt x="1433775" y="1207283"/>
                  <a:pt x="1433775" y="1208151"/>
                </a:cubicBezTo>
                <a:cubicBezTo>
                  <a:pt x="1447665" y="1204678"/>
                  <a:pt x="1459819" y="1202074"/>
                  <a:pt x="1470237" y="1200338"/>
                </a:cubicBezTo>
                <a:close/>
                <a:moveTo>
                  <a:pt x="3113996" y="1183408"/>
                </a:moveTo>
                <a:cubicBezTo>
                  <a:pt x="3116817" y="1183408"/>
                  <a:pt x="3119748" y="1184276"/>
                  <a:pt x="3122786" y="1186013"/>
                </a:cubicBezTo>
                <a:cubicBezTo>
                  <a:pt x="3123654" y="1186013"/>
                  <a:pt x="3124522" y="1186447"/>
                  <a:pt x="3125391" y="1187315"/>
                </a:cubicBezTo>
                <a:cubicBezTo>
                  <a:pt x="3135808" y="1193392"/>
                  <a:pt x="3141886" y="1198167"/>
                  <a:pt x="3143622" y="1201640"/>
                </a:cubicBezTo>
                <a:cubicBezTo>
                  <a:pt x="3147095" y="1209453"/>
                  <a:pt x="3145792" y="1215096"/>
                  <a:pt x="3139715" y="1218569"/>
                </a:cubicBezTo>
                <a:cubicBezTo>
                  <a:pt x="3128429" y="1227251"/>
                  <a:pt x="3117143" y="1237234"/>
                  <a:pt x="3105857" y="1248521"/>
                </a:cubicBezTo>
                <a:cubicBezTo>
                  <a:pt x="3106725" y="1249389"/>
                  <a:pt x="3107593" y="1249823"/>
                  <a:pt x="3108461" y="1249823"/>
                </a:cubicBezTo>
                <a:cubicBezTo>
                  <a:pt x="3120616" y="1257636"/>
                  <a:pt x="3123220" y="1269791"/>
                  <a:pt x="3116275" y="1286286"/>
                </a:cubicBezTo>
                <a:cubicBezTo>
                  <a:pt x="3111066" y="1294967"/>
                  <a:pt x="3103686" y="1295401"/>
                  <a:pt x="3094137" y="1287588"/>
                </a:cubicBezTo>
                <a:cubicBezTo>
                  <a:pt x="3083719" y="1279775"/>
                  <a:pt x="3071564" y="1263713"/>
                  <a:pt x="3057674" y="1239405"/>
                </a:cubicBezTo>
                <a:cubicBezTo>
                  <a:pt x="3056805" y="1237669"/>
                  <a:pt x="3055937" y="1236366"/>
                  <a:pt x="3055069" y="1235498"/>
                </a:cubicBezTo>
                <a:cubicBezTo>
                  <a:pt x="3054201" y="1234630"/>
                  <a:pt x="3054201" y="1233328"/>
                  <a:pt x="3055069" y="1231591"/>
                </a:cubicBezTo>
                <a:cubicBezTo>
                  <a:pt x="3055937" y="1230723"/>
                  <a:pt x="3057240" y="1230723"/>
                  <a:pt x="3058976" y="1231591"/>
                </a:cubicBezTo>
                <a:cubicBezTo>
                  <a:pt x="3069394" y="1233328"/>
                  <a:pt x="3079812" y="1236366"/>
                  <a:pt x="3090230" y="1240707"/>
                </a:cubicBezTo>
                <a:cubicBezTo>
                  <a:pt x="3091098" y="1238103"/>
                  <a:pt x="3092400" y="1234630"/>
                  <a:pt x="3094137" y="1230289"/>
                </a:cubicBezTo>
                <a:cubicBezTo>
                  <a:pt x="3095873" y="1225080"/>
                  <a:pt x="3097175" y="1221607"/>
                  <a:pt x="3098043" y="1219871"/>
                </a:cubicBezTo>
                <a:cubicBezTo>
                  <a:pt x="3098912" y="1217267"/>
                  <a:pt x="3098912" y="1215530"/>
                  <a:pt x="3098043" y="1214662"/>
                </a:cubicBezTo>
                <a:cubicBezTo>
                  <a:pt x="3098043" y="1213794"/>
                  <a:pt x="3097175" y="1213794"/>
                  <a:pt x="3095439" y="1214662"/>
                </a:cubicBezTo>
                <a:cubicBezTo>
                  <a:pt x="3091966" y="1215530"/>
                  <a:pt x="3087625" y="1217267"/>
                  <a:pt x="3082416" y="1219871"/>
                </a:cubicBezTo>
                <a:cubicBezTo>
                  <a:pt x="3077207" y="1221607"/>
                  <a:pt x="3072867" y="1223344"/>
                  <a:pt x="3069394" y="1225080"/>
                </a:cubicBezTo>
                <a:cubicBezTo>
                  <a:pt x="3065921" y="1225948"/>
                  <a:pt x="3062883" y="1225080"/>
                  <a:pt x="3060278" y="1222476"/>
                </a:cubicBezTo>
                <a:cubicBezTo>
                  <a:pt x="3060278" y="1223344"/>
                  <a:pt x="3059844" y="1223344"/>
                  <a:pt x="3058976" y="1222476"/>
                </a:cubicBezTo>
                <a:cubicBezTo>
                  <a:pt x="3053767" y="1219003"/>
                  <a:pt x="3049426" y="1214662"/>
                  <a:pt x="3045954" y="1209453"/>
                </a:cubicBezTo>
                <a:cubicBezTo>
                  <a:pt x="3043349" y="1204244"/>
                  <a:pt x="3044651" y="1201206"/>
                  <a:pt x="3049860" y="1200338"/>
                </a:cubicBezTo>
                <a:cubicBezTo>
                  <a:pt x="3055069" y="1199469"/>
                  <a:pt x="3063751" y="1198167"/>
                  <a:pt x="3075905" y="1196431"/>
                </a:cubicBezTo>
                <a:cubicBezTo>
                  <a:pt x="3082850" y="1194694"/>
                  <a:pt x="3092834" y="1191222"/>
                  <a:pt x="3105857" y="1186013"/>
                </a:cubicBezTo>
                <a:cubicBezTo>
                  <a:pt x="3108461" y="1184276"/>
                  <a:pt x="3111174" y="1183408"/>
                  <a:pt x="3113996" y="1183408"/>
                </a:cubicBezTo>
                <a:close/>
                <a:moveTo>
                  <a:pt x="6146192" y="1182106"/>
                </a:moveTo>
                <a:cubicBezTo>
                  <a:pt x="6143588" y="1182106"/>
                  <a:pt x="6139681" y="1182540"/>
                  <a:pt x="6134472" y="1183408"/>
                </a:cubicBezTo>
                <a:cubicBezTo>
                  <a:pt x="6128395" y="1184276"/>
                  <a:pt x="6124054" y="1185145"/>
                  <a:pt x="6121449" y="1186013"/>
                </a:cubicBezTo>
                <a:cubicBezTo>
                  <a:pt x="6121449" y="1189485"/>
                  <a:pt x="6121884" y="1193826"/>
                  <a:pt x="6122752" y="1199035"/>
                </a:cubicBezTo>
                <a:cubicBezTo>
                  <a:pt x="6122752" y="1204244"/>
                  <a:pt x="6122752" y="1207717"/>
                  <a:pt x="6122752" y="1209453"/>
                </a:cubicBezTo>
                <a:cubicBezTo>
                  <a:pt x="6133170" y="1209453"/>
                  <a:pt x="6142285" y="1208585"/>
                  <a:pt x="6150099" y="1206849"/>
                </a:cubicBezTo>
                <a:cubicBezTo>
                  <a:pt x="6150099" y="1200771"/>
                  <a:pt x="6150967" y="1194260"/>
                  <a:pt x="6152703" y="1187315"/>
                </a:cubicBezTo>
                <a:cubicBezTo>
                  <a:pt x="6152703" y="1183842"/>
                  <a:pt x="6150533" y="1182106"/>
                  <a:pt x="6146192" y="1182106"/>
                </a:cubicBezTo>
                <a:close/>
                <a:moveTo>
                  <a:pt x="824323" y="1182106"/>
                </a:moveTo>
                <a:cubicBezTo>
                  <a:pt x="810433" y="1184711"/>
                  <a:pt x="796107" y="1188183"/>
                  <a:pt x="781349" y="1192524"/>
                </a:cubicBezTo>
                <a:cubicBezTo>
                  <a:pt x="781349" y="1197733"/>
                  <a:pt x="781784" y="1204678"/>
                  <a:pt x="782652" y="1213360"/>
                </a:cubicBezTo>
                <a:cubicBezTo>
                  <a:pt x="786992" y="1212492"/>
                  <a:pt x="793937" y="1211189"/>
                  <a:pt x="803487" y="1209453"/>
                </a:cubicBezTo>
                <a:cubicBezTo>
                  <a:pt x="812169" y="1208585"/>
                  <a:pt x="818680" y="1207717"/>
                  <a:pt x="823021" y="1206849"/>
                </a:cubicBezTo>
                <a:cubicBezTo>
                  <a:pt x="823889" y="1204244"/>
                  <a:pt x="824757" y="1201206"/>
                  <a:pt x="825625" y="1197733"/>
                </a:cubicBezTo>
                <a:cubicBezTo>
                  <a:pt x="827361" y="1192524"/>
                  <a:pt x="828663" y="1188617"/>
                  <a:pt x="829532" y="1186013"/>
                </a:cubicBezTo>
                <a:cubicBezTo>
                  <a:pt x="829532" y="1183408"/>
                  <a:pt x="829098" y="1182106"/>
                  <a:pt x="828230" y="1182106"/>
                </a:cubicBezTo>
                <a:cubicBezTo>
                  <a:pt x="828230" y="1181238"/>
                  <a:pt x="826927" y="1181238"/>
                  <a:pt x="824323" y="1182106"/>
                </a:cubicBezTo>
                <a:close/>
                <a:moveTo>
                  <a:pt x="5750719" y="1178199"/>
                </a:moveTo>
                <a:cubicBezTo>
                  <a:pt x="5751587" y="1179067"/>
                  <a:pt x="5751587" y="1180370"/>
                  <a:pt x="5750719" y="1182106"/>
                </a:cubicBezTo>
                <a:cubicBezTo>
                  <a:pt x="5746378" y="1193392"/>
                  <a:pt x="5736394" y="1218135"/>
                  <a:pt x="5720767" y="1256334"/>
                </a:cubicBezTo>
                <a:cubicBezTo>
                  <a:pt x="5716426" y="1268488"/>
                  <a:pt x="5713388" y="1276302"/>
                  <a:pt x="5711652" y="1279775"/>
                </a:cubicBezTo>
                <a:cubicBezTo>
                  <a:pt x="5709047" y="1284984"/>
                  <a:pt x="5704272" y="1286286"/>
                  <a:pt x="5697326" y="1283681"/>
                </a:cubicBezTo>
                <a:cubicBezTo>
                  <a:pt x="5686909" y="1273263"/>
                  <a:pt x="5680398" y="1260675"/>
                  <a:pt x="5677793" y="1245916"/>
                </a:cubicBezTo>
                <a:cubicBezTo>
                  <a:pt x="5678661" y="1238103"/>
                  <a:pt x="5680831" y="1233762"/>
                  <a:pt x="5684305" y="1232894"/>
                </a:cubicBezTo>
                <a:cubicBezTo>
                  <a:pt x="5688645" y="1234630"/>
                  <a:pt x="5693854" y="1232460"/>
                  <a:pt x="5699931" y="1226382"/>
                </a:cubicBezTo>
                <a:cubicBezTo>
                  <a:pt x="5704272" y="1222042"/>
                  <a:pt x="5712954" y="1213794"/>
                  <a:pt x="5725976" y="1201640"/>
                </a:cubicBezTo>
                <a:cubicBezTo>
                  <a:pt x="5736394" y="1191222"/>
                  <a:pt x="5743339" y="1184276"/>
                  <a:pt x="5746812" y="1180804"/>
                </a:cubicBezTo>
                <a:cubicBezTo>
                  <a:pt x="5748548" y="1179067"/>
                  <a:pt x="5749851" y="1178199"/>
                  <a:pt x="5750719" y="1178199"/>
                </a:cubicBezTo>
                <a:close/>
                <a:moveTo>
                  <a:pt x="3198316" y="1174293"/>
                </a:moveTo>
                <a:cubicBezTo>
                  <a:pt x="3207866" y="1176029"/>
                  <a:pt x="3217850" y="1181672"/>
                  <a:pt x="3228268" y="1191222"/>
                </a:cubicBezTo>
                <a:cubicBezTo>
                  <a:pt x="3230872" y="1192958"/>
                  <a:pt x="3231741" y="1196431"/>
                  <a:pt x="3230872" y="1201640"/>
                </a:cubicBezTo>
                <a:cubicBezTo>
                  <a:pt x="3227400" y="1207717"/>
                  <a:pt x="3224795" y="1215964"/>
                  <a:pt x="3223059" y="1226382"/>
                </a:cubicBezTo>
                <a:cubicBezTo>
                  <a:pt x="3220454" y="1234196"/>
                  <a:pt x="3217850" y="1242009"/>
                  <a:pt x="3215245" y="1249823"/>
                </a:cubicBezTo>
                <a:cubicBezTo>
                  <a:pt x="3239554" y="1256768"/>
                  <a:pt x="3255615" y="1261543"/>
                  <a:pt x="3263429" y="1264148"/>
                </a:cubicBezTo>
                <a:cubicBezTo>
                  <a:pt x="3280792" y="1271961"/>
                  <a:pt x="3285567" y="1285852"/>
                  <a:pt x="3277753" y="1305819"/>
                </a:cubicBezTo>
                <a:cubicBezTo>
                  <a:pt x="3272544" y="1315369"/>
                  <a:pt x="3265599" y="1316671"/>
                  <a:pt x="3256917" y="1309726"/>
                </a:cubicBezTo>
                <a:cubicBezTo>
                  <a:pt x="3249104" y="1301913"/>
                  <a:pt x="3237384" y="1288890"/>
                  <a:pt x="3221757" y="1270659"/>
                </a:cubicBezTo>
                <a:cubicBezTo>
                  <a:pt x="3216548" y="1264582"/>
                  <a:pt x="3213075" y="1260675"/>
                  <a:pt x="3211339" y="1258939"/>
                </a:cubicBezTo>
                <a:cubicBezTo>
                  <a:pt x="3206130" y="1269357"/>
                  <a:pt x="3197882" y="1278906"/>
                  <a:pt x="3186596" y="1287588"/>
                </a:cubicBezTo>
                <a:cubicBezTo>
                  <a:pt x="3176178" y="1295401"/>
                  <a:pt x="3152738" y="1303215"/>
                  <a:pt x="3116275" y="1311028"/>
                </a:cubicBezTo>
                <a:cubicBezTo>
                  <a:pt x="3113670" y="1311897"/>
                  <a:pt x="3111934" y="1311462"/>
                  <a:pt x="3111066" y="1309726"/>
                </a:cubicBezTo>
                <a:cubicBezTo>
                  <a:pt x="3111066" y="1308858"/>
                  <a:pt x="3112368" y="1307556"/>
                  <a:pt x="3114973" y="1305819"/>
                </a:cubicBezTo>
                <a:cubicBezTo>
                  <a:pt x="3137979" y="1294967"/>
                  <a:pt x="3155993" y="1282053"/>
                  <a:pt x="3169016" y="1267078"/>
                </a:cubicBezTo>
                <a:lnTo>
                  <a:pt x="3177027" y="1250082"/>
                </a:lnTo>
                <a:lnTo>
                  <a:pt x="3177480" y="1249823"/>
                </a:lnTo>
                <a:cubicBezTo>
                  <a:pt x="3178783" y="1248955"/>
                  <a:pt x="3179868" y="1246567"/>
                  <a:pt x="3180736" y="1242660"/>
                </a:cubicBezTo>
                <a:lnTo>
                  <a:pt x="3180809" y="1242058"/>
                </a:lnTo>
                <a:lnTo>
                  <a:pt x="3193107" y="1215964"/>
                </a:lnTo>
                <a:cubicBezTo>
                  <a:pt x="3193107" y="1214228"/>
                  <a:pt x="3193107" y="1212058"/>
                  <a:pt x="3193107" y="1209453"/>
                </a:cubicBezTo>
                <a:cubicBezTo>
                  <a:pt x="3194844" y="1196431"/>
                  <a:pt x="3194410" y="1187749"/>
                  <a:pt x="3191805" y="1183408"/>
                </a:cubicBezTo>
                <a:cubicBezTo>
                  <a:pt x="3190937" y="1177331"/>
                  <a:pt x="3193107" y="1174293"/>
                  <a:pt x="3198316" y="1174293"/>
                </a:cubicBezTo>
                <a:close/>
                <a:moveTo>
                  <a:pt x="5854899" y="1172990"/>
                </a:moveTo>
                <a:cubicBezTo>
                  <a:pt x="5852294" y="1173858"/>
                  <a:pt x="5849255" y="1174293"/>
                  <a:pt x="5845783" y="1174293"/>
                </a:cubicBezTo>
                <a:lnTo>
                  <a:pt x="5823645" y="1176897"/>
                </a:lnTo>
                <a:cubicBezTo>
                  <a:pt x="5819304" y="1186447"/>
                  <a:pt x="5814529" y="1195129"/>
                  <a:pt x="5809320" y="1202942"/>
                </a:cubicBezTo>
                <a:cubicBezTo>
                  <a:pt x="5818870" y="1202942"/>
                  <a:pt x="5828420" y="1202074"/>
                  <a:pt x="5837969" y="1200338"/>
                </a:cubicBezTo>
                <a:cubicBezTo>
                  <a:pt x="5840574" y="1200338"/>
                  <a:pt x="5844481" y="1199903"/>
                  <a:pt x="5849689" y="1199035"/>
                </a:cubicBezTo>
                <a:cubicBezTo>
                  <a:pt x="5854030" y="1199035"/>
                  <a:pt x="5857069" y="1199035"/>
                  <a:pt x="5858805" y="1199035"/>
                </a:cubicBezTo>
                <a:cubicBezTo>
                  <a:pt x="5857937" y="1187749"/>
                  <a:pt x="5856635" y="1179067"/>
                  <a:pt x="5854899" y="1172990"/>
                </a:cubicBezTo>
                <a:close/>
                <a:moveTo>
                  <a:pt x="5233727" y="1169084"/>
                </a:moveTo>
                <a:cubicBezTo>
                  <a:pt x="5230254" y="1169952"/>
                  <a:pt x="5222875" y="1170820"/>
                  <a:pt x="5211589" y="1171688"/>
                </a:cubicBezTo>
                <a:cubicBezTo>
                  <a:pt x="5205512" y="1172556"/>
                  <a:pt x="5201171" y="1172990"/>
                  <a:pt x="5198567" y="1172990"/>
                </a:cubicBezTo>
                <a:cubicBezTo>
                  <a:pt x="5196830" y="1180804"/>
                  <a:pt x="5195962" y="1188617"/>
                  <a:pt x="5195962" y="1196431"/>
                </a:cubicBezTo>
                <a:cubicBezTo>
                  <a:pt x="5197698" y="1196431"/>
                  <a:pt x="5199435" y="1195997"/>
                  <a:pt x="5201171" y="1195129"/>
                </a:cubicBezTo>
                <a:cubicBezTo>
                  <a:pt x="5205512" y="1193392"/>
                  <a:pt x="5208550" y="1192524"/>
                  <a:pt x="5210286" y="1192524"/>
                </a:cubicBezTo>
                <a:cubicBezTo>
                  <a:pt x="5218100" y="1189920"/>
                  <a:pt x="5225914" y="1190354"/>
                  <a:pt x="5233727" y="1193826"/>
                </a:cubicBezTo>
                <a:cubicBezTo>
                  <a:pt x="5233727" y="1186013"/>
                  <a:pt x="5233727" y="1177765"/>
                  <a:pt x="5233727" y="1169084"/>
                </a:cubicBezTo>
                <a:close/>
                <a:moveTo>
                  <a:pt x="6162796" y="1154108"/>
                </a:moveTo>
                <a:cubicBezTo>
                  <a:pt x="6165183" y="1154108"/>
                  <a:pt x="6167462" y="1154759"/>
                  <a:pt x="6169632" y="1156061"/>
                </a:cubicBezTo>
                <a:cubicBezTo>
                  <a:pt x="6180919" y="1162138"/>
                  <a:pt x="6189166" y="1168649"/>
                  <a:pt x="6194375" y="1175595"/>
                </a:cubicBezTo>
                <a:cubicBezTo>
                  <a:pt x="6198716" y="1179936"/>
                  <a:pt x="6198282" y="1184276"/>
                  <a:pt x="6193073" y="1188617"/>
                </a:cubicBezTo>
                <a:cubicBezTo>
                  <a:pt x="6190468" y="1192090"/>
                  <a:pt x="6186996" y="1199903"/>
                  <a:pt x="6182655" y="1212058"/>
                </a:cubicBezTo>
                <a:cubicBezTo>
                  <a:pt x="6184391" y="1213794"/>
                  <a:pt x="6186128" y="1216398"/>
                  <a:pt x="6187864" y="1219871"/>
                </a:cubicBezTo>
                <a:cubicBezTo>
                  <a:pt x="6189600" y="1225948"/>
                  <a:pt x="6187864" y="1229421"/>
                  <a:pt x="6182655" y="1230289"/>
                </a:cubicBezTo>
                <a:cubicBezTo>
                  <a:pt x="6156611" y="1232025"/>
                  <a:pt x="6137076" y="1232894"/>
                  <a:pt x="6124054" y="1232894"/>
                </a:cubicBezTo>
                <a:cubicBezTo>
                  <a:pt x="6121449" y="1239839"/>
                  <a:pt x="6118411" y="1243746"/>
                  <a:pt x="6114939" y="1244614"/>
                </a:cubicBezTo>
                <a:cubicBezTo>
                  <a:pt x="6103652" y="1243746"/>
                  <a:pt x="6097141" y="1235498"/>
                  <a:pt x="6095404" y="1219871"/>
                </a:cubicBezTo>
                <a:cubicBezTo>
                  <a:pt x="6095404" y="1198167"/>
                  <a:pt x="6091932" y="1181672"/>
                  <a:pt x="6084987" y="1170386"/>
                </a:cubicBezTo>
                <a:cubicBezTo>
                  <a:pt x="6083251" y="1164309"/>
                  <a:pt x="6084987" y="1161270"/>
                  <a:pt x="6090195" y="1161270"/>
                </a:cubicBezTo>
                <a:cubicBezTo>
                  <a:pt x="6091932" y="1161270"/>
                  <a:pt x="6095404" y="1161704"/>
                  <a:pt x="6100613" y="1162572"/>
                </a:cubicBezTo>
                <a:cubicBezTo>
                  <a:pt x="6106691" y="1163440"/>
                  <a:pt x="6110598" y="1164309"/>
                  <a:pt x="6112334" y="1165177"/>
                </a:cubicBezTo>
                <a:cubicBezTo>
                  <a:pt x="6120147" y="1165177"/>
                  <a:pt x="6127527" y="1163875"/>
                  <a:pt x="6134472" y="1161270"/>
                </a:cubicBezTo>
                <a:cubicBezTo>
                  <a:pt x="6141417" y="1159534"/>
                  <a:pt x="6148363" y="1157797"/>
                  <a:pt x="6155308" y="1156061"/>
                </a:cubicBezTo>
                <a:cubicBezTo>
                  <a:pt x="6157912" y="1154759"/>
                  <a:pt x="6160409" y="1154108"/>
                  <a:pt x="6162796" y="1154108"/>
                </a:cubicBezTo>
                <a:close/>
                <a:moveTo>
                  <a:pt x="8086539" y="1153457"/>
                </a:moveTo>
                <a:cubicBezTo>
                  <a:pt x="8076121" y="1154325"/>
                  <a:pt x="8065703" y="1155627"/>
                  <a:pt x="8055285" y="1157363"/>
                </a:cubicBezTo>
                <a:cubicBezTo>
                  <a:pt x="8055285" y="1159100"/>
                  <a:pt x="8055719" y="1161704"/>
                  <a:pt x="8056587" y="1165177"/>
                </a:cubicBezTo>
                <a:cubicBezTo>
                  <a:pt x="8056587" y="1168649"/>
                  <a:pt x="8056587" y="1171254"/>
                  <a:pt x="8056587" y="1172990"/>
                </a:cubicBezTo>
                <a:cubicBezTo>
                  <a:pt x="8056587" y="1178199"/>
                  <a:pt x="8056587" y="1182974"/>
                  <a:pt x="8056587" y="1187315"/>
                </a:cubicBezTo>
                <a:cubicBezTo>
                  <a:pt x="8061796" y="1186447"/>
                  <a:pt x="8065703" y="1184711"/>
                  <a:pt x="8068307" y="1182106"/>
                </a:cubicBezTo>
                <a:cubicBezTo>
                  <a:pt x="8072648" y="1179502"/>
                  <a:pt x="8079159" y="1179936"/>
                  <a:pt x="8087841" y="1183408"/>
                </a:cubicBezTo>
                <a:cubicBezTo>
                  <a:pt x="8089577" y="1183408"/>
                  <a:pt x="8091313" y="1184276"/>
                  <a:pt x="8093049" y="1186013"/>
                </a:cubicBezTo>
                <a:cubicBezTo>
                  <a:pt x="8093049" y="1175595"/>
                  <a:pt x="8092615" y="1166913"/>
                  <a:pt x="8091747" y="1159968"/>
                </a:cubicBezTo>
                <a:cubicBezTo>
                  <a:pt x="8091747" y="1155627"/>
                  <a:pt x="8090011" y="1153457"/>
                  <a:pt x="8086539" y="1153457"/>
                </a:cubicBezTo>
                <a:close/>
                <a:moveTo>
                  <a:pt x="1095190" y="1153457"/>
                </a:moveTo>
                <a:cubicBezTo>
                  <a:pt x="1084773" y="1154325"/>
                  <a:pt x="1074355" y="1155627"/>
                  <a:pt x="1063937" y="1157363"/>
                </a:cubicBezTo>
                <a:cubicBezTo>
                  <a:pt x="1063937" y="1159100"/>
                  <a:pt x="1064370" y="1161704"/>
                  <a:pt x="1065238" y="1165177"/>
                </a:cubicBezTo>
                <a:cubicBezTo>
                  <a:pt x="1065238" y="1168649"/>
                  <a:pt x="1065238" y="1171254"/>
                  <a:pt x="1065238" y="1172990"/>
                </a:cubicBezTo>
                <a:cubicBezTo>
                  <a:pt x="1065238" y="1178199"/>
                  <a:pt x="1065238" y="1182974"/>
                  <a:pt x="1065238" y="1187315"/>
                </a:cubicBezTo>
                <a:cubicBezTo>
                  <a:pt x="1070447" y="1186447"/>
                  <a:pt x="1074355" y="1184711"/>
                  <a:pt x="1076959" y="1182106"/>
                </a:cubicBezTo>
                <a:cubicBezTo>
                  <a:pt x="1081301" y="1179502"/>
                  <a:pt x="1087811" y="1179936"/>
                  <a:pt x="1096493" y="1183408"/>
                </a:cubicBezTo>
                <a:cubicBezTo>
                  <a:pt x="1098229" y="1183408"/>
                  <a:pt x="1099965" y="1184276"/>
                  <a:pt x="1101702" y="1186013"/>
                </a:cubicBezTo>
                <a:cubicBezTo>
                  <a:pt x="1101702" y="1175595"/>
                  <a:pt x="1101268" y="1166913"/>
                  <a:pt x="1100399" y="1159968"/>
                </a:cubicBezTo>
                <a:cubicBezTo>
                  <a:pt x="1100399" y="1155627"/>
                  <a:pt x="1098663" y="1153457"/>
                  <a:pt x="1095190" y="1153457"/>
                </a:cubicBezTo>
                <a:close/>
                <a:moveTo>
                  <a:pt x="428440" y="1153457"/>
                </a:moveTo>
                <a:cubicBezTo>
                  <a:pt x="418023" y="1154325"/>
                  <a:pt x="407605" y="1155627"/>
                  <a:pt x="397187" y="1157363"/>
                </a:cubicBezTo>
                <a:cubicBezTo>
                  <a:pt x="397187" y="1159100"/>
                  <a:pt x="397620" y="1161704"/>
                  <a:pt x="398488" y="1165177"/>
                </a:cubicBezTo>
                <a:cubicBezTo>
                  <a:pt x="398488" y="1168649"/>
                  <a:pt x="398488" y="1171254"/>
                  <a:pt x="398488" y="1172990"/>
                </a:cubicBezTo>
                <a:cubicBezTo>
                  <a:pt x="398488" y="1178199"/>
                  <a:pt x="398488" y="1182974"/>
                  <a:pt x="398488" y="1187315"/>
                </a:cubicBezTo>
                <a:cubicBezTo>
                  <a:pt x="403698" y="1186447"/>
                  <a:pt x="407605" y="1184711"/>
                  <a:pt x="410209" y="1182106"/>
                </a:cubicBezTo>
                <a:cubicBezTo>
                  <a:pt x="414550" y="1179502"/>
                  <a:pt x="421061" y="1179936"/>
                  <a:pt x="429743" y="1183408"/>
                </a:cubicBezTo>
                <a:cubicBezTo>
                  <a:pt x="431478" y="1183408"/>
                  <a:pt x="433216" y="1184276"/>
                  <a:pt x="434951" y="1186013"/>
                </a:cubicBezTo>
                <a:cubicBezTo>
                  <a:pt x="434951" y="1175595"/>
                  <a:pt x="434517" y="1166913"/>
                  <a:pt x="433649" y="1159968"/>
                </a:cubicBezTo>
                <a:cubicBezTo>
                  <a:pt x="433649" y="1155627"/>
                  <a:pt x="431913" y="1153457"/>
                  <a:pt x="428440" y="1153457"/>
                </a:cubicBezTo>
                <a:close/>
                <a:moveTo>
                  <a:pt x="1856679" y="1150852"/>
                </a:moveTo>
                <a:cubicBezTo>
                  <a:pt x="1870352" y="1149550"/>
                  <a:pt x="1883049" y="1156061"/>
                  <a:pt x="1894770" y="1170386"/>
                </a:cubicBezTo>
                <a:cubicBezTo>
                  <a:pt x="1898242" y="1176463"/>
                  <a:pt x="1897375" y="1180804"/>
                  <a:pt x="1892165" y="1183408"/>
                </a:cubicBezTo>
                <a:cubicBezTo>
                  <a:pt x="1856570" y="1194694"/>
                  <a:pt x="1820541" y="1201206"/>
                  <a:pt x="1784079" y="1202942"/>
                </a:cubicBezTo>
                <a:cubicBezTo>
                  <a:pt x="1771924" y="1202942"/>
                  <a:pt x="1759770" y="1195129"/>
                  <a:pt x="1747616" y="1179502"/>
                </a:cubicBezTo>
                <a:cubicBezTo>
                  <a:pt x="1745879" y="1177765"/>
                  <a:pt x="1745445" y="1176029"/>
                  <a:pt x="1746314" y="1174293"/>
                </a:cubicBezTo>
                <a:cubicBezTo>
                  <a:pt x="1747181" y="1173424"/>
                  <a:pt x="1748918" y="1172990"/>
                  <a:pt x="1751523" y="1172990"/>
                </a:cubicBezTo>
                <a:cubicBezTo>
                  <a:pt x="1786249" y="1168649"/>
                  <a:pt x="1816634" y="1162572"/>
                  <a:pt x="1842680" y="1154759"/>
                </a:cubicBezTo>
                <a:cubicBezTo>
                  <a:pt x="1847455" y="1152589"/>
                  <a:pt x="1852121" y="1151286"/>
                  <a:pt x="1856679" y="1150852"/>
                </a:cubicBezTo>
                <a:close/>
                <a:moveTo>
                  <a:pt x="88554" y="1149550"/>
                </a:moveTo>
                <a:cubicBezTo>
                  <a:pt x="89422" y="1149550"/>
                  <a:pt x="90725" y="1150852"/>
                  <a:pt x="92461" y="1153457"/>
                </a:cubicBezTo>
                <a:cubicBezTo>
                  <a:pt x="106352" y="1193392"/>
                  <a:pt x="126319" y="1218135"/>
                  <a:pt x="152364" y="1227685"/>
                </a:cubicBezTo>
                <a:cubicBezTo>
                  <a:pt x="169727" y="1234630"/>
                  <a:pt x="189261" y="1236800"/>
                  <a:pt x="210965" y="1234196"/>
                </a:cubicBezTo>
                <a:cubicBezTo>
                  <a:pt x="212702" y="1234196"/>
                  <a:pt x="214004" y="1233762"/>
                  <a:pt x="214872" y="1232894"/>
                </a:cubicBezTo>
                <a:cubicBezTo>
                  <a:pt x="214872" y="1232025"/>
                  <a:pt x="214438" y="1230723"/>
                  <a:pt x="213570" y="1228987"/>
                </a:cubicBezTo>
                <a:cubicBezTo>
                  <a:pt x="212702" y="1227251"/>
                  <a:pt x="211833" y="1224646"/>
                  <a:pt x="210965" y="1221173"/>
                </a:cubicBezTo>
                <a:cubicBezTo>
                  <a:pt x="205757" y="1204678"/>
                  <a:pt x="202283" y="1193392"/>
                  <a:pt x="200548" y="1187315"/>
                </a:cubicBezTo>
                <a:cubicBezTo>
                  <a:pt x="199679" y="1185579"/>
                  <a:pt x="199679" y="1184276"/>
                  <a:pt x="200548" y="1183408"/>
                </a:cubicBezTo>
                <a:cubicBezTo>
                  <a:pt x="201416" y="1182540"/>
                  <a:pt x="202718" y="1182974"/>
                  <a:pt x="204454" y="1184711"/>
                </a:cubicBezTo>
                <a:cubicBezTo>
                  <a:pt x="217477" y="1196865"/>
                  <a:pt x="234406" y="1208585"/>
                  <a:pt x="255242" y="1219871"/>
                </a:cubicBezTo>
                <a:cubicBezTo>
                  <a:pt x="263056" y="1223344"/>
                  <a:pt x="268264" y="1227251"/>
                  <a:pt x="270869" y="1231591"/>
                </a:cubicBezTo>
                <a:cubicBezTo>
                  <a:pt x="274341" y="1236800"/>
                  <a:pt x="273907" y="1242009"/>
                  <a:pt x="269566" y="1247218"/>
                </a:cubicBezTo>
                <a:cubicBezTo>
                  <a:pt x="259149" y="1261109"/>
                  <a:pt x="237879" y="1268488"/>
                  <a:pt x="205757" y="1269357"/>
                </a:cubicBezTo>
                <a:cubicBezTo>
                  <a:pt x="163216" y="1271093"/>
                  <a:pt x="132831" y="1263279"/>
                  <a:pt x="114599" y="1245916"/>
                </a:cubicBezTo>
                <a:cubicBezTo>
                  <a:pt x="94631" y="1228553"/>
                  <a:pt x="85082" y="1198601"/>
                  <a:pt x="85950" y="1156061"/>
                </a:cubicBezTo>
                <a:cubicBezTo>
                  <a:pt x="85950" y="1152589"/>
                  <a:pt x="86818" y="1150418"/>
                  <a:pt x="88554" y="1149550"/>
                </a:cubicBezTo>
                <a:close/>
                <a:moveTo>
                  <a:pt x="2797224" y="1148248"/>
                </a:moveTo>
                <a:cubicBezTo>
                  <a:pt x="2788543" y="1148248"/>
                  <a:pt x="2779427" y="1149116"/>
                  <a:pt x="2769877" y="1150852"/>
                </a:cubicBezTo>
                <a:cubicBezTo>
                  <a:pt x="2770746" y="1155193"/>
                  <a:pt x="2771180" y="1161704"/>
                  <a:pt x="2771180" y="1170386"/>
                </a:cubicBezTo>
                <a:cubicBezTo>
                  <a:pt x="2772048" y="1179936"/>
                  <a:pt x="2772482" y="1186881"/>
                  <a:pt x="2772482" y="1191222"/>
                </a:cubicBezTo>
                <a:cubicBezTo>
                  <a:pt x="2775086" y="1190354"/>
                  <a:pt x="2778559" y="1189920"/>
                  <a:pt x="2782900" y="1189920"/>
                </a:cubicBezTo>
                <a:cubicBezTo>
                  <a:pt x="2787241" y="1189051"/>
                  <a:pt x="2790279" y="1188617"/>
                  <a:pt x="2792016" y="1188617"/>
                </a:cubicBezTo>
                <a:cubicBezTo>
                  <a:pt x="2795488" y="1176463"/>
                  <a:pt x="2797224" y="1163006"/>
                  <a:pt x="2797224" y="1148248"/>
                </a:cubicBezTo>
                <a:close/>
                <a:moveTo>
                  <a:pt x="1517118" y="1145643"/>
                </a:moveTo>
                <a:lnTo>
                  <a:pt x="1516849" y="1147439"/>
                </a:lnTo>
                <a:lnTo>
                  <a:pt x="1516793" y="1147597"/>
                </a:lnTo>
                <a:cubicBezTo>
                  <a:pt x="1516576" y="1148031"/>
                  <a:pt x="1516684" y="1147379"/>
                  <a:pt x="1517118" y="1145643"/>
                </a:cubicBezTo>
                <a:close/>
                <a:moveTo>
                  <a:pt x="49487" y="1144341"/>
                </a:moveTo>
                <a:cubicBezTo>
                  <a:pt x="50355" y="1144341"/>
                  <a:pt x="51223" y="1145209"/>
                  <a:pt x="52091" y="1146945"/>
                </a:cubicBezTo>
                <a:cubicBezTo>
                  <a:pt x="67718" y="1183408"/>
                  <a:pt x="66850" y="1212926"/>
                  <a:pt x="49487" y="1235498"/>
                </a:cubicBezTo>
                <a:cubicBezTo>
                  <a:pt x="46014" y="1239839"/>
                  <a:pt x="40805" y="1240707"/>
                  <a:pt x="33860" y="1238103"/>
                </a:cubicBezTo>
                <a:cubicBezTo>
                  <a:pt x="14760" y="1222476"/>
                  <a:pt x="13024" y="1202942"/>
                  <a:pt x="28651" y="1179502"/>
                </a:cubicBezTo>
                <a:cubicBezTo>
                  <a:pt x="38201" y="1167347"/>
                  <a:pt x="44278" y="1156495"/>
                  <a:pt x="46882" y="1146945"/>
                </a:cubicBezTo>
                <a:cubicBezTo>
                  <a:pt x="47750" y="1145209"/>
                  <a:pt x="48619" y="1144341"/>
                  <a:pt x="49487" y="1144341"/>
                </a:cubicBezTo>
                <a:close/>
                <a:moveTo>
                  <a:pt x="2841501" y="1143039"/>
                </a:moveTo>
                <a:cubicBezTo>
                  <a:pt x="2837160" y="1143907"/>
                  <a:pt x="2833687" y="1144341"/>
                  <a:pt x="2831083" y="1144341"/>
                </a:cubicBezTo>
                <a:cubicBezTo>
                  <a:pt x="2831083" y="1159100"/>
                  <a:pt x="2829781" y="1172990"/>
                  <a:pt x="2827176" y="1186013"/>
                </a:cubicBezTo>
                <a:cubicBezTo>
                  <a:pt x="2829781" y="1186013"/>
                  <a:pt x="2832819" y="1185579"/>
                  <a:pt x="2836292" y="1184711"/>
                </a:cubicBezTo>
                <a:cubicBezTo>
                  <a:pt x="2839765" y="1184711"/>
                  <a:pt x="2842369" y="1184711"/>
                  <a:pt x="2844105" y="1184711"/>
                </a:cubicBezTo>
                <a:cubicBezTo>
                  <a:pt x="2846710" y="1184711"/>
                  <a:pt x="2849314" y="1184711"/>
                  <a:pt x="2851919" y="1184711"/>
                </a:cubicBezTo>
                <a:cubicBezTo>
                  <a:pt x="2852787" y="1180370"/>
                  <a:pt x="2853655" y="1174293"/>
                  <a:pt x="2854523" y="1166479"/>
                </a:cubicBezTo>
                <a:cubicBezTo>
                  <a:pt x="2856260" y="1157797"/>
                  <a:pt x="2857128" y="1151720"/>
                  <a:pt x="2857128" y="1148248"/>
                </a:cubicBezTo>
                <a:cubicBezTo>
                  <a:pt x="2857996" y="1143907"/>
                  <a:pt x="2855826" y="1142171"/>
                  <a:pt x="2850617" y="1143039"/>
                </a:cubicBezTo>
                <a:cubicBezTo>
                  <a:pt x="2848880" y="1143039"/>
                  <a:pt x="2845842" y="1143039"/>
                  <a:pt x="2841501" y="1143039"/>
                </a:cubicBezTo>
                <a:close/>
                <a:moveTo>
                  <a:pt x="1518420" y="1143039"/>
                </a:moveTo>
                <a:cubicBezTo>
                  <a:pt x="1510607" y="1143907"/>
                  <a:pt x="1503228" y="1145209"/>
                  <a:pt x="1496282" y="1146945"/>
                </a:cubicBezTo>
                <a:cubicBezTo>
                  <a:pt x="1497150" y="1147814"/>
                  <a:pt x="1498453" y="1149116"/>
                  <a:pt x="1500189" y="1150852"/>
                </a:cubicBezTo>
                <a:cubicBezTo>
                  <a:pt x="1501057" y="1151720"/>
                  <a:pt x="1501925" y="1152589"/>
                  <a:pt x="1502793" y="1153457"/>
                </a:cubicBezTo>
                <a:cubicBezTo>
                  <a:pt x="1504530" y="1154325"/>
                  <a:pt x="1505398" y="1156061"/>
                  <a:pt x="1505398" y="1158666"/>
                </a:cubicBezTo>
                <a:cubicBezTo>
                  <a:pt x="1507134" y="1157797"/>
                  <a:pt x="1508871" y="1157363"/>
                  <a:pt x="1510607" y="1157363"/>
                </a:cubicBezTo>
                <a:cubicBezTo>
                  <a:pt x="1513212" y="1156495"/>
                  <a:pt x="1514947" y="1156061"/>
                  <a:pt x="1515816" y="1156061"/>
                </a:cubicBezTo>
                <a:cubicBezTo>
                  <a:pt x="1515816" y="1155193"/>
                  <a:pt x="1515924" y="1153891"/>
                  <a:pt x="1516142" y="1152154"/>
                </a:cubicBezTo>
                <a:lnTo>
                  <a:pt x="1516849" y="1147439"/>
                </a:lnTo>
                <a:close/>
                <a:moveTo>
                  <a:pt x="7744047" y="1141736"/>
                </a:moveTo>
                <a:cubicBezTo>
                  <a:pt x="7750125" y="1143473"/>
                  <a:pt x="7757505" y="1148682"/>
                  <a:pt x="7766186" y="1157363"/>
                </a:cubicBezTo>
                <a:cubicBezTo>
                  <a:pt x="7769659" y="1162572"/>
                  <a:pt x="7770093" y="1166479"/>
                  <a:pt x="7767488" y="1169084"/>
                </a:cubicBezTo>
                <a:cubicBezTo>
                  <a:pt x="7762279" y="1173424"/>
                  <a:pt x="7758807" y="1184711"/>
                  <a:pt x="7757070" y="1202942"/>
                </a:cubicBezTo>
                <a:cubicBezTo>
                  <a:pt x="7756202" y="1209887"/>
                  <a:pt x="7754900" y="1218569"/>
                  <a:pt x="7753163" y="1228987"/>
                </a:cubicBezTo>
                <a:cubicBezTo>
                  <a:pt x="7752295" y="1230723"/>
                  <a:pt x="7751861" y="1232025"/>
                  <a:pt x="7751861" y="1232894"/>
                </a:cubicBezTo>
                <a:cubicBezTo>
                  <a:pt x="7756202" y="1231157"/>
                  <a:pt x="7765318" y="1226816"/>
                  <a:pt x="7779209" y="1219871"/>
                </a:cubicBezTo>
                <a:cubicBezTo>
                  <a:pt x="7783549" y="1217267"/>
                  <a:pt x="7786587" y="1215530"/>
                  <a:pt x="7788324" y="1214662"/>
                </a:cubicBezTo>
                <a:cubicBezTo>
                  <a:pt x="7791797" y="1212058"/>
                  <a:pt x="7793967" y="1211189"/>
                  <a:pt x="7794835" y="1212058"/>
                </a:cubicBezTo>
                <a:cubicBezTo>
                  <a:pt x="7795703" y="1213794"/>
                  <a:pt x="7794835" y="1216398"/>
                  <a:pt x="7792231" y="1219871"/>
                </a:cubicBezTo>
                <a:cubicBezTo>
                  <a:pt x="7791363" y="1221607"/>
                  <a:pt x="7789627" y="1224212"/>
                  <a:pt x="7787022" y="1227685"/>
                </a:cubicBezTo>
                <a:cubicBezTo>
                  <a:pt x="7780077" y="1238971"/>
                  <a:pt x="7774433" y="1247218"/>
                  <a:pt x="7770093" y="1252427"/>
                </a:cubicBezTo>
                <a:cubicBezTo>
                  <a:pt x="7756202" y="1268922"/>
                  <a:pt x="7746218" y="1284115"/>
                  <a:pt x="7740141" y="1298006"/>
                </a:cubicBezTo>
                <a:cubicBezTo>
                  <a:pt x="7737537" y="1302347"/>
                  <a:pt x="7733629" y="1302347"/>
                  <a:pt x="7728421" y="1298006"/>
                </a:cubicBezTo>
                <a:cubicBezTo>
                  <a:pt x="7717135" y="1290192"/>
                  <a:pt x="7709755" y="1280643"/>
                  <a:pt x="7706283" y="1269357"/>
                </a:cubicBezTo>
                <a:cubicBezTo>
                  <a:pt x="7703678" y="1263279"/>
                  <a:pt x="7704546" y="1258504"/>
                  <a:pt x="7708887" y="1255032"/>
                </a:cubicBezTo>
                <a:cubicBezTo>
                  <a:pt x="7715833" y="1251559"/>
                  <a:pt x="7719305" y="1242443"/>
                  <a:pt x="7719305" y="1227685"/>
                </a:cubicBezTo>
                <a:cubicBezTo>
                  <a:pt x="7721909" y="1210321"/>
                  <a:pt x="7723212" y="1193392"/>
                  <a:pt x="7723212" y="1176897"/>
                </a:cubicBezTo>
                <a:cubicBezTo>
                  <a:pt x="7717135" y="1179502"/>
                  <a:pt x="7708019" y="1184276"/>
                  <a:pt x="7695865" y="1191222"/>
                </a:cubicBezTo>
                <a:cubicBezTo>
                  <a:pt x="7691523" y="1193826"/>
                  <a:pt x="7687617" y="1193826"/>
                  <a:pt x="7684145" y="1191222"/>
                </a:cubicBezTo>
                <a:cubicBezTo>
                  <a:pt x="7679803" y="1188617"/>
                  <a:pt x="7673727" y="1182974"/>
                  <a:pt x="7665913" y="1174293"/>
                </a:cubicBezTo>
                <a:cubicBezTo>
                  <a:pt x="7662441" y="1168215"/>
                  <a:pt x="7663309" y="1164743"/>
                  <a:pt x="7668517" y="1163875"/>
                </a:cubicBezTo>
                <a:cubicBezTo>
                  <a:pt x="7671990" y="1163007"/>
                  <a:pt x="7677199" y="1161704"/>
                  <a:pt x="7684145" y="1159968"/>
                </a:cubicBezTo>
                <a:cubicBezTo>
                  <a:pt x="7708453" y="1154759"/>
                  <a:pt x="7723212" y="1149550"/>
                  <a:pt x="7728421" y="1144341"/>
                </a:cubicBezTo>
                <a:cubicBezTo>
                  <a:pt x="7732762" y="1141736"/>
                  <a:pt x="7737971" y="1140868"/>
                  <a:pt x="7744047" y="1141736"/>
                </a:cubicBezTo>
                <a:close/>
                <a:moveTo>
                  <a:pt x="7165851" y="1141736"/>
                </a:moveTo>
                <a:cubicBezTo>
                  <a:pt x="7160641" y="1142605"/>
                  <a:pt x="7151092" y="1144341"/>
                  <a:pt x="7137201" y="1146945"/>
                </a:cubicBezTo>
                <a:cubicBezTo>
                  <a:pt x="7118969" y="1149550"/>
                  <a:pt x="7106381" y="1151286"/>
                  <a:pt x="7099436" y="1152154"/>
                </a:cubicBezTo>
                <a:cubicBezTo>
                  <a:pt x="7099436" y="1154759"/>
                  <a:pt x="7099870" y="1158666"/>
                  <a:pt x="7100738" y="1163875"/>
                </a:cubicBezTo>
                <a:cubicBezTo>
                  <a:pt x="7101607" y="1171688"/>
                  <a:pt x="7102475" y="1177765"/>
                  <a:pt x="7103343" y="1182106"/>
                </a:cubicBezTo>
                <a:cubicBezTo>
                  <a:pt x="7112025" y="1181238"/>
                  <a:pt x="7128085" y="1179067"/>
                  <a:pt x="7151525" y="1175595"/>
                </a:cubicBezTo>
                <a:cubicBezTo>
                  <a:pt x="7156735" y="1174727"/>
                  <a:pt x="7160641" y="1174293"/>
                  <a:pt x="7163246" y="1174293"/>
                </a:cubicBezTo>
                <a:cubicBezTo>
                  <a:pt x="7166719" y="1162138"/>
                  <a:pt x="7169757" y="1153023"/>
                  <a:pt x="7172361" y="1146945"/>
                </a:cubicBezTo>
                <a:cubicBezTo>
                  <a:pt x="7173230" y="1143473"/>
                  <a:pt x="7171059" y="1141736"/>
                  <a:pt x="7165851" y="1141736"/>
                </a:cubicBezTo>
                <a:close/>
                <a:moveTo>
                  <a:pt x="2461245" y="1137830"/>
                </a:moveTo>
                <a:cubicBezTo>
                  <a:pt x="2454300" y="1138698"/>
                  <a:pt x="2443882" y="1140000"/>
                  <a:pt x="2429991" y="1141736"/>
                </a:cubicBezTo>
                <a:cubicBezTo>
                  <a:pt x="2424782" y="1142605"/>
                  <a:pt x="2420875" y="1143039"/>
                  <a:pt x="2418271" y="1143039"/>
                </a:cubicBezTo>
                <a:cubicBezTo>
                  <a:pt x="2418271" y="1156061"/>
                  <a:pt x="2419139" y="1168649"/>
                  <a:pt x="2420875" y="1180804"/>
                </a:cubicBezTo>
                <a:lnTo>
                  <a:pt x="2420875" y="1182106"/>
                </a:lnTo>
                <a:cubicBezTo>
                  <a:pt x="2425216" y="1181238"/>
                  <a:pt x="2432161" y="1180370"/>
                  <a:pt x="2441711" y="1179502"/>
                </a:cubicBezTo>
                <a:cubicBezTo>
                  <a:pt x="2450393" y="1177765"/>
                  <a:pt x="2456904" y="1176897"/>
                  <a:pt x="2461245" y="1176897"/>
                </a:cubicBezTo>
                <a:close/>
                <a:moveTo>
                  <a:pt x="7507039" y="1131318"/>
                </a:moveTo>
                <a:cubicBezTo>
                  <a:pt x="7504435" y="1131318"/>
                  <a:pt x="7500093" y="1131752"/>
                  <a:pt x="7494017" y="1132621"/>
                </a:cubicBezTo>
                <a:cubicBezTo>
                  <a:pt x="7488807" y="1133489"/>
                  <a:pt x="7484467" y="1134357"/>
                  <a:pt x="7480994" y="1135225"/>
                </a:cubicBezTo>
                <a:cubicBezTo>
                  <a:pt x="7480994" y="1149984"/>
                  <a:pt x="7480994" y="1165177"/>
                  <a:pt x="7480994" y="1180804"/>
                </a:cubicBezTo>
                <a:cubicBezTo>
                  <a:pt x="7483599" y="1179936"/>
                  <a:pt x="7487505" y="1179502"/>
                  <a:pt x="7492714" y="1179502"/>
                </a:cubicBezTo>
                <a:cubicBezTo>
                  <a:pt x="7497923" y="1178633"/>
                  <a:pt x="7501830" y="1178199"/>
                  <a:pt x="7504435" y="1178199"/>
                </a:cubicBezTo>
                <a:cubicBezTo>
                  <a:pt x="7505303" y="1173858"/>
                  <a:pt x="7506605" y="1166045"/>
                  <a:pt x="7508341" y="1154759"/>
                </a:cubicBezTo>
                <a:cubicBezTo>
                  <a:pt x="7510077" y="1145209"/>
                  <a:pt x="7511380" y="1138698"/>
                  <a:pt x="7512248" y="1135225"/>
                </a:cubicBezTo>
                <a:cubicBezTo>
                  <a:pt x="7513116" y="1131752"/>
                  <a:pt x="7511380" y="1130450"/>
                  <a:pt x="7507039" y="1131318"/>
                </a:cubicBezTo>
                <a:close/>
                <a:moveTo>
                  <a:pt x="2543287" y="1130016"/>
                </a:moveTo>
                <a:cubicBezTo>
                  <a:pt x="2531132" y="1130016"/>
                  <a:pt x="2517242" y="1131318"/>
                  <a:pt x="2501615" y="1133923"/>
                </a:cubicBezTo>
                <a:cubicBezTo>
                  <a:pt x="2501615" y="1145209"/>
                  <a:pt x="2501180" y="1158232"/>
                  <a:pt x="2500312" y="1172990"/>
                </a:cubicBezTo>
                <a:lnTo>
                  <a:pt x="2514637" y="1172990"/>
                </a:lnTo>
                <a:cubicBezTo>
                  <a:pt x="2524187" y="1171254"/>
                  <a:pt x="2533303" y="1170386"/>
                  <a:pt x="2541984" y="1170386"/>
                </a:cubicBezTo>
                <a:cubicBezTo>
                  <a:pt x="2542852" y="1166045"/>
                  <a:pt x="2544154" y="1159534"/>
                  <a:pt x="2545891" y="1150852"/>
                </a:cubicBezTo>
                <a:cubicBezTo>
                  <a:pt x="2546759" y="1142171"/>
                  <a:pt x="2547628" y="1136962"/>
                  <a:pt x="2548495" y="1135225"/>
                </a:cubicBezTo>
                <a:cubicBezTo>
                  <a:pt x="2549363" y="1130884"/>
                  <a:pt x="2547628" y="1129148"/>
                  <a:pt x="2543287" y="1130016"/>
                </a:cubicBezTo>
                <a:close/>
                <a:moveTo>
                  <a:pt x="5681700" y="1128714"/>
                </a:moveTo>
                <a:cubicBezTo>
                  <a:pt x="5682568" y="1127846"/>
                  <a:pt x="5683870" y="1127846"/>
                  <a:pt x="5685606" y="1128714"/>
                </a:cubicBezTo>
                <a:cubicBezTo>
                  <a:pt x="5686475" y="1128714"/>
                  <a:pt x="5688211" y="1129148"/>
                  <a:pt x="5690816" y="1130016"/>
                </a:cubicBezTo>
                <a:cubicBezTo>
                  <a:pt x="5702102" y="1130884"/>
                  <a:pt x="5710349" y="1132187"/>
                  <a:pt x="5715558" y="1133923"/>
                </a:cubicBezTo>
                <a:cubicBezTo>
                  <a:pt x="5732921" y="1140868"/>
                  <a:pt x="5737697" y="1154325"/>
                  <a:pt x="5729883" y="1174293"/>
                </a:cubicBezTo>
                <a:cubicBezTo>
                  <a:pt x="5723806" y="1182106"/>
                  <a:pt x="5716861" y="1182974"/>
                  <a:pt x="5709047" y="1176897"/>
                </a:cubicBezTo>
                <a:cubicBezTo>
                  <a:pt x="5698629" y="1166479"/>
                  <a:pt x="5689513" y="1151286"/>
                  <a:pt x="5681700" y="1131318"/>
                </a:cubicBezTo>
                <a:cubicBezTo>
                  <a:pt x="5680831" y="1129582"/>
                  <a:pt x="5680831" y="1128714"/>
                  <a:pt x="5681700" y="1128714"/>
                </a:cubicBezTo>
                <a:close/>
                <a:moveTo>
                  <a:pt x="4705015" y="1116994"/>
                </a:moveTo>
                <a:cubicBezTo>
                  <a:pt x="4719774" y="1119598"/>
                  <a:pt x="4732362" y="1125241"/>
                  <a:pt x="4742780" y="1133923"/>
                </a:cubicBezTo>
                <a:cubicBezTo>
                  <a:pt x="4747989" y="1137396"/>
                  <a:pt x="4749292" y="1144341"/>
                  <a:pt x="4746687" y="1154759"/>
                </a:cubicBezTo>
                <a:cubicBezTo>
                  <a:pt x="4745819" y="1160836"/>
                  <a:pt x="4745385" y="1167347"/>
                  <a:pt x="4745385" y="1174293"/>
                </a:cubicBezTo>
                <a:cubicBezTo>
                  <a:pt x="4745385" y="1176897"/>
                  <a:pt x="4745385" y="1180804"/>
                  <a:pt x="4745385" y="1186013"/>
                </a:cubicBezTo>
                <a:cubicBezTo>
                  <a:pt x="4744517" y="1196431"/>
                  <a:pt x="4744517" y="1203810"/>
                  <a:pt x="4745385" y="1208151"/>
                </a:cubicBezTo>
                <a:cubicBezTo>
                  <a:pt x="4751462" y="1202942"/>
                  <a:pt x="4760578" y="1195129"/>
                  <a:pt x="4772732" y="1184711"/>
                </a:cubicBezTo>
                <a:cubicBezTo>
                  <a:pt x="4784886" y="1173424"/>
                  <a:pt x="4793568" y="1165611"/>
                  <a:pt x="4798777" y="1161270"/>
                </a:cubicBezTo>
                <a:cubicBezTo>
                  <a:pt x="4801382" y="1158666"/>
                  <a:pt x="4803552" y="1157363"/>
                  <a:pt x="4805288" y="1157363"/>
                </a:cubicBezTo>
                <a:cubicBezTo>
                  <a:pt x="4807024" y="1158232"/>
                  <a:pt x="4806590" y="1160402"/>
                  <a:pt x="4803986" y="1163875"/>
                </a:cubicBezTo>
                <a:cubicBezTo>
                  <a:pt x="4780546" y="1202074"/>
                  <a:pt x="4758407" y="1241141"/>
                  <a:pt x="4737571" y="1281077"/>
                </a:cubicBezTo>
                <a:cubicBezTo>
                  <a:pt x="4733231" y="1287154"/>
                  <a:pt x="4728456" y="1288022"/>
                  <a:pt x="4723247" y="1283681"/>
                </a:cubicBezTo>
                <a:cubicBezTo>
                  <a:pt x="4712829" y="1277604"/>
                  <a:pt x="4702845" y="1267620"/>
                  <a:pt x="4693295" y="1253730"/>
                </a:cubicBezTo>
                <a:cubicBezTo>
                  <a:pt x="4691559" y="1248521"/>
                  <a:pt x="4692427" y="1244614"/>
                  <a:pt x="4695899" y="1242009"/>
                </a:cubicBezTo>
                <a:cubicBezTo>
                  <a:pt x="4706317" y="1234196"/>
                  <a:pt x="4711526" y="1227251"/>
                  <a:pt x="4711526" y="1221173"/>
                </a:cubicBezTo>
                <a:cubicBezTo>
                  <a:pt x="4712395" y="1202942"/>
                  <a:pt x="4711960" y="1184711"/>
                  <a:pt x="4710224" y="1166479"/>
                </a:cubicBezTo>
                <a:cubicBezTo>
                  <a:pt x="4708488" y="1149984"/>
                  <a:pt x="4704147" y="1136962"/>
                  <a:pt x="4697202" y="1127412"/>
                </a:cubicBezTo>
                <a:cubicBezTo>
                  <a:pt x="4693729" y="1120466"/>
                  <a:pt x="4696333" y="1116994"/>
                  <a:pt x="4705015" y="1116994"/>
                </a:cubicBezTo>
                <a:close/>
                <a:moveTo>
                  <a:pt x="1529815" y="1115040"/>
                </a:moveTo>
                <a:cubicBezTo>
                  <a:pt x="1532203" y="1115040"/>
                  <a:pt x="1534481" y="1115692"/>
                  <a:pt x="1536652" y="1116994"/>
                </a:cubicBezTo>
                <a:cubicBezTo>
                  <a:pt x="1545333" y="1120466"/>
                  <a:pt x="1552713" y="1125675"/>
                  <a:pt x="1558790" y="1132621"/>
                </a:cubicBezTo>
                <a:cubicBezTo>
                  <a:pt x="1563131" y="1138698"/>
                  <a:pt x="1562697" y="1143907"/>
                  <a:pt x="1557488" y="1148248"/>
                </a:cubicBezTo>
                <a:cubicBezTo>
                  <a:pt x="1554883" y="1150852"/>
                  <a:pt x="1551410" y="1155193"/>
                  <a:pt x="1547070" y="1161270"/>
                </a:cubicBezTo>
                <a:cubicBezTo>
                  <a:pt x="1549674" y="1162138"/>
                  <a:pt x="1551410" y="1163875"/>
                  <a:pt x="1552279" y="1166479"/>
                </a:cubicBezTo>
                <a:cubicBezTo>
                  <a:pt x="1556619" y="1172556"/>
                  <a:pt x="1554883" y="1177331"/>
                  <a:pt x="1547070" y="1180804"/>
                </a:cubicBezTo>
                <a:cubicBezTo>
                  <a:pt x="1539256" y="1180804"/>
                  <a:pt x="1526234" y="1181672"/>
                  <a:pt x="1508003" y="1183408"/>
                </a:cubicBezTo>
                <a:cubicBezTo>
                  <a:pt x="1521025" y="1181672"/>
                  <a:pt x="1519723" y="1181672"/>
                  <a:pt x="1504096" y="1183408"/>
                </a:cubicBezTo>
                <a:cubicBezTo>
                  <a:pt x="1503228" y="1187749"/>
                  <a:pt x="1502793" y="1192090"/>
                  <a:pt x="1502793" y="1196431"/>
                </a:cubicBezTo>
                <a:cubicBezTo>
                  <a:pt x="1507134" y="1195563"/>
                  <a:pt x="1510172" y="1195129"/>
                  <a:pt x="1511909" y="1195129"/>
                </a:cubicBezTo>
                <a:cubicBezTo>
                  <a:pt x="1535350" y="1193392"/>
                  <a:pt x="1551844" y="1190354"/>
                  <a:pt x="1561395" y="1186013"/>
                </a:cubicBezTo>
                <a:cubicBezTo>
                  <a:pt x="1566604" y="1182540"/>
                  <a:pt x="1571813" y="1182540"/>
                  <a:pt x="1577021" y="1186013"/>
                </a:cubicBezTo>
                <a:cubicBezTo>
                  <a:pt x="1588307" y="1191222"/>
                  <a:pt x="1596555" y="1198601"/>
                  <a:pt x="1601764" y="1208151"/>
                </a:cubicBezTo>
                <a:cubicBezTo>
                  <a:pt x="1605236" y="1215096"/>
                  <a:pt x="1605671" y="1220739"/>
                  <a:pt x="1603067" y="1225080"/>
                </a:cubicBezTo>
                <a:cubicBezTo>
                  <a:pt x="1597857" y="1231157"/>
                  <a:pt x="1593517" y="1239405"/>
                  <a:pt x="1590044" y="1249823"/>
                </a:cubicBezTo>
                <a:cubicBezTo>
                  <a:pt x="1580494" y="1281077"/>
                  <a:pt x="1567471" y="1297572"/>
                  <a:pt x="1550976" y="1299308"/>
                </a:cubicBezTo>
                <a:cubicBezTo>
                  <a:pt x="1543163" y="1301044"/>
                  <a:pt x="1537520" y="1298006"/>
                  <a:pt x="1534047" y="1290192"/>
                </a:cubicBezTo>
                <a:cubicBezTo>
                  <a:pt x="1528839" y="1273697"/>
                  <a:pt x="1519723" y="1262411"/>
                  <a:pt x="1506700" y="1256334"/>
                </a:cubicBezTo>
                <a:cubicBezTo>
                  <a:pt x="1505832" y="1255466"/>
                  <a:pt x="1505832" y="1254598"/>
                  <a:pt x="1506700" y="1253730"/>
                </a:cubicBezTo>
                <a:cubicBezTo>
                  <a:pt x="1507569" y="1251993"/>
                  <a:pt x="1508871" y="1251559"/>
                  <a:pt x="1510607" y="1252427"/>
                </a:cubicBezTo>
                <a:cubicBezTo>
                  <a:pt x="1527970" y="1252427"/>
                  <a:pt x="1537520" y="1252861"/>
                  <a:pt x="1539256" y="1253730"/>
                </a:cubicBezTo>
                <a:cubicBezTo>
                  <a:pt x="1545333" y="1254598"/>
                  <a:pt x="1548806" y="1253295"/>
                  <a:pt x="1549674" y="1249823"/>
                </a:cubicBezTo>
                <a:cubicBezTo>
                  <a:pt x="1552279" y="1242878"/>
                  <a:pt x="1554883" y="1233762"/>
                  <a:pt x="1557488" y="1222476"/>
                </a:cubicBezTo>
                <a:cubicBezTo>
                  <a:pt x="1558356" y="1218135"/>
                  <a:pt x="1557054" y="1215530"/>
                  <a:pt x="1553581" y="1214662"/>
                </a:cubicBezTo>
                <a:cubicBezTo>
                  <a:pt x="1551844" y="1214662"/>
                  <a:pt x="1548372" y="1215096"/>
                  <a:pt x="1543163" y="1215964"/>
                </a:cubicBezTo>
                <a:cubicBezTo>
                  <a:pt x="1524932" y="1216833"/>
                  <a:pt x="1511475" y="1218135"/>
                  <a:pt x="1502793" y="1219871"/>
                </a:cubicBezTo>
                <a:cubicBezTo>
                  <a:pt x="1501925" y="1229421"/>
                  <a:pt x="1501925" y="1243746"/>
                  <a:pt x="1502793" y="1262845"/>
                </a:cubicBezTo>
                <a:cubicBezTo>
                  <a:pt x="1502793" y="1274131"/>
                  <a:pt x="1502793" y="1282813"/>
                  <a:pt x="1502793" y="1288890"/>
                </a:cubicBezTo>
                <a:cubicBezTo>
                  <a:pt x="1502793" y="1312331"/>
                  <a:pt x="1500624" y="1327089"/>
                  <a:pt x="1496282" y="1333167"/>
                </a:cubicBezTo>
                <a:cubicBezTo>
                  <a:pt x="1491941" y="1337507"/>
                  <a:pt x="1486732" y="1337941"/>
                  <a:pt x="1480656" y="1334469"/>
                </a:cubicBezTo>
                <a:cubicBezTo>
                  <a:pt x="1475446" y="1330996"/>
                  <a:pt x="1470672" y="1326221"/>
                  <a:pt x="1466331" y="1320144"/>
                </a:cubicBezTo>
                <a:cubicBezTo>
                  <a:pt x="1464594" y="1315803"/>
                  <a:pt x="1464160" y="1310160"/>
                  <a:pt x="1465028" y="1303215"/>
                </a:cubicBezTo>
                <a:cubicBezTo>
                  <a:pt x="1465028" y="1302347"/>
                  <a:pt x="1465028" y="1301479"/>
                  <a:pt x="1465028" y="1300610"/>
                </a:cubicBezTo>
                <a:cubicBezTo>
                  <a:pt x="1466765" y="1297138"/>
                  <a:pt x="1467633" y="1287154"/>
                  <a:pt x="1467633" y="1270659"/>
                </a:cubicBezTo>
                <a:cubicBezTo>
                  <a:pt x="1468501" y="1264582"/>
                  <a:pt x="1468936" y="1259807"/>
                  <a:pt x="1468936" y="1256334"/>
                </a:cubicBezTo>
                <a:cubicBezTo>
                  <a:pt x="1442022" y="1278038"/>
                  <a:pt x="1410334" y="1294099"/>
                  <a:pt x="1373871" y="1304517"/>
                </a:cubicBezTo>
                <a:cubicBezTo>
                  <a:pt x="1370399" y="1305385"/>
                  <a:pt x="1368662" y="1304951"/>
                  <a:pt x="1368662" y="1303215"/>
                </a:cubicBezTo>
                <a:cubicBezTo>
                  <a:pt x="1368662" y="1301479"/>
                  <a:pt x="1369965" y="1299308"/>
                  <a:pt x="1372568" y="1296704"/>
                </a:cubicBezTo>
                <a:cubicBezTo>
                  <a:pt x="1403823" y="1277604"/>
                  <a:pt x="1430302" y="1254164"/>
                  <a:pt x="1452006" y="1226382"/>
                </a:cubicBezTo>
                <a:cubicBezTo>
                  <a:pt x="1438116" y="1229855"/>
                  <a:pt x="1428131" y="1235064"/>
                  <a:pt x="1422054" y="1242009"/>
                </a:cubicBezTo>
                <a:cubicBezTo>
                  <a:pt x="1419449" y="1245482"/>
                  <a:pt x="1415109" y="1245482"/>
                  <a:pt x="1409032" y="1242009"/>
                </a:cubicBezTo>
                <a:cubicBezTo>
                  <a:pt x="1406427" y="1240273"/>
                  <a:pt x="1402954" y="1236366"/>
                  <a:pt x="1398613" y="1230289"/>
                </a:cubicBezTo>
                <a:cubicBezTo>
                  <a:pt x="1397746" y="1229421"/>
                  <a:pt x="1397311" y="1228553"/>
                  <a:pt x="1397311" y="1227685"/>
                </a:cubicBezTo>
                <a:cubicBezTo>
                  <a:pt x="1394707" y="1225080"/>
                  <a:pt x="1395575" y="1222042"/>
                  <a:pt x="1399916" y="1218569"/>
                </a:cubicBezTo>
                <a:cubicBezTo>
                  <a:pt x="1401652" y="1216833"/>
                  <a:pt x="1403823" y="1211624"/>
                  <a:pt x="1406427" y="1202942"/>
                </a:cubicBezTo>
                <a:cubicBezTo>
                  <a:pt x="1407295" y="1200338"/>
                  <a:pt x="1407730" y="1198601"/>
                  <a:pt x="1407730" y="1197733"/>
                </a:cubicBezTo>
                <a:cubicBezTo>
                  <a:pt x="1408598" y="1186447"/>
                  <a:pt x="1407295" y="1176463"/>
                  <a:pt x="1403823" y="1167781"/>
                </a:cubicBezTo>
                <a:cubicBezTo>
                  <a:pt x="1402954" y="1161704"/>
                  <a:pt x="1405125" y="1159100"/>
                  <a:pt x="1410334" y="1159968"/>
                </a:cubicBezTo>
                <a:cubicBezTo>
                  <a:pt x="1421620" y="1162572"/>
                  <a:pt x="1429434" y="1166045"/>
                  <a:pt x="1433775" y="1170386"/>
                </a:cubicBezTo>
                <a:cubicBezTo>
                  <a:pt x="1438116" y="1169518"/>
                  <a:pt x="1444192" y="1168649"/>
                  <a:pt x="1452006" y="1167781"/>
                </a:cubicBezTo>
                <a:cubicBezTo>
                  <a:pt x="1459819" y="1166045"/>
                  <a:pt x="1465462" y="1165177"/>
                  <a:pt x="1468936" y="1165177"/>
                </a:cubicBezTo>
                <a:cubicBezTo>
                  <a:pt x="1468936" y="1163440"/>
                  <a:pt x="1468501" y="1160836"/>
                  <a:pt x="1467633" y="1157363"/>
                </a:cubicBezTo>
                <a:cubicBezTo>
                  <a:pt x="1467633" y="1155627"/>
                  <a:pt x="1467633" y="1154325"/>
                  <a:pt x="1467633" y="1153457"/>
                </a:cubicBezTo>
                <a:cubicBezTo>
                  <a:pt x="1461556" y="1154325"/>
                  <a:pt x="1455045" y="1155627"/>
                  <a:pt x="1448099" y="1157363"/>
                </a:cubicBezTo>
                <a:cubicBezTo>
                  <a:pt x="1443758" y="1158232"/>
                  <a:pt x="1439418" y="1157363"/>
                  <a:pt x="1435076" y="1154759"/>
                </a:cubicBezTo>
                <a:cubicBezTo>
                  <a:pt x="1435076" y="1154759"/>
                  <a:pt x="1434642" y="1154325"/>
                  <a:pt x="1433775" y="1153457"/>
                </a:cubicBezTo>
                <a:cubicBezTo>
                  <a:pt x="1427697" y="1149984"/>
                  <a:pt x="1422922" y="1146077"/>
                  <a:pt x="1419449" y="1141736"/>
                </a:cubicBezTo>
                <a:cubicBezTo>
                  <a:pt x="1415978" y="1137396"/>
                  <a:pt x="1416411" y="1134357"/>
                  <a:pt x="1420752" y="1132621"/>
                </a:cubicBezTo>
                <a:cubicBezTo>
                  <a:pt x="1445061" y="1130884"/>
                  <a:pt x="1468501" y="1128280"/>
                  <a:pt x="1491073" y="1124807"/>
                </a:cubicBezTo>
                <a:cubicBezTo>
                  <a:pt x="1492809" y="1124807"/>
                  <a:pt x="1495414" y="1124373"/>
                  <a:pt x="1498887" y="1123505"/>
                </a:cubicBezTo>
                <a:cubicBezTo>
                  <a:pt x="1510172" y="1121769"/>
                  <a:pt x="1517986" y="1119598"/>
                  <a:pt x="1522327" y="1116994"/>
                </a:cubicBezTo>
                <a:cubicBezTo>
                  <a:pt x="1524932" y="1115692"/>
                  <a:pt x="1527427" y="1115040"/>
                  <a:pt x="1529815" y="1115040"/>
                </a:cubicBezTo>
                <a:close/>
                <a:moveTo>
                  <a:pt x="5567102" y="1107878"/>
                </a:moveTo>
                <a:cubicBezTo>
                  <a:pt x="5546266" y="1111351"/>
                  <a:pt x="5526733" y="1114389"/>
                  <a:pt x="5508501" y="1116994"/>
                </a:cubicBezTo>
                <a:cubicBezTo>
                  <a:pt x="5508501" y="1117862"/>
                  <a:pt x="5508935" y="1119598"/>
                  <a:pt x="5509804" y="1122203"/>
                </a:cubicBezTo>
                <a:cubicBezTo>
                  <a:pt x="5509804" y="1124807"/>
                  <a:pt x="5509804" y="1126978"/>
                  <a:pt x="5509804" y="1128714"/>
                </a:cubicBezTo>
                <a:cubicBezTo>
                  <a:pt x="5518485" y="1126978"/>
                  <a:pt x="5528035" y="1123939"/>
                  <a:pt x="5538453" y="1119598"/>
                </a:cubicBezTo>
                <a:cubicBezTo>
                  <a:pt x="5543662" y="1116994"/>
                  <a:pt x="5550607" y="1120032"/>
                  <a:pt x="5559289" y="1128714"/>
                </a:cubicBezTo>
                <a:cubicBezTo>
                  <a:pt x="5562761" y="1133923"/>
                  <a:pt x="5561893" y="1137396"/>
                  <a:pt x="5556684" y="1139132"/>
                </a:cubicBezTo>
                <a:cubicBezTo>
                  <a:pt x="5538453" y="1143473"/>
                  <a:pt x="5523260" y="1144341"/>
                  <a:pt x="5511106" y="1141736"/>
                </a:cubicBezTo>
                <a:cubicBezTo>
                  <a:pt x="5511106" y="1144341"/>
                  <a:pt x="5511539" y="1147380"/>
                  <a:pt x="5512408" y="1150852"/>
                </a:cubicBezTo>
                <a:cubicBezTo>
                  <a:pt x="5512408" y="1153457"/>
                  <a:pt x="5512408" y="1155627"/>
                  <a:pt x="5512408" y="1157363"/>
                </a:cubicBezTo>
                <a:cubicBezTo>
                  <a:pt x="5526298" y="1155627"/>
                  <a:pt x="5540189" y="1153023"/>
                  <a:pt x="5554079" y="1149550"/>
                </a:cubicBezTo>
                <a:cubicBezTo>
                  <a:pt x="5556684" y="1149550"/>
                  <a:pt x="5559289" y="1149550"/>
                  <a:pt x="5561893" y="1149550"/>
                </a:cubicBezTo>
                <a:cubicBezTo>
                  <a:pt x="5562761" y="1146945"/>
                  <a:pt x="5563629" y="1143039"/>
                  <a:pt x="5564498" y="1137830"/>
                </a:cubicBezTo>
                <a:cubicBezTo>
                  <a:pt x="5567102" y="1123939"/>
                  <a:pt x="5568838" y="1114389"/>
                  <a:pt x="5569707" y="1109180"/>
                </a:cubicBezTo>
                <a:cubicBezTo>
                  <a:pt x="5569707" y="1108312"/>
                  <a:pt x="5568838" y="1107878"/>
                  <a:pt x="5567102" y="1107878"/>
                </a:cubicBezTo>
                <a:close/>
                <a:moveTo>
                  <a:pt x="5225914" y="1107878"/>
                </a:moveTo>
                <a:cubicBezTo>
                  <a:pt x="5224177" y="1107878"/>
                  <a:pt x="5222007" y="1108312"/>
                  <a:pt x="5219402" y="1109180"/>
                </a:cubicBezTo>
                <a:cubicBezTo>
                  <a:pt x="5216798" y="1110048"/>
                  <a:pt x="5210286" y="1111351"/>
                  <a:pt x="5199869" y="1113087"/>
                </a:cubicBezTo>
                <a:cubicBezTo>
                  <a:pt x="5199869" y="1120032"/>
                  <a:pt x="5199869" y="1129148"/>
                  <a:pt x="5199869" y="1140434"/>
                </a:cubicBezTo>
                <a:lnTo>
                  <a:pt x="5199869" y="1146945"/>
                </a:lnTo>
                <a:cubicBezTo>
                  <a:pt x="5203341" y="1145209"/>
                  <a:pt x="5208984" y="1143039"/>
                  <a:pt x="5216798" y="1140434"/>
                </a:cubicBezTo>
                <a:cubicBezTo>
                  <a:pt x="5219402" y="1139566"/>
                  <a:pt x="5224611" y="1140868"/>
                  <a:pt x="5232425" y="1144341"/>
                </a:cubicBezTo>
                <a:cubicBezTo>
                  <a:pt x="5231557" y="1131318"/>
                  <a:pt x="5231122" y="1120032"/>
                  <a:pt x="5231122" y="1110483"/>
                </a:cubicBezTo>
                <a:cubicBezTo>
                  <a:pt x="5230254" y="1107878"/>
                  <a:pt x="5228518" y="1107010"/>
                  <a:pt x="5225914" y="1107878"/>
                </a:cubicBezTo>
                <a:close/>
                <a:moveTo>
                  <a:pt x="208361" y="1107878"/>
                </a:moveTo>
                <a:cubicBezTo>
                  <a:pt x="208361" y="1107878"/>
                  <a:pt x="210097" y="1107878"/>
                  <a:pt x="213570" y="1107878"/>
                </a:cubicBezTo>
                <a:cubicBezTo>
                  <a:pt x="240483" y="1108746"/>
                  <a:pt x="262187" y="1114389"/>
                  <a:pt x="278682" y="1124807"/>
                </a:cubicBezTo>
                <a:cubicBezTo>
                  <a:pt x="287364" y="1131752"/>
                  <a:pt x="289968" y="1144341"/>
                  <a:pt x="286496" y="1162572"/>
                </a:cubicBezTo>
                <a:cubicBezTo>
                  <a:pt x="284759" y="1171254"/>
                  <a:pt x="279116" y="1173858"/>
                  <a:pt x="269566" y="1170386"/>
                </a:cubicBezTo>
                <a:cubicBezTo>
                  <a:pt x="249599" y="1159968"/>
                  <a:pt x="229631" y="1140868"/>
                  <a:pt x="209663" y="1113087"/>
                </a:cubicBezTo>
                <a:cubicBezTo>
                  <a:pt x="207927" y="1110483"/>
                  <a:pt x="207493" y="1108746"/>
                  <a:pt x="208361" y="1107878"/>
                </a:cubicBezTo>
                <a:close/>
                <a:moveTo>
                  <a:pt x="6168494" y="1103971"/>
                </a:moveTo>
                <a:cubicBezTo>
                  <a:pt x="6175330" y="1103971"/>
                  <a:pt x="6182655" y="1107878"/>
                  <a:pt x="6190468" y="1115692"/>
                </a:cubicBezTo>
                <a:cubicBezTo>
                  <a:pt x="6194809" y="1123505"/>
                  <a:pt x="6193507" y="1129148"/>
                  <a:pt x="6186562" y="1132621"/>
                </a:cubicBezTo>
                <a:cubicBezTo>
                  <a:pt x="6180485" y="1134357"/>
                  <a:pt x="6162253" y="1136962"/>
                  <a:pt x="6131867" y="1140434"/>
                </a:cubicBezTo>
                <a:cubicBezTo>
                  <a:pt x="6123186" y="1141302"/>
                  <a:pt x="6117109" y="1141736"/>
                  <a:pt x="6113636" y="1141736"/>
                </a:cubicBezTo>
                <a:cubicBezTo>
                  <a:pt x="6104954" y="1141736"/>
                  <a:pt x="6094971" y="1136093"/>
                  <a:pt x="6083684" y="1124807"/>
                </a:cubicBezTo>
                <a:cubicBezTo>
                  <a:pt x="6081948" y="1121334"/>
                  <a:pt x="6082816" y="1119164"/>
                  <a:pt x="6086289" y="1118296"/>
                </a:cubicBezTo>
                <a:cubicBezTo>
                  <a:pt x="6118411" y="1113955"/>
                  <a:pt x="6143588" y="1109614"/>
                  <a:pt x="6161819" y="1105274"/>
                </a:cubicBezTo>
                <a:cubicBezTo>
                  <a:pt x="6163990" y="1104405"/>
                  <a:pt x="6166215" y="1103971"/>
                  <a:pt x="6168494" y="1103971"/>
                </a:cubicBezTo>
                <a:close/>
                <a:moveTo>
                  <a:pt x="3772607" y="1098762"/>
                </a:moveTo>
                <a:cubicBezTo>
                  <a:pt x="3770871" y="1100499"/>
                  <a:pt x="3769134" y="1102669"/>
                  <a:pt x="3767398" y="1105274"/>
                </a:cubicBezTo>
                <a:cubicBezTo>
                  <a:pt x="3765662" y="1107010"/>
                  <a:pt x="3764359" y="1108312"/>
                  <a:pt x="3763491" y="1109180"/>
                </a:cubicBezTo>
                <a:cubicBezTo>
                  <a:pt x="3770436" y="1118730"/>
                  <a:pt x="3773909" y="1127412"/>
                  <a:pt x="3773909" y="1135225"/>
                </a:cubicBezTo>
                <a:cubicBezTo>
                  <a:pt x="3773041" y="1143039"/>
                  <a:pt x="3773041" y="1153891"/>
                  <a:pt x="3773909" y="1167781"/>
                </a:cubicBezTo>
                <a:cubicBezTo>
                  <a:pt x="3773909" y="1174727"/>
                  <a:pt x="3773909" y="1179936"/>
                  <a:pt x="3773909" y="1183408"/>
                </a:cubicBezTo>
                <a:cubicBezTo>
                  <a:pt x="3776514" y="1182540"/>
                  <a:pt x="3782157" y="1181672"/>
                  <a:pt x="3790838" y="1180804"/>
                </a:cubicBezTo>
                <a:cubicBezTo>
                  <a:pt x="3798652" y="1179936"/>
                  <a:pt x="3803861" y="1179502"/>
                  <a:pt x="3806465" y="1179502"/>
                </a:cubicBezTo>
                <a:cubicBezTo>
                  <a:pt x="3807333" y="1179502"/>
                  <a:pt x="3808636" y="1179502"/>
                  <a:pt x="3810372" y="1179502"/>
                </a:cubicBezTo>
                <a:cubicBezTo>
                  <a:pt x="3812976" y="1178633"/>
                  <a:pt x="3815147" y="1178199"/>
                  <a:pt x="3816883" y="1178199"/>
                </a:cubicBezTo>
                <a:lnTo>
                  <a:pt x="3816883" y="1170386"/>
                </a:lnTo>
                <a:cubicBezTo>
                  <a:pt x="3815147" y="1170386"/>
                  <a:pt x="3812542" y="1170820"/>
                  <a:pt x="3809070" y="1171688"/>
                </a:cubicBezTo>
                <a:cubicBezTo>
                  <a:pt x="3806465" y="1171688"/>
                  <a:pt x="3804729" y="1171688"/>
                  <a:pt x="3803861" y="1171688"/>
                </a:cubicBezTo>
                <a:cubicBezTo>
                  <a:pt x="3799520" y="1172556"/>
                  <a:pt x="3796047" y="1172122"/>
                  <a:pt x="3793443" y="1170386"/>
                </a:cubicBezTo>
                <a:cubicBezTo>
                  <a:pt x="3790838" y="1169518"/>
                  <a:pt x="3788234" y="1167347"/>
                  <a:pt x="3785629" y="1163875"/>
                </a:cubicBezTo>
                <a:cubicBezTo>
                  <a:pt x="3784761" y="1163006"/>
                  <a:pt x="3783893" y="1162138"/>
                  <a:pt x="3783025" y="1161270"/>
                </a:cubicBezTo>
                <a:cubicBezTo>
                  <a:pt x="3780420" y="1158666"/>
                  <a:pt x="3779552" y="1156929"/>
                  <a:pt x="3780420" y="1156061"/>
                </a:cubicBezTo>
                <a:cubicBezTo>
                  <a:pt x="3780420" y="1154325"/>
                  <a:pt x="3782157" y="1153457"/>
                  <a:pt x="3785629" y="1153457"/>
                </a:cubicBezTo>
                <a:cubicBezTo>
                  <a:pt x="3793443" y="1151720"/>
                  <a:pt x="3803861" y="1150418"/>
                  <a:pt x="3816883" y="1149550"/>
                </a:cubicBezTo>
                <a:lnTo>
                  <a:pt x="3816883" y="1139132"/>
                </a:lnTo>
                <a:cubicBezTo>
                  <a:pt x="3811674" y="1140000"/>
                  <a:pt x="3806899" y="1140434"/>
                  <a:pt x="3802558" y="1140434"/>
                </a:cubicBezTo>
                <a:cubicBezTo>
                  <a:pt x="3799086" y="1141302"/>
                  <a:pt x="3795613" y="1140868"/>
                  <a:pt x="3792141" y="1139132"/>
                </a:cubicBezTo>
                <a:cubicBezTo>
                  <a:pt x="3792141" y="1140000"/>
                  <a:pt x="3791707" y="1140000"/>
                  <a:pt x="3790838" y="1139132"/>
                </a:cubicBezTo>
                <a:cubicBezTo>
                  <a:pt x="3787366" y="1136527"/>
                  <a:pt x="3784327" y="1133055"/>
                  <a:pt x="3781723" y="1128714"/>
                </a:cubicBezTo>
                <a:cubicBezTo>
                  <a:pt x="3779118" y="1126109"/>
                  <a:pt x="3777816" y="1124373"/>
                  <a:pt x="3777816" y="1123505"/>
                </a:cubicBezTo>
                <a:cubicBezTo>
                  <a:pt x="3777816" y="1122637"/>
                  <a:pt x="3779986" y="1121769"/>
                  <a:pt x="3784327" y="1120901"/>
                </a:cubicBezTo>
                <a:cubicBezTo>
                  <a:pt x="3786063" y="1120901"/>
                  <a:pt x="3789536" y="1120466"/>
                  <a:pt x="3794745" y="1119598"/>
                </a:cubicBezTo>
                <a:cubicBezTo>
                  <a:pt x="3803427" y="1117862"/>
                  <a:pt x="3810372" y="1116560"/>
                  <a:pt x="3815581" y="1115692"/>
                </a:cubicBezTo>
                <a:cubicBezTo>
                  <a:pt x="3815581" y="1112219"/>
                  <a:pt x="3815581" y="1109180"/>
                  <a:pt x="3815581" y="1106576"/>
                </a:cubicBezTo>
                <a:cubicBezTo>
                  <a:pt x="3805163" y="1108312"/>
                  <a:pt x="3798652" y="1109180"/>
                  <a:pt x="3796047" y="1109180"/>
                </a:cubicBezTo>
                <a:cubicBezTo>
                  <a:pt x="3789970" y="1110917"/>
                  <a:pt x="3782157" y="1107444"/>
                  <a:pt x="3772607" y="1098762"/>
                </a:cubicBezTo>
                <a:close/>
                <a:moveTo>
                  <a:pt x="106786" y="1094856"/>
                </a:moveTo>
                <a:cubicBezTo>
                  <a:pt x="106786" y="1093987"/>
                  <a:pt x="108522" y="1093987"/>
                  <a:pt x="111995" y="1094856"/>
                </a:cubicBezTo>
                <a:cubicBezTo>
                  <a:pt x="140644" y="1100065"/>
                  <a:pt x="159309" y="1106576"/>
                  <a:pt x="167991" y="1114389"/>
                </a:cubicBezTo>
                <a:cubicBezTo>
                  <a:pt x="181014" y="1135225"/>
                  <a:pt x="178409" y="1150852"/>
                  <a:pt x="160178" y="1161270"/>
                </a:cubicBezTo>
                <a:cubicBezTo>
                  <a:pt x="153232" y="1162138"/>
                  <a:pt x="146721" y="1158666"/>
                  <a:pt x="140644" y="1150852"/>
                </a:cubicBezTo>
                <a:cubicBezTo>
                  <a:pt x="126753" y="1131752"/>
                  <a:pt x="115901" y="1114823"/>
                  <a:pt x="108088" y="1100065"/>
                </a:cubicBezTo>
                <a:cubicBezTo>
                  <a:pt x="106352" y="1098328"/>
                  <a:pt x="105917" y="1096592"/>
                  <a:pt x="106786" y="1094856"/>
                </a:cubicBezTo>
                <a:close/>
                <a:moveTo>
                  <a:pt x="4777941" y="1089647"/>
                </a:moveTo>
                <a:cubicBezTo>
                  <a:pt x="4799645" y="1089647"/>
                  <a:pt x="4814838" y="1090949"/>
                  <a:pt x="4823519" y="1093553"/>
                </a:cubicBezTo>
                <a:cubicBezTo>
                  <a:pt x="4840883" y="1100499"/>
                  <a:pt x="4846960" y="1114823"/>
                  <a:pt x="4841751" y="1136527"/>
                </a:cubicBezTo>
                <a:cubicBezTo>
                  <a:pt x="4839146" y="1144341"/>
                  <a:pt x="4833504" y="1146077"/>
                  <a:pt x="4824822" y="1141736"/>
                </a:cubicBezTo>
                <a:cubicBezTo>
                  <a:pt x="4810063" y="1133923"/>
                  <a:pt x="4793134" y="1119598"/>
                  <a:pt x="4774034" y="1098762"/>
                </a:cubicBezTo>
                <a:cubicBezTo>
                  <a:pt x="4769693" y="1095290"/>
                  <a:pt x="4767957" y="1092685"/>
                  <a:pt x="4768825" y="1090949"/>
                </a:cubicBezTo>
                <a:cubicBezTo>
                  <a:pt x="4769693" y="1090081"/>
                  <a:pt x="4772732" y="1089647"/>
                  <a:pt x="4777941" y="1089647"/>
                </a:cubicBezTo>
                <a:close/>
                <a:moveTo>
                  <a:pt x="7875249" y="1082484"/>
                </a:moveTo>
                <a:cubicBezTo>
                  <a:pt x="7878071" y="1082484"/>
                  <a:pt x="7881652" y="1083135"/>
                  <a:pt x="7885993" y="1084438"/>
                </a:cubicBezTo>
                <a:cubicBezTo>
                  <a:pt x="7899883" y="1087910"/>
                  <a:pt x="7909433" y="1094856"/>
                  <a:pt x="7914642" y="1105274"/>
                </a:cubicBezTo>
                <a:cubicBezTo>
                  <a:pt x="7918983" y="1111351"/>
                  <a:pt x="7919417" y="1116560"/>
                  <a:pt x="7915944" y="1120901"/>
                </a:cubicBezTo>
                <a:cubicBezTo>
                  <a:pt x="7908131" y="1126109"/>
                  <a:pt x="7899015" y="1138698"/>
                  <a:pt x="7888597" y="1158666"/>
                </a:cubicBezTo>
                <a:cubicBezTo>
                  <a:pt x="7892069" y="1161270"/>
                  <a:pt x="7894674" y="1164309"/>
                  <a:pt x="7896411" y="1167781"/>
                </a:cubicBezTo>
                <a:cubicBezTo>
                  <a:pt x="7899883" y="1175595"/>
                  <a:pt x="7897713" y="1180370"/>
                  <a:pt x="7889899" y="1182106"/>
                </a:cubicBezTo>
                <a:cubicBezTo>
                  <a:pt x="7886427" y="1182974"/>
                  <a:pt x="7877745" y="1183842"/>
                  <a:pt x="7863855" y="1184711"/>
                </a:cubicBezTo>
                <a:cubicBezTo>
                  <a:pt x="7851700" y="1186447"/>
                  <a:pt x="7842584" y="1187749"/>
                  <a:pt x="7836507" y="1188617"/>
                </a:cubicBezTo>
                <a:cubicBezTo>
                  <a:pt x="7832166" y="1204244"/>
                  <a:pt x="7830430" y="1220305"/>
                  <a:pt x="7831298" y="1236800"/>
                </a:cubicBezTo>
                <a:cubicBezTo>
                  <a:pt x="7832166" y="1245482"/>
                  <a:pt x="7833903" y="1251559"/>
                  <a:pt x="7836507" y="1255032"/>
                </a:cubicBezTo>
                <a:cubicBezTo>
                  <a:pt x="7839979" y="1261109"/>
                  <a:pt x="7848661" y="1264582"/>
                  <a:pt x="7862552" y="1265450"/>
                </a:cubicBezTo>
                <a:cubicBezTo>
                  <a:pt x="7868629" y="1265450"/>
                  <a:pt x="7875575" y="1265450"/>
                  <a:pt x="7883388" y="1265450"/>
                </a:cubicBezTo>
                <a:cubicBezTo>
                  <a:pt x="7901619" y="1264582"/>
                  <a:pt x="7912905" y="1258939"/>
                  <a:pt x="7917247" y="1248521"/>
                </a:cubicBezTo>
                <a:cubicBezTo>
                  <a:pt x="7926797" y="1232025"/>
                  <a:pt x="7932439" y="1219871"/>
                  <a:pt x="7934175" y="1212058"/>
                </a:cubicBezTo>
                <a:cubicBezTo>
                  <a:pt x="7935043" y="1209453"/>
                  <a:pt x="7935912" y="1208151"/>
                  <a:pt x="7936780" y="1208151"/>
                </a:cubicBezTo>
                <a:cubicBezTo>
                  <a:pt x="7938517" y="1208151"/>
                  <a:pt x="7939385" y="1209453"/>
                  <a:pt x="7939385" y="1212058"/>
                </a:cubicBezTo>
                <a:cubicBezTo>
                  <a:pt x="7941121" y="1225948"/>
                  <a:pt x="7946330" y="1241141"/>
                  <a:pt x="7955011" y="1257636"/>
                </a:cubicBezTo>
                <a:cubicBezTo>
                  <a:pt x="7959353" y="1266318"/>
                  <a:pt x="7959353" y="1273697"/>
                  <a:pt x="7955011" y="1279775"/>
                </a:cubicBezTo>
                <a:cubicBezTo>
                  <a:pt x="7943725" y="1291061"/>
                  <a:pt x="7926797" y="1298006"/>
                  <a:pt x="7904224" y="1300610"/>
                </a:cubicBezTo>
                <a:cubicBezTo>
                  <a:pt x="7899883" y="1301479"/>
                  <a:pt x="7892504" y="1301479"/>
                  <a:pt x="7882086" y="1300610"/>
                </a:cubicBezTo>
                <a:cubicBezTo>
                  <a:pt x="7876009" y="1300610"/>
                  <a:pt x="7871668" y="1300610"/>
                  <a:pt x="7869063" y="1300610"/>
                </a:cubicBezTo>
                <a:cubicBezTo>
                  <a:pt x="7847359" y="1299742"/>
                  <a:pt x="7830430" y="1295401"/>
                  <a:pt x="7818275" y="1287588"/>
                </a:cubicBezTo>
                <a:cubicBezTo>
                  <a:pt x="7804385" y="1278038"/>
                  <a:pt x="7797874" y="1262411"/>
                  <a:pt x="7798742" y="1240707"/>
                </a:cubicBezTo>
                <a:cubicBezTo>
                  <a:pt x="7798742" y="1237234"/>
                  <a:pt x="7799177" y="1230289"/>
                  <a:pt x="7800045" y="1219871"/>
                </a:cubicBezTo>
                <a:cubicBezTo>
                  <a:pt x="7800913" y="1207717"/>
                  <a:pt x="7801347" y="1199035"/>
                  <a:pt x="7801347" y="1193826"/>
                </a:cubicBezTo>
                <a:cubicBezTo>
                  <a:pt x="7802215" y="1185145"/>
                  <a:pt x="7801347" y="1177765"/>
                  <a:pt x="7798742" y="1171688"/>
                </a:cubicBezTo>
                <a:cubicBezTo>
                  <a:pt x="7797874" y="1170820"/>
                  <a:pt x="7797440" y="1169952"/>
                  <a:pt x="7797440" y="1169084"/>
                </a:cubicBezTo>
                <a:cubicBezTo>
                  <a:pt x="7794835" y="1161270"/>
                  <a:pt x="7796572" y="1157797"/>
                  <a:pt x="7802649" y="1158666"/>
                </a:cubicBezTo>
                <a:cubicBezTo>
                  <a:pt x="7803517" y="1158666"/>
                  <a:pt x="7804819" y="1159100"/>
                  <a:pt x="7806555" y="1159968"/>
                </a:cubicBezTo>
                <a:cubicBezTo>
                  <a:pt x="7816105" y="1160836"/>
                  <a:pt x="7823051" y="1162572"/>
                  <a:pt x="7827391" y="1165177"/>
                </a:cubicBezTo>
                <a:cubicBezTo>
                  <a:pt x="7835205" y="1164309"/>
                  <a:pt x="7843453" y="1162572"/>
                  <a:pt x="7852134" y="1159968"/>
                </a:cubicBezTo>
                <a:cubicBezTo>
                  <a:pt x="7856475" y="1142605"/>
                  <a:pt x="7859513" y="1129582"/>
                  <a:pt x="7861250" y="1120901"/>
                </a:cubicBezTo>
                <a:cubicBezTo>
                  <a:pt x="7862118" y="1116560"/>
                  <a:pt x="7860815" y="1114823"/>
                  <a:pt x="7857343" y="1115692"/>
                </a:cubicBezTo>
                <a:cubicBezTo>
                  <a:pt x="7855607" y="1116560"/>
                  <a:pt x="7853437" y="1117428"/>
                  <a:pt x="7850832" y="1118296"/>
                </a:cubicBezTo>
                <a:cubicBezTo>
                  <a:pt x="7836941" y="1124373"/>
                  <a:pt x="7826957" y="1128280"/>
                  <a:pt x="7820880" y="1130016"/>
                </a:cubicBezTo>
                <a:cubicBezTo>
                  <a:pt x="7813935" y="1131752"/>
                  <a:pt x="7808292" y="1131318"/>
                  <a:pt x="7803951" y="1128714"/>
                </a:cubicBezTo>
                <a:cubicBezTo>
                  <a:pt x="7797005" y="1124373"/>
                  <a:pt x="7791797" y="1118730"/>
                  <a:pt x="7788324" y="1111785"/>
                </a:cubicBezTo>
                <a:cubicBezTo>
                  <a:pt x="7785719" y="1107444"/>
                  <a:pt x="7786587" y="1104839"/>
                  <a:pt x="7790929" y="1103971"/>
                </a:cubicBezTo>
                <a:cubicBezTo>
                  <a:pt x="7797874" y="1103971"/>
                  <a:pt x="7811330" y="1101801"/>
                  <a:pt x="7831298" y="1097460"/>
                </a:cubicBezTo>
                <a:cubicBezTo>
                  <a:pt x="7845189" y="1093987"/>
                  <a:pt x="7857777" y="1089647"/>
                  <a:pt x="7869063" y="1084438"/>
                </a:cubicBezTo>
                <a:cubicBezTo>
                  <a:pt x="7870365" y="1083135"/>
                  <a:pt x="7872427" y="1082484"/>
                  <a:pt x="7875249" y="1082484"/>
                </a:cubicBezTo>
                <a:close/>
                <a:moveTo>
                  <a:pt x="6736109" y="1077926"/>
                </a:moveTo>
                <a:cubicBezTo>
                  <a:pt x="6746527" y="1078794"/>
                  <a:pt x="6757813" y="1081399"/>
                  <a:pt x="6769967" y="1085740"/>
                </a:cubicBezTo>
                <a:cubicBezTo>
                  <a:pt x="6786463" y="1092685"/>
                  <a:pt x="6794277" y="1103537"/>
                  <a:pt x="6793408" y="1118296"/>
                </a:cubicBezTo>
                <a:cubicBezTo>
                  <a:pt x="6793408" y="1126978"/>
                  <a:pt x="6789501" y="1132187"/>
                  <a:pt x="6781688" y="1133923"/>
                </a:cubicBezTo>
                <a:cubicBezTo>
                  <a:pt x="6775611" y="1134791"/>
                  <a:pt x="6770402" y="1133489"/>
                  <a:pt x="6766061" y="1130016"/>
                </a:cubicBezTo>
                <a:cubicBezTo>
                  <a:pt x="6752171" y="1112653"/>
                  <a:pt x="6741318" y="1096592"/>
                  <a:pt x="6733505" y="1081833"/>
                </a:cubicBezTo>
                <a:cubicBezTo>
                  <a:pt x="6732637" y="1079229"/>
                  <a:pt x="6733505" y="1077926"/>
                  <a:pt x="6736109" y="1077926"/>
                </a:cubicBezTo>
                <a:close/>
                <a:moveTo>
                  <a:pt x="731864" y="1077926"/>
                </a:moveTo>
                <a:cubicBezTo>
                  <a:pt x="744887" y="1077926"/>
                  <a:pt x="756173" y="1079663"/>
                  <a:pt x="765722" y="1083135"/>
                </a:cubicBezTo>
                <a:cubicBezTo>
                  <a:pt x="777009" y="1086608"/>
                  <a:pt x="782217" y="1094421"/>
                  <a:pt x="781349" y="1106576"/>
                </a:cubicBezTo>
                <a:cubicBezTo>
                  <a:pt x="780482" y="1117862"/>
                  <a:pt x="776140" y="1124373"/>
                  <a:pt x="768326" y="1126109"/>
                </a:cubicBezTo>
                <a:cubicBezTo>
                  <a:pt x="762249" y="1127846"/>
                  <a:pt x="756173" y="1123939"/>
                  <a:pt x="750095" y="1114389"/>
                </a:cubicBezTo>
                <a:cubicBezTo>
                  <a:pt x="740545" y="1103103"/>
                  <a:pt x="733166" y="1092251"/>
                  <a:pt x="727957" y="1081833"/>
                </a:cubicBezTo>
                <a:cubicBezTo>
                  <a:pt x="727088" y="1080965"/>
                  <a:pt x="726655" y="1080097"/>
                  <a:pt x="726655" y="1079229"/>
                </a:cubicBezTo>
                <a:cubicBezTo>
                  <a:pt x="727524" y="1078360"/>
                  <a:pt x="729258" y="1077926"/>
                  <a:pt x="731864" y="1077926"/>
                </a:cubicBezTo>
                <a:close/>
                <a:moveTo>
                  <a:pt x="1865795" y="1074996"/>
                </a:moveTo>
                <a:cubicBezTo>
                  <a:pt x="1868617" y="1074779"/>
                  <a:pt x="1871329" y="1075322"/>
                  <a:pt x="1873934" y="1076624"/>
                </a:cubicBezTo>
                <a:cubicBezTo>
                  <a:pt x="1883483" y="1079229"/>
                  <a:pt x="1892165" y="1084438"/>
                  <a:pt x="1899979" y="1092251"/>
                </a:cubicBezTo>
                <a:cubicBezTo>
                  <a:pt x="1905188" y="1097460"/>
                  <a:pt x="1904753" y="1101801"/>
                  <a:pt x="1898676" y="1105274"/>
                </a:cubicBezTo>
                <a:cubicBezTo>
                  <a:pt x="1893468" y="1109614"/>
                  <a:pt x="1883483" y="1113087"/>
                  <a:pt x="1868725" y="1115692"/>
                </a:cubicBezTo>
                <a:cubicBezTo>
                  <a:pt x="1827053" y="1123505"/>
                  <a:pt x="1793194" y="1127412"/>
                  <a:pt x="1767149" y="1127412"/>
                </a:cubicBezTo>
                <a:cubicBezTo>
                  <a:pt x="1754995" y="1126543"/>
                  <a:pt x="1745445" y="1120032"/>
                  <a:pt x="1738500" y="1107878"/>
                </a:cubicBezTo>
                <a:cubicBezTo>
                  <a:pt x="1735895" y="1102669"/>
                  <a:pt x="1737632" y="1100065"/>
                  <a:pt x="1743709" y="1100065"/>
                </a:cubicBezTo>
                <a:cubicBezTo>
                  <a:pt x="1771490" y="1096592"/>
                  <a:pt x="1797969" y="1092251"/>
                  <a:pt x="1823146" y="1087042"/>
                </a:cubicBezTo>
                <a:cubicBezTo>
                  <a:pt x="1836169" y="1084438"/>
                  <a:pt x="1847455" y="1081399"/>
                  <a:pt x="1857005" y="1077926"/>
                </a:cubicBezTo>
                <a:cubicBezTo>
                  <a:pt x="1860043" y="1076190"/>
                  <a:pt x="1862973" y="1075213"/>
                  <a:pt x="1865795" y="1074996"/>
                </a:cubicBezTo>
                <a:close/>
                <a:moveTo>
                  <a:pt x="4875609" y="1074020"/>
                </a:moveTo>
                <a:cubicBezTo>
                  <a:pt x="4894709" y="1080097"/>
                  <a:pt x="4909467" y="1090081"/>
                  <a:pt x="4919885" y="1103971"/>
                </a:cubicBezTo>
                <a:cubicBezTo>
                  <a:pt x="4921622" y="1107444"/>
                  <a:pt x="4921188" y="1111351"/>
                  <a:pt x="4918583" y="1115692"/>
                </a:cubicBezTo>
                <a:cubicBezTo>
                  <a:pt x="4918583" y="1116560"/>
                  <a:pt x="4918150" y="1117862"/>
                  <a:pt x="4917281" y="1119598"/>
                </a:cubicBezTo>
                <a:cubicBezTo>
                  <a:pt x="4913809" y="1127412"/>
                  <a:pt x="4911204" y="1135225"/>
                  <a:pt x="4909467" y="1143039"/>
                </a:cubicBezTo>
                <a:cubicBezTo>
                  <a:pt x="4899918" y="1176029"/>
                  <a:pt x="4889934" y="1199469"/>
                  <a:pt x="4879516" y="1213360"/>
                </a:cubicBezTo>
                <a:cubicBezTo>
                  <a:pt x="4896879" y="1218569"/>
                  <a:pt x="4914243" y="1226382"/>
                  <a:pt x="4931606" y="1236800"/>
                </a:cubicBezTo>
                <a:cubicBezTo>
                  <a:pt x="4950706" y="1254164"/>
                  <a:pt x="4952008" y="1271961"/>
                  <a:pt x="4935513" y="1290192"/>
                </a:cubicBezTo>
                <a:cubicBezTo>
                  <a:pt x="4930304" y="1292797"/>
                  <a:pt x="4923793" y="1290192"/>
                  <a:pt x="4915979" y="1282379"/>
                </a:cubicBezTo>
                <a:cubicBezTo>
                  <a:pt x="4902088" y="1267620"/>
                  <a:pt x="4887764" y="1247652"/>
                  <a:pt x="4873005" y="1222476"/>
                </a:cubicBezTo>
                <a:cubicBezTo>
                  <a:pt x="4869532" y="1227685"/>
                  <a:pt x="4865191" y="1232894"/>
                  <a:pt x="4859982" y="1238103"/>
                </a:cubicBezTo>
                <a:cubicBezTo>
                  <a:pt x="4840015" y="1259807"/>
                  <a:pt x="4805722" y="1276736"/>
                  <a:pt x="4757105" y="1288890"/>
                </a:cubicBezTo>
                <a:cubicBezTo>
                  <a:pt x="4752764" y="1289758"/>
                  <a:pt x="4750594" y="1289324"/>
                  <a:pt x="4750594" y="1287588"/>
                </a:cubicBezTo>
                <a:cubicBezTo>
                  <a:pt x="4749726" y="1285852"/>
                  <a:pt x="4751028" y="1284115"/>
                  <a:pt x="4754501" y="1282379"/>
                </a:cubicBezTo>
                <a:cubicBezTo>
                  <a:pt x="4821349" y="1244180"/>
                  <a:pt x="4859548" y="1196865"/>
                  <a:pt x="4869098" y="1140434"/>
                </a:cubicBezTo>
                <a:cubicBezTo>
                  <a:pt x="4870834" y="1114389"/>
                  <a:pt x="4870401" y="1095290"/>
                  <a:pt x="4867796" y="1083135"/>
                </a:cubicBezTo>
                <a:cubicBezTo>
                  <a:pt x="4866060" y="1076190"/>
                  <a:pt x="4868664" y="1073151"/>
                  <a:pt x="4875609" y="1074020"/>
                </a:cubicBezTo>
                <a:close/>
                <a:moveTo>
                  <a:pt x="5238936" y="1073694"/>
                </a:moveTo>
                <a:cubicBezTo>
                  <a:pt x="5241541" y="1073477"/>
                  <a:pt x="5244145" y="1074020"/>
                  <a:pt x="5246750" y="1075322"/>
                </a:cubicBezTo>
                <a:cubicBezTo>
                  <a:pt x="5259772" y="1083135"/>
                  <a:pt x="5268888" y="1090515"/>
                  <a:pt x="5274097" y="1097460"/>
                </a:cubicBezTo>
                <a:cubicBezTo>
                  <a:pt x="5277569" y="1102669"/>
                  <a:pt x="5278004" y="1107010"/>
                  <a:pt x="5275399" y="1110483"/>
                </a:cubicBezTo>
                <a:cubicBezTo>
                  <a:pt x="5269322" y="1114823"/>
                  <a:pt x="5266717" y="1130884"/>
                  <a:pt x="5267586" y="1158666"/>
                </a:cubicBezTo>
                <a:cubicBezTo>
                  <a:pt x="5267586" y="1208151"/>
                  <a:pt x="5268888" y="1244180"/>
                  <a:pt x="5271492" y="1266752"/>
                </a:cubicBezTo>
                <a:cubicBezTo>
                  <a:pt x="5274097" y="1286720"/>
                  <a:pt x="5266717" y="1302347"/>
                  <a:pt x="5249354" y="1313633"/>
                </a:cubicBezTo>
                <a:cubicBezTo>
                  <a:pt x="5241541" y="1317974"/>
                  <a:pt x="5236331" y="1316671"/>
                  <a:pt x="5233727" y="1309726"/>
                </a:cubicBezTo>
                <a:cubicBezTo>
                  <a:pt x="5225045" y="1291495"/>
                  <a:pt x="5213325" y="1277604"/>
                  <a:pt x="5198567" y="1268054"/>
                </a:cubicBezTo>
                <a:cubicBezTo>
                  <a:pt x="5197698" y="1267186"/>
                  <a:pt x="5197264" y="1265884"/>
                  <a:pt x="5197264" y="1264148"/>
                </a:cubicBezTo>
                <a:cubicBezTo>
                  <a:pt x="5198132" y="1263279"/>
                  <a:pt x="5199435" y="1262845"/>
                  <a:pt x="5201171" y="1262845"/>
                </a:cubicBezTo>
                <a:cubicBezTo>
                  <a:pt x="5203775" y="1262845"/>
                  <a:pt x="5208550" y="1263279"/>
                  <a:pt x="5215495" y="1264148"/>
                </a:cubicBezTo>
                <a:cubicBezTo>
                  <a:pt x="5222441" y="1265016"/>
                  <a:pt x="5227216" y="1265884"/>
                  <a:pt x="5229821" y="1266752"/>
                </a:cubicBezTo>
                <a:cubicBezTo>
                  <a:pt x="5233293" y="1266752"/>
                  <a:pt x="5235030" y="1265450"/>
                  <a:pt x="5235030" y="1262845"/>
                </a:cubicBezTo>
                <a:cubicBezTo>
                  <a:pt x="5235030" y="1246350"/>
                  <a:pt x="5234595" y="1231157"/>
                  <a:pt x="5233727" y="1217267"/>
                </a:cubicBezTo>
                <a:cubicBezTo>
                  <a:pt x="5231122" y="1217267"/>
                  <a:pt x="5225914" y="1218135"/>
                  <a:pt x="5218100" y="1219871"/>
                </a:cubicBezTo>
                <a:cubicBezTo>
                  <a:pt x="5205946" y="1221607"/>
                  <a:pt x="5196830" y="1222910"/>
                  <a:pt x="5190753" y="1223778"/>
                </a:cubicBezTo>
                <a:cubicBezTo>
                  <a:pt x="5189885" y="1228987"/>
                  <a:pt x="5188582" y="1233328"/>
                  <a:pt x="5186846" y="1236800"/>
                </a:cubicBezTo>
                <a:cubicBezTo>
                  <a:pt x="5176428" y="1268922"/>
                  <a:pt x="5154724" y="1292797"/>
                  <a:pt x="5121734" y="1308424"/>
                </a:cubicBezTo>
                <a:cubicBezTo>
                  <a:pt x="5118261" y="1310160"/>
                  <a:pt x="5116091" y="1310594"/>
                  <a:pt x="5115223" y="1309726"/>
                </a:cubicBezTo>
                <a:cubicBezTo>
                  <a:pt x="5114354" y="1308858"/>
                  <a:pt x="5115223" y="1307122"/>
                  <a:pt x="5117827" y="1304517"/>
                </a:cubicBezTo>
                <a:cubicBezTo>
                  <a:pt x="5153422" y="1269791"/>
                  <a:pt x="5170351" y="1213794"/>
                  <a:pt x="5168615" y="1136527"/>
                </a:cubicBezTo>
                <a:cubicBezTo>
                  <a:pt x="5168615" y="1116560"/>
                  <a:pt x="5166011" y="1101801"/>
                  <a:pt x="5160802" y="1092251"/>
                </a:cubicBezTo>
                <a:cubicBezTo>
                  <a:pt x="5159065" y="1088778"/>
                  <a:pt x="5158631" y="1086174"/>
                  <a:pt x="5159499" y="1084438"/>
                </a:cubicBezTo>
                <a:cubicBezTo>
                  <a:pt x="5161235" y="1082701"/>
                  <a:pt x="5163406" y="1082267"/>
                  <a:pt x="5166011" y="1083135"/>
                </a:cubicBezTo>
                <a:cubicBezTo>
                  <a:pt x="5173823" y="1084003"/>
                  <a:pt x="5181203" y="1086174"/>
                  <a:pt x="5188148" y="1089647"/>
                </a:cubicBezTo>
                <a:cubicBezTo>
                  <a:pt x="5194226" y="1087910"/>
                  <a:pt x="5199869" y="1086608"/>
                  <a:pt x="5205078" y="1085740"/>
                </a:cubicBezTo>
                <a:cubicBezTo>
                  <a:pt x="5215495" y="1082267"/>
                  <a:pt x="5224177" y="1079229"/>
                  <a:pt x="5231122" y="1076624"/>
                </a:cubicBezTo>
                <a:cubicBezTo>
                  <a:pt x="5233727" y="1074888"/>
                  <a:pt x="5236331" y="1073911"/>
                  <a:pt x="5238936" y="1073694"/>
                </a:cubicBezTo>
                <a:close/>
                <a:moveTo>
                  <a:pt x="7526573" y="1071415"/>
                </a:moveTo>
                <a:cubicBezTo>
                  <a:pt x="7537859" y="1071415"/>
                  <a:pt x="7549579" y="1072283"/>
                  <a:pt x="7561733" y="1074020"/>
                </a:cubicBezTo>
                <a:cubicBezTo>
                  <a:pt x="7573019" y="1075756"/>
                  <a:pt x="7581267" y="1078794"/>
                  <a:pt x="7586476" y="1083135"/>
                </a:cubicBezTo>
                <a:cubicBezTo>
                  <a:pt x="7593421" y="1089212"/>
                  <a:pt x="7595591" y="1099196"/>
                  <a:pt x="7592987" y="1113087"/>
                </a:cubicBezTo>
                <a:cubicBezTo>
                  <a:pt x="7592987" y="1119164"/>
                  <a:pt x="7589949" y="1123071"/>
                  <a:pt x="7583871" y="1124807"/>
                </a:cubicBezTo>
                <a:cubicBezTo>
                  <a:pt x="7579531" y="1124807"/>
                  <a:pt x="7574755" y="1123071"/>
                  <a:pt x="7569547" y="1119598"/>
                </a:cubicBezTo>
                <a:cubicBezTo>
                  <a:pt x="7555657" y="1109180"/>
                  <a:pt x="7540029" y="1095290"/>
                  <a:pt x="7522666" y="1077926"/>
                </a:cubicBezTo>
                <a:cubicBezTo>
                  <a:pt x="7520929" y="1075322"/>
                  <a:pt x="7520495" y="1073586"/>
                  <a:pt x="7521363" y="1072717"/>
                </a:cubicBezTo>
                <a:cubicBezTo>
                  <a:pt x="7522231" y="1071849"/>
                  <a:pt x="7523968" y="1071415"/>
                  <a:pt x="7526573" y="1071415"/>
                </a:cubicBezTo>
                <a:close/>
                <a:moveTo>
                  <a:pt x="5705140" y="1070113"/>
                </a:moveTo>
                <a:cubicBezTo>
                  <a:pt x="5705140" y="1069245"/>
                  <a:pt x="5706008" y="1069245"/>
                  <a:pt x="5707745" y="1070113"/>
                </a:cubicBezTo>
                <a:cubicBezTo>
                  <a:pt x="5718162" y="1070113"/>
                  <a:pt x="5729449" y="1071849"/>
                  <a:pt x="5741603" y="1075322"/>
                </a:cubicBezTo>
                <a:cubicBezTo>
                  <a:pt x="5759835" y="1080531"/>
                  <a:pt x="5767648" y="1092685"/>
                  <a:pt x="5765044" y="1111785"/>
                </a:cubicBezTo>
                <a:cubicBezTo>
                  <a:pt x="5758966" y="1123071"/>
                  <a:pt x="5751153" y="1125675"/>
                  <a:pt x="5741603" y="1119598"/>
                </a:cubicBezTo>
                <a:cubicBezTo>
                  <a:pt x="5730317" y="1110048"/>
                  <a:pt x="5718162" y="1094856"/>
                  <a:pt x="5705140" y="1074020"/>
                </a:cubicBezTo>
                <a:cubicBezTo>
                  <a:pt x="5704272" y="1071415"/>
                  <a:pt x="5704272" y="1070113"/>
                  <a:pt x="5705140" y="1070113"/>
                </a:cubicBezTo>
                <a:close/>
                <a:moveTo>
                  <a:pt x="3265382" y="1070113"/>
                </a:moveTo>
                <a:cubicBezTo>
                  <a:pt x="3268420" y="1070113"/>
                  <a:pt x="3271242" y="1070547"/>
                  <a:pt x="3273847" y="1071415"/>
                </a:cubicBezTo>
                <a:cubicBezTo>
                  <a:pt x="3279924" y="1074020"/>
                  <a:pt x="3285567" y="1078360"/>
                  <a:pt x="3290776" y="1084438"/>
                </a:cubicBezTo>
                <a:cubicBezTo>
                  <a:pt x="3293380" y="1091383"/>
                  <a:pt x="3290776" y="1096158"/>
                  <a:pt x="3282962" y="1098762"/>
                </a:cubicBezTo>
                <a:cubicBezTo>
                  <a:pt x="3279490" y="1098762"/>
                  <a:pt x="3272110" y="1099630"/>
                  <a:pt x="3260824" y="1101367"/>
                </a:cubicBezTo>
                <a:cubicBezTo>
                  <a:pt x="3245197" y="1103971"/>
                  <a:pt x="3233477" y="1105708"/>
                  <a:pt x="3225663" y="1106576"/>
                </a:cubicBezTo>
                <a:lnTo>
                  <a:pt x="3229570" y="1107878"/>
                </a:lnTo>
                <a:cubicBezTo>
                  <a:pt x="3234779" y="1110483"/>
                  <a:pt x="3234779" y="1114823"/>
                  <a:pt x="3229570" y="1120901"/>
                </a:cubicBezTo>
                <a:cubicBezTo>
                  <a:pt x="3228702" y="1121769"/>
                  <a:pt x="3227400" y="1122637"/>
                  <a:pt x="3225663" y="1123505"/>
                </a:cubicBezTo>
                <a:cubicBezTo>
                  <a:pt x="3221323" y="1126978"/>
                  <a:pt x="3215245" y="1131752"/>
                  <a:pt x="3207432" y="1137830"/>
                </a:cubicBezTo>
                <a:cubicBezTo>
                  <a:pt x="3217850" y="1136093"/>
                  <a:pt x="3228268" y="1133923"/>
                  <a:pt x="3238686" y="1131318"/>
                </a:cubicBezTo>
                <a:cubicBezTo>
                  <a:pt x="3244763" y="1129582"/>
                  <a:pt x="3249538" y="1129148"/>
                  <a:pt x="3253011" y="1130016"/>
                </a:cubicBezTo>
                <a:cubicBezTo>
                  <a:pt x="3253879" y="1130884"/>
                  <a:pt x="3255615" y="1132187"/>
                  <a:pt x="3258220" y="1133923"/>
                </a:cubicBezTo>
                <a:cubicBezTo>
                  <a:pt x="3261692" y="1135659"/>
                  <a:pt x="3267335" y="1140434"/>
                  <a:pt x="3275149" y="1148248"/>
                </a:cubicBezTo>
                <a:cubicBezTo>
                  <a:pt x="3279490" y="1151720"/>
                  <a:pt x="3280358" y="1156061"/>
                  <a:pt x="3277753" y="1161270"/>
                </a:cubicBezTo>
                <a:cubicBezTo>
                  <a:pt x="3273413" y="1169952"/>
                  <a:pt x="3271676" y="1178633"/>
                  <a:pt x="3272544" y="1187315"/>
                </a:cubicBezTo>
                <a:cubicBezTo>
                  <a:pt x="3272544" y="1196865"/>
                  <a:pt x="3272544" y="1208585"/>
                  <a:pt x="3272544" y="1222476"/>
                </a:cubicBezTo>
                <a:cubicBezTo>
                  <a:pt x="3272544" y="1234630"/>
                  <a:pt x="3269940" y="1244614"/>
                  <a:pt x="3264731" y="1252427"/>
                </a:cubicBezTo>
                <a:cubicBezTo>
                  <a:pt x="3261258" y="1257636"/>
                  <a:pt x="3256049" y="1258070"/>
                  <a:pt x="3249104" y="1253730"/>
                </a:cubicBezTo>
                <a:cubicBezTo>
                  <a:pt x="3238686" y="1245916"/>
                  <a:pt x="3234345" y="1238537"/>
                  <a:pt x="3236081" y="1231591"/>
                </a:cubicBezTo>
                <a:cubicBezTo>
                  <a:pt x="3237818" y="1221173"/>
                  <a:pt x="3238252" y="1202942"/>
                  <a:pt x="3237384" y="1176897"/>
                </a:cubicBezTo>
                <a:cubicBezTo>
                  <a:pt x="3237384" y="1169952"/>
                  <a:pt x="3237384" y="1165177"/>
                  <a:pt x="3237384" y="1162572"/>
                </a:cubicBezTo>
                <a:cubicBezTo>
                  <a:pt x="3236515" y="1157363"/>
                  <a:pt x="3234345" y="1155193"/>
                  <a:pt x="3230872" y="1156061"/>
                </a:cubicBezTo>
                <a:cubicBezTo>
                  <a:pt x="3227400" y="1156929"/>
                  <a:pt x="3222191" y="1157797"/>
                  <a:pt x="3215245" y="1158666"/>
                </a:cubicBezTo>
                <a:cubicBezTo>
                  <a:pt x="3200487" y="1161270"/>
                  <a:pt x="3190069" y="1163006"/>
                  <a:pt x="3183992" y="1163875"/>
                </a:cubicBezTo>
                <a:cubicBezTo>
                  <a:pt x="3183992" y="1168215"/>
                  <a:pt x="3183992" y="1177765"/>
                  <a:pt x="3183992" y="1192524"/>
                </a:cubicBezTo>
                <a:cubicBezTo>
                  <a:pt x="3183123" y="1207283"/>
                  <a:pt x="3182689" y="1217267"/>
                  <a:pt x="3182689" y="1222476"/>
                </a:cubicBezTo>
                <a:cubicBezTo>
                  <a:pt x="3182689" y="1223344"/>
                  <a:pt x="3182689" y="1224646"/>
                  <a:pt x="3182689" y="1226382"/>
                </a:cubicBezTo>
                <a:lnTo>
                  <a:pt x="3180809" y="1242058"/>
                </a:lnTo>
                <a:lnTo>
                  <a:pt x="3177027" y="1250082"/>
                </a:lnTo>
                <a:lnTo>
                  <a:pt x="3170644" y="1253729"/>
                </a:lnTo>
                <a:cubicBezTo>
                  <a:pt x="3167822" y="1253729"/>
                  <a:pt x="3164458" y="1252427"/>
                  <a:pt x="3160551" y="1249823"/>
                </a:cubicBezTo>
                <a:cubicBezTo>
                  <a:pt x="3153606" y="1245482"/>
                  <a:pt x="3151001" y="1238103"/>
                  <a:pt x="3152738" y="1227685"/>
                </a:cubicBezTo>
                <a:cubicBezTo>
                  <a:pt x="3152738" y="1226816"/>
                  <a:pt x="3152738" y="1225948"/>
                  <a:pt x="3152738" y="1225080"/>
                </a:cubicBezTo>
                <a:cubicBezTo>
                  <a:pt x="3155342" y="1212058"/>
                  <a:pt x="3156644" y="1202508"/>
                  <a:pt x="3156644" y="1196431"/>
                </a:cubicBezTo>
                <a:cubicBezTo>
                  <a:pt x="3156644" y="1172122"/>
                  <a:pt x="3154908" y="1156495"/>
                  <a:pt x="3151435" y="1149550"/>
                </a:cubicBezTo>
                <a:cubicBezTo>
                  <a:pt x="3149699" y="1146077"/>
                  <a:pt x="3148831" y="1143473"/>
                  <a:pt x="3148831" y="1141736"/>
                </a:cubicBezTo>
                <a:cubicBezTo>
                  <a:pt x="3149699" y="1140000"/>
                  <a:pt x="3151869" y="1139566"/>
                  <a:pt x="3155342" y="1140434"/>
                </a:cubicBezTo>
                <a:cubicBezTo>
                  <a:pt x="3162287" y="1140434"/>
                  <a:pt x="3168365" y="1141736"/>
                  <a:pt x="3173574" y="1144341"/>
                </a:cubicBezTo>
                <a:cubicBezTo>
                  <a:pt x="3176178" y="1143473"/>
                  <a:pt x="3178783" y="1143039"/>
                  <a:pt x="3181387" y="1143039"/>
                </a:cubicBezTo>
                <a:cubicBezTo>
                  <a:pt x="3185728" y="1130884"/>
                  <a:pt x="3189201" y="1120466"/>
                  <a:pt x="3191805" y="1111785"/>
                </a:cubicBezTo>
                <a:cubicBezTo>
                  <a:pt x="3190069" y="1111785"/>
                  <a:pt x="3187030" y="1112219"/>
                  <a:pt x="3182689" y="1113087"/>
                </a:cubicBezTo>
                <a:cubicBezTo>
                  <a:pt x="3179217" y="1113087"/>
                  <a:pt x="3176612" y="1113521"/>
                  <a:pt x="3174876" y="1114389"/>
                </a:cubicBezTo>
                <a:cubicBezTo>
                  <a:pt x="3170535" y="1114389"/>
                  <a:pt x="3166628" y="1113087"/>
                  <a:pt x="3163156" y="1110483"/>
                </a:cubicBezTo>
                <a:cubicBezTo>
                  <a:pt x="3161419" y="1109614"/>
                  <a:pt x="3159249" y="1107878"/>
                  <a:pt x="3156644" y="1105274"/>
                </a:cubicBezTo>
                <a:cubicBezTo>
                  <a:pt x="3153172" y="1101801"/>
                  <a:pt x="3150567" y="1099630"/>
                  <a:pt x="3148831" y="1098762"/>
                </a:cubicBezTo>
                <a:cubicBezTo>
                  <a:pt x="3147095" y="1097026"/>
                  <a:pt x="3146226" y="1095724"/>
                  <a:pt x="3146226" y="1094856"/>
                </a:cubicBezTo>
                <a:cubicBezTo>
                  <a:pt x="3146226" y="1093987"/>
                  <a:pt x="3147529" y="1093553"/>
                  <a:pt x="3150133" y="1093553"/>
                </a:cubicBezTo>
                <a:cubicBezTo>
                  <a:pt x="3152738" y="1092685"/>
                  <a:pt x="3157513" y="1091817"/>
                  <a:pt x="3164458" y="1090949"/>
                </a:cubicBezTo>
                <a:cubicBezTo>
                  <a:pt x="3187030" y="1088344"/>
                  <a:pt x="3206130" y="1084872"/>
                  <a:pt x="3221757" y="1080531"/>
                </a:cubicBezTo>
                <a:cubicBezTo>
                  <a:pt x="3234779" y="1077926"/>
                  <a:pt x="3246065" y="1074888"/>
                  <a:pt x="3255615" y="1071415"/>
                </a:cubicBezTo>
                <a:cubicBezTo>
                  <a:pt x="3259088" y="1070547"/>
                  <a:pt x="3262343" y="1070113"/>
                  <a:pt x="3265382" y="1070113"/>
                </a:cubicBezTo>
                <a:close/>
                <a:moveTo>
                  <a:pt x="2091409" y="1070113"/>
                </a:moveTo>
                <a:cubicBezTo>
                  <a:pt x="2093145" y="1069245"/>
                  <a:pt x="2095749" y="1069245"/>
                  <a:pt x="2099222" y="1070113"/>
                </a:cubicBezTo>
                <a:cubicBezTo>
                  <a:pt x="2109640" y="1073586"/>
                  <a:pt x="2118322" y="1081399"/>
                  <a:pt x="2125267" y="1093553"/>
                </a:cubicBezTo>
                <a:cubicBezTo>
                  <a:pt x="2130476" y="1098762"/>
                  <a:pt x="2130042" y="1103971"/>
                  <a:pt x="2123965" y="1109180"/>
                </a:cubicBezTo>
                <a:cubicBezTo>
                  <a:pt x="2116151" y="1120466"/>
                  <a:pt x="2109640" y="1130016"/>
                  <a:pt x="2104431" y="1137830"/>
                </a:cubicBezTo>
                <a:cubicBezTo>
                  <a:pt x="2102695" y="1140434"/>
                  <a:pt x="2099656" y="1144341"/>
                  <a:pt x="2095315" y="1149550"/>
                </a:cubicBezTo>
                <a:cubicBezTo>
                  <a:pt x="2093579" y="1152154"/>
                  <a:pt x="2092277" y="1153891"/>
                  <a:pt x="2091409" y="1154759"/>
                </a:cubicBezTo>
                <a:cubicBezTo>
                  <a:pt x="2099222" y="1164309"/>
                  <a:pt x="2103129" y="1173424"/>
                  <a:pt x="2103129" y="1182106"/>
                </a:cubicBezTo>
                <a:cubicBezTo>
                  <a:pt x="2103129" y="1220305"/>
                  <a:pt x="2102695" y="1246350"/>
                  <a:pt x="2101827" y="1260241"/>
                </a:cubicBezTo>
                <a:cubicBezTo>
                  <a:pt x="2101827" y="1283681"/>
                  <a:pt x="2097920" y="1297572"/>
                  <a:pt x="2090106" y="1301913"/>
                </a:cubicBezTo>
                <a:cubicBezTo>
                  <a:pt x="2085766" y="1306253"/>
                  <a:pt x="2080991" y="1306253"/>
                  <a:pt x="2075782" y="1301913"/>
                </a:cubicBezTo>
                <a:cubicBezTo>
                  <a:pt x="2071441" y="1298440"/>
                  <a:pt x="2067968" y="1293665"/>
                  <a:pt x="2065363" y="1287588"/>
                </a:cubicBezTo>
                <a:cubicBezTo>
                  <a:pt x="2062759" y="1279775"/>
                  <a:pt x="2062759" y="1271527"/>
                  <a:pt x="2065363" y="1262845"/>
                </a:cubicBezTo>
                <a:cubicBezTo>
                  <a:pt x="2069705" y="1242009"/>
                  <a:pt x="2072309" y="1222042"/>
                  <a:pt x="2073178" y="1202942"/>
                </a:cubicBezTo>
                <a:cubicBezTo>
                  <a:pt x="2074046" y="1196865"/>
                  <a:pt x="2073612" y="1188183"/>
                  <a:pt x="2071875" y="1176897"/>
                </a:cubicBezTo>
                <a:cubicBezTo>
                  <a:pt x="2071007" y="1177765"/>
                  <a:pt x="2069705" y="1179067"/>
                  <a:pt x="2067968" y="1180804"/>
                </a:cubicBezTo>
                <a:cubicBezTo>
                  <a:pt x="2067100" y="1181672"/>
                  <a:pt x="2066666" y="1182106"/>
                  <a:pt x="2066666" y="1182106"/>
                </a:cubicBezTo>
                <a:cubicBezTo>
                  <a:pt x="2051039" y="1197733"/>
                  <a:pt x="2031506" y="1210321"/>
                  <a:pt x="2008065" y="1219871"/>
                </a:cubicBezTo>
                <a:cubicBezTo>
                  <a:pt x="2005460" y="1220739"/>
                  <a:pt x="2003724" y="1220739"/>
                  <a:pt x="2002856" y="1219871"/>
                </a:cubicBezTo>
                <a:cubicBezTo>
                  <a:pt x="2002856" y="1219003"/>
                  <a:pt x="2004158" y="1217267"/>
                  <a:pt x="2006763" y="1214662"/>
                </a:cubicBezTo>
                <a:cubicBezTo>
                  <a:pt x="2029335" y="1191222"/>
                  <a:pt x="2052342" y="1159968"/>
                  <a:pt x="2075782" y="1120901"/>
                </a:cubicBezTo>
                <a:cubicBezTo>
                  <a:pt x="2084464" y="1102669"/>
                  <a:pt x="2089238" y="1088344"/>
                  <a:pt x="2090106" y="1077926"/>
                </a:cubicBezTo>
                <a:cubicBezTo>
                  <a:pt x="2089238" y="1073586"/>
                  <a:pt x="2089672" y="1070981"/>
                  <a:pt x="2091409" y="1070113"/>
                </a:cubicBezTo>
                <a:close/>
                <a:moveTo>
                  <a:pt x="2196891" y="1068811"/>
                </a:moveTo>
                <a:cubicBezTo>
                  <a:pt x="2197759" y="1067942"/>
                  <a:pt x="2199495" y="1067942"/>
                  <a:pt x="2202100" y="1068811"/>
                </a:cubicBezTo>
                <a:cubicBezTo>
                  <a:pt x="2219463" y="1070547"/>
                  <a:pt x="2232920" y="1072717"/>
                  <a:pt x="2242468" y="1075322"/>
                </a:cubicBezTo>
                <a:cubicBezTo>
                  <a:pt x="2258963" y="1084003"/>
                  <a:pt x="2264172" y="1097026"/>
                  <a:pt x="2258095" y="1114389"/>
                </a:cubicBezTo>
                <a:cubicBezTo>
                  <a:pt x="2251149" y="1123939"/>
                  <a:pt x="2241165" y="1123071"/>
                  <a:pt x="2228144" y="1111785"/>
                </a:cubicBezTo>
                <a:cubicBezTo>
                  <a:pt x="2227276" y="1110048"/>
                  <a:pt x="2225540" y="1107878"/>
                  <a:pt x="2222936" y="1105274"/>
                </a:cubicBezTo>
                <a:cubicBezTo>
                  <a:pt x="2216858" y="1097460"/>
                  <a:pt x="2209045" y="1087042"/>
                  <a:pt x="2199495" y="1074020"/>
                </a:cubicBezTo>
                <a:cubicBezTo>
                  <a:pt x="2197759" y="1072283"/>
                  <a:pt x="2196891" y="1070547"/>
                  <a:pt x="2196891" y="1068811"/>
                </a:cubicBezTo>
                <a:close/>
                <a:moveTo>
                  <a:pt x="3495228" y="1067508"/>
                </a:moveTo>
                <a:cubicBezTo>
                  <a:pt x="3490888" y="1068377"/>
                  <a:pt x="3483074" y="1069245"/>
                  <a:pt x="3471788" y="1070113"/>
                </a:cubicBezTo>
                <a:cubicBezTo>
                  <a:pt x="3463974" y="1070981"/>
                  <a:pt x="3458332" y="1071415"/>
                  <a:pt x="3454859" y="1071415"/>
                </a:cubicBezTo>
                <a:cubicBezTo>
                  <a:pt x="3453991" y="1074888"/>
                  <a:pt x="3453557" y="1080531"/>
                  <a:pt x="3453557" y="1088344"/>
                </a:cubicBezTo>
                <a:lnTo>
                  <a:pt x="3453557" y="1093553"/>
                </a:lnTo>
                <a:cubicBezTo>
                  <a:pt x="3457029" y="1092685"/>
                  <a:pt x="3463106" y="1091817"/>
                  <a:pt x="3471788" y="1090949"/>
                </a:cubicBezTo>
                <a:cubicBezTo>
                  <a:pt x="3476997" y="1089212"/>
                  <a:pt x="3480470" y="1088344"/>
                  <a:pt x="3482206" y="1088344"/>
                </a:cubicBezTo>
                <a:cubicBezTo>
                  <a:pt x="3487415" y="1088344"/>
                  <a:pt x="3492190" y="1087476"/>
                  <a:pt x="3496531" y="1085740"/>
                </a:cubicBezTo>
                <a:cubicBezTo>
                  <a:pt x="3497399" y="1084003"/>
                  <a:pt x="3497833" y="1081399"/>
                  <a:pt x="3497833" y="1077926"/>
                </a:cubicBezTo>
                <a:cubicBezTo>
                  <a:pt x="3498701" y="1074454"/>
                  <a:pt x="3499135" y="1071849"/>
                  <a:pt x="3499135" y="1070113"/>
                </a:cubicBezTo>
                <a:cubicBezTo>
                  <a:pt x="3499135" y="1068377"/>
                  <a:pt x="3497833" y="1067508"/>
                  <a:pt x="3495228" y="1067508"/>
                </a:cubicBezTo>
                <a:close/>
                <a:moveTo>
                  <a:pt x="7712794" y="1063602"/>
                </a:moveTo>
                <a:cubicBezTo>
                  <a:pt x="7713662" y="1062733"/>
                  <a:pt x="7715399" y="1062733"/>
                  <a:pt x="7718003" y="1063602"/>
                </a:cubicBezTo>
                <a:cubicBezTo>
                  <a:pt x="7718871" y="1063602"/>
                  <a:pt x="7720173" y="1063602"/>
                  <a:pt x="7721909" y="1063602"/>
                </a:cubicBezTo>
                <a:cubicBezTo>
                  <a:pt x="7739273" y="1065338"/>
                  <a:pt x="7752295" y="1067508"/>
                  <a:pt x="7760977" y="1070113"/>
                </a:cubicBezTo>
                <a:cubicBezTo>
                  <a:pt x="7779209" y="1077926"/>
                  <a:pt x="7784851" y="1091383"/>
                  <a:pt x="7777906" y="1110483"/>
                </a:cubicBezTo>
                <a:cubicBezTo>
                  <a:pt x="7770093" y="1120901"/>
                  <a:pt x="7761845" y="1123071"/>
                  <a:pt x="7753163" y="1116994"/>
                </a:cubicBezTo>
                <a:cubicBezTo>
                  <a:pt x="7744482" y="1109180"/>
                  <a:pt x="7731459" y="1093119"/>
                  <a:pt x="7714096" y="1068811"/>
                </a:cubicBezTo>
                <a:cubicBezTo>
                  <a:pt x="7712359" y="1066206"/>
                  <a:pt x="7711926" y="1064470"/>
                  <a:pt x="7712794" y="1063602"/>
                </a:cubicBezTo>
                <a:close/>
                <a:moveTo>
                  <a:pt x="7069484" y="1057090"/>
                </a:moveTo>
                <a:cubicBezTo>
                  <a:pt x="7086847" y="1057959"/>
                  <a:pt x="7102909" y="1062733"/>
                  <a:pt x="7117667" y="1071415"/>
                </a:cubicBezTo>
                <a:cubicBezTo>
                  <a:pt x="7128954" y="1080097"/>
                  <a:pt x="7129822" y="1093119"/>
                  <a:pt x="7120272" y="1110483"/>
                </a:cubicBezTo>
                <a:cubicBezTo>
                  <a:pt x="7115931" y="1115692"/>
                  <a:pt x="7110288" y="1116126"/>
                  <a:pt x="7103343" y="1111785"/>
                </a:cubicBezTo>
                <a:cubicBezTo>
                  <a:pt x="7088584" y="1097894"/>
                  <a:pt x="7075995" y="1080965"/>
                  <a:pt x="7065577" y="1060997"/>
                </a:cubicBezTo>
                <a:cubicBezTo>
                  <a:pt x="7064709" y="1058393"/>
                  <a:pt x="7066012" y="1057090"/>
                  <a:pt x="7069484" y="1057090"/>
                </a:cubicBezTo>
                <a:close/>
                <a:moveTo>
                  <a:pt x="3087625" y="1054486"/>
                </a:moveTo>
                <a:cubicBezTo>
                  <a:pt x="3100648" y="1058827"/>
                  <a:pt x="3110198" y="1065772"/>
                  <a:pt x="3116275" y="1075322"/>
                </a:cubicBezTo>
                <a:cubicBezTo>
                  <a:pt x="3119748" y="1081399"/>
                  <a:pt x="3119748" y="1087042"/>
                  <a:pt x="3116275" y="1092251"/>
                </a:cubicBezTo>
                <a:cubicBezTo>
                  <a:pt x="3114539" y="1093119"/>
                  <a:pt x="3112368" y="1097026"/>
                  <a:pt x="3109764" y="1103971"/>
                </a:cubicBezTo>
                <a:cubicBezTo>
                  <a:pt x="3116709" y="1103971"/>
                  <a:pt x="3124522" y="1104839"/>
                  <a:pt x="3133204" y="1106576"/>
                </a:cubicBezTo>
                <a:cubicBezTo>
                  <a:pt x="3144490" y="1109180"/>
                  <a:pt x="3149699" y="1116994"/>
                  <a:pt x="3148831" y="1130016"/>
                </a:cubicBezTo>
                <a:cubicBezTo>
                  <a:pt x="3147963" y="1143039"/>
                  <a:pt x="3141886" y="1147379"/>
                  <a:pt x="3130599" y="1143039"/>
                </a:cubicBezTo>
                <a:cubicBezTo>
                  <a:pt x="3121050" y="1136962"/>
                  <a:pt x="3111500" y="1128714"/>
                  <a:pt x="3101950" y="1118296"/>
                </a:cubicBezTo>
                <a:cubicBezTo>
                  <a:pt x="3098477" y="1125241"/>
                  <a:pt x="3095873" y="1130884"/>
                  <a:pt x="3094137" y="1135225"/>
                </a:cubicBezTo>
                <a:cubicBezTo>
                  <a:pt x="3091532" y="1137830"/>
                  <a:pt x="3089796" y="1140868"/>
                  <a:pt x="3088928" y="1144341"/>
                </a:cubicBezTo>
                <a:cubicBezTo>
                  <a:pt x="3097609" y="1144341"/>
                  <a:pt x="3104555" y="1144775"/>
                  <a:pt x="3109764" y="1145643"/>
                </a:cubicBezTo>
                <a:cubicBezTo>
                  <a:pt x="3124522" y="1149984"/>
                  <a:pt x="3129731" y="1159100"/>
                  <a:pt x="3125391" y="1172990"/>
                </a:cubicBezTo>
                <a:cubicBezTo>
                  <a:pt x="3120182" y="1183408"/>
                  <a:pt x="3112802" y="1185145"/>
                  <a:pt x="3103252" y="1178199"/>
                </a:cubicBezTo>
                <a:cubicBezTo>
                  <a:pt x="3093703" y="1168649"/>
                  <a:pt x="3086757" y="1160836"/>
                  <a:pt x="3082416" y="1154759"/>
                </a:cubicBezTo>
                <a:cubicBezTo>
                  <a:pt x="3076339" y="1165177"/>
                  <a:pt x="3068526" y="1174727"/>
                  <a:pt x="3058976" y="1183408"/>
                </a:cubicBezTo>
                <a:cubicBezTo>
                  <a:pt x="3041613" y="1202508"/>
                  <a:pt x="3024684" y="1216398"/>
                  <a:pt x="3008188" y="1225080"/>
                </a:cubicBezTo>
                <a:cubicBezTo>
                  <a:pt x="3004716" y="1226816"/>
                  <a:pt x="3002545" y="1227251"/>
                  <a:pt x="3001677" y="1226382"/>
                </a:cubicBezTo>
                <a:cubicBezTo>
                  <a:pt x="3000809" y="1225514"/>
                  <a:pt x="3001677" y="1223778"/>
                  <a:pt x="3004282" y="1221173"/>
                </a:cubicBezTo>
                <a:cubicBezTo>
                  <a:pt x="3024249" y="1201206"/>
                  <a:pt x="3044217" y="1168215"/>
                  <a:pt x="3064185" y="1122203"/>
                </a:cubicBezTo>
                <a:cubicBezTo>
                  <a:pt x="3076339" y="1096158"/>
                  <a:pt x="3081114" y="1076190"/>
                  <a:pt x="3078510" y="1062299"/>
                </a:cubicBezTo>
                <a:cubicBezTo>
                  <a:pt x="3076773" y="1056222"/>
                  <a:pt x="3079812" y="1053618"/>
                  <a:pt x="3087625" y="1054486"/>
                </a:cubicBezTo>
                <a:close/>
                <a:moveTo>
                  <a:pt x="2791364" y="1050579"/>
                </a:moveTo>
                <a:cubicBezTo>
                  <a:pt x="2792667" y="1050145"/>
                  <a:pt x="2794186" y="1050145"/>
                  <a:pt x="2795922" y="1050579"/>
                </a:cubicBezTo>
                <a:cubicBezTo>
                  <a:pt x="2811549" y="1052316"/>
                  <a:pt x="2825440" y="1059261"/>
                  <a:pt x="2837594" y="1071415"/>
                </a:cubicBezTo>
                <a:cubicBezTo>
                  <a:pt x="2840199" y="1074020"/>
                  <a:pt x="2840633" y="1077926"/>
                  <a:pt x="2838896" y="1083135"/>
                </a:cubicBezTo>
                <a:cubicBezTo>
                  <a:pt x="2834556" y="1093553"/>
                  <a:pt x="2832385" y="1105708"/>
                  <a:pt x="2832385" y="1119598"/>
                </a:cubicBezTo>
                <a:cubicBezTo>
                  <a:pt x="2832385" y="1119598"/>
                  <a:pt x="2833253" y="1119598"/>
                  <a:pt x="2834990" y="1119598"/>
                </a:cubicBezTo>
                <a:cubicBezTo>
                  <a:pt x="2847144" y="1117862"/>
                  <a:pt x="2858430" y="1115257"/>
                  <a:pt x="2868848" y="1111785"/>
                </a:cubicBezTo>
                <a:cubicBezTo>
                  <a:pt x="2874925" y="1110048"/>
                  <a:pt x="2880134" y="1110483"/>
                  <a:pt x="2884475" y="1113087"/>
                </a:cubicBezTo>
                <a:cubicBezTo>
                  <a:pt x="2895761" y="1120901"/>
                  <a:pt x="2903140" y="1127846"/>
                  <a:pt x="2906613" y="1133923"/>
                </a:cubicBezTo>
                <a:cubicBezTo>
                  <a:pt x="2910086" y="1139132"/>
                  <a:pt x="2910520" y="1143907"/>
                  <a:pt x="2907915" y="1148248"/>
                </a:cubicBezTo>
                <a:cubicBezTo>
                  <a:pt x="2901838" y="1155193"/>
                  <a:pt x="2896195" y="1166045"/>
                  <a:pt x="2890986" y="1180804"/>
                </a:cubicBezTo>
                <a:cubicBezTo>
                  <a:pt x="2892722" y="1180804"/>
                  <a:pt x="2895761" y="1180370"/>
                  <a:pt x="2900102" y="1179502"/>
                </a:cubicBezTo>
                <a:cubicBezTo>
                  <a:pt x="2904443" y="1179502"/>
                  <a:pt x="2907481" y="1179067"/>
                  <a:pt x="2909218" y="1178199"/>
                </a:cubicBezTo>
                <a:cubicBezTo>
                  <a:pt x="2914427" y="1178199"/>
                  <a:pt x="2920504" y="1178633"/>
                  <a:pt x="2927449" y="1179502"/>
                </a:cubicBezTo>
                <a:cubicBezTo>
                  <a:pt x="2938735" y="1182974"/>
                  <a:pt x="2946983" y="1190788"/>
                  <a:pt x="2952192" y="1202942"/>
                </a:cubicBezTo>
                <a:cubicBezTo>
                  <a:pt x="2953060" y="1210755"/>
                  <a:pt x="2950021" y="1213794"/>
                  <a:pt x="2943076" y="1212058"/>
                </a:cubicBezTo>
                <a:cubicBezTo>
                  <a:pt x="2907481" y="1208585"/>
                  <a:pt x="2868848" y="1208585"/>
                  <a:pt x="2827176" y="1212058"/>
                </a:cubicBezTo>
                <a:cubicBezTo>
                  <a:pt x="2858430" y="1250257"/>
                  <a:pt x="2900970" y="1281511"/>
                  <a:pt x="2954796" y="1305819"/>
                </a:cubicBezTo>
                <a:cubicBezTo>
                  <a:pt x="2958269" y="1307556"/>
                  <a:pt x="2960005" y="1308858"/>
                  <a:pt x="2960005" y="1309726"/>
                </a:cubicBezTo>
                <a:cubicBezTo>
                  <a:pt x="2959137" y="1310594"/>
                  <a:pt x="2956967" y="1311028"/>
                  <a:pt x="2953494" y="1311028"/>
                </a:cubicBezTo>
                <a:cubicBezTo>
                  <a:pt x="2928317" y="1314501"/>
                  <a:pt x="2902706" y="1316237"/>
                  <a:pt x="2876662" y="1316237"/>
                </a:cubicBezTo>
                <a:cubicBezTo>
                  <a:pt x="2868848" y="1315369"/>
                  <a:pt x="2863639" y="1313199"/>
                  <a:pt x="2861035" y="1309726"/>
                </a:cubicBezTo>
                <a:cubicBezTo>
                  <a:pt x="2844539" y="1291495"/>
                  <a:pt x="2829781" y="1268922"/>
                  <a:pt x="2816758" y="1242009"/>
                </a:cubicBezTo>
                <a:cubicBezTo>
                  <a:pt x="2816758" y="1241141"/>
                  <a:pt x="2816324" y="1240273"/>
                  <a:pt x="2815456" y="1239405"/>
                </a:cubicBezTo>
                <a:cubicBezTo>
                  <a:pt x="2814588" y="1237669"/>
                  <a:pt x="2813720" y="1236800"/>
                  <a:pt x="2812851" y="1236800"/>
                </a:cubicBezTo>
                <a:cubicBezTo>
                  <a:pt x="2811115" y="1240273"/>
                  <a:pt x="2808945" y="1244180"/>
                  <a:pt x="2806340" y="1248521"/>
                </a:cubicBezTo>
                <a:cubicBezTo>
                  <a:pt x="2784636" y="1283247"/>
                  <a:pt x="2748173" y="1304951"/>
                  <a:pt x="2696952" y="1313633"/>
                </a:cubicBezTo>
                <a:cubicBezTo>
                  <a:pt x="2693479" y="1314501"/>
                  <a:pt x="2691309" y="1314067"/>
                  <a:pt x="2690440" y="1312331"/>
                </a:cubicBezTo>
                <a:cubicBezTo>
                  <a:pt x="2690440" y="1310594"/>
                  <a:pt x="2692177" y="1308858"/>
                  <a:pt x="2695649" y="1307122"/>
                </a:cubicBezTo>
                <a:cubicBezTo>
                  <a:pt x="2739926" y="1285417"/>
                  <a:pt x="2769877" y="1254598"/>
                  <a:pt x="2785504" y="1214662"/>
                </a:cubicBezTo>
                <a:cubicBezTo>
                  <a:pt x="2776823" y="1215530"/>
                  <a:pt x="2764234" y="1217267"/>
                  <a:pt x="2747739" y="1219871"/>
                </a:cubicBezTo>
                <a:cubicBezTo>
                  <a:pt x="2735585" y="1221607"/>
                  <a:pt x="2726469" y="1222910"/>
                  <a:pt x="2720392" y="1223778"/>
                </a:cubicBezTo>
                <a:cubicBezTo>
                  <a:pt x="2713447" y="1224646"/>
                  <a:pt x="2707804" y="1224646"/>
                  <a:pt x="2703463" y="1223778"/>
                </a:cubicBezTo>
                <a:cubicBezTo>
                  <a:pt x="2698254" y="1220305"/>
                  <a:pt x="2692611" y="1214228"/>
                  <a:pt x="2686534" y="1205546"/>
                </a:cubicBezTo>
                <a:cubicBezTo>
                  <a:pt x="2684797" y="1202942"/>
                  <a:pt x="2684363" y="1200771"/>
                  <a:pt x="2685231" y="1199035"/>
                </a:cubicBezTo>
                <a:cubicBezTo>
                  <a:pt x="2686100" y="1198167"/>
                  <a:pt x="2688270" y="1197733"/>
                  <a:pt x="2691743" y="1197733"/>
                </a:cubicBezTo>
                <a:cubicBezTo>
                  <a:pt x="2709106" y="1197733"/>
                  <a:pt x="2727337" y="1196431"/>
                  <a:pt x="2746437" y="1193826"/>
                </a:cubicBezTo>
                <a:cubicBezTo>
                  <a:pt x="2743832" y="1187749"/>
                  <a:pt x="2742530" y="1183408"/>
                  <a:pt x="2742530" y="1180804"/>
                </a:cubicBezTo>
                <a:cubicBezTo>
                  <a:pt x="2741662" y="1171254"/>
                  <a:pt x="2739926" y="1162138"/>
                  <a:pt x="2737321" y="1153457"/>
                </a:cubicBezTo>
                <a:cubicBezTo>
                  <a:pt x="2736453" y="1151720"/>
                  <a:pt x="2735151" y="1149116"/>
                  <a:pt x="2733414" y="1145643"/>
                </a:cubicBezTo>
                <a:cubicBezTo>
                  <a:pt x="2731678" y="1139566"/>
                  <a:pt x="2729942" y="1135225"/>
                  <a:pt x="2728205" y="1132621"/>
                </a:cubicBezTo>
                <a:cubicBezTo>
                  <a:pt x="2726469" y="1130016"/>
                  <a:pt x="2726035" y="1127412"/>
                  <a:pt x="2726903" y="1124807"/>
                </a:cubicBezTo>
                <a:cubicBezTo>
                  <a:pt x="2728639" y="1123071"/>
                  <a:pt x="2731244" y="1122637"/>
                  <a:pt x="2734717" y="1123505"/>
                </a:cubicBezTo>
                <a:cubicBezTo>
                  <a:pt x="2737321" y="1123505"/>
                  <a:pt x="2741228" y="1123939"/>
                  <a:pt x="2746437" y="1124807"/>
                </a:cubicBezTo>
                <a:cubicBezTo>
                  <a:pt x="2750778" y="1124807"/>
                  <a:pt x="2754250" y="1125241"/>
                  <a:pt x="2756855" y="1126109"/>
                </a:cubicBezTo>
                <a:cubicBezTo>
                  <a:pt x="2764668" y="1126109"/>
                  <a:pt x="2776389" y="1125241"/>
                  <a:pt x="2792016" y="1123505"/>
                </a:cubicBezTo>
                <a:cubicBezTo>
                  <a:pt x="2794620" y="1123505"/>
                  <a:pt x="2796791" y="1123505"/>
                  <a:pt x="2798527" y="1123505"/>
                </a:cubicBezTo>
                <a:cubicBezTo>
                  <a:pt x="2799395" y="1090515"/>
                  <a:pt x="2795922" y="1069679"/>
                  <a:pt x="2788109" y="1060997"/>
                </a:cubicBezTo>
                <a:cubicBezTo>
                  <a:pt x="2786373" y="1057524"/>
                  <a:pt x="2786373" y="1054920"/>
                  <a:pt x="2788109" y="1053184"/>
                </a:cubicBezTo>
                <a:cubicBezTo>
                  <a:pt x="2788977" y="1051881"/>
                  <a:pt x="2790062" y="1051013"/>
                  <a:pt x="2791364" y="1050579"/>
                </a:cubicBezTo>
                <a:close/>
                <a:moveTo>
                  <a:pt x="6208049" y="1049277"/>
                </a:moveTo>
                <a:cubicBezTo>
                  <a:pt x="6211087" y="1049277"/>
                  <a:pt x="6213909" y="1049711"/>
                  <a:pt x="6216514" y="1050579"/>
                </a:cubicBezTo>
                <a:cubicBezTo>
                  <a:pt x="6230404" y="1055788"/>
                  <a:pt x="6240388" y="1063602"/>
                  <a:pt x="6246466" y="1074020"/>
                </a:cubicBezTo>
                <a:cubicBezTo>
                  <a:pt x="6249938" y="1077492"/>
                  <a:pt x="6250372" y="1081399"/>
                  <a:pt x="6247767" y="1085740"/>
                </a:cubicBezTo>
                <a:cubicBezTo>
                  <a:pt x="6244295" y="1096158"/>
                  <a:pt x="6242992" y="1110917"/>
                  <a:pt x="6243860" y="1130016"/>
                </a:cubicBezTo>
                <a:cubicBezTo>
                  <a:pt x="6243860" y="1176897"/>
                  <a:pt x="6244729" y="1213360"/>
                  <a:pt x="6246466" y="1239405"/>
                </a:cubicBezTo>
                <a:cubicBezTo>
                  <a:pt x="6248201" y="1257636"/>
                  <a:pt x="6246899" y="1272829"/>
                  <a:pt x="6242558" y="1284984"/>
                </a:cubicBezTo>
                <a:cubicBezTo>
                  <a:pt x="6235613" y="1298874"/>
                  <a:pt x="6228234" y="1306253"/>
                  <a:pt x="6220420" y="1307122"/>
                </a:cubicBezTo>
                <a:cubicBezTo>
                  <a:pt x="6212607" y="1306253"/>
                  <a:pt x="6206095" y="1301044"/>
                  <a:pt x="6200886" y="1291495"/>
                </a:cubicBezTo>
                <a:cubicBezTo>
                  <a:pt x="6193073" y="1275868"/>
                  <a:pt x="6181787" y="1263713"/>
                  <a:pt x="6167028" y="1255032"/>
                </a:cubicBezTo>
                <a:cubicBezTo>
                  <a:pt x="6165292" y="1254164"/>
                  <a:pt x="6164423" y="1253295"/>
                  <a:pt x="6164423" y="1252427"/>
                </a:cubicBezTo>
                <a:cubicBezTo>
                  <a:pt x="6165292" y="1251559"/>
                  <a:pt x="6167028" y="1251125"/>
                  <a:pt x="6169632" y="1251125"/>
                </a:cubicBezTo>
                <a:cubicBezTo>
                  <a:pt x="6177446" y="1251125"/>
                  <a:pt x="6187430" y="1251993"/>
                  <a:pt x="6199584" y="1253730"/>
                </a:cubicBezTo>
                <a:cubicBezTo>
                  <a:pt x="6203925" y="1254598"/>
                  <a:pt x="6206095" y="1252861"/>
                  <a:pt x="6206095" y="1248521"/>
                </a:cubicBezTo>
                <a:cubicBezTo>
                  <a:pt x="6208700" y="1195563"/>
                  <a:pt x="6208266" y="1144341"/>
                  <a:pt x="6204793" y="1094856"/>
                </a:cubicBezTo>
                <a:cubicBezTo>
                  <a:pt x="6203925" y="1086174"/>
                  <a:pt x="6199150" y="1081399"/>
                  <a:pt x="6190468" y="1080531"/>
                </a:cubicBezTo>
                <a:cubicBezTo>
                  <a:pt x="6151401" y="1084003"/>
                  <a:pt x="6112768" y="1089212"/>
                  <a:pt x="6074568" y="1096158"/>
                </a:cubicBezTo>
                <a:cubicBezTo>
                  <a:pt x="6073701" y="1104839"/>
                  <a:pt x="6073266" y="1117428"/>
                  <a:pt x="6073266" y="1133923"/>
                </a:cubicBezTo>
                <a:cubicBezTo>
                  <a:pt x="6073266" y="1179067"/>
                  <a:pt x="6071964" y="1224646"/>
                  <a:pt x="6069359" y="1270659"/>
                </a:cubicBezTo>
                <a:cubicBezTo>
                  <a:pt x="6067624" y="1283681"/>
                  <a:pt x="6063283" y="1291061"/>
                  <a:pt x="6056337" y="1292797"/>
                </a:cubicBezTo>
                <a:cubicBezTo>
                  <a:pt x="6046788" y="1291929"/>
                  <a:pt x="6038974" y="1284115"/>
                  <a:pt x="6032897" y="1269357"/>
                </a:cubicBezTo>
                <a:cubicBezTo>
                  <a:pt x="6032029" y="1265884"/>
                  <a:pt x="6032029" y="1262411"/>
                  <a:pt x="6032897" y="1258939"/>
                </a:cubicBezTo>
                <a:cubicBezTo>
                  <a:pt x="6038106" y="1236366"/>
                  <a:pt x="6041144" y="1217701"/>
                  <a:pt x="6042012" y="1202942"/>
                </a:cubicBezTo>
                <a:cubicBezTo>
                  <a:pt x="6042881" y="1188183"/>
                  <a:pt x="6042881" y="1160836"/>
                  <a:pt x="6042012" y="1120901"/>
                </a:cubicBezTo>
                <a:cubicBezTo>
                  <a:pt x="6042012" y="1106142"/>
                  <a:pt x="6039408" y="1092251"/>
                  <a:pt x="6034199" y="1079229"/>
                </a:cubicBezTo>
                <a:cubicBezTo>
                  <a:pt x="6032463" y="1074888"/>
                  <a:pt x="6033765" y="1072283"/>
                  <a:pt x="6038106" y="1071415"/>
                </a:cubicBezTo>
                <a:cubicBezTo>
                  <a:pt x="6039842" y="1071415"/>
                  <a:pt x="6044617" y="1072283"/>
                  <a:pt x="6052430" y="1074020"/>
                </a:cubicBezTo>
                <a:cubicBezTo>
                  <a:pt x="6055903" y="1074888"/>
                  <a:pt x="6058074" y="1075322"/>
                  <a:pt x="6058942" y="1075322"/>
                </a:cubicBezTo>
                <a:cubicBezTo>
                  <a:pt x="6091932" y="1069245"/>
                  <a:pt x="6121449" y="1064470"/>
                  <a:pt x="6147494" y="1060997"/>
                </a:cubicBezTo>
                <a:cubicBezTo>
                  <a:pt x="6164858" y="1059261"/>
                  <a:pt x="6181787" y="1055788"/>
                  <a:pt x="6198282" y="1050579"/>
                </a:cubicBezTo>
                <a:cubicBezTo>
                  <a:pt x="6201755" y="1049711"/>
                  <a:pt x="6205011" y="1049277"/>
                  <a:pt x="6208049" y="1049277"/>
                </a:cubicBezTo>
                <a:close/>
                <a:moveTo>
                  <a:pt x="5094387" y="1049277"/>
                </a:moveTo>
                <a:cubicBezTo>
                  <a:pt x="5109145" y="1054486"/>
                  <a:pt x="5120866" y="1060563"/>
                  <a:pt x="5129547" y="1067508"/>
                </a:cubicBezTo>
                <a:cubicBezTo>
                  <a:pt x="5133020" y="1071849"/>
                  <a:pt x="5133454" y="1076624"/>
                  <a:pt x="5130850" y="1081833"/>
                </a:cubicBezTo>
                <a:cubicBezTo>
                  <a:pt x="5128245" y="1087042"/>
                  <a:pt x="5124772" y="1099196"/>
                  <a:pt x="5120431" y="1118296"/>
                </a:cubicBezTo>
                <a:lnTo>
                  <a:pt x="5120431" y="1119598"/>
                </a:lnTo>
                <a:cubicBezTo>
                  <a:pt x="5123904" y="1117862"/>
                  <a:pt x="5126943" y="1116560"/>
                  <a:pt x="5129547" y="1115692"/>
                </a:cubicBezTo>
                <a:cubicBezTo>
                  <a:pt x="5139966" y="1112219"/>
                  <a:pt x="5150383" y="1115692"/>
                  <a:pt x="5160802" y="1126109"/>
                </a:cubicBezTo>
                <a:cubicBezTo>
                  <a:pt x="5165142" y="1132187"/>
                  <a:pt x="5162972" y="1136527"/>
                  <a:pt x="5154290" y="1139132"/>
                </a:cubicBezTo>
                <a:cubicBezTo>
                  <a:pt x="5150817" y="1140868"/>
                  <a:pt x="5140399" y="1143039"/>
                  <a:pt x="5123036" y="1145643"/>
                </a:cubicBezTo>
                <a:cubicBezTo>
                  <a:pt x="5118695" y="1146511"/>
                  <a:pt x="5115657" y="1146945"/>
                  <a:pt x="5113920" y="1146945"/>
                </a:cubicBezTo>
                <a:cubicBezTo>
                  <a:pt x="5112184" y="1153891"/>
                  <a:pt x="5109580" y="1163440"/>
                  <a:pt x="5106107" y="1175595"/>
                </a:cubicBezTo>
                <a:cubicBezTo>
                  <a:pt x="5105239" y="1178199"/>
                  <a:pt x="5104804" y="1179936"/>
                  <a:pt x="5104804" y="1180804"/>
                </a:cubicBezTo>
                <a:cubicBezTo>
                  <a:pt x="5111750" y="1179067"/>
                  <a:pt x="5116525" y="1177331"/>
                  <a:pt x="5119130" y="1175595"/>
                </a:cubicBezTo>
                <a:cubicBezTo>
                  <a:pt x="5124339" y="1172990"/>
                  <a:pt x="5129981" y="1173424"/>
                  <a:pt x="5136059" y="1176897"/>
                </a:cubicBezTo>
                <a:cubicBezTo>
                  <a:pt x="5136059" y="1176897"/>
                  <a:pt x="5136493" y="1177331"/>
                  <a:pt x="5137361" y="1178199"/>
                </a:cubicBezTo>
                <a:cubicBezTo>
                  <a:pt x="5144306" y="1181672"/>
                  <a:pt x="5149515" y="1186013"/>
                  <a:pt x="5152988" y="1191222"/>
                </a:cubicBezTo>
                <a:cubicBezTo>
                  <a:pt x="5156461" y="1194694"/>
                  <a:pt x="5156461" y="1199035"/>
                  <a:pt x="5152988" y="1204244"/>
                </a:cubicBezTo>
                <a:cubicBezTo>
                  <a:pt x="5146911" y="1211189"/>
                  <a:pt x="5141702" y="1219871"/>
                  <a:pt x="5137361" y="1230289"/>
                </a:cubicBezTo>
                <a:cubicBezTo>
                  <a:pt x="5139966" y="1232025"/>
                  <a:pt x="5142136" y="1234196"/>
                  <a:pt x="5143872" y="1236800"/>
                </a:cubicBezTo>
                <a:cubicBezTo>
                  <a:pt x="5148213" y="1243746"/>
                  <a:pt x="5146911" y="1248086"/>
                  <a:pt x="5139966" y="1249823"/>
                </a:cubicBezTo>
                <a:cubicBezTo>
                  <a:pt x="5137361" y="1249823"/>
                  <a:pt x="5130850" y="1250691"/>
                  <a:pt x="5120431" y="1252427"/>
                </a:cubicBezTo>
                <a:cubicBezTo>
                  <a:pt x="5101332" y="1254164"/>
                  <a:pt x="5087875" y="1255466"/>
                  <a:pt x="5080062" y="1256334"/>
                </a:cubicBezTo>
                <a:cubicBezTo>
                  <a:pt x="5080930" y="1261543"/>
                  <a:pt x="5080062" y="1265450"/>
                  <a:pt x="5077457" y="1268054"/>
                </a:cubicBezTo>
                <a:cubicBezTo>
                  <a:pt x="5075721" y="1270659"/>
                  <a:pt x="5072248" y="1271527"/>
                  <a:pt x="5067040" y="1270659"/>
                </a:cubicBezTo>
                <a:cubicBezTo>
                  <a:pt x="5058358" y="1267186"/>
                  <a:pt x="5053583" y="1258939"/>
                  <a:pt x="5052715" y="1245916"/>
                </a:cubicBezTo>
                <a:cubicBezTo>
                  <a:pt x="5051847" y="1234630"/>
                  <a:pt x="5049676" y="1223778"/>
                  <a:pt x="5046204" y="1213360"/>
                </a:cubicBezTo>
                <a:cubicBezTo>
                  <a:pt x="5044467" y="1205546"/>
                  <a:pt x="5041429" y="1199035"/>
                  <a:pt x="5037088" y="1193826"/>
                </a:cubicBezTo>
                <a:cubicBezTo>
                  <a:pt x="5035352" y="1188617"/>
                  <a:pt x="5037956" y="1185579"/>
                  <a:pt x="5044901" y="1184711"/>
                </a:cubicBezTo>
                <a:cubicBezTo>
                  <a:pt x="5055320" y="1185579"/>
                  <a:pt x="5062265" y="1187315"/>
                  <a:pt x="5065737" y="1189920"/>
                </a:cubicBezTo>
                <a:lnTo>
                  <a:pt x="5076747" y="1188696"/>
                </a:lnTo>
                <a:lnTo>
                  <a:pt x="5080062" y="1187315"/>
                </a:lnTo>
                <a:cubicBezTo>
                  <a:pt x="5080930" y="1181238"/>
                  <a:pt x="5082233" y="1169518"/>
                  <a:pt x="5083968" y="1152154"/>
                </a:cubicBezTo>
                <a:cubicBezTo>
                  <a:pt x="5080496" y="1153023"/>
                  <a:pt x="5075721" y="1153891"/>
                  <a:pt x="5069644" y="1154759"/>
                </a:cubicBezTo>
                <a:cubicBezTo>
                  <a:pt x="5065303" y="1156495"/>
                  <a:pt x="5062265" y="1157363"/>
                  <a:pt x="5060528" y="1157363"/>
                </a:cubicBezTo>
                <a:cubicBezTo>
                  <a:pt x="5056188" y="1159100"/>
                  <a:pt x="5051412" y="1158666"/>
                  <a:pt x="5046204" y="1156061"/>
                </a:cubicBezTo>
                <a:cubicBezTo>
                  <a:pt x="5038390" y="1152588"/>
                  <a:pt x="5033181" y="1148682"/>
                  <a:pt x="5030576" y="1144341"/>
                </a:cubicBezTo>
                <a:cubicBezTo>
                  <a:pt x="5028840" y="1141736"/>
                  <a:pt x="5027972" y="1139566"/>
                  <a:pt x="5027972" y="1137830"/>
                </a:cubicBezTo>
                <a:cubicBezTo>
                  <a:pt x="5027972" y="1136962"/>
                  <a:pt x="5029275" y="1136527"/>
                  <a:pt x="5031879" y="1136527"/>
                </a:cubicBezTo>
                <a:cubicBezTo>
                  <a:pt x="5039692" y="1135659"/>
                  <a:pt x="5053149" y="1133489"/>
                  <a:pt x="5072248" y="1130016"/>
                </a:cubicBezTo>
                <a:cubicBezTo>
                  <a:pt x="5079194" y="1129148"/>
                  <a:pt x="5084403" y="1128280"/>
                  <a:pt x="5087875" y="1127412"/>
                </a:cubicBezTo>
                <a:cubicBezTo>
                  <a:pt x="5087875" y="1122203"/>
                  <a:pt x="5087875" y="1117862"/>
                  <a:pt x="5087875" y="1114389"/>
                </a:cubicBezTo>
                <a:cubicBezTo>
                  <a:pt x="5090480" y="1081399"/>
                  <a:pt x="5090480" y="1063168"/>
                  <a:pt x="5087875" y="1059695"/>
                </a:cubicBezTo>
                <a:cubicBezTo>
                  <a:pt x="5084403" y="1053618"/>
                  <a:pt x="5086573" y="1050145"/>
                  <a:pt x="5094387" y="1049277"/>
                </a:cubicBezTo>
                <a:close/>
                <a:moveTo>
                  <a:pt x="4146026" y="1048951"/>
                </a:moveTo>
                <a:cubicBezTo>
                  <a:pt x="4147111" y="1048734"/>
                  <a:pt x="4148522" y="1048843"/>
                  <a:pt x="4150258" y="1049277"/>
                </a:cubicBezTo>
                <a:cubicBezTo>
                  <a:pt x="4165017" y="1049277"/>
                  <a:pt x="4177605" y="1055788"/>
                  <a:pt x="4188023" y="1068811"/>
                </a:cubicBezTo>
                <a:cubicBezTo>
                  <a:pt x="4191496" y="1073151"/>
                  <a:pt x="4192364" y="1077926"/>
                  <a:pt x="4190628" y="1083135"/>
                </a:cubicBezTo>
                <a:cubicBezTo>
                  <a:pt x="4186287" y="1096158"/>
                  <a:pt x="4183683" y="1107878"/>
                  <a:pt x="4182814" y="1118296"/>
                </a:cubicBezTo>
                <a:cubicBezTo>
                  <a:pt x="4182814" y="1119164"/>
                  <a:pt x="4182814" y="1120466"/>
                  <a:pt x="4182814" y="1122203"/>
                </a:cubicBezTo>
                <a:cubicBezTo>
                  <a:pt x="4183683" y="1122203"/>
                  <a:pt x="4184985" y="1121769"/>
                  <a:pt x="4186721" y="1120901"/>
                </a:cubicBezTo>
                <a:cubicBezTo>
                  <a:pt x="4189326" y="1120901"/>
                  <a:pt x="4191062" y="1120466"/>
                  <a:pt x="4191930" y="1119598"/>
                </a:cubicBezTo>
                <a:cubicBezTo>
                  <a:pt x="4194535" y="1118730"/>
                  <a:pt x="4198875" y="1117862"/>
                  <a:pt x="4204953" y="1116994"/>
                </a:cubicBezTo>
                <a:cubicBezTo>
                  <a:pt x="4210162" y="1115257"/>
                  <a:pt x="4214068" y="1114389"/>
                  <a:pt x="4216673" y="1114389"/>
                </a:cubicBezTo>
                <a:cubicBezTo>
                  <a:pt x="4221882" y="1112653"/>
                  <a:pt x="4227091" y="1113087"/>
                  <a:pt x="4232300" y="1115692"/>
                </a:cubicBezTo>
                <a:cubicBezTo>
                  <a:pt x="4239245" y="1119164"/>
                  <a:pt x="4244020" y="1123939"/>
                  <a:pt x="4246625" y="1130016"/>
                </a:cubicBezTo>
                <a:cubicBezTo>
                  <a:pt x="4249229" y="1137830"/>
                  <a:pt x="4246191" y="1142171"/>
                  <a:pt x="4237509" y="1143039"/>
                </a:cubicBezTo>
                <a:cubicBezTo>
                  <a:pt x="4232300" y="1143907"/>
                  <a:pt x="4224486" y="1145209"/>
                  <a:pt x="4214068" y="1146945"/>
                </a:cubicBezTo>
                <a:cubicBezTo>
                  <a:pt x="4202782" y="1148682"/>
                  <a:pt x="4194535" y="1149984"/>
                  <a:pt x="4189326" y="1150852"/>
                </a:cubicBezTo>
                <a:cubicBezTo>
                  <a:pt x="4225789" y="1195997"/>
                  <a:pt x="4265290" y="1226382"/>
                  <a:pt x="4307830" y="1242009"/>
                </a:cubicBezTo>
                <a:cubicBezTo>
                  <a:pt x="4311303" y="1243746"/>
                  <a:pt x="4312605" y="1245482"/>
                  <a:pt x="4311737" y="1247218"/>
                </a:cubicBezTo>
                <a:cubicBezTo>
                  <a:pt x="4310869" y="1248955"/>
                  <a:pt x="4308698" y="1249823"/>
                  <a:pt x="4305226" y="1249823"/>
                </a:cubicBezTo>
                <a:cubicBezTo>
                  <a:pt x="4286994" y="1252427"/>
                  <a:pt x="4268329" y="1253730"/>
                  <a:pt x="4249229" y="1253730"/>
                </a:cubicBezTo>
                <a:cubicBezTo>
                  <a:pt x="4243152" y="1253730"/>
                  <a:pt x="4238377" y="1252427"/>
                  <a:pt x="4234904" y="1249823"/>
                </a:cubicBezTo>
                <a:cubicBezTo>
                  <a:pt x="4216673" y="1230723"/>
                  <a:pt x="4199310" y="1203810"/>
                  <a:pt x="4182814" y="1169084"/>
                </a:cubicBezTo>
                <a:cubicBezTo>
                  <a:pt x="4182814" y="1187315"/>
                  <a:pt x="4182814" y="1206415"/>
                  <a:pt x="4182814" y="1226382"/>
                </a:cubicBezTo>
                <a:cubicBezTo>
                  <a:pt x="4184551" y="1225514"/>
                  <a:pt x="4186287" y="1225080"/>
                  <a:pt x="4188023" y="1225080"/>
                </a:cubicBezTo>
                <a:cubicBezTo>
                  <a:pt x="4190628" y="1224212"/>
                  <a:pt x="4192364" y="1223778"/>
                  <a:pt x="4193232" y="1223778"/>
                </a:cubicBezTo>
                <a:cubicBezTo>
                  <a:pt x="4201914" y="1223778"/>
                  <a:pt x="4210596" y="1228987"/>
                  <a:pt x="4219277" y="1239405"/>
                </a:cubicBezTo>
                <a:cubicBezTo>
                  <a:pt x="4221882" y="1244614"/>
                  <a:pt x="4220580" y="1248086"/>
                  <a:pt x="4215371" y="1249823"/>
                </a:cubicBezTo>
                <a:cubicBezTo>
                  <a:pt x="4213634" y="1249823"/>
                  <a:pt x="4211464" y="1250257"/>
                  <a:pt x="4208859" y="1251125"/>
                </a:cubicBezTo>
                <a:cubicBezTo>
                  <a:pt x="4205387" y="1251993"/>
                  <a:pt x="4196705" y="1253295"/>
                  <a:pt x="4182814" y="1255032"/>
                </a:cubicBezTo>
                <a:cubicBezTo>
                  <a:pt x="4182814" y="1268922"/>
                  <a:pt x="4182814" y="1281945"/>
                  <a:pt x="4182814" y="1294099"/>
                </a:cubicBezTo>
                <a:cubicBezTo>
                  <a:pt x="4181946" y="1302781"/>
                  <a:pt x="4179342" y="1309726"/>
                  <a:pt x="4175001" y="1314935"/>
                </a:cubicBezTo>
                <a:cubicBezTo>
                  <a:pt x="4170660" y="1317540"/>
                  <a:pt x="4166319" y="1317540"/>
                  <a:pt x="4161979" y="1314935"/>
                </a:cubicBezTo>
                <a:cubicBezTo>
                  <a:pt x="4155901" y="1308858"/>
                  <a:pt x="4151995" y="1304517"/>
                  <a:pt x="4150258" y="1301913"/>
                </a:cubicBezTo>
                <a:cubicBezTo>
                  <a:pt x="4146786" y="1298440"/>
                  <a:pt x="4145918" y="1294099"/>
                  <a:pt x="4147654" y="1288890"/>
                </a:cubicBezTo>
                <a:cubicBezTo>
                  <a:pt x="4149390" y="1280209"/>
                  <a:pt x="4150258" y="1269791"/>
                  <a:pt x="4150258" y="1257636"/>
                </a:cubicBezTo>
                <a:cubicBezTo>
                  <a:pt x="4149390" y="1257636"/>
                  <a:pt x="4147654" y="1257636"/>
                  <a:pt x="4145049" y="1257636"/>
                </a:cubicBezTo>
                <a:cubicBezTo>
                  <a:pt x="4141577" y="1258504"/>
                  <a:pt x="4138972" y="1258939"/>
                  <a:pt x="4137236" y="1258939"/>
                </a:cubicBezTo>
                <a:cubicBezTo>
                  <a:pt x="4128554" y="1258939"/>
                  <a:pt x="4120741" y="1254164"/>
                  <a:pt x="4113795" y="1244614"/>
                </a:cubicBezTo>
                <a:cubicBezTo>
                  <a:pt x="4110323" y="1238537"/>
                  <a:pt x="4112493" y="1235064"/>
                  <a:pt x="4120307" y="1234196"/>
                </a:cubicBezTo>
                <a:cubicBezTo>
                  <a:pt x="4125516" y="1234196"/>
                  <a:pt x="4134631" y="1233328"/>
                  <a:pt x="4147654" y="1231591"/>
                </a:cubicBezTo>
                <a:cubicBezTo>
                  <a:pt x="4138972" y="1233328"/>
                  <a:pt x="4140274" y="1233328"/>
                  <a:pt x="4151561" y="1231591"/>
                </a:cubicBezTo>
                <a:cubicBezTo>
                  <a:pt x="4151561" y="1216833"/>
                  <a:pt x="4151561" y="1201640"/>
                  <a:pt x="4151561" y="1186013"/>
                </a:cubicBezTo>
                <a:cubicBezTo>
                  <a:pt x="4134197" y="1213794"/>
                  <a:pt x="4111625" y="1236366"/>
                  <a:pt x="4083844" y="1253730"/>
                </a:cubicBezTo>
                <a:cubicBezTo>
                  <a:pt x="4083844" y="1256334"/>
                  <a:pt x="4083844" y="1261109"/>
                  <a:pt x="4083844" y="1268054"/>
                </a:cubicBezTo>
                <a:cubicBezTo>
                  <a:pt x="4082975" y="1274131"/>
                  <a:pt x="4082541" y="1278906"/>
                  <a:pt x="4082541" y="1282379"/>
                </a:cubicBezTo>
                <a:cubicBezTo>
                  <a:pt x="4080805" y="1296270"/>
                  <a:pt x="4075596" y="1302781"/>
                  <a:pt x="4066914" y="1301913"/>
                </a:cubicBezTo>
                <a:cubicBezTo>
                  <a:pt x="4062574" y="1301913"/>
                  <a:pt x="4056930" y="1296704"/>
                  <a:pt x="4049985" y="1286286"/>
                </a:cubicBezTo>
                <a:cubicBezTo>
                  <a:pt x="4049985" y="1285417"/>
                  <a:pt x="4049551" y="1284549"/>
                  <a:pt x="4048683" y="1283681"/>
                </a:cubicBezTo>
                <a:cubicBezTo>
                  <a:pt x="4046947" y="1281077"/>
                  <a:pt x="4046947" y="1275434"/>
                  <a:pt x="4048683" y="1266752"/>
                </a:cubicBezTo>
                <a:cubicBezTo>
                  <a:pt x="4050419" y="1260675"/>
                  <a:pt x="4052590" y="1244180"/>
                  <a:pt x="4055194" y="1217267"/>
                </a:cubicBezTo>
                <a:cubicBezTo>
                  <a:pt x="4055194" y="1207717"/>
                  <a:pt x="4055628" y="1200338"/>
                  <a:pt x="4056496" y="1195129"/>
                </a:cubicBezTo>
                <a:cubicBezTo>
                  <a:pt x="4056496" y="1186447"/>
                  <a:pt x="4055194" y="1180804"/>
                  <a:pt x="4052590" y="1178199"/>
                </a:cubicBezTo>
                <a:cubicBezTo>
                  <a:pt x="4036963" y="1192958"/>
                  <a:pt x="4020468" y="1205112"/>
                  <a:pt x="4003104" y="1214662"/>
                </a:cubicBezTo>
                <a:cubicBezTo>
                  <a:pt x="3998764" y="1217267"/>
                  <a:pt x="3996159" y="1218135"/>
                  <a:pt x="3995291" y="1217267"/>
                </a:cubicBezTo>
                <a:cubicBezTo>
                  <a:pt x="3994423" y="1216398"/>
                  <a:pt x="3995725" y="1213794"/>
                  <a:pt x="3999198" y="1209453"/>
                </a:cubicBezTo>
                <a:cubicBezTo>
                  <a:pt x="4026111" y="1179067"/>
                  <a:pt x="4048249" y="1144341"/>
                  <a:pt x="4065612" y="1105274"/>
                </a:cubicBezTo>
                <a:cubicBezTo>
                  <a:pt x="4072557" y="1089647"/>
                  <a:pt x="4075596" y="1077492"/>
                  <a:pt x="4074728" y="1068811"/>
                </a:cubicBezTo>
                <a:cubicBezTo>
                  <a:pt x="4073860" y="1065338"/>
                  <a:pt x="4074294" y="1063168"/>
                  <a:pt x="4076030" y="1062299"/>
                </a:cubicBezTo>
                <a:cubicBezTo>
                  <a:pt x="4076898" y="1060563"/>
                  <a:pt x="4079069" y="1060563"/>
                  <a:pt x="4082541" y="1062299"/>
                </a:cubicBezTo>
                <a:cubicBezTo>
                  <a:pt x="4096432" y="1068377"/>
                  <a:pt x="4106850" y="1076190"/>
                  <a:pt x="4113795" y="1085740"/>
                </a:cubicBezTo>
                <a:cubicBezTo>
                  <a:pt x="4117268" y="1091817"/>
                  <a:pt x="4116400" y="1098328"/>
                  <a:pt x="4111191" y="1105274"/>
                </a:cubicBezTo>
                <a:cubicBezTo>
                  <a:pt x="4107718" y="1108746"/>
                  <a:pt x="4103377" y="1114389"/>
                  <a:pt x="4098168" y="1122203"/>
                </a:cubicBezTo>
                <a:cubicBezTo>
                  <a:pt x="4097300" y="1123939"/>
                  <a:pt x="4096432" y="1125241"/>
                  <a:pt x="4095564" y="1126109"/>
                </a:cubicBezTo>
                <a:cubicBezTo>
                  <a:pt x="4092959" y="1131318"/>
                  <a:pt x="4088184" y="1138264"/>
                  <a:pt x="4081239" y="1146945"/>
                </a:cubicBezTo>
                <a:cubicBezTo>
                  <a:pt x="4078635" y="1150418"/>
                  <a:pt x="4076898" y="1153023"/>
                  <a:pt x="4076030" y="1154759"/>
                </a:cubicBezTo>
                <a:cubicBezTo>
                  <a:pt x="4082107" y="1163440"/>
                  <a:pt x="4085146" y="1171254"/>
                  <a:pt x="4085146" y="1178199"/>
                </a:cubicBezTo>
                <a:cubicBezTo>
                  <a:pt x="4085146" y="1198167"/>
                  <a:pt x="4085146" y="1218569"/>
                  <a:pt x="4085146" y="1239405"/>
                </a:cubicBezTo>
                <a:cubicBezTo>
                  <a:pt x="4107718" y="1210755"/>
                  <a:pt x="4123779" y="1183408"/>
                  <a:pt x="4133329" y="1157363"/>
                </a:cubicBezTo>
                <a:cubicBezTo>
                  <a:pt x="4132461" y="1157363"/>
                  <a:pt x="4131159" y="1157363"/>
                  <a:pt x="4129422" y="1157363"/>
                </a:cubicBezTo>
                <a:cubicBezTo>
                  <a:pt x="4114664" y="1159100"/>
                  <a:pt x="4103377" y="1154325"/>
                  <a:pt x="4095564" y="1143039"/>
                </a:cubicBezTo>
                <a:cubicBezTo>
                  <a:pt x="4093828" y="1140434"/>
                  <a:pt x="4092959" y="1138264"/>
                  <a:pt x="4092959" y="1136527"/>
                </a:cubicBezTo>
                <a:cubicBezTo>
                  <a:pt x="4093828" y="1135659"/>
                  <a:pt x="4095564" y="1135225"/>
                  <a:pt x="4098168" y="1135225"/>
                </a:cubicBezTo>
                <a:cubicBezTo>
                  <a:pt x="4104246" y="1134357"/>
                  <a:pt x="4113361" y="1133055"/>
                  <a:pt x="4125516" y="1131318"/>
                </a:cubicBezTo>
                <a:cubicBezTo>
                  <a:pt x="4136802" y="1129582"/>
                  <a:pt x="4145483" y="1128280"/>
                  <a:pt x="4151561" y="1127412"/>
                </a:cubicBezTo>
                <a:lnTo>
                  <a:pt x="4151561" y="1114389"/>
                </a:lnTo>
                <a:cubicBezTo>
                  <a:pt x="4151561" y="1090081"/>
                  <a:pt x="4148956" y="1071415"/>
                  <a:pt x="4143747" y="1058393"/>
                </a:cubicBezTo>
                <a:cubicBezTo>
                  <a:pt x="4142879" y="1054920"/>
                  <a:pt x="4142879" y="1052316"/>
                  <a:pt x="4143747" y="1050579"/>
                </a:cubicBezTo>
                <a:cubicBezTo>
                  <a:pt x="4144181" y="1049711"/>
                  <a:pt x="4144941" y="1049168"/>
                  <a:pt x="4146026" y="1048951"/>
                </a:cubicBezTo>
                <a:close/>
                <a:moveTo>
                  <a:pt x="8173789" y="1047975"/>
                </a:moveTo>
                <a:cubicBezTo>
                  <a:pt x="8190284" y="1053184"/>
                  <a:pt x="8202004" y="1060563"/>
                  <a:pt x="8208949" y="1070113"/>
                </a:cubicBezTo>
                <a:cubicBezTo>
                  <a:pt x="8212422" y="1074454"/>
                  <a:pt x="8211989" y="1078360"/>
                  <a:pt x="8207647" y="1081833"/>
                </a:cubicBezTo>
                <a:cubicBezTo>
                  <a:pt x="8207647" y="1083569"/>
                  <a:pt x="8205477" y="1088778"/>
                  <a:pt x="8201136" y="1097460"/>
                </a:cubicBezTo>
                <a:cubicBezTo>
                  <a:pt x="8199399" y="1099196"/>
                  <a:pt x="8198531" y="1100499"/>
                  <a:pt x="8198531" y="1101367"/>
                </a:cubicBezTo>
                <a:cubicBezTo>
                  <a:pt x="8195059" y="1109180"/>
                  <a:pt x="8190718" y="1116560"/>
                  <a:pt x="8185509" y="1123505"/>
                </a:cubicBezTo>
                <a:cubicBezTo>
                  <a:pt x="8187245" y="1123505"/>
                  <a:pt x="8189850" y="1123071"/>
                  <a:pt x="8193323" y="1122203"/>
                </a:cubicBezTo>
                <a:cubicBezTo>
                  <a:pt x="8196795" y="1122203"/>
                  <a:pt x="8199399" y="1122203"/>
                  <a:pt x="8201136" y="1122203"/>
                </a:cubicBezTo>
                <a:cubicBezTo>
                  <a:pt x="8209817" y="1120466"/>
                  <a:pt x="8219802" y="1117862"/>
                  <a:pt x="8231088" y="1114389"/>
                </a:cubicBezTo>
                <a:cubicBezTo>
                  <a:pt x="8236297" y="1111785"/>
                  <a:pt x="8241505" y="1112219"/>
                  <a:pt x="8246715" y="1115692"/>
                </a:cubicBezTo>
                <a:cubicBezTo>
                  <a:pt x="8258869" y="1122637"/>
                  <a:pt x="8267117" y="1130016"/>
                  <a:pt x="8271457" y="1137830"/>
                </a:cubicBezTo>
                <a:cubicBezTo>
                  <a:pt x="8274062" y="1141302"/>
                  <a:pt x="8273627" y="1146945"/>
                  <a:pt x="8270155" y="1154759"/>
                </a:cubicBezTo>
                <a:cubicBezTo>
                  <a:pt x="8267551" y="1160836"/>
                  <a:pt x="8265814" y="1171254"/>
                  <a:pt x="8264946" y="1186013"/>
                </a:cubicBezTo>
                <a:cubicBezTo>
                  <a:pt x="8262341" y="1221607"/>
                  <a:pt x="8257567" y="1250691"/>
                  <a:pt x="8250621" y="1273263"/>
                </a:cubicBezTo>
                <a:cubicBezTo>
                  <a:pt x="8243676" y="1295835"/>
                  <a:pt x="8234127" y="1310160"/>
                  <a:pt x="8221972" y="1316237"/>
                </a:cubicBezTo>
                <a:cubicBezTo>
                  <a:pt x="8213291" y="1318842"/>
                  <a:pt x="8206345" y="1315803"/>
                  <a:pt x="8201136" y="1307122"/>
                </a:cubicBezTo>
                <a:cubicBezTo>
                  <a:pt x="8193323" y="1288890"/>
                  <a:pt x="8182037" y="1274566"/>
                  <a:pt x="8167277" y="1264148"/>
                </a:cubicBezTo>
                <a:cubicBezTo>
                  <a:pt x="8165541" y="1262411"/>
                  <a:pt x="8164673" y="1261109"/>
                  <a:pt x="8164673" y="1260241"/>
                </a:cubicBezTo>
                <a:cubicBezTo>
                  <a:pt x="8164673" y="1259373"/>
                  <a:pt x="8165975" y="1258939"/>
                  <a:pt x="8168580" y="1258939"/>
                </a:cubicBezTo>
                <a:cubicBezTo>
                  <a:pt x="8178998" y="1261543"/>
                  <a:pt x="8190284" y="1263713"/>
                  <a:pt x="8202439" y="1265450"/>
                </a:cubicBezTo>
                <a:cubicBezTo>
                  <a:pt x="8209384" y="1266318"/>
                  <a:pt x="8213291" y="1264582"/>
                  <a:pt x="8214159" y="1260241"/>
                </a:cubicBezTo>
                <a:cubicBezTo>
                  <a:pt x="8222840" y="1241141"/>
                  <a:pt x="8226747" y="1204244"/>
                  <a:pt x="8225879" y="1149550"/>
                </a:cubicBezTo>
                <a:cubicBezTo>
                  <a:pt x="8225879" y="1146077"/>
                  <a:pt x="8223709" y="1144341"/>
                  <a:pt x="8219367" y="1144341"/>
                </a:cubicBezTo>
                <a:cubicBezTo>
                  <a:pt x="8213291" y="1144341"/>
                  <a:pt x="8203741" y="1146077"/>
                  <a:pt x="8190718" y="1149550"/>
                </a:cubicBezTo>
                <a:cubicBezTo>
                  <a:pt x="8188113" y="1150418"/>
                  <a:pt x="8186377" y="1150852"/>
                  <a:pt x="8185509" y="1150852"/>
                </a:cubicBezTo>
                <a:cubicBezTo>
                  <a:pt x="8184641" y="1150852"/>
                  <a:pt x="8183773" y="1150852"/>
                  <a:pt x="8182905" y="1150852"/>
                </a:cubicBezTo>
                <a:cubicBezTo>
                  <a:pt x="8179432" y="1151720"/>
                  <a:pt x="8176827" y="1151286"/>
                  <a:pt x="8175091" y="1149550"/>
                </a:cubicBezTo>
                <a:cubicBezTo>
                  <a:pt x="8173355" y="1149550"/>
                  <a:pt x="8171185" y="1148682"/>
                  <a:pt x="8168580" y="1146945"/>
                </a:cubicBezTo>
                <a:cubicBezTo>
                  <a:pt x="8167712" y="1147814"/>
                  <a:pt x="8165975" y="1149550"/>
                  <a:pt x="8163371" y="1152154"/>
                </a:cubicBezTo>
                <a:cubicBezTo>
                  <a:pt x="8157294" y="1160836"/>
                  <a:pt x="8152085" y="1166913"/>
                  <a:pt x="8147744" y="1170386"/>
                </a:cubicBezTo>
                <a:cubicBezTo>
                  <a:pt x="8159030" y="1172122"/>
                  <a:pt x="8171185" y="1175161"/>
                  <a:pt x="8184207" y="1179502"/>
                </a:cubicBezTo>
                <a:cubicBezTo>
                  <a:pt x="8197229" y="1182106"/>
                  <a:pt x="8204175" y="1192090"/>
                  <a:pt x="8205043" y="1209453"/>
                </a:cubicBezTo>
                <a:cubicBezTo>
                  <a:pt x="8201571" y="1227685"/>
                  <a:pt x="8192889" y="1232460"/>
                  <a:pt x="8178998" y="1223778"/>
                </a:cubicBezTo>
                <a:cubicBezTo>
                  <a:pt x="8170317" y="1216833"/>
                  <a:pt x="8159030" y="1202508"/>
                  <a:pt x="8145139" y="1180804"/>
                </a:cubicBezTo>
                <a:cubicBezTo>
                  <a:pt x="8143403" y="1178199"/>
                  <a:pt x="8142101" y="1176463"/>
                  <a:pt x="8141233" y="1175595"/>
                </a:cubicBezTo>
                <a:cubicBezTo>
                  <a:pt x="8136892" y="1179936"/>
                  <a:pt x="8132551" y="1183408"/>
                  <a:pt x="8128211" y="1186013"/>
                </a:cubicBezTo>
                <a:cubicBezTo>
                  <a:pt x="8128211" y="1186013"/>
                  <a:pt x="8127776" y="1186013"/>
                  <a:pt x="8126908" y="1186013"/>
                </a:cubicBezTo>
                <a:cubicBezTo>
                  <a:pt x="8126908" y="1196431"/>
                  <a:pt x="8126908" y="1206415"/>
                  <a:pt x="8126908" y="1215964"/>
                </a:cubicBezTo>
                <a:cubicBezTo>
                  <a:pt x="8127776" y="1225514"/>
                  <a:pt x="8127776" y="1236800"/>
                  <a:pt x="8126908" y="1249823"/>
                </a:cubicBezTo>
                <a:cubicBezTo>
                  <a:pt x="8126908" y="1255900"/>
                  <a:pt x="8126908" y="1260241"/>
                  <a:pt x="8126908" y="1262845"/>
                </a:cubicBezTo>
                <a:cubicBezTo>
                  <a:pt x="8126040" y="1275000"/>
                  <a:pt x="8120831" y="1281077"/>
                  <a:pt x="8111281" y="1281077"/>
                </a:cubicBezTo>
                <a:cubicBezTo>
                  <a:pt x="8100863" y="1280209"/>
                  <a:pt x="8094786" y="1273263"/>
                  <a:pt x="8093049" y="1260241"/>
                </a:cubicBezTo>
                <a:cubicBezTo>
                  <a:pt x="8077423" y="1261977"/>
                  <a:pt x="8066137" y="1262845"/>
                  <a:pt x="8059191" y="1262845"/>
                </a:cubicBezTo>
                <a:lnTo>
                  <a:pt x="8057889" y="1262845"/>
                </a:lnTo>
                <a:cubicBezTo>
                  <a:pt x="8057889" y="1269791"/>
                  <a:pt x="8056587" y="1274566"/>
                  <a:pt x="8053983" y="1277170"/>
                </a:cubicBezTo>
                <a:cubicBezTo>
                  <a:pt x="8048773" y="1280643"/>
                  <a:pt x="8043130" y="1280643"/>
                  <a:pt x="8037053" y="1277170"/>
                </a:cubicBezTo>
                <a:cubicBezTo>
                  <a:pt x="8030107" y="1269357"/>
                  <a:pt x="8026635" y="1261977"/>
                  <a:pt x="8026635" y="1255032"/>
                </a:cubicBezTo>
                <a:cubicBezTo>
                  <a:pt x="8027503" y="1243746"/>
                  <a:pt x="8027069" y="1220739"/>
                  <a:pt x="8025333" y="1186013"/>
                </a:cubicBezTo>
                <a:cubicBezTo>
                  <a:pt x="8025333" y="1163440"/>
                  <a:pt x="8022294" y="1148682"/>
                  <a:pt x="8016217" y="1141736"/>
                </a:cubicBezTo>
                <a:cubicBezTo>
                  <a:pt x="8013613" y="1135659"/>
                  <a:pt x="8014915" y="1132187"/>
                  <a:pt x="8020124" y="1131318"/>
                </a:cubicBezTo>
                <a:cubicBezTo>
                  <a:pt x="8022729" y="1131318"/>
                  <a:pt x="8028371" y="1132187"/>
                  <a:pt x="8037053" y="1133923"/>
                </a:cubicBezTo>
                <a:cubicBezTo>
                  <a:pt x="8040525" y="1134791"/>
                  <a:pt x="8043130" y="1135225"/>
                  <a:pt x="8044867" y="1135225"/>
                </a:cubicBezTo>
                <a:cubicBezTo>
                  <a:pt x="8046603" y="1131752"/>
                  <a:pt x="8049207" y="1126978"/>
                  <a:pt x="8052680" y="1120901"/>
                </a:cubicBezTo>
                <a:cubicBezTo>
                  <a:pt x="8056153" y="1114823"/>
                  <a:pt x="8058757" y="1110048"/>
                  <a:pt x="8060493" y="1106576"/>
                </a:cubicBezTo>
                <a:cubicBezTo>
                  <a:pt x="8067439" y="1088344"/>
                  <a:pt x="8070043" y="1077058"/>
                  <a:pt x="8068307" y="1072717"/>
                </a:cubicBezTo>
                <a:cubicBezTo>
                  <a:pt x="8066571" y="1066640"/>
                  <a:pt x="8070043" y="1063168"/>
                  <a:pt x="8078725" y="1062299"/>
                </a:cubicBezTo>
                <a:cubicBezTo>
                  <a:pt x="8088275" y="1064904"/>
                  <a:pt x="8097391" y="1070981"/>
                  <a:pt x="8106072" y="1080531"/>
                </a:cubicBezTo>
                <a:cubicBezTo>
                  <a:pt x="8111281" y="1087476"/>
                  <a:pt x="8110847" y="1094421"/>
                  <a:pt x="8104770" y="1101367"/>
                </a:cubicBezTo>
                <a:cubicBezTo>
                  <a:pt x="8102165" y="1103971"/>
                  <a:pt x="8096957" y="1109180"/>
                  <a:pt x="8089143" y="1116994"/>
                </a:cubicBezTo>
                <a:cubicBezTo>
                  <a:pt x="8080461" y="1124807"/>
                  <a:pt x="8074384" y="1130450"/>
                  <a:pt x="8070911" y="1133923"/>
                </a:cubicBezTo>
                <a:cubicBezTo>
                  <a:pt x="8074384" y="1133055"/>
                  <a:pt x="8079159" y="1131318"/>
                  <a:pt x="8085236" y="1128714"/>
                </a:cubicBezTo>
                <a:cubicBezTo>
                  <a:pt x="8089577" y="1126978"/>
                  <a:pt x="8092181" y="1126109"/>
                  <a:pt x="8093049" y="1126109"/>
                </a:cubicBezTo>
                <a:cubicBezTo>
                  <a:pt x="8099995" y="1123505"/>
                  <a:pt x="8106072" y="1123939"/>
                  <a:pt x="8111281" y="1127412"/>
                </a:cubicBezTo>
                <a:cubicBezTo>
                  <a:pt x="8113885" y="1129148"/>
                  <a:pt x="8116925" y="1130884"/>
                  <a:pt x="8120397" y="1132621"/>
                </a:cubicBezTo>
                <a:cubicBezTo>
                  <a:pt x="8123869" y="1135225"/>
                  <a:pt x="8126908" y="1136962"/>
                  <a:pt x="8129513" y="1137830"/>
                </a:cubicBezTo>
                <a:cubicBezTo>
                  <a:pt x="8133853" y="1142171"/>
                  <a:pt x="8134721" y="1146945"/>
                  <a:pt x="8132117" y="1152154"/>
                </a:cubicBezTo>
                <a:cubicBezTo>
                  <a:pt x="8131249" y="1153891"/>
                  <a:pt x="8129947" y="1160836"/>
                  <a:pt x="8128211" y="1172990"/>
                </a:cubicBezTo>
                <a:cubicBezTo>
                  <a:pt x="8143837" y="1148682"/>
                  <a:pt x="8155557" y="1120901"/>
                  <a:pt x="8163371" y="1089647"/>
                </a:cubicBezTo>
                <a:cubicBezTo>
                  <a:pt x="8165975" y="1079229"/>
                  <a:pt x="8166843" y="1067508"/>
                  <a:pt x="8165975" y="1054486"/>
                </a:cubicBezTo>
                <a:cubicBezTo>
                  <a:pt x="8165107" y="1048409"/>
                  <a:pt x="8167712" y="1046238"/>
                  <a:pt x="8173789" y="1047975"/>
                </a:cubicBezTo>
                <a:close/>
                <a:moveTo>
                  <a:pt x="1182441" y="1047975"/>
                </a:moveTo>
                <a:cubicBezTo>
                  <a:pt x="1198937" y="1053184"/>
                  <a:pt x="1210656" y="1060563"/>
                  <a:pt x="1217602" y="1070113"/>
                </a:cubicBezTo>
                <a:cubicBezTo>
                  <a:pt x="1221074" y="1074454"/>
                  <a:pt x="1220640" y="1078360"/>
                  <a:pt x="1216299" y="1081833"/>
                </a:cubicBezTo>
                <a:cubicBezTo>
                  <a:pt x="1216299" y="1083569"/>
                  <a:pt x="1214129" y="1088778"/>
                  <a:pt x="1209788" y="1097460"/>
                </a:cubicBezTo>
                <a:cubicBezTo>
                  <a:pt x="1208052" y="1099196"/>
                  <a:pt x="1207184" y="1100499"/>
                  <a:pt x="1207184" y="1101367"/>
                </a:cubicBezTo>
                <a:cubicBezTo>
                  <a:pt x="1203711" y="1109180"/>
                  <a:pt x="1199370" y="1116560"/>
                  <a:pt x="1194161" y="1123505"/>
                </a:cubicBezTo>
                <a:cubicBezTo>
                  <a:pt x="1195898" y="1123505"/>
                  <a:pt x="1198502" y="1123071"/>
                  <a:pt x="1201974" y="1122203"/>
                </a:cubicBezTo>
                <a:cubicBezTo>
                  <a:pt x="1205448" y="1122203"/>
                  <a:pt x="1208052" y="1122203"/>
                  <a:pt x="1209788" y="1122203"/>
                </a:cubicBezTo>
                <a:cubicBezTo>
                  <a:pt x="1218470" y="1120466"/>
                  <a:pt x="1228453" y="1117862"/>
                  <a:pt x="1239740" y="1114389"/>
                </a:cubicBezTo>
                <a:cubicBezTo>
                  <a:pt x="1244948" y="1111785"/>
                  <a:pt x="1250158" y="1112219"/>
                  <a:pt x="1255367" y="1115692"/>
                </a:cubicBezTo>
                <a:cubicBezTo>
                  <a:pt x="1267521" y="1122637"/>
                  <a:pt x="1275769" y="1130016"/>
                  <a:pt x="1280109" y="1137830"/>
                </a:cubicBezTo>
                <a:cubicBezTo>
                  <a:pt x="1282714" y="1141302"/>
                  <a:pt x="1282280" y="1146945"/>
                  <a:pt x="1278807" y="1154759"/>
                </a:cubicBezTo>
                <a:cubicBezTo>
                  <a:pt x="1276202" y="1160836"/>
                  <a:pt x="1274466" y="1171254"/>
                  <a:pt x="1273598" y="1186013"/>
                </a:cubicBezTo>
                <a:cubicBezTo>
                  <a:pt x="1270994" y="1221607"/>
                  <a:pt x="1266219" y="1250691"/>
                  <a:pt x="1259274" y="1273263"/>
                </a:cubicBezTo>
                <a:cubicBezTo>
                  <a:pt x="1252328" y="1295835"/>
                  <a:pt x="1242778" y="1310160"/>
                  <a:pt x="1230624" y="1316237"/>
                </a:cubicBezTo>
                <a:cubicBezTo>
                  <a:pt x="1221943" y="1318842"/>
                  <a:pt x="1214997" y="1315803"/>
                  <a:pt x="1209788" y="1307122"/>
                </a:cubicBezTo>
                <a:cubicBezTo>
                  <a:pt x="1201974" y="1288890"/>
                  <a:pt x="1190689" y="1274566"/>
                  <a:pt x="1175930" y="1264148"/>
                </a:cubicBezTo>
                <a:cubicBezTo>
                  <a:pt x="1174194" y="1262411"/>
                  <a:pt x="1173325" y="1261109"/>
                  <a:pt x="1173325" y="1260241"/>
                </a:cubicBezTo>
                <a:cubicBezTo>
                  <a:pt x="1173325" y="1259373"/>
                  <a:pt x="1174627" y="1258939"/>
                  <a:pt x="1177232" y="1258939"/>
                </a:cubicBezTo>
                <a:cubicBezTo>
                  <a:pt x="1187650" y="1261543"/>
                  <a:pt x="1198937" y="1263713"/>
                  <a:pt x="1211090" y="1265450"/>
                </a:cubicBezTo>
                <a:cubicBezTo>
                  <a:pt x="1218036" y="1266318"/>
                  <a:pt x="1221943" y="1264582"/>
                  <a:pt x="1222810" y="1260241"/>
                </a:cubicBezTo>
                <a:cubicBezTo>
                  <a:pt x="1231492" y="1241141"/>
                  <a:pt x="1235399" y="1204244"/>
                  <a:pt x="1234531" y="1149550"/>
                </a:cubicBezTo>
                <a:cubicBezTo>
                  <a:pt x="1234531" y="1146077"/>
                  <a:pt x="1232360" y="1144341"/>
                  <a:pt x="1228020" y="1144341"/>
                </a:cubicBezTo>
                <a:cubicBezTo>
                  <a:pt x="1221943" y="1144341"/>
                  <a:pt x="1212393" y="1146077"/>
                  <a:pt x="1199370" y="1149550"/>
                </a:cubicBezTo>
                <a:cubicBezTo>
                  <a:pt x="1196766" y="1150418"/>
                  <a:pt x="1195029" y="1150852"/>
                  <a:pt x="1194161" y="1150852"/>
                </a:cubicBezTo>
                <a:cubicBezTo>
                  <a:pt x="1193293" y="1150852"/>
                  <a:pt x="1192425" y="1150852"/>
                  <a:pt x="1191557" y="1150852"/>
                </a:cubicBezTo>
                <a:cubicBezTo>
                  <a:pt x="1188084" y="1151720"/>
                  <a:pt x="1185479" y="1151286"/>
                  <a:pt x="1183743" y="1149550"/>
                </a:cubicBezTo>
                <a:cubicBezTo>
                  <a:pt x="1182007" y="1149550"/>
                  <a:pt x="1179836" y="1148682"/>
                  <a:pt x="1177232" y="1146945"/>
                </a:cubicBezTo>
                <a:cubicBezTo>
                  <a:pt x="1176364" y="1147814"/>
                  <a:pt x="1174627" y="1149550"/>
                  <a:pt x="1172023" y="1152154"/>
                </a:cubicBezTo>
                <a:cubicBezTo>
                  <a:pt x="1165946" y="1160836"/>
                  <a:pt x="1160736" y="1166913"/>
                  <a:pt x="1156396" y="1170386"/>
                </a:cubicBezTo>
                <a:cubicBezTo>
                  <a:pt x="1167682" y="1172122"/>
                  <a:pt x="1179836" y="1175161"/>
                  <a:pt x="1192859" y="1179502"/>
                </a:cubicBezTo>
                <a:cubicBezTo>
                  <a:pt x="1205881" y="1182106"/>
                  <a:pt x="1212827" y="1192090"/>
                  <a:pt x="1213695" y="1209453"/>
                </a:cubicBezTo>
                <a:cubicBezTo>
                  <a:pt x="1210222" y="1227685"/>
                  <a:pt x="1201541" y="1232460"/>
                  <a:pt x="1187650" y="1223778"/>
                </a:cubicBezTo>
                <a:cubicBezTo>
                  <a:pt x="1178969" y="1216833"/>
                  <a:pt x="1167682" y="1202508"/>
                  <a:pt x="1153791" y="1180804"/>
                </a:cubicBezTo>
                <a:cubicBezTo>
                  <a:pt x="1152055" y="1178199"/>
                  <a:pt x="1150753" y="1176463"/>
                  <a:pt x="1149885" y="1175595"/>
                </a:cubicBezTo>
                <a:cubicBezTo>
                  <a:pt x="1145544" y="1179936"/>
                  <a:pt x="1141203" y="1183408"/>
                  <a:pt x="1136862" y="1186013"/>
                </a:cubicBezTo>
                <a:cubicBezTo>
                  <a:pt x="1136862" y="1186013"/>
                  <a:pt x="1136428" y="1186013"/>
                  <a:pt x="1135560" y="1186013"/>
                </a:cubicBezTo>
                <a:cubicBezTo>
                  <a:pt x="1135560" y="1196431"/>
                  <a:pt x="1135560" y="1206415"/>
                  <a:pt x="1135560" y="1215964"/>
                </a:cubicBezTo>
                <a:cubicBezTo>
                  <a:pt x="1136428" y="1225514"/>
                  <a:pt x="1136428" y="1236800"/>
                  <a:pt x="1135560" y="1249823"/>
                </a:cubicBezTo>
                <a:cubicBezTo>
                  <a:pt x="1135560" y="1255900"/>
                  <a:pt x="1135560" y="1260241"/>
                  <a:pt x="1135560" y="1262845"/>
                </a:cubicBezTo>
                <a:cubicBezTo>
                  <a:pt x="1134692" y="1275000"/>
                  <a:pt x="1129483" y="1281077"/>
                  <a:pt x="1119933" y="1281077"/>
                </a:cubicBezTo>
                <a:cubicBezTo>
                  <a:pt x="1109516" y="1280209"/>
                  <a:pt x="1103438" y="1273263"/>
                  <a:pt x="1101702" y="1260241"/>
                </a:cubicBezTo>
                <a:cubicBezTo>
                  <a:pt x="1086075" y="1261977"/>
                  <a:pt x="1074789" y="1262845"/>
                  <a:pt x="1067843" y="1262845"/>
                </a:cubicBezTo>
                <a:lnTo>
                  <a:pt x="1066541" y="1262845"/>
                </a:lnTo>
                <a:cubicBezTo>
                  <a:pt x="1066541" y="1269791"/>
                  <a:pt x="1065238" y="1274566"/>
                  <a:pt x="1062634" y="1277170"/>
                </a:cubicBezTo>
                <a:cubicBezTo>
                  <a:pt x="1057425" y="1280643"/>
                  <a:pt x="1051782" y="1280643"/>
                  <a:pt x="1045705" y="1277170"/>
                </a:cubicBezTo>
                <a:cubicBezTo>
                  <a:pt x="1038760" y="1269357"/>
                  <a:pt x="1035287" y="1261977"/>
                  <a:pt x="1035287" y="1255032"/>
                </a:cubicBezTo>
                <a:cubicBezTo>
                  <a:pt x="1036155" y="1243746"/>
                  <a:pt x="1035721" y="1220739"/>
                  <a:pt x="1033985" y="1186013"/>
                </a:cubicBezTo>
                <a:cubicBezTo>
                  <a:pt x="1033985" y="1163440"/>
                  <a:pt x="1030946" y="1148682"/>
                  <a:pt x="1024869" y="1141736"/>
                </a:cubicBezTo>
                <a:cubicBezTo>
                  <a:pt x="1022265" y="1135659"/>
                  <a:pt x="1023567" y="1132187"/>
                  <a:pt x="1028776" y="1131318"/>
                </a:cubicBezTo>
                <a:cubicBezTo>
                  <a:pt x="1031380" y="1131318"/>
                  <a:pt x="1037024" y="1132187"/>
                  <a:pt x="1045705" y="1133923"/>
                </a:cubicBezTo>
                <a:cubicBezTo>
                  <a:pt x="1049178" y="1134791"/>
                  <a:pt x="1051782" y="1135225"/>
                  <a:pt x="1053519" y="1135225"/>
                </a:cubicBezTo>
                <a:cubicBezTo>
                  <a:pt x="1055255" y="1131752"/>
                  <a:pt x="1057859" y="1126978"/>
                  <a:pt x="1061332" y="1120901"/>
                </a:cubicBezTo>
                <a:cubicBezTo>
                  <a:pt x="1064805" y="1114823"/>
                  <a:pt x="1067410" y="1110048"/>
                  <a:pt x="1069145" y="1106576"/>
                </a:cubicBezTo>
                <a:cubicBezTo>
                  <a:pt x="1076091" y="1088344"/>
                  <a:pt x="1078695" y="1077058"/>
                  <a:pt x="1076959" y="1072717"/>
                </a:cubicBezTo>
                <a:cubicBezTo>
                  <a:pt x="1075223" y="1066640"/>
                  <a:pt x="1078695" y="1063168"/>
                  <a:pt x="1087377" y="1062299"/>
                </a:cubicBezTo>
                <a:cubicBezTo>
                  <a:pt x="1096926" y="1064904"/>
                  <a:pt x="1106042" y="1070981"/>
                  <a:pt x="1114724" y="1080531"/>
                </a:cubicBezTo>
                <a:cubicBezTo>
                  <a:pt x="1119933" y="1087476"/>
                  <a:pt x="1119499" y="1094421"/>
                  <a:pt x="1113422" y="1101367"/>
                </a:cubicBezTo>
                <a:cubicBezTo>
                  <a:pt x="1110817" y="1103971"/>
                  <a:pt x="1105609" y="1109180"/>
                  <a:pt x="1097795" y="1116994"/>
                </a:cubicBezTo>
                <a:cubicBezTo>
                  <a:pt x="1089113" y="1124807"/>
                  <a:pt x="1083036" y="1130450"/>
                  <a:pt x="1079563" y="1133923"/>
                </a:cubicBezTo>
                <a:cubicBezTo>
                  <a:pt x="1083036" y="1133055"/>
                  <a:pt x="1087811" y="1131318"/>
                  <a:pt x="1093888" y="1128714"/>
                </a:cubicBezTo>
                <a:cubicBezTo>
                  <a:pt x="1098229" y="1126978"/>
                  <a:pt x="1100834" y="1126109"/>
                  <a:pt x="1101702" y="1126109"/>
                </a:cubicBezTo>
                <a:cubicBezTo>
                  <a:pt x="1108647" y="1123505"/>
                  <a:pt x="1114724" y="1123939"/>
                  <a:pt x="1119933" y="1127412"/>
                </a:cubicBezTo>
                <a:cubicBezTo>
                  <a:pt x="1122537" y="1129148"/>
                  <a:pt x="1125576" y="1130884"/>
                  <a:pt x="1129049" y="1132621"/>
                </a:cubicBezTo>
                <a:cubicBezTo>
                  <a:pt x="1132521" y="1135225"/>
                  <a:pt x="1135560" y="1136962"/>
                  <a:pt x="1138165" y="1137830"/>
                </a:cubicBezTo>
                <a:cubicBezTo>
                  <a:pt x="1142506" y="1142171"/>
                  <a:pt x="1143374" y="1146945"/>
                  <a:pt x="1140769" y="1152154"/>
                </a:cubicBezTo>
                <a:cubicBezTo>
                  <a:pt x="1139901" y="1153891"/>
                  <a:pt x="1138599" y="1160836"/>
                  <a:pt x="1136862" y="1172990"/>
                </a:cubicBezTo>
                <a:cubicBezTo>
                  <a:pt x="1152489" y="1148682"/>
                  <a:pt x="1164209" y="1120901"/>
                  <a:pt x="1172023" y="1089647"/>
                </a:cubicBezTo>
                <a:cubicBezTo>
                  <a:pt x="1174627" y="1079229"/>
                  <a:pt x="1175496" y="1067508"/>
                  <a:pt x="1174627" y="1054486"/>
                </a:cubicBezTo>
                <a:cubicBezTo>
                  <a:pt x="1173759" y="1048409"/>
                  <a:pt x="1176364" y="1046238"/>
                  <a:pt x="1182441" y="1047975"/>
                </a:cubicBezTo>
                <a:close/>
                <a:moveTo>
                  <a:pt x="515691" y="1047975"/>
                </a:moveTo>
                <a:cubicBezTo>
                  <a:pt x="532187" y="1053184"/>
                  <a:pt x="543906" y="1060563"/>
                  <a:pt x="550852" y="1070113"/>
                </a:cubicBezTo>
                <a:cubicBezTo>
                  <a:pt x="554325" y="1074454"/>
                  <a:pt x="553890" y="1078360"/>
                  <a:pt x="549549" y="1081833"/>
                </a:cubicBezTo>
                <a:cubicBezTo>
                  <a:pt x="549549" y="1083569"/>
                  <a:pt x="547379" y="1088778"/>
                  <a:pt x="543038" y="1097460"/>
                </a:cubicBezTo>
                <a:cubicBezTo>
                  <a:pt x="541302" y="1099196"/>
                  <a:pt x="540434" y="1100499"/>
                  <a:pt x="540434" y="1101367"/>
                </a:cubicBezTo>
                <a:cubicBezTo>
                  <a:pt x="536962" y="1109180"/>
                  <a:pt x="532620" y="1116560"/>
                  <a:pt x="527411" y="1123505"/>
                </a:cubicBezTo>
                <a:cubicBezTo>
                  <a:pt x="529148" y="1123505"/>
                  <a:pt x="531752" y="1123071"/>
                  <a:pt x="535225" y="1122203"/>
                </a:cubicBezTo>
                <a:cubicBezTo>
                  <a:pt x="538697" y="1122203"/>
                  <a:pt x="541302" y="1122203"/>
                  <a:pt x="543038" y="1122203"/>
                </a:cubicBezTo>
                <a:cubicBezTo>
                  <a:pt x="551720" y="1120466"/>
                  <a:pt x="561704" y="1117862"/>
                  <a:pt x="572990" y="1114389"/>
                </a:cubicBezTo>
                <a:cubicBezTo>
                  <a:pt x="578198" y="1111785"/>
                  <a:pt x="583408" y="1112219"/>
                  <a:pt x="588617" y="1115692"/>
                </a:cubicBezTo>
                <a:cubicBezTo>
                  <a:pt x="600771" y="1122637"/>
                  <a:pt x="609018" y="1130016"/>
                  <a:pt x="613359" y="1137830"/>
                </a:cubicBezTo>
                <a:cubicBezTo>
                  <a:pt x="615964" y="1141302"/>
                  <a:pt x="615530" y="1146945"/>
                  <a:pt x="612057" y="1154759"/>
                </a:cubicBezTo>
                <a:cubicBezTo>
                  <a:pt x="609453" y="1160836"/>
                  <a:pt x="607717" y="1171254"/>
                  <a:pt x="606848" y="1186013"/>
                </a:cubicBezTo>
                <a:cubicBezTo>
                  <a:pt x="604243" y="1221607"/>
                  <a:pt x="599469" y="1250691"/>
                  <a:pt x="592524" y="1273263"/>
                </a:cubicBezTo>
                <a:cubicBezTo>
                  <a:pt x="585578" y="1295835"/>
                  <a:pt x="576028" y="1310160"/>
                  <a:pt x="563874" y="1316237"/>
                </a:cubicBezTo>
                <a:cubicBezTo>
                  <a:pt x="555193" y="1318842"/>
                  <a:pt x="548247" y="1315803"/>
                  <a:pt x="543038" y="1307122"/>
                </a:cubicBezTo>
                <a:cubicBezTo>
                  <a:pt x="535225" y="1288890"/>
                  <a:pt x="523938" y="1274566"/>
                  <a:pt x="509180" y="1264148"/>
                </a:cubicBezTo>
                <a:cubicBezTo>
                  <a:pt x="507444" y="1262411"/>
                  <a:pt x="506575" y="1261109"/>
                  <a:pt x="506575" y="1260241"/>
                </a:cubicBezTo>
                <a:cubicBezTo>
                  <a:pt x="506575" y="1259373"/>
                  <a:pt x="507878" y="1258939"/>
                  <a:pt x="510482" y="1258939"/>
                </a:cubicBezTo>
                <a:cubicBezTo>
                  <a:pt x="520900" y="1261543"/>
                  <a:pt x="532187" y="1263713"/>
                  <a:pt x="544340" y="1265450"/>
                </a:cubicBezTo>
                <a:cubicBezTo>
                  <a:pt x="551285" y="1266318"/>
                  <a:pt x="555193" y="1264582"/>
                  <a:pt x="556060" y="1260241"/>
                </a:cubicBezTo>
                <a:cubicBezTo>
                  <a:pt x="564742" y="1241141"/>
                  <a:pt x="568649" y="1204244"/>
                  <a:pt x="567780" y="1149550"/>
                </a:cubicBezTo>
                <a:cubicBezTo>
                  <a:pt x="567780" y="1146077"/>
                  <a:pt x="565611" y="1144341"/>
                  <a:pt x="561270" y="1144341"/>
                </a:cubicBezTo>
                <a:cubicBezTo>
                  <a:pt x="555193" y="1144341"/>
                  <a:pt x="545642" y="1146077"/>
                  <a:pt x="532620" y="1149550"/>
                </a:cubicBezTo>
                <a:cubicBezTo>
                  <a:pt x="530016" y="1150418"/>
                  <a:pt x="528279" y="1150852"/>
                  <a:pt x="527411" y="1150852"/>
                </a:cubicBezTo>
                <a:cubicBezTo>
                  <a:pt x="526543" y="1150852"/>
                  <a:pt x="525674" y="1150852"/>
                  <a:pt x="524806" y="1150852"/>
                </a:cubicBezTo>
                <a:cubicBezTo>
                  <a:pt x="521334" y="1151720"/>
                  <a:pt x="518729" y="1151286"/>
                  <a:pt x="516993" y="1149550"/>
                </a:cubicBezTo>
                <a:cubicBezTo>
                  <a:pt x="515257" y="1149550"/>
                  <a:pt x="513086" y="1148682"/>
                  <a:pt x="510482" y="1146945"/>
                </a:cubicBezTo>
                <a:cubicBezTo>
                  <a:pt x="509614" y="1147814"/>
                  <a:pt x="507878" y="1149550"/>
                  <a:pt x="505272" y="1152154"/>
                </a:cubicBezTo>
                <a:cubicBezTo>
                  <a:pt x="499196" y="1160836"/>
                  <a:pt x="493986" y="1166913"/>
                  <a:pt x="489646" y="1170386"/>
                </a:cubicBezTo>
                <a:cubicBezTo>
                  <a:pt x="500932" y="1172122"/>
                  <a:pt x="513086" y="1175161"/>
                  <a:pt x="526108" y="1179502"/>
                </a:cubicBezTo>
                <a:cubicBezTo>
                  <a:pt x="539131" y="1182106"/>
                  <a:pt x="546077" y="1192090"/>
                  <a:pt x="546944" y="1209453"/>
                </a:cubicBezTo>
                <a:cubicBezTo>
                  <a:pt x="543472" y="1227685"/>
                  <a:pt x="534791" y="1232460"/>
                  <a:pt x="520900" y="1223778"/>
                </a:cubicBezTo>
                <a:cubicBezTo>
                  <a:pt x="512218" y="1216833"/>
                  <a:pt x="500932" y="1202508"/>
                  <a:pt x="487041" y="1180804"/>
                </a:cubicBezTo>
                <a:cubicBezTo>
                  <a:pt x="485305" y="1178199"/>
                  <a:pt x="484003" y="1176463"/>
                  <a:pt x="483135" y="1175595"/>
                </a:cubicBezTo>
                <a:cubicBezTo>
                  <a:pt x="478794" y="1179936"/>
                  <a:pt x="474454" y="1183408"/>
                  <a:pt x="470113" y="1186013"/>
                </a:cubicBezTo>
                <a:cubicBezTo>
                  <a:pt x="470113" y="1186013"/>
                  <a:pt x="469679" y="1186013"/>
                  <a:pt x="468810" y="1186013"/>
                </a:cubicBezTo>
                <a:cubicBezTo>
                  <a:pt x="468810" y="1196431"/>
                  <a:pt x="468810" y="1206415"/>
                  <a:pt x="468810" y="1215964"/>
                </a:cubicBezTo>
                <a:cubicBezTo>
                  <a:pt x="469679" y="1225514"/>
                  <a:pt x="469679" y="1236800"/>
                  <a:pt x="468810" y="1249823"/>
                </a:cubicBezTo>
                <a:cubicBezTo>
                  <a:pt x="468810" y="1255900"/>
                  <a:pt x="468810" y="1260241"/>
                  <a:pt x="468810" y="1262845"/>
                </a:cubicBezTo>
                <a:cubicBezTo>
                  <a:pt x="467942" y="1275000"/>
                  <a:pt x="462733" y="1281077"/>
                  <a:pt x="453183" y="1281077"/>
                </a:cubicBezTo>
                <a:cubicBezTo>
                  <a:pt x="442765" y="1280209"/>
                  <a:pt x="436688" y="1273263"/>
                  <a:pt x="434951" y="1260241"/>
                </a:cubicBezTo>
                <a:cubicBezTo>
                  <a:pt x="419325" y="1261977"/>
                  <a:pt x="408039" y="1262845"/>
                  <a:pt x="401093" y="1262845"/>
                </a:cubicBezTo>
                <a:lnTo>
                  <a:pt x="399791" y="1262845"/>
                </a:lnTo>
                <a:cubicBezTo>
                  <a:pt x="399791" y="1269791"/>
                  <a:pt x="398488" y="1274566"/>
                  <a:pt x="395884" y="1277170"/>
                </a:cubicBezTo>
                <a:cubicBezTo>
                  <a:pt x="390675" y="1280643"/>
                  <a:pt x="385032" y="1280643"/>
                  <a:pt x="378956" y="1277170"/>
                </a:cubicBezTo>
                <a:cubicBezTo>
                  <a:pt x="372010" y="1269357"/>
                  <a:pt x="368537" y="1261977"/>
                  <a:pt x="368537" y="1255032"/>
                </a:cubicBezTo>
                <a:cubicBezTo>
                  <a:pt x="369405" y="1243746"/>
                  <a:pt x="368971" y="1220739"/>
                  <a:pt x="367235" y="1186013"/>
                </a:cubicBezTo>
                <a:cubicBezTo>
                  <a:pt x="367235" y="1163440"/>
                  <a:pt x="364196" y="1148682"/>
                  <a:pt x="358120" y="1141736"/>
                </a:cubicBezTo>
                <a:cubicBezTo>
                  <a:pt x="355515" y="1135659"/>
                  <a:pt x="356817" y="1132187"/>
                  <a:pt x="362026" y="1131318"/>
                </a:cubicBezTo>
                <a:cubicBezTo>
                  <a:pt x="364630" y="1131318"/>
                  <a:pt x="370274" y="1132187"/>
                  <a:pt x="378956" y="1133923"/>
                </a:cubicBezTo>
                <a:cubicBezTo>
                  <a:pt x="382428" y="1134791"/>
                  <a:pt x="385032" y="1135225"/>
                  <a:pt x="386768" y="1135225"/>
                </a:cubicBezTo>
                <a:cubicBezTo>
                  <a:pt x="388505" y="1131752"/>
                  <a:pt x="391110" y="1126978"/>
                  <a:pt x="394582" y="1120901"/>
                </a:cubicBezTo>
                <a:cubicBezTo>
                  <a:pt x="398054" y="1114823"/>
                  <a:pt x="400659" y="1110048"/>
                  <a:pt x="402395" y="1106576"/>
                </a:cubicBezTo>
                <a:cubicBezTo>
                  <a:pt x="409341" y="1088344"/>
                  <a:pt x="411945" y="1077058"/>
                  <a:pt x="410209" y="1072717"/>
                </a:cubicBezTo>
                <a:cubicBezTo>
                  <a:pt x="408473" y="1066640"/>
                  <a:pt x="411945" y="1063168"/>
                  <a:pt x="420627" y="1062299"/>
                </a:cubicBezTo>
                <a:cubicBezTo>
                  <a:pt x="430177" y="1064904"/>
                  <a:pt x="439292" y="1070981"/>
                  <a:pt x="447974" y="1080531"/>
                </a:cubicBezTo>
                <a:cubicBezTo>
                  <a:pt x="453183" y="1087476"/>
                  <a:pt x="452749" y="1094421"/>
                  <a:pt x="446672" y="1101367"/>
                </a:cubicBezTo>
                <a:cubicBezTo>
                  <a:pt x="444067" y="1103971"/>
                  <a:pt x="438859" y="1109180"/>
                  <a:pt x="431045" y="1116994"/>
                </a:cubicBezTo>
                <a:cubicBezTo>
                  <a:pt x="422363" y="1124807"/>
                  <a:pt x="416286" y="1130450"/>
                  <a:pt x="412813" y="1133923"/>
                </a:cubicBezTo>
                <a:cubicBezTo>
                  <a:pt x="416286" y="1133055"/>
                  <a:pt x="421061" y="1131318"/>
                  <a:pt x="427138" y="1128714"/>
                </a:cubicBezTo>
                <a:cubicBezTo>
                  <a:pt x="431478" y="1126978"/>
                  <a:pt x="434083" y="1126109"/>
                  <a:pt x="434951" y="1126109"/>
                </a:cubicBezTo>
                <a:cubicBezTo>
                  <a:pt x="441897" y="1123505"/>
                  <a:pt x="447974" y="1123939"/>
                  <a:pt x="453183" y="1127412"/>
                </a:cubicBezTo>
                <a:cubicBezTo>
                  <a:pt x="455788" y="1129148"/>
                  <a:pt x="458826" y="1130884"/>
                  <a:pt x="462299" y="1132621"/>
                </a:cubicBezTo>
                <a:cubicBezTo>
                  <a:pt x="465771" y="1135225"/>
                  <a:pt x="468810" y="1136962"/>
                  <a:pt x="471415" y="1137830"/>
                </a:cubicBezTo>
                <a:cubicBezTo>
                  <a:pt x="475756" y="1142171"/>
                  <a:pt x="476624" y="1146945"/>
                  <a:pt x="474019" y="1152154"/>
                </a:cubicBezTo>
                <a:cubicBezTo>
                  <a:pt x="473151" y="1153891"/>
                  <a:pt x="471849" y="1160836"/>
                  <a:pt x="470113" y="1172990"/>
                </a:cubicBezTo>
                <a:cubicBezTo>
                  <a:pt x="485739" y="1148682"/>
                  <a:pt x="497459" y="1120901"/>
                  <a:pt x="505272" y="1089647"/>
                </a:cubicBezTo>
                <a:cubicBezTo>
                  <a:pt x="507878" y="1079229"/>
                  <a:pt x="508746" y="1067508"/>
                  <a:pt x="507878" y="1054486"/>
                </a:cubicBezTo>
                <a:cubicBezTo>
                  <a:pt x="507010" y="1048409"/>
                  <a:pt x="509614" y="1046238"/>
                  <a:pt x="515691" y="1047975"/>
                </a:cubicBezTo>
                <a:close/>
                <a:moveTo>
                  <a:pt x="6827267" y="1045370"/>
                </a:moveTo>
                <a:cubicBezTo>
                  <a:pt x="6843762" y="1050579"/>
                  <a:pt x="6857653" y="1061431"/>
                  <a:pt x="6868939" y="1077926"/>
                </a:cubicBezTo>
                <a:cubicBezTo>
                  <a:pt x="6871543" y="1082267"/>
                  <a:pt x="6870675" y="1087042"/>
                  <a:pt x="6866334" y="1092251"/>
                </a:cubicBezTo>
                <a:cubicBezTo>
                  <a:pt x="6858521" y="1103537"/>
                  <a:pt x="6852443" y="1115692"/>
                  <a:pt x="6848103" y="1128714"/>
                </a:cubicBezTo>
                <a:cubicBezTo>
                  <a:pt x="6847235" y="1132187"/>
                  <a:pt x="6845932" y="1136093"/>
                  <a:pt x="6844195" y="1140434"/>
                </a:cubicBezTo>
                <a:cubicBezTo>
                  <a:pt x="6846800" y="1140434"/>
                  <a:pt x="6849839" y="1140000"/>
                  <a:pt x="6853311" y="1139132"/>
                </a:cubicBezTo>
                <a:cubicBezTo>
                  <a:pt x="6857653" y="1139132"/>
                  <a:pt x="6860691" y="1139132"/>
                  <a:pt x="6862427" y="1139132"/>
                </a:cubicBezTo>
                <a:cubicBezTo>
                  <a:pt x="6874581" y="1137396"/>
                  <a:pt x="6884131" y="1134791"/>
                  <a:pt x="6891077" y="1131318"/>
                </a:cubicBezTo>
                <a:cubicBezTo>
                  <a:pt x="6899759" y="1128714"/>
                  <a:pt x="6906703" y="1129582"/>
                  <a:pt x="6911913" y="1133923"/>
                </a:cubicBezTo>
                <a:cubicBezTo>
                  <a:pt x="6920595" y="1139132"/>
                  <a:pt x="6928841" y="1147380"/>
                  <a:pt x="6936655" y="1158666"/>
                </a:cubicBezTo>
                <a:cubicBezTo>
                  <a:pt x="6940128" y="1163007"/>
                  <a:pt x="6939259" y="1167781"/>
                  <a:pt x="6934051" y="1172990"/>
                </a:cubicBezTo>
                <a:cubicBezTo>
                  <a:pt x="6931446" y="1177331"/>
                  <a:pt x="6929276" y="1183408"/>
                  <a:pt x="6927539" y="1191222"/>
                </a:cubicBezTo>
                <a:cubicBezTo>
                  <a:pt x="6926671" y="1195563"/>
                  <a:pt x="6924935" y="1202942"/>
                  <a:pt x="6922331" y="1213360"/>
                </a:cubicBezTo>
                <a:cubicBezTo>
                  <a:pt x="6915385" y="1242009"/>
                  <a:pt x="6910177" y="1260675"/>
                  <a:pt x="6906703" y="1269357"/>
                </a:cubicBezTo>
                <a:cubicBezTo>
                  <a:pt x="6896285" y="1298006"/>
                  <a:pt x="6881093" y="1314935"/>
                  <a:pt x="6861125" y="1320144"/>
                </a:cubicBezTo>
                <a:cubicBezTo>
                  <a:pt x="6855048" y="1321012"/>
                  <a:pt x="6851141" y="1318842"/>
                  <a:pt x="6849405" y="1313633"/>
                </a:cubicBezTo>
                <a:cubicBezTo>
                  <a:pt x="6844195" y="1300610"/>
                  <a:pt x="6832042" y="1284549"/>
                  <a:pt x="6812942" y="1265450"/>
                </a:cubicBezTo>
                <a:cubicBezTo>
                  <a:pt x="6811206" y="1264582"/>
                  <a:pt x="6810337" y="1263279"/>
                  <a:pt x="6810337" y="1261543"/>
                </a:cubicBezTo>
                <a:cubicBezTo>
                  <a:pt x="6811206" y="1260675"/>
                  <a:pt x="6812942" y="1260241"/>
                  <a:pt x="6815547" y="1260241"/>
                </a:cubicBezTo>
                <a:cubicBezTo>
                  <a:pt x="6831173" y="1263713"/>
                  <a:pt x="6843327" y="1266752"/>
                  <a:pt x="6852009" y="1269357"/>
                </a:cubicBezTo>
                <a:cubicBezTo>
                  <a:pt x="6857218" y="1269357"/>
                  <a:pt x="6861125" y="1267620"/>
                  <a:pt x="6863729" y="1264148"/>
                </a:cubicBezTo>
                <a:cubicBezTo>
                  <a:pt x="6877621" y="1241575"/>
                  <a:pt x="6884999" y="1209887"/>
                  <a:pt x="6885867" y="1169084"/>
                </a:cubicBezTo>
                <a:cubicBezTo>
                  <a:pt x="6884999" y="1165611"/>
                  <a:pt x="6883263" y="1163440"/>
                  <a:pt x="6880659" y="1162572"/>
                </a:cubicBezTo>
                <a:cubicBezTo>
                  <a:pt x="6875449" y="1163440"/>
                  <a:pt x="6867636" y="1164309"/>
                  <a:pt x="6857218" y="1165177"/>
                </a:cubicBezTo>
                <a:cubicBezTo>
                  <a:pt x="6846800" y="1166913"/>
                  <a:pt x="6838987" y="1168215"/>
                  <a:pt x="6833777" y="1169084"/>
                </a:cubicBezTo>
                <a:cubicBezTo>
                  <a:pt x="6831173" y="1176029"/>
                  <a:pt x="6827701" y="1182974"/>
                  <a:pt x="6823359" y="1189920"/>
                </a:cubicBezTo>
                <a:cubicBezTo>
                  <a:pt x="6832909" y="1191656"/>
                  <a:pt x="6840723" y="1193826"/>
                  <a:pt x="6846800" y="1196431"/>
                </a:cubicBezTo>
                <a:cubicBezTo>
                  <a:pt x="6857218" y="1199035"/>
                  <a:pt x="6863295" y="1205546"/>
                  <a:pt x="6865031" y="1215964"/>
                </a:cubicBezTo>
                <a:cubicBezTo>
                  <a:pt x="6865900" y="1223778"/>
                  <a:pt x="6863729" y="1231157"/>
                  <a:pt x="6858521" y="1238103"/>
                </a:cubicBezTo>
                <a:cubicBezTo>
                  <a:pt x="6851575" y="1245048"/>
                  <a:pt x="6844630" y="1244614"/>
                  <a:pt x="6837685" y="1236800"/>
                </a:cubicBezTo>
                <a:cubicBezTo>
                  <a:pt x="6833344" y="1231591"/>
                  <a:pt x="6826833" y="1222042"/>
                  <a:pt x="6818151" y="1208151"/>
                </a:cubicBezTo>
                <a:cubicBezTo>
                  <a:pt x="6817283" y="1206415"/>
                  <a:pt x="6816415" y="1205112"/>
                  <a:pt x="6815547" y="1204244"/>
                </a:cubicBezTo>
                <a:cubicBezTo>
                  <a:pt x="6810337" y="1212926"/>
                  <a:pt x="6804261" y="1222042"/>
                  <a:pt x="6797315" y="1231591"/>
                </a:cubicBezTo>
                <a:cubicBezTo>
                  <a:pt x="6770402" y="1265450"/>
                  <a:pt x="6737846" y="1289758"/>
                  <a:pt x="6699647" y="1304517"/>
                </a:cubicBezTo>
                <a:cubicBezTo>
                  <a:pt x="6696174" y="1305385"/>
                  <a:pt x="6694003" y="1305385"/>
                  <a:pt x="6693135" y="1304517"/>
                </a:cubicBezTo>
                <a:cubicBezTo>
                  <a:pt x="6692267" y="1302781"/>
                  <a:pt x="6693135" y="1301044"/>
                  <a:pt x="6695739" y="1299308"/>
                </a:cubicBezTo>
                <a:cubicBezTo>
                  <a:pt x="6736543" y="1267186"/>
                  <a:pt x="6767797" y="1225948"/>
                  <a:pt x="6789501" y="1175595"/>
                </a:cubicBezTo>
                <a:cubicBezTo>
                  <a:pt x="6771270" y="1179067"/>
                  <a:pt x="6753473" y="1182974"/>
                  <a:pt x="6736109" y="1187315"/>
                </a:cubicBezTo>
                <a:cubicBezTo>
                  <a:pt x="6733505" y="1189051"/>
                  <a:pt x="6729598" y="1188183"/>
                  <a:pt x="6724389" y="1184711"/>
                </a:cubicBezTo>
                <a:cubicBezTo>
                  <a:pt x="6716575" y="1180370"/>
                  <a:pt x="6710065" y="1174293"/>
                  <a:pt x="6704855" y="1166479"/>
                </a:cubicBezTo>
                <a:cubicBezTo>
                  <a:pt x="6703119" y="1163875"/>
                  <a:pt x="6702685" y="1161704"/>
                  <a:pt x="6703553" y="1159968"/>
                </a:cubicBezTo>
                <a:cubicBezTo>
                  <a:pt x="6703553" y="1159100"/>
                  <a:pt x="6705289" y="1158666"/>
                  <a:pt x="6708762" y="1158666"/>
                </a:cubicBezTo>
                <a:cubicBezTo>
                  <a:pt x="6718312" y="1158666"/>
                  <a:pt x="6729598" y="1157797"/>
                  <a:pt x="6742621" y="1156061"/>
                </a:cubicBezTo>
                <a:cubicBezTo>
                  <a:pt x="6746093" y="1155193"/>
                  <a:pt x="6752171" y="1154325"/>
                  <a:pt x="6760852" y="1153457"/>
                </a:cubicBezTo>
                <a:cubicBezTo>
                  <a:pt x="6778215" y="1149984"/>
                  <a:pt x="6791672" y="1147814"/>
                  <a:pt x="6801221" y="1146945"/>
                </a:cubicBezTo>
                <a:cubicBezTo>
                  <a:pt x="6805563" y="1133055"/>
                  <a:pt x="6809469" y="1118296"/>
                  <a:pt x="6812942" y="1102669"/>
                </a:cubicBezTo>
                <a:cubicBezTo>
                  <a:pt x="6817283" y="1087042"/>
                  <a:pt x="6818585" y="1070547"/>
                  <a:pt x="6816849" y="1053184"/>
                </a:cubicBezTo>
                <a:cubicBezTo>
                  <a:pt x="6815981" y="1047107"/>
                  <a:pt x="6819453" y="1044502"/>
                  <a:pt x="6827267" y="1045370"/>
                </a:cubicBezTo>
                <a:close/>
                <a:moveTo>
                  <a:pt x="6461335" y="1045370"/>
                </a:moveTo>
                <a:cubicBezTo>
                  <a:pt x="6474358" y="1047975"/>
                  <a:pt x="6486513" y="1054486"/>
                  <a:pt x="6497798" y="1064904"/>
                </a:cubicBezTo>
                <a:cubicBezTo>
                  <a:pt x="6501271" y="1068377"/>
                  <a:pt x="6501705" y="1072717"/>
                  <a:pt x="6499101" y="1077926"/>
                </a:cubicBezTo>
                <a:cubicBezTo>
                  <a:pt x="6498233" y="1082267"/>
                  <a:pt x="6496930" y="1091383"/>
                  <a:pt x="6495193" y="1105274"/>
                </a:cubicBezTo>
                <a:cubicBezTo>
                  <a:pt x="6495193" y="1105274"/>
                  <a:pt x="6495193" y="1106142"/>
                  <a:pt x="6495193" y="1107878"/>
                </a:cubicBezTo>
                <a:cubicBezTo>
                  <a:pt x="6517766" y="1104405"/>
                  <a:pt x="6531223" y="1101801"/>
                  <a:pt x="6535563" y="1100065"/>
                </a:cubicBezTo>
                <a:cubicBezTo>
                  <a:pt x="6539037" y="1098328"/>
                  <a:pt x="6543377" y="1098328"/>
                  <a:pt x="6548586" y="1100065"/>
                </a:cubicBezTo>
                <a:cubicBezTo>
                  <a:pt x="6547718" y="1099196"/>
                  <a:pt x="6548152" y="1099196"/>
                  <a:pt x="6549888" y="1100065"/>
                </a:cubicBezTo>
                <a:cubicBezTo>
                  <a:pt x="6559438" y="1104405"/>
                  <a:pt x="6567251" y="1110048"/>
                  <a:pt x="6573329" y="1116994"/>
                </a:cubicBezTo>
                <a:cubicBezTo>
                  <a:pt x="6577669" y="1123939"/>
                  <a:pt x="6575065" y="1128714"/>
                  <a:pt x="6565515" y="1131318"/>
                </a:cubicBezTo>
                <a:cubicBezTo>
                  <a:pt x="6556833" y="1131318"/>
                  <a:pt x="6548152" y="1131318"/>
                  <a:pt x="6539470" y="1131318"/>
                </a:cubicBezTo>
                <a:cubicBezTo>
                  <a:pt x="6523843" y="1131318"/>
                  <a:pt x="6509085" y="1131752"/>
                  <a:pt x="6495193" y="1132621"/>
                </a:cubicBezTo>
                <a:cubicBezTo>
                  <a:pt x="6495193" y="1144775"/>
                  <a:pt x="6495193" y="1154759"/>
                  <a:pt x="6495193" y="1162572"/>
                </a:cubicBezTo>
                <a:cubicBezTo>
                  <a:pt x="6505611" y="1160836"/>
                  <a:pt x="6512991" y="1159534"/>
                  <a:pt x="6517332" y="1158666"/>
                </a:cubicBezTo>
                <a:cubicBezTo>
                  <a:pt x="6524277" y="1156929"/>
                  <a:pt x="6530355" y="1156929"/>
                  <a:pt x="6535563" y="1158666"/>
                </a:cubicBezTo>
                <a:cubicBezTo>
                  <a:pt x="6545113" y="1163007"/>
                  <a:pt x="6550757" y="1168215"/>
                  <a:pt x="6552493" y="1174293"/>
                </a:cubicBezTo>
                <a:cubicBezTo>
                  <a:pt x="6555965" y="1181238"/>
                  <a:pt x="6553795" y="1185579"/>
                  <a:pt x="6545981" y="1187315"/>
                </a:cubicBezTo>
                <a:cubicBezTo>
                  <a:pt x="6502573" y="1189051"/>
                  <a:pt x="6466111" y="1192524"/>
                  <a:pt x="6436593" y="1197733"/>
                </a:cubicBezTo>
                <a:cubicBezTo>
                  <a:pt x="6429648" y="1198601"/>
                  <a:pt x="6424873" y="1198167"/>
                  <a:pt x="6422268" y="1196431"/>
                </a:cubicBezTo>
                <a:cubicBezTo>
                  <a:pt x="6416191" y="1192090"/>
                  <a:pt x="6410114" y="1186447"/>
                  <a:pt x="6404037" y="1179502"/>
                </a:cubicBezTo>
                <a:cubicBezTo>
                  <a:pt x="6403169" y="1174293"/>
                  <a:pt x="6404905" y="1171688"/>
                  <a:pt x="6409246" y="1171688"/>
                </a:cubicBezTo>
                <a:cubicBezTo>
                  <a:pt x="6411850" y="1171688"/>
                  <a:pt x="6417928" y="1171254"/>
                  <a:pt x="6427477" y="1170386"/>
                </a:cubicBezTo>
                <a:cubicBezTo>
                  <a:pt x="6443104" y="1168649"/>
                  <a:pt x="6454824" y="1167347"/>
                  <a:pt x="6462637" y="1166479"/>
                </a:cubicBezTo>
                <a:lnTo>
                  <a:pt x="6462637" y="1136527"/>
                </a:lnTo>
                <a:cubicBezTo>
                  <a:pt x="6447879" y="1137396"/>
                  <a:pt x="6432686" y="1139566"/>
                  <a:pt x="6417059" y="1143039"/>
                </a:cubicBezTo>
                <a:cubicBezTo>
                  <a:pt x="6410114" y="1143907"/>
                  <a:pt x="6405339" y="1143039"/>
                  <a:pt x="6402734" y="1140434"/>
                </a:cubicBezTo>
                <a:cubicBezTo>
                  <a:pt x="6397526" y="1136962"/>
                  <a:pt x="6391883" y="1132187"/>
                  <a:pt x="6385805" y="1126109"/>
                </a:cubicBezTo>
                <a:cubicBezTo>
                  <a:pt x="6384069" y="1122637"/>
                  <a:pt x="6385372" y="1120466"/>
                  <a:pt x="6389713" y="1119598"/>
                </a:cubicBezTo>
                <a:cubicBezTo>
                  <a:pt x="6406208" y="1116994"/>
                  <a:pt x="6418796" y="1115692"/>
                  <a:pt x="6427477" y="1115692"/>
                </a:cubicBezTo>
                <a:cubicBezTo>
                  <a:pt x="6437895" y="1114823"/>
                  <a:pt x="6449615" y="1113521"/>
                  <a:pt x="6462637" y="1111785"/>
                </a:cubicBezTo>
                <a:lnTo>
                  <a:pt x="6462637" y="1107878"/>
                </a:lnTo>
                <a:cubicBezTo>
                  <a:pt x="6462637" y="1084438"/>
                  <a:pt x="6459599" y="1067074"/>
                  <a:pt x="6453522" y="1055788"/>
                </a:cubicBezTo>
                <a:cubicBezTo>
                  <a:pt x="6450917" y="1052316"/>
                  <a:pt x="6450483" y="1049711"/>
                  <a:pt x="6452219" y="1047975"/>
                </a:cubicBezTo>
                <a:cubicBezTo>
                  <a:pt x="6453956" y="1046238"/>
                  <a:pt x="6456995" y="1045370"/>
                  <a:pt x="6461335" y="1045370"/>
                </a:cubicBezTo>
                <a:close/>
                <a:moveTo>
                  <a:pt x="2139267" y="1045045"/>
                </a:moveTo>
                <a:cubicBezTo>
                  <a:pt x="2140351" y="1044828"/>
                  <a:pt x="2141762" y="1044936"/>
                  <a:pt x="2143499" y="1045370"/>
                </a:cubicBezTo>
                <a:cubicBezTo>
                  <a:pt x="2159994" y="1048843"/>
                  <a:pt x="2173016" y="1054920"/>
                  <a:pt x="2182566" y="1063602"/>
                </a:cubicBezTo>
                <a:cubicBezTo>
                  <a:pt x="2186907" y="1067074"/>
                  <a:pt x="2189077" y="1072283"/>
                  <a:pt x="2189077" y="1079229"/>
                </a:cubicBezTo>
                <a:cubicBezTo>
                  <a:pt x="2187340" y="1100933"/>
                  <a:pt x="2188209" y="1120901"/>
                  <a:pt x="2191682" y="1139132"/>
                </a:cubicBezTo>
                <a:cubicBezTo>
                  <a:pt x="2195154" y="1138264"/>
                  <a:pt x="2200363" y="1136093"/>
                  <a:pt x="2207308" y="1132621"/>
                </a:cubicBezTo>
                <a:cubicBezTo>
                  <a:pt x="2211649" y="1130884"/>
                  <a:pt x="2215122" y="1129582"/>
                  <a:pt x="2217726" y="1128714"/>
                </a:cubicBezTo>
                <a:cubicBezTo>
                  <a:pt x="2224672" y="1125241"/>
                  <a:pt x="2231617" y="1124807"/>
                  <a:pt x="2238563" y="1127412"/>
                </a:cubicBezTo>
                <a:cubicBezTo>
                  <a:pt x="2246374" y="1129148"/>
                  <a:pt x="2252886" y="1132187"/>
                  <a:pt x="2258095" y="1136527"/>
                </a:cubicBezTo>
                <a:cubicBezTo>
                  <a:pt x="2264172" y="1142605"/>
                  <a:pt x="2263304" y="1147379"/>
                  <a:pt x="2255490" y="1150852"/>
                </a:cubicBezTo>
                <a:cubicBezTo>
                  <a:pt x="2234656" y="1156061"/>
                  <a:pt x="2215122" y="1161270"/>
                  <a:pt x="2196891" y="1166479"/>
                </a:cubicBezTo>
                <a:cubicBezTo>
                  <a:pt x="2196891" y="1167347"/>
                  <a:pt x="2197325" y="1168649"/>
                  <a:pt x="2198193" y="1170386"/>
                </a:cubicBezTo>
                <a:cubicBezTo>
                  <a:pt x="2198193" y="1171254"/>
                  <a:pt x="2198627" y="1172122"/>
                  <a:pt x="2199495" y="1172990"/>
                </a:cubicBezTo>
                <a:cubicBezTo>
                  <a:pt x="2209913" y="1211189"/>
                  <a:pt x="2230315" y="1242009"/>
                  <a:pt x="2260699" y="1265450"/>
                </a:cubicBezTo>
                <a:cubicBezTo>
                  <a:pt x="2265040" y="1268054"/>
                  <a:pt x="2267644" y="1267620"/>
                  <a:pt x="2268513" y="1264148"/>
                </a:cubicBezTo>
                <a:cubicBezTo>
                  <a:pt x="2271985" y="1253730"/>
                  <a:pt x="2275892" y="1242878"/>
                  <a:pt x="2280233" y="1231591"/>
                </a:cubicBezTo>
                <a:cubicBezTo>
                  <a:pt x="2281969" y="1226382"/>
                  <a:pt x="2283705" y="1223344"/>
                  <a:pt x="2285442" y="1222476"/>
                </a:cubicBezTo>
                <a:cubicBezTo>
                  <a:pt x="2287178" y="1222476"/>
                  <a:pt x="2288046" y="1224646"/>
                  <a:pt x="2288046" y="1228987"/>
                </a:cubicBezTo>
                <a:cubicBezTo>
                  <a:pt x="2289783" y="1250691"/>
                  <a:pt x="2294123" y="1272395"/>
                  <a:pt x="2301069" y="1294099"/>
                </a:cubicBezTo>
                <a:cubicBezTo>
                  <a:pt x="2303673" y="1307990"/>
                  <a:pt x="2299766" y="1316671"/>
                  <a:pt x="2289349" y="1320144"/>
                </a:cubicBezTo>
                <a:cubicBezTo>
                  <a:pt x="2279799" y="1321880"/>
                  <a:pt x="2268513" y="1317974"/>
                  <a:pt x="2255490" y="1308424"/>
                </a:cubicBezTo>
                <a:cubicBezTo>
                  <a:pt x="2212083" y="1278038"/>
                  <a:pt x="2183434" y="1237669"/>
                  <a:pt x="2169544" y="1187315"/>
                </a:cubicBezTo>
                <a:cubicBezTo>
                  <a:pt x="2169544" y="1185579"/>
                  <a:pt x="2169109" y="1182974"/>
                  <a:pt x="2168241" y="1179502"/>
                </a:cubicBezTo>
                <a:lnTo>
                  <a:pt x="2166939" y="1176897"/>
                </a:lnTo>
                <a:cubicBezTo>
                  <a:pt x="2165203" y="1177765"/>
                  <a:pt x="2162598" y="1179067"/>
                  <a:pt x="2159125" y="1180804"/>
                </a:cubicBezTo>
                <a:cubicBezTo>
                  <a:pt x="2155653" y="1182540"/>
                  <a:pt x="2150010" y="1184711"/>
                  <a:pt x="2142197" y="1187315"/>
                </a:cubicBezTo>
                <a:cubicBezTo>
                  <a:pt x="2138724" y="1189920"/>
                  <a:pt x="2134818" y="1189920"/>
                  <a:pt x="2130476" y="1187315"/>
                </a:cubicBezTo>
                <a:cubicBezTo>
                  <a:pt x="2127004" y="1185579"/>
                  <a:pt x="2121360" y="1182106"/>
                  <a:pt x="2113547" y="1176897"/>
                </a:cubicBezTo>
                <a:cubicBezTo>
                  <a:pt x="2112679" y="1176029"/>
                  <a:pt x="2112245" y="1175595"/>
                  <a:pt x="2112245" y="1175595"/>
                </a:cubicBezTo>
                <a:cubicBezTo>
                  <a:pt x="2107904" y="1170386"/>
                  <a:pt x="2108338" y="1166913"/>
                  <a:pt x="2113547" y="1165177"/>
                </a:cubicBezTo>
                <a:cubicBezTo>
                  <a:pt x="2117019" y="1164309"/>
                  <a:pt x="2123097" y="1162572"/>
                  <a:pt x="2131778" y="1159968"/>
                </a:cubicBezTo>
                <a:cubicBezTo>
                  <a:pt x="2144801" y="1155627"/>
                  <a:pt x="2154785" y="1152589"/>
                  <a:pt x="2161730" y="1150852"/>
                </a:cubicBezTo>
                <a:cubicBezTo>
                  <a:pt x="2159125" y="1141302"/>
                  <a:pt x="2156521" y="1127412"/>
                  <a:pt x="2153917" y="1109180"/>
                </a:cubicBezTo>
                <a:cubicBezTo>
                  <a:pt x="2153048" y="1102235"/>
                  <a:pt x="2152180" y="1097460"/>
                  <a:pt x="2151312" y="1094856"/>
                </a:cubicBezTo>
                <a:cubicBezTo>
                  <a:pt x="2149576" y="1075756"/>
                  <a:pt x="2144801" y="1061865"/>
                  <a:pt x="2136987" y="1053184"/>
                </a:cubicBezTo>
                <a:cubicBezTo>
                  <a:pt x="2136119" y="1050579"/>
                  <a:pt x="2136119" y="1048409"/>
                  <a:pt x="2136987" y="1046672"/>
                </a:cubicBezTo>
                <a:cubicBezTo>
                  <a:pt x="2137421" y="1045804"/>
                  <a:pt x="2138181" y="1045262"/>
                  <a:pt x="2139267" y="1045045"/>
                </a:cubicBezTo>
                <a:close/>
                <a:moveTo>
                  <a:pt x="7444531" y="1042766"/>
                </a:moveTo>
                <a:cubicBezTo>
                  <a:pt x="7460158" y="1047975"/>
                  <a:pt x="7473615" y="1054486"/>
                  <a:pt x="7484901" y="1062299"/>
                </a:cubicBezTo>
                <a:cubicBezTo>
                  <a:pt x="7490109" y="1065772"/>
                  <a:pt x="7490977" y="1071415"/>
                  <a:pt x="7487505" y="1079229"/>
                </a:cubicBezTo>
                <a:cubicBezTo>
                  <a:pt x="7485769" y="1082701"/>
                  <a:pt x="7484033" y="1093119"/>
                  <a:pt x="7482297" y="1110483"/>
                </a:cubicBezTo>
                <a:cubicBezTo>
                  <a:pt x="7483164" y="1110483"/>
                  <a:pt x="7484467" y="1110483"/>
                  <a:pt x="7486203" y="1110483"/>
                </a:cubicBezTo>
                <a:cubicBezTo>
                  <a:pt x="7488807" y="1109614"/>
                  <a:pt x="7490977" y="1109180"/>
                  <a:pt x="7492714" y="1109180"/>
                </a:cubicBezTo>
                <a:cubicBezTo>
                  <a:pt x="7508341" y="1106576"/>
                  <a:pt x="7517891" y="1104405"/>
                  <a:pt x="7521363" y="1102669"/>
                </a:cubicBezTo>
                <a:cubicBezTo>
                  <a:pt x="7527441" y="1100065"/>
                  <a:pt x="7532216" y="1100065"/>
                  <a:pt x="7535689" y="1102669"/>
                </a:cubicBezTo>
                <a:cubicBezTo>
                  <a:pt x="7546975" y="1111351"/>
                  <a:pt x="7555222" y="1119164"/>
                  <a:pt x="7560431" y="1126109"/>
                </a:cubicBezTo>
                <a:cubicBezTo>
                  <a:pt x="7563903" y="1131318"/>
                  <a:pt x="7563470" y="1135225"/>
                  <a:pt x="7559129" y="1137830"/>
                </a:cubicBezTo>
                <a:cubicBezTo>
                  <a:pt x="7556525" y="1139566"/>
                  <a:pt x="7553485" y="1144341"/>
                  <a:pt x="7550013" y="1152154"/>
                </a:cubicBezTo>
                <a:cubicBezTo>
                  <a:pt x="7546541" y="1159100"/>
                  <a:pt x="7543067" y="1166913"/>
                  <a:pt x="7539595" y="1175595"/>
                </a:cubicBezTo>
                <a:cubicBezTo>
                  <a:pt x="7543067" y="1174727"/>
                  <a:pt x="7548277" y="1173424"/>
                  <a:pt x="7555222" y="1171688"/>
                </a:cubicBezTo>
                <a:cubicBezTo>
                  <a:pt x="7558695" y="1170820"/>
                  <a:pt x="7560865" y="1170386"/>
                  <a:pt x="7561733" y="1170386"/>
                </a:cubicBezTo>
                <a:cubicBezTo>
                  <a:pt x="7567810" y="1167781"/>
                  <a:pt x="7573453" y="1168215"/>
                  <a:pt x="7578663" y="1171688"/>
                </a:cubicBezTo>
                <a:cubicBezTo>
                  <a:pt x="7579531" y="1172556"/>
                  <a:pt x="7580833" y="1173858"/>
                  <a:pt x="7582569" y="1175595"/>
                </a:cubicBezTo>
                <a:cubicBezTo>
                  <a:pt x="7592119" y="1182540"/>
                  <a:pt x="7598631" y="1188617"/>
                  <a:pt x="7602103" y="1193826"/>
                </a:cubicBezTo>
                <a:cubicBezTo>
                  <a:pt x="7606444" y="1198167"/>
                  <a:pt x="7606444" y="1202942"/>
                  <a:pt x="7602103" y="1208151"/>
                </a:cubicBezTo>
                <a:cubicBezTo>
                  <a:pt x="7601235" y="1209019"/>
                  <a:pt x="7600367" y="1209887"/>
                  <a:pt x="7599499" y="1210755"/>
                </a:cubicBezTo>
                <a:cubicBezTo>
                  <a:pt x="7596894" y="1215096"/>
                  <a:pt x="7595157" y="1218569"/>
                  <a:pt x="7594289" y="1221173"/>
                </a:cubicBezTo>
                <a:cubicBezTo>
                  <a:pt x="7593421" y="1222910"/>
                  <a:pt x="7592553" y="1225514"/>
                  <a:pt x="7591685" y="1228987"/>
                </a:cubicBezTo>
                <a:cubicBezTo>
                  <a:pt x="7583871" y="1247218"/>
                  <a:pt x="7578663" y="1258939"/>
                  <a:pt x="7576058" y="1264148"/>
                </a:cubicBezTo>
                <a:cubicBezTo>
                  <a:pt x="7568245" y="1278906"/>
                  <a:pt x="7557392" y="1288022"/>
                  <a:pt x="7543502" y="1291495"/>
                </a:cubicBezTo>
                <a:cubicBezTo>
                  <a:pt x="7531347" y="1294099"/>
                  <a:pt x="7525271" y="1291061"/>
                  <a:pt x="7525271" y="1282379"/>
                </a:cubicBezTo>
                <a:cubicBezTo>
                  <a:pt x="7522666" y="1268488"/>
                  <a:pt x="7514853" y="1255466"/>
                  <a:pt x="7501830" y="1243312"/>
                </a:cubicBezTo>
                <a:cubicBezTo>
                  <a:pt x="7500093" y="1241575"/>
                  <a:pt x="7499659" y="1240273"/>
                  <a:pt x="7500527" y="1239405"/>
                </a:cubicBezTo>
                <a:cubicBezTo>
                  <a:pt x="7501395" y="1237669"/>
                  <a:pt x="7503132" y="1237234"/>
                  <a:pt x="7505737" y="1238103"/>
                </a:cubicBezTo>
                <a:cubicBezTo>
                  <a:pt x="7509209" y="1238971"/>
                  <a:pt x="7514853" y="1240707"/>
                  <a:pt x="7522666" y="1243312"/>
                </a:cubicBezTo>
                <a:cubicBezTo>
                  <a:pt x="7527875" y="1244180"/>
                  <a:pt x="7531781" y="1245048"/>
                  <a:pt x="7534386" y="1245916"/>
                </a:cubicBezTo>
                <a:cubicBezTo>
                  <a:pt x="7536991" y="1246784"/>
                  <a:pt x="7539595" y="1245482"/>
                  <a:pt x="7542199" y="1242009"/>
                </a:cubicBezTo>
                <a:cubicBezTo>
                  <a:pt x="7547409" y="1232460"/>
                  <a:pt x="7551315" y="1220305"/>
                  <a:pt x="7553920" y="1205546"/>
                </a:cubicBezTo>
                <a:cubicBezTo>
                  <a:pt x="7554788" y="1202074"/>
                  <a:pt x="7552617" y="1199903"/>
                  <a:pt x="7547409" y="1199035"/>
                </a:cubicBezTo>
                <a:cubicBezTo>
                  <a:pt x="7525705" y="1200771"/>
                  <a:pt x="7503567" y="1202942"/>
                  <a:pt x="7480994" y="1205546"/>
                </a:cubicBezTo>
                <a:lnTo>
                  <a:pt x="7480994" y="1295401"/>
                </a:lnTo>
                <a:cubicBezTo>
                  <a:pt x="7481862" y="1314501"/>
                  <a:pt x="7478824" y="1326655"/>
                  <a:pt x="7471879" y="1331864"/>
                </a:cubicBezTo>
                <a:cubicBezTo>
                  <a:pt x="7467537" y="1337073"/>
                  <a:pt x="7461895" y="1336639"/>
                  <a:pt x="7454949" y="1330562"/>
                </a:cubicBezTo>
                <a:cubicBezTo>
                  <a:pt x="7450608" y="1326221"/>
                  <a:pt x="7446701" y="1319710"/>
                  <a:pt x="7443229" y="1311028"/>
                </a:cubicBezTo>
                <a:cubicBezTo>
                  <a:pt x="7440625" y="1307556"/>
                  <a:pt x="7440190" y="1302347"/>
                  <a:pt x="7441927" y="1295401"/>
                </a:cubicBezTo>
                <a:cubicBezTo>
                  <a:pt x="7444531" y="1284984"/>
                  <a:pt x="7445833" y="1265884"/>
                  <a:pt x="7445833" y="1238103"/>
                </a:cubicBezTo>
                <a:lnTo>
                  <a:pt x="7445833" y="1209453"/>
                </a:lnTo>
                <a:cubicBezTo>
                  <a:pt x="7423261" y="1212926"/>
                  <a:pt x="7404161" y="1216833"/>
                  <a:pt x="7388535" y="1221173"/>
                </a:cubicBezTo>
                <a:cubicBezTo>
                  <a:pt x="7378985" y="1223778"/>
                  <a:pt x="7371605" y="1222476"/>
                  <a:pt x="7366397" y="1217267"/>
                </a:cubicBezTo>
                <a:cubicBezTo>
                  <a:pt x="7365529" y="1216398"/>
                  <a:pt x="7363792" y="1214662"/>
                  <a:pt x="7361187" y="1212058"/>
                </a:cubicBezTo>
                <a:cubicBezTo>
                  <a:pt x="7355979" y="1207717"/>
                  <a:pt x="7352071" y="1203376"/>
                  <a:pt x="7349467" y="1199035"/>
                </a:cubicBezTo>
                <a:cubicBezTo>
                  <a:pt x="7347731" y="1194694"/>
                  <a:pt x="7349467" y="1192524"/>
                  <a:pt x="7354676" y="1192524"/>
                </a:cubicBezTo>
                <a:cubicBezTo>
                  <a:pt x="7363357" y="1193392"/>
                  <a:pt x="7375078" y="1192958"/>
                  <a:pt x="7389837" y="1191222"/>
                </a:cubicBezTo>
                <a:cubicBezTo>
                  <a:pt x="7393309" y="1191222"/>
                  <a:pt x="7398085" y="1190788"/>
                  <a:pt x="7404161" y="1189920"/>
                </a:cubicBezTo>
                <a:cubicBezTo>
                  <a:pt x="7415447" y="1188183"/>
                  <a:pt x="7429339" y="1186447"/>
                  <a:pt x="7445833" y="1184711"/>
                </a:cubicBezTo>
                <a:lnTo>
                  <a:pt x="7445833" y="1140434"/>
                </a:lnTo>
                <a:cubicBezTo>
                  <a:pt x="7442361" y="1141302"/>
                  <a:pt x="7437152" y="1142171"/>
                  <a:pt x="7430207" y="1143039"/>
                </a:cubicBezTo>
                <a:cubicBezTo>
                  <a:pt x="7421525" y="1144775"/>
                  <a:pt x="7415447" y="1146077"/>
                  <a:pt x="7411975" y="1146945"/>
                </a:cubicBezTo>
                <a:cubicBezTo>
                  <a:pt x="7405898" y="1147814"/>
                  <a:pt x="7401123" y="1146511"/>
                  <a:pt x="7397651" y="1143039"/>
                </a:cubicBezTo>
                <a:cubicBezTo>
                  <a:pt x="7393309" y="1139566"/>
                  <a:pt x="7388535" y="1134791"/>
                  <a:pt x="7383325" y="1128714"/>
                </a:cubicBezTo>
                <a:cubicBezTo>
                  <a:pt x="7380721" y="1124373"/>
                  <a:pt x="7382023" y="1121769"/>
                  <a:pt x="7387233" y="1120901"/>
                </a:cubicBezTo>
                <a:cubicBezTo>
                  <a:pt x="7397651" y="1120901"/>
                  <a:pt x="7406766" y="1120466"/>
                  <a:pt x="7414579" y="1119598"/>
                </a:cubicBezTo>
                <a:cubicBezTo>
                  <a:pt x="7415447" y="1119598"/>
                  <a:pt x="7416749" y="1119598"/>
                  <a:pt x="7418486" y="1119598"/>
                </a:cubicBezTo>
                <a:cubicBezTo>
                  <a:pt x="7425431" y="1118730"/>
                  <a:pt x="7434547" y="1116994"/>
                  <a:pt x="7445833" y="1114389"/>
                </a:cubicBezTo>
                <a:lnTo>
                  <a:pt x="7445833" y="1101367"/>
                </a:lnTo>
                <a:cubicBezTo>
                  <a:pt x="7445833" y="1082267"/>
                  <a:pt x="7441927" y="1066206"/>
                  <a:pt x="7434113" y="1053184"/>
                </a:cubicBezTo>
                <a:cubicBezTo>
                  <a:pt x="7432377" y="1045370"/>
                  <a:pt x="7435849" y="1041898"/>
                  <a:pt x="7444531" y="1042766"/>
                </a:cubicBezTo>
                <a:close/>
                <a:moveTo>
                  <a:pt x="3764793" y="1040161"/>
                </a:moveTo>
                <a:cubicBezTo>
                  <a:pt x="3771739" y="1042766"/>
                  <a:pt x="3781723" y="1048843"/>
                  <a:pt x="3794745" y="1058393"/>
                </a:cubicBezTo>
                <a:cubicBezTo>
                  <a:pt x="3799086" y="1064470"/>
                  <a:pt x="3798652" y="1069679"/>
                  <a:pt x="3793443" y="1074020"/>
                </a:cubicBezTo>
                <a:cubicBezTo>
                  <a:pt x="3792575" y="1074888"/>
                  <a:pt x="3789102" y="1078794"/>
                  <a:pt x="3783025" y="1085740"/>
                </a:cubicBezTo>
                <a:cubicBezTo>
                  <a:pt x="3781289" y="1088344"/>
                  <a:pt x="3779986" y="1090081"/>
                  <a:pt x="3779118" y="1090949"/>
                </a:cubicBezTo>
                <a:cubicBezTo>
                  <a:pt x="3792141" y="1089212"/>
                  <a:pt x="3808201" y="1086608"/>
                  <a:pt x="3827301" y="1083135"/>
                </a:cubicBezTo>
                <a:cubicBezTo>
                  <a:pt x="3825565" y="1083135"/>
                  <a:pt x="3823828" y="1082267"/>
                  <a:pt x="3822092" y="1080531"/>
                </a:cubicBezTo>
                <a:cubicBezTo>
                  <a:pt x="3818619" y="1076190"/>
                  <a:pt x="3814279" y="1070547"/>
                  <a:pt x="3809070" y="1063602"/>
                </a:cubicBezTo>
                <a:cubicBezTo>
                  <a:pt x="3802992" y="1056656"/>
                  <a:pt x="3798218" y="1051447"/>
                  <a:pt x="3794745" y="1047975"/>
                </a:cubicBezTo>
                <a:cubicBezTo>
                  <a:pt x="3793009" y="1046238"/>
                  <a:pt x="3792141" y="1044936"/>
                  <a:pt x="3792141" y="1044068"/>
                </a:cubicBezTo>
                <a:cubicBezTo>
                  <a:pt x="3793009" y="1043200"/>
                  <a:pt x="3794745" y="1042766"/>
                  <a:pt x="3797349" y="1042766"/>
                </a:cubicBezTo>
                <a:cubicBezTo>
                  <a:pt x="3811240" y="1042766"/>
                  <a:pt x="3822526" y="1043200"/>
                  <a:pt x="3831208" y="1044068"/>
                </a:cubicBezTo>
                <a:cubicBezTo>
                  <a:pt x="3846835" y="1047541"/>
                  <a:pt x="3852044" y="1057090"/>
                  <a:pt x="3846835" y="1072717"/>
                </a:cubicBezTo>
                <a:cubicBezTo>
                  <a:pt x="3845967" y="1073586"/>
                  <a:pt x="3845533" y="1074454"/>
                  <a:pt x="3845533" y="1075322"/>
                </a:cubicBezTo>
                <a:cubicBezTo>
                  <a:pt x="3844664" y="1077058"/>
                  <a:pt x="3842928" y="1079229"/>
                  <a:pt x="3840324" y="1081833"/>
                </a:cubicBezTo>
                <a:cubicBezTo>
                  <a:pt x="3848137" y="1080097"/>
                  <a:pt x="3855082" y="1077492"/>
                  <a:pt x="3861160" y="1074020"/>
                </a:cubicBezTo>
                <a:cubicBezTo>
                  <a:pt x="3869841" y="1072283"/>
                  <a:pt x="3876353" y="1072283"/>
                  <a:pt x="3880693" y="1074020"/>
                </a:cubicBezTo>
                <a:cubicBezTo>
                  <a:pt x="3886770" y="1077492"/>
                  <a:pt x="3891545" y="1081399"/>
                  <a:pt x="3895018" y="1085740"/>
                </a:cubicBezTo>
                <a:cubicBezTo>
                  <a:pt x="3898491" y="1091817"/>
                  <a:pt x="3897188" y="1095290"/>
                  <a:pt x="3891111" y="1096158"/>
                </a:cubicBezTo>
                <a:cubicBezTo>
                  <a:pt x="3888507" y="1096158"/>
                  <a:pt x="3882864" y="1096592"/>
                  <a:pt x="3874182" y="1097460"/>
                </a:cubicBezTo>
                <a:cubicBezTo>
                  <a:pt x="3861160" y="1099196"/>
                  <a:pt x="3851176" y="1100499"/>
                  <a:pt x="3844230" y="1101367"/>
                </a:cubicBezTo>
                <a:cubicBezTo>
                  <a:pt x="3845099" y="1102235"/>
                  <a:pt x="3845533" y="1102669"/>
                  <a:pt x="3845533" y="1102669"/>
                </a:cubicBezTo>
                <a:cubicBezTo>
                  <a:pt x="3847269" y="1105274"/>
                  <a:pt x="3848137" y="1108312"/>
                  <a:pt x="3848137" y="1111785"/>
                </a:cubicBezTo>
                <a:cubicBezTo>
                  <a:pt x="3853346" y="1110048"/>
                  <a:pt x="3858121" y="1108746"/>
                  <a:pt x="3862462" y="1107878"/>
                </a:cubicBezTo>
                <a:cubicBezTo>
                  <a:pt x="3865935" y="1107010"/>
                  <a:pt x="3868973" y="1107878"/>
                  <a:pt x="3871578" y="1110483"/>
                </a:cubicBezTo>
                <a:cubicBezTo>
                  <a:pt x="3871578" y="1109614"/>
                  <a:pt x="3872012" y="1109614"/>
                  <a:pt x="3872880" y="1110483"/>
                </a:cubicBezTo>
                <a:cubicBezTo>
                  <a:pt x="3875484" y="1110483"/>
                  <a:pt x="3878957" y="1113521"/>
                  <a:pt x="3883298" y="1119598"/>
                </a:cubicBezTo>
                <a:cubicBezTo>
                  <a:pt x="3885902" y="1124807"/>
                  <a:pt x="3884166" y="1128280"/>
                  <a:pt x="3878089" y="1130016"/>
                </a:cubicBezTo>
                <a:cubicBezTo>
                  <a:pt x="3875484" y="1130016"/>
                  <a:pt x="3872012" y="1130450"/>
                  <a:pt x="3867671" y="1131318"/>
                </a:cubicBezTo>
                <a:cubicBezTo>
                  <a:pt x="3858121" y="1133055"/>
                  <a:pt x="3850742" y="1134357"/>
                  <a:pt x="3845533" y="1135225"/>
                </a:cubicBezTo>
                <a:lnTo>
                  <a:pt x="3845533" y="1144341"/>
                </a:lnTo>
                <a:cubicBezTo>
                  <a:pt x="3853346" y="1142605"/>
                  <a:pt x="3859423" y="1141302"/>
                  <a:pt x="3863764" y="1140434"/>
                </a:cubicBezTo>
                <a:cubicBezTo>
                  <a:pt x="3864632" y="1140434"/>
                  <a:pt x="3865500" y="1140434"/>
                  <a:pt x="3866369" y="1140434"/>
                </a:cubicBezTo>
                <a:cubicBezTo>
                  <a:pt x="3870709" y="1139566"/>
                  <a:pt x="3874182" y="1139566"/>
                  <a:pt x="3876787" y="1140434"/>
                </a:cubicBezTo>
                <a:cubicBezTo>
                  <a:pt x="3878523" y="1141302"/>
                  <a:pt x="3882429" y="1144775"/>
                  <a:pt x="3888507" y="1150852"/>
                </a:cubicBezTo>
                <a:cubicBezTo>
                  <a:pt x="3891979" y="1156929"/>
                  <a:pt x="3889809" y="1160836"/>
                  <a:pt x="3881995" y="1162572"/>
                </a:cubicBezTo>
                <a:cubicBezTo>
                  <a:pt x="3875918" y="1162572"/>
                  <a:pt x="3864198" y="1163440"/>
                  <a:pt x="3846835" y="1165177"/>
                </a:cubicBezTo>
                <a:lnTo>
                  <a:pt x="3846835" y="1174293"/>
                </a:lnTo>
                <a:cubicBezTo>
                  <a:pt x="3847703" y="1174293"/>
                  <a:pt x="3848137" y="1174293"/>
                  <a:pt x="3848137" y="1174293"/>
                </a:cubicBezTo>
                <a:cubicBezTo>
                  <a:pt x="3855082" y="1173424"/>
                  <a:pt x="3863764" y="1172122"/>
                  <a:pt x="3874182" y="1170386"/>
                </a:cubicBezTo>
                <a:cubicBezTo>
                  <a:pt x="3875918" y="1169518"/>
                  <a:pt x="3877220" y="1169084"/>
                  <a:pt x="3878089" y="1169084"/>
                </a:cubicBezTo>
                <a:cubicBezTo>
                  <a:pt x="3885034" y="1167347"/>
                  <a:pt x="3890677" y="1167781"/>
                  <a:pt x="3895018" y="1170386"/>
                </a:cubicBezTo>
                <a:cubicBezTo>
                  <a:pt x="3901095" y="1172990"/>
                  <a:pt x="3905436" y="1176463"/>
                  <a:pt x="3908040" y="1180804"/>
                </a:cubicBezTo>
                <a:cubicBezTo>
                  <a:pt x="3910645" y="1189485"/>
                  <a:pt x="3907606" y="1194260"/>
                  <a:pt x="3898925" y="1195129"/>
                </a:cubicBezTo>
                <a:cubicBezTo>
                  <a:pt x="3881562" y="1195129"/>
                  <a:pt x="3862896" y="1195997"/>
                  <a:pt x="3842928" y="1197733"/>
                </a:cubicBezTo>
                <a:cubicBezTo>
                  <a:pt x="3830774" y="1197733"/>
                  <a:pt x="3819488" y="1198601"/>
                  <a:pt x="3809070" y="1200338"/>
                </a:cubicBezTo>
                <a:cubicBezTo>
                  <a:pt x="3816883" y="1202942"/>
                  <a:pt x="3823828" y="1206849"/>
                  <a:pt x="3829906" y="1212058"/>
                </a:cubicBezTo>
                <a:cubicBezTo>
                  <a:pt x="3830774" y="1212926"/>
                  <a:pt x="3831208" y="1213794"/>
                  <a:pt x="3831208" y="1214662"/>
                </a:cubicBezTo>
                <a:cubicBezTo>
                  <a:pt x="3832076" y="1216398"/>
                  <a:pt x="3832510" y="1217701"/>
                  <a:pt x="3832510" y="1218569"/>
                </a:cubicBezTo>
                <a:cubicBezTo>
                  <a:pt x="3836851" y="1217701"/>
                  <a:pt x="3844230" y="1216833"/>
                  <a:pt x="3854648" y="1215964"/>
                </a:cubicBezTo>
                <a:cubicBezTo>
                  <a:pt x="3875484" y="1212492"/>
                  <a:pt x="3888507" y="1210321"/>
                  <a:pt x="3893716" y="1209453"/>
                </a:cubicBezTo>
                <a:cubicBezTo>
                  <a:pt x="3904134" y="1207717"/>
                  <a:pt x="3911079" y="1208151"/>
                  <a:pt x="3914552" y="1210755"/>
                </a:cubicBezTo>
                <a:cubicBezTo>
                  <a:pt x="3922365" y="1213360"/>
                  <a:pt x="3929745" y="1218569"/>
                  <a:pt x="3936690" y="1226382"/>
                </a:cubicBezTo>
                <a:cubicBezTo>
                  <a:pt x="3940163" y="1230723"/>
                  <a:pt x="3941031" y="1234196"/>
                  <a:pt x="3939294" y="1236800"/>
                </a:cubicBezTo>
                <a:cubicBezTo>
                  <a:pt x="3938426" y="1239405"/>
                  <a:pt x="3935388" y="1240273"/>
                  <a:pt x="3930179" y="1239405"/>
                </a:cubicBezTo>
                <a:cubicBezTo>
                  <a:pt x="3906738" y="1238537"/>
                  <a:pt x="3879391" y="1239405"/>
                  <a:pt x="3848137" y="1242009"/>
                </a:cubicBezTo>
                <a:cubicBezTo>
                  <a:pt x="3884600" y="1268054"/>
                  <a:pt x="3920629" y="1285417"/>
                  <a:pt x="3956224" y="1294099"/>
                </a:cubicBezTo>
                <a:cubicBezTo>
                  <a:pt x="3958828" y="1294967"/>
                  <a:pt x="3959696" y="1296270"/>
                  <a:pt x="3958828" y="1298006"/>
                </a:cubicBezTo>
                <a:cubicBezTo>
                  <a:pt x="3958828" y="1298874"/>
                  <a:pt x="3957526" y="1299742"/>
                  <a:pt x="3954921" y="1300610"/>
                </a:cubicBezTo>
                <a:cubicBezTo>
                  <a:pt x="3939294" y="1304083"/>
                  <a:pt x="3920629" y="1307556"/>
                  <a:pt x="3898925" y="1311028"/>
                </a:cubicBezTo>
                <a:cubicBezTo>
                  <a:pt x="3892847" y="1311897"/>
                  <a:pt x="3886770" y="1311028"/>
                  <a:pt x="3880693" y="1308424"/>
                </a:cubicBezTo>
                <a:cubicBezTo>
                  <a:pt x="3862462" y="1294533"/>
                  <a:pt x="3848571" y="1279340"/>
                  <a:pt x="3839021" y="1262845"/>
                </a:cubicBezTo>
                <a:cubicBezTo>
                  <a:pt x="3837285" y="1261109"/>
                  <a:pt x="3834246" y="1255032"/>
                  <a:pt x="3829906" y="1244614"/>
                </a:cubicBezTo>
                <a:cubicBezTo>
                  <a:pt x="3829906" y="1268054"/>
                  <a:pt x="3829906" y="1288022"/>
                  <a:pt x="3829906" y="1304517"/>
                </a:cubicBezTo>
                <a:cubicBezTo>
                  <a:pt x="3830774" y="1324485"/>
                  <a:pt x="3828603" y="1334903"/>
                  <a:pt x="3823394" y="1335771"/>
                </a:cubicBezTo>
                <a:cubicBezTo>
                  <a:pt x="3819054" y="1339244"/>
                  <a:pt x="3814279" y="1339678"/>
                  <a:pt x="3809070" y="1337073"/>
                </a:cubicBezTo>
                <a:cubicBezTo>
                  <a:pt x="3802124" y="1332732"/>
                  <a:pt x="3797783" y="1327958"/>
                  <a:pt x="3796047" y="1322749"/>
                </a:cubicBezTo>
                <a:cubicBezTo>
                  <a:pt x="3793443" y="1317540"/>
                  <a:pt x="3792575" y="1312331"/>
                  <a:pt x="3793443" y="1307122"/>
                </a:cubicBezTo>
                <a:cubicBezTo>
                  <a:pt x="3796047" y="1305385"/>
                  <a:pt x="3797349" y="1296704"/>
                  <a:pt x="3797349" y="1281077"/>
                </a:cubicBezTo>
                <a:cubicBezTo>
                  <a:pt x="3797349" y="1273263"/>
                  <a:pt x="3797349" y="1266318"/>
                  <a:pt x="3797349" y="1260241"/>
                </a:cubicBezTo>
                <a:cubicBezTo>
                  <a:pt x="3768700" y="1287154"/>
                  <a:pt x="3733539" y="1305819"/>
                  <a:pt x="3691868" y="1316237"/>
                </a:cubicBezTo>
                <a:cubicBezTo>
                  <a:pt x="3689263" y="1317106"/>
                  <a:pt x="3687527" y="1316237"/>
                  <a:pt x="3686659" y="1313633"/>
                </a:cubicBezTo>
                <a:cubicBezTo>
                  <a:pt x="3686659" y="1311897"/>
                  <a:pt x="3687527" y="1310594"/>
                  <a:pt x="3689263" y="1309726"/>
                </a:cubicBezTo>
                <a:cubicBezTo>
                  <a:pt x="3712704" y="1297572"/>
                  <a:pt x="3736578" y="1277604"/>
                  <a:pt x="3760887" y="1249823"/>
                </a:cubicBezTo>
                <a:cubicBezTo>
                  <a:pt x="3756546" y="1250691"/>
                  <a:pt x="3750035" y="1251559"/>
                  <a:pt x="3741353" y="1252427"/>
                </a:cubicBezTo>
                <a:cubicBezTo>
                  <a:pt x="3726594" y="1254164"/>
                  <a:pt x="3717044" y="1255466"/>
                  <a:pt x="3712704" y="1256334"/>
                </a:cubicBezTo>
                <a:cubicBezTo>
                  <a:pt x="3706626" y="1258070"/>
                  <a:pt x="3701417" y="1257636"/>
                  <a:pt x="3697077" y="1255032"/>
                </a:cubicBezTo>
                <a:cubicBezTo>
                  <a:pt x="3690999" y="1248955"/>
                  <a:pt x="3685356" y="1243312"/>
                  <a:pt x="3680147" y="1238103"/>
                </a:cubicBezTo>
                <a:cubicBezTo>
                  <a:pt x="3677543" y="1234630"/>
                  <a:pt x="3678845" y="1232460"/>
                  <a:pt x="3684054" y="1231591"/>
                </a:cubicBezTo>
                <a:cubicBezTo>
                  <a:pt x="3693604" y="1231591"/>
                  <a:pt x="3717044" y="1229421"/>
                  <a:pt x="3754375" y="1225080"/>
                </a:cubicBezTo>
                <a:cubicBezTo>
                  <a:pt x="3768266" y="1223344"/>
                  <a:pt x="3781723" y="1222042"/>
                  <a:pt x="3794745" y="1221173"/>
                </a:cubicBezTo>
                <a:cubicBezTo>
                  <a:pt x="3793877" y="1214228"/>
                  <a:pt x="3792141" y="1208585"/>
                  <a:pt x="3789536" y="1204244"/>
                </a:cubicBezTo>
                <a:cubicBezTo>
                  <a:pt x="3788668" y="1202508"/>
                  <a:pt x="3788668" y="1201206"/>
                  <a:pt x="3789536" y="1200338"/>
                </a:cubicBezTo>
                <a:cubicBezTo>
                  <a:pt x="3787800" y="1199469"/>
                  <a:pt x="3786932" y="1199035"/>
                  <a:pt x="3786932" y="1199035"/>
                </a:cubicBezTo>
                <a:cubicBezTo>
                  <a:pt x="3782591" y="1196431"/>
                  <a:pt x="3778250" y="1192958"/>
                  <a:pt x="3773909" y="1188617"/>
                </a:cubicBezTo>
                <a:lnTo>
                  <a:pt x="3773909" y="1189920"/>
                </a:lnTo>
                <a:cubicBezTo>
                  <a:pt x="3773909" y="1199469"/>
                  <a:pt x="3772607" y="1206415"/>
                  <a:pt x="3770002" y="1210755"/>
                </a:cubicBezTo>
                <a:cubicBezTo>
                  <a:pt x="3767398" y="1215964"/>
                  <a:pt x="3763057" y="1216833"/>
                  <a:pt x="3756980" y="1213360"/>
                </a:cubicBezTo>
                <a:cubicBezTo>
                  <a:pt x="3751771" y="1210755"/>
                  <a:pt x="3747430" y="1205980"/>
                  <a:pt x="3743957" y="1199035"/>
                </a:cubicBezTo>
                <a:cubicBezTo>
                  <a:pt x="3741353" y="1196431"/>
                  <a:pt x="3740919" y="1191222"/>
                  <a:pt x="3742655" y="1183408"/>
                </a:cubicBezTo>
                <a:cubicBezTo>
                  <a:pt x="3744391" y="1174727"/>
                  <a:pt x="3745694" y="1159968"/>
                  <a:pt x="3746562" y="1139132"/>
                </a:cubicBezTo>
                <a:cubicBezTo>
                  <a:pt x="3746562" y="1138264"/>
                  <a:pt x="3746562" y="1136962"/>
                  <a:pt x="3746562" y="1135225"/>
                </a:cubicBezTo>
                <a:cubicBezTo>
                  <a:pt x="3745694" y="1131752"/>
                  <a:pt x="3745260" y="1129148"/>
                  <a:pt x="3745260" y="1127412"/>
                </a:cubicBezTo>
                <a:cubicBezTo>
                  <a:pt x="3733973" y="1138698"/>
                  <a:pt x="3718781" y="1149116"/>
                  <a:pt x="3699681" y="1158666"/>
                </a:cubicBezTo>
                <a:cubicBezTo>
                  <a:pt x="3697077" y="1159534"/>
                  <a:pt x="3695340" y="1159534"/>
                  <a:pt x="3694472" y="1158666"/>
                </a:cubicBezTo>
                <a:cubicBezTo>
                  <a:pt x="3693604" y="1156929"/>
                  <a:pt x="3694472" y="1155193"/>
                  <a:pt x="3697077" y="1153457"/>
                </a:cubicBezTo>
                <a:cubicBezTo>
                  <a:pt x="3714440" y="1136962"/>
                  <a:pt x="3730935" y="1112653"/>
                  <a:pt x="3746562" y="1080531"/>
                </a:cubicBezTo>
                <a:cubicBezTo>
                  <a:pt x="3755244" y="1064036"/>
                  <a:pt x="3758716" y="1052750"/>
                  <a:pt x="3756980" y="1046672"/>
                </a:cubicBezTo>
                <a:cubicBezTo>
                  <a:pt x="3756112" y="1041463"/>
                  <a:pt x="3758716" y="1039293"/>
                  <a:pt x="3764793" y="1040161"/>
                </a:cubicBezTo>
                <a:close/>
                <a:moveTo>
                  <a:pt x="1433775" y="1036255"/>
                </a:moveTo>
                <a:cubicBezTo>
                  <a:pt x="1444192" y="1038859"/>
                  <a:pt x="1452006" y="1044502"/>
                  <a:pt x="1457215" y="1053184"/>
                </a:cubicBezTo>
                <a:cubicBezTo>
                  <a:pt x="1459819" y="1057524"/>
                  <a:pt x="1459819" y="1061865"/>
                  <a:pt x="1457215" y="1066206"/>
                </a:cubicBezTo>
                <a:cubicBezTo>
                  <a:pt x="1457215" y="1067074"/>
                  <a:pt x="1457215" y="1067508"/>
                  <a:pt x="1457215" y="1067508"/>
                </a:cubicBezTo>
                <a:cubicBezTo>
                  <a:pt x="1458083" y="1066640"/>
                  <a:pt x="1459819" y="1065772"/>
                  <a:pt x="1462424" y="1064904"/>
                </a:cubicBezTo>
                <a:cubicBezTo>
                  <a:pt x="1464160" y="1064036"/>
                  <a:pt x="1465462" y="1063602"/>
                  <a:pt x="1466331" y="1063602"/>
                </a:cubicBezTo>
                <a:cubicBezTo>
                  <a:pt x="1471540" y="1060997"/>
                  <a:pt x="1476749" y="1060563"/>
                  <a:pt x="1481957" y="1062299"/>
                </a:cubicBezTo>
                <a:cubicBezTo>
                  <a:pt x="1487167" y="1065772"/>
                  <a:pt x="1491941" y="1070113"/>
                  <a:pt x="1496282" y="1075322"/>
                </a:cubicBezTo>
                <a:cubicBezTo>
                  <a:pt x="1498019" y="1079663"/>
                  <a:pt x="1496716" y="1083135"/>
                  <a:pt x="1492376" y="1085740"/>
                </a:cubicBezTo>
                <a:cubicBezTo>
                  <a:pt x="1480221" y="1089212"/>
                  <a:pt x="1465462" y="1090949"/>
                  <a:pt x="1448099" y="1090949"/>
                </a:cubicBezTo>
                <a:cubicBezTo>
                  <a:pt x="1445495" y="1090949"/>
                  <a:pt x="1442890" y="1090949"/>
                  <a:pt x="1440286" y="1090949"/>
                </a:cubicBezTo>
                <a:cubicBezTo>
                  <a:pt x="1439418" y="1091817"/>
                  <a:pt x="1438550" y="1092685"/>
                  <a:pt x="1437681" y="1093553"/>
                </a:cubicBezTo>
                <a:cubicBezTo>
                  <a:pt x="1440286" y="1093553"/>
                  <a:pt x="1444192" y="1093553"/>
                  <a:pt x="1449402" y="1093553"/>
                </a:cubicBezTo>
                <a:cubicBezTo>
                  <a:pt x="1454610" y="1094421"/>
                  <a:pt x="1458083" y="1094856"/>
                  <a:pt x="1459819" y="1094856"/>
                </a:cubicBezTo>
                <a:cubicBezTo>
                  <a:pt x="1471974" y="1097460"/>
                  <a:pt x="1476749" y="1105708"/>
                  <a:pt x="1474144" y="1119598"/>
                </a:cubicBezTo>
                <a:cubicBezTo>
                  <a:pt x="1470672" y="1127412"/>
                  <a:pt x="1464160" y="1129582"/>
                  <a:pt x="1454610" y="1126109"/>
                </a:cubicBezTo>
                <a:cubicBezTo>
                  <a:pt x="1449402" y="1120032"/>
                  <a:pt x="1443324" y="1112219"/>
                  <a:pt x="1436379" y="1102669"/>
                </a:cubicBezTo>
                <a:cubicBezTo>
                  <a:pt x="1435510" y="1100933"/>
                  <a:pt x="1434642" y="1099630"/>
                  <a:pt x="1433775" y="1098762"/>
                </a:cubicBezTo>
                <a:cubicBezTo>
                  <a:pt x="1420752" y="1112653"/>
                  <a:pt x="1403823" y="1125675"/>
                  <a:pt x="1382987" y="1137830"/>
                </a:cubicBezTo>
                <a:cubicBezTo>
                  <a:pt x="1378646" y="1139566"/>
                  <a:pt x="1377778" y="1138698"/>
                  <a:pt x="1380382" y="1135225"/>
                </a:cubicBezTo>
                <a:cubicBezTo>
                  <a:pt x="1385591" y="1128280"/>
                  <a:pt x="1396009" y="1110483"/>
                  <a:pt x="1411637" y="1081833"/>
                </a:cubicBezTo>
                <a:cubicBezTo>
                  <a:pt x="1413373" y="1079229"/>
                  <a:pt x="1414675" y="1077058"/>
                  <a:pt x="1415543" y="1075322"/>
                </a:cubicBezTo>
                <a:cubicBezTo>
                  <a:pt x="1423356" y="1059695"/>
                  <a:pt x="1426395" y="1047975"/>
                  <a:pt x="1424659" y="1040161"/>
                </a:cubicBezTo>
                <a:cubicBezTo>
                  <a:pt x="1423790" y="1036689"/>
                  <a:pt x="1426829" y="1035386"/>
                  <a:pt x="1433775" y="1036255"/>
                </a:cubicBezTo>
                <a:close/>
                <a:moveTo>
                  <a:pt x="7177571" y="1034952"/>
                </a:moveTo>
                <a:cubicBezTo>
                  <a:pt x="7191461" y="1034952"/>
                  <a:pt x="7204050" y="1043200"/>
                  <a:pt x="7215336" y="1059695"/>
                </a:cubicBezTo>
                <a:cubicBezTo>
                  <a:pt x="7217941" y="1064904"/>
                  <a:pt x="7217507" y="1068811"/>
                  <a:pt x="7214033" y="1071415"/>
                </a:cubicBezTo>
                <a:cubicBezTo>
                  <a:pt x="7213165" y="1072283"/>
                  <a:pt x="7211429" y="1073586"/>
                  <a:pt x="7208825" y="1075322"/>
                </a:cubicBezTo>
                <a:cubicBezTo>
                  <a:pt x="7202747" y="1079663"/>
                  <a:pt x="7197973" y="1083135"/>
                  <a:pt x="7194500" y="1085740"/>
                </a:cubicBezTo>
                <a:cubicBezTo>
                  <a:pt x="7190159" y="1089212"/>
                  <a:pt x="7183214" y="1094856"/>
                  <a:pt x="7173664" y="1102669"/>
                </a:cubicBezTo>
                <a:cubicBezTo>
                  <a:pt x="7164115" y="1110483"/>
                  <a:pt x="7157169" y="1116126"/>
                  <a:pt x="7152828" y="1119598"/>
                </a:cubicBezTo>
                <a:cubicBezTo>
                  <a:pt x="7169323" y="1116126"/>
                  <a:pt x="7179307" y="1113087"/>
                  <a:pt x="7182779" y="1110483"/>
                </a:cubicBezTo>
                <a:cubicBezTo>
                  <a:pt x="7189725" y="1108746"/>
                  <a:pt x="7194934" y="1109180"/>
                  <a:pt x="7198407" y="1111785"/>
                </a:cubicBezTo>
                <a:cubicBezTo>
                  <a:pt x="7210561" y="1118730"/>
                  <a:pt x="7219243" y="1126978"/>
                  <a:pt x="7224451" y="1136527"/>
                </a:cubicBezTo>
                <a:cubicBezTo>
                  <a:pt x="7227056" y="1142605"/>
                  <a:pt x="7226188" y="1147380"/>
                  <a:pt x="7221847" y="1150852"/>
                </a:cubicBezTo>
                <a:cubicBezTo>
                  <a:pt x="7214033" y="1156929"/>
                  <a:pt x="7207523" y="1164743"/>
                  <a:pt x="7202313" y="1174293"/>
                </a:cubicBezTo>
                <a:cubicBezTo>
                  <a:pt x="7207523" y="1176897"/>
                  <a:pt x="7211429" y="1180804"/>
                  <a:pt x="7214033" y="1186013"/>
                </a:cubicBezTo>
                <a:cubicBezTo>
                  <a:pt x="7219243" y="1192090"/>
                  <a:pt x="7216205" y="1195997"/>
                  <a:pt x="7204918" y="1197733"/>
                </a:cubicBezTo>
                <a:cubicBezTo>
                  <a:pt x="7186687" y="1199469"/>
                  <a:pt x="7158471" y="1202074"/>
                  <a:pt x="7120272" y="1205546"/>
                </a:cubicBezTo>
                <a:cubicBezTo>
                  <a:pt x="7113327" y="1206415"/>
                  <a:pt x="7108118" y="1206849"/>
                  <a:pt x="7104645" y="1206849"/>
                </a:cubicBezTo>
                <a:cubicBezTo>
                  <a:pt x="7104645" y="1206849"/>
                  <a:pt x="7104645" y="1207717"/>
                  <a:pt x="7104645" y="1209453"/>
                </a:cubicBezTo>
                <a:cubicBezTo>
                  <a:pt x="7103777" y="1210321"/>
                  <a:pt x="7103343" y="1211189"/>
                  <a:pt x="7103343" y="1212058"/>
                </a:cubicBezTo>
                <a:cubicBezTo>
                  <a:pt x="7099002" y="1219003"/>
                  <a:pt x="7092925" y="1220305"/>
                  <a:pt x="7085111" y="1215964"/>
                </a:cubicBezTo>
                <a:cubicBezTo>
                  <a:pt x="7080771" y="1213360"/>
                  <a:pt x="7078167" y="1208151"/>
                  <a:pt x="7077297" y="1200338"/>
                </a:cubicBezTo>
                <a:cubicBezTo>
                  <a:pt x="7071221" y="1166479"/>
                  <a:pt x="7064275" y="1142605"/>
                  <a:pt x="7056462" y="1128714"/>
                </a:cubicBezTo>
                <a:cubicBezTo>
                  <a:pt x="7054726" y="1126978"/>
                  <a:pt x="7054291" y="1125241"/>
                  <a:pt x="7055159" y="1123505"/>
                </a:cubicBezTo>
                <a:cubicBezTo>
                  <a:pt x="7056896" y="1121769"/>
                  <a:pt x="7059067" y="1121334"/>
                  <a:pt x="7061671" y="1122203"/>
                </a:cubicBezTo>
                <a:cubicBezTo>
                  <a:pt x="7072957" y="1122203"/>
                  <a:pt x="7082507" y="1124373"/>
                  <a:pt x="7090320" y="1128714"/>
                </a:cubicBezTo>
                <a:cubicBezTo>
                  <a:pt x="7092057" y="1128714"/>
                  <a:pt x="7095963" y="1128280"/>
                  <a:pt x="7102041" y="1127412"/>
                </a:cubicBezTo>
                <a:cubicBezTo>
                  <a:pt x="7113327" y="1125675"/>
                  <a:pt x="7122009" y="1124373"/>
                  <a:pt x="7128085" y="1123505"/>
                </a:cubicBezTo>
                <a:cubicBezTo>
                  <a:pt x="7150658" y="1094856"/>
                  <a:pt x="7164548" y="1067074"/>
                  <a:pt x="7169757" y="1040161"/>
                </a:cubicBezTo>
                <a:cubicBezTo>
                  <a:pt x="7169757" y="1036689"/>
                  <a:pt x="7172361" y="1034952"/>
                  <a:pt x="7177571" y="1034952"/>
                </a:cubicBezTo>
                <a:close/>
                <a:moveTo>
                  <a:pt x="780698" y="1034952"/>
                </a:moveTo>
                <a:cubicBezTo>
                  <a:pt x="782001" y="1034518"/>
                  <a:pt x="783519" y="1034518"/>
                  <a:pt x="785256" y="1034952"/>
                </a:cubicBezTo>
                <a:cubicBezTo>
                  <a:pt x="802619" y="1036689"/>
                  <a:pt x="816510" y="1042766"/>
                  <a:pt x="826927" y="1053184"/>
                </a:cubicBezTo>
                <a:cubicBezTo>
                  <a:pt x="829532" y="1055788"/>
                  <a:pt x="829966" y="1059695"/>
                  <a:pt x="828230" y="1064904"/>
                </a:cubicBezTo>
                <a:cubicBezTo>
                  <a:pt x="826494" y="1067508"/>
                  <a:pt x="825191" y="1074020"/>
                  <a:pt x="824323" y="1084438"/>
                </a:cubicBezTo>
                <a:cubicBezTo>
                  <a:pt x="823455" y="1087042"/>
                  <a:pt x="823021" y="1088778"/>
                  <a:pt x="823021" y="1089647"/>
                </a:cubicBezTo>
                <a:cubicBezTo>
                  <a:pt x="823021" y="1100933"/>
                  <a:pt x="822587" y="1109180"/>
                  <a:pt x="821718" y="1114389"/>
                </a:cubicBezTo>
                <a:cubicBezTo>
                  <a:pt x="830400" y="1103971"/>
                  <a:pt x="837346" y="1092251"/>
                  <a:pt x="842555" y="1079229"/>
                </a:cubicBezTo>
                <a:cubicBezTo>
                  <a:pt x="846895" y="1072283"/>
                  <a:pt x="849066" y="1064904"/>
                  <a:pt x="849066" y="1057090"/>
                </a:cubicBezTo>
                <a:cubicBezTo>
                  <a:pt x="849066" y="1051881"/>
                  <a:pt x="852105" y="1049711"/>
                  <a:pt x="858182" y="1050579"/>
                </a:cubicBezTo>
                <a:cubicBezTo>
                  <a:pt x="870336" y="1054052"/>
                  <a:pt x="881622" y="1060129"/>
                  <a:pt x="892039" y="1068811"/>
                </a:cubicBezTo>
                <a:cubicBezTo>
                  <a:pt x="895512" y="1072283"/>
                  <a:pt x="895512" y="1076190"/>
                  <a:pt x="892039" y="1080531"/>
                </a:cubicBezTo>
                <a:cubicBezTo>
                  <a:pt x="876413" y="1092685"/>
                  <a:pt x="858615" y="1105274"/>
                  <a:pt x="838648" y="1118296"/>
                </a:cubicBezTo>
                <a:cubicBezTo>
                  <a:pt x="841252" y="1117428"/>
                  <a:pt x="845159" y="1116560"/>
                  <a:pt x="850368" y="1115692"/>
                </a:cubicBezTo>
                <a:cubicBezTo>
                  <a:pt x="854708" y="1114823"/>
                  <a:pt x="858182" y="1114389"/>
                  <a:pt x="860786" y="1114389"/>
                </a:cubicBezTo>
                <a:cubicBezTo>
                  <a:pt x="871204" y="1112653"/>
                  <a:pt x="881622" y="1110048"/>
                  <a:pt x="892039" y="1106576"/>
                </a:cubicBezTo>
                <a:cubicBezTo>
                  <a:pt x="898985" y="1104839"/>
                  <a:pt x="905063" y="1106142"/>
                  <a:pt x="910271" y="1110483"/>
                </a:cubicBezTo>
                <a:cubicBezTo>
                  <a:pt x="920689" y="1116560"/>
                  <a:pt x="929805" y="1124373"/>
                  <a:pt x="937618" y="1133923"/>
                </a:cubicBezTo>
                <a:cubicBezTo>
                  <a:pt x="941959" y="1140868"/>
                  <a:pt x="940657" y="1145209"/>
                  <a:pt x="933712" y="1146945"/>
                </a:cubicBezTo>
                <a:cubicBezTo>
                  <a:pt x="911140" y="1150418"/>
                  <a:pt x="891606" y="1159100"/>
                  <a:pt x="875111" y="1172990"/>
                </a:cubicBezTo>
                <a:cubicBezTo>
                  <a:pt x="875111" y="1173858"/>
                  <a:pt x="875111" y="1174293"/>
                  <a:pt x="875111" y="1174293"/>
                </a:cubicBezTo>
                <a:cubicBezTo>
                  <a:pt x="878583" y="1177765"/>
                  <a:pt x="877716" y="1182540"/>
                  <a:pt x="872506" y="1188617"/>
                </a:cubicBezTo>
                <a:cubicBezTo>
                  <a:pt x="867297" y="1194694"/>
                  <a:pt x="862957" y="1201206"/>
                  <a:pt x="859484" y="1208151"/>
                </a:cubicBezTo>
                <a:cubicBezTo>
                  <a:pt x="862088" y="1209887"/>
                  <a:pt x="864693" y="1213360"/>
                  <a:pt x="867297" y="1218569"/>
                </a:cubicBezTo>
                <a:cubicBezTo>
                  <a:pt x="869034" y="1222910"/>
                  <a:pt x="867297" y="1225514"/>
                  <a:pt x="862088" y="1226382"/>
                </a:cubicBezTo>
                <a:cubicBezTo>
                  <a:pt x="860352" y="1227251"/>
                  <a:pt x="857314" y="1227685"/>
                  <a:pt x="852973" y="1227685"/>
                </a:cubicBezTo>
                <a:cubicBezTo>
                  <a:pt x="849500" y="1228553"/>
                  <a:pt x="846895" y="1228987"/>
                  <a:pt x="845159" y="1228987"/>
                </a:cubicBezTo>
                <a:cubicBezTo>
                  <a:pt x="850368" y="1232460"/>
                  <a:pt x="853840" y="1235498"/>
                  <a:pt x="855577" y="1238103"/>
                </a:cubicBezTo>
                <a:cubicBezTo>
                  <a:pt x="858182" y="1241575"/>
                  <a:pt x="858182" y="1245482"/>
                  <a:pt x="855577" y="1249823"/>
                </a:cubicBezTo>
                <a:cubicBezTo>
                  <a:pt x="850368" y="1257636"/>
                  <a:pt x="847763" y="1266752"/>
                  <a:pt x="847763" y="1277170"/>
                </a:cubicBezTo>
                <a:cubicBezTo>
                  <a:pt x="847763" y="1287588"/>
                  <a:pt x="852539" y="1293231"/>
                  <a:pt x="862088" y="1294099"/>
                </a:cubicBezTo>
                <a:cubicBezTo>
                  <a:pt x="880320" y="1294099"/>
                  <a:pt x="892039" y="1293231"/>
                  <a:pt x="897250" y="1291495"/>
                </a:cubicBezTo>
                <a:cubicBezTo>
                  <a:pt x="903326" y="1288890"/>
                  <a:pt x="908535" y="1280209"/>
                  <a:pt x="912875" y="1265450"/>
                </a:cubicBezTo>
                <a:cubicBezTo>
                  <a:pt x="915481" y="1257636"/>
                  <a:pt x="917651" y="1249823"/>
                  <a:pt x="919387" y="1242009"/>
                </a:cubicBezTo>
                <a:cubicBezTo>
                  <a:pt x="921123" y="1237669"/>
                  <a:pt x="922426" y="1235498"/>
                  <a:pt x="923294" y="1235498"/>
                </a:cubicBezTo>
                <a:cubicBezTo>
                  <a:pt x="924162" y="1235498"/>
                  <a:pt x="925030" y="1237234"/>
                  <a:pt x="925899" y="1240707"/>
                </a:cubicBezTo>
                <a:cubicBezTo>
                  <a:pt x="929371" y="1254598"/>
                  <a:pt x="935882" y="1268488"/>
                  <a:pt x="945432" y="1282379"/>
                </a:cubicBezTo>
                <a:cubicBezTo>
                  <a:pt x="948037" y="1285852"/>
                  <a:pt x="949773" y="1289758"/>
                  <a:pt x="950641" y="1294099"/>
                </a:cubicBezTo>
                <a:cubicBezTo>
                  <a:pt x="950641" y="1298440"/>
                  <a:pt x="949339" y="1302347"/>
                  <a:pt x="946734" y="1305819"/>
                </a:cubicBezTo>
                <a:cubicBezTo>
                  <a:pt x="936317" y="1320578"/>
                  <a:pt x="915481" y="1328826"/>
                  <a:pt x="884227" y="1330562"/>
                </a:cubicBezTo>
                <a:cubicBezTo>
                  <a:pt x="855577" y="1333167"/>
                  <a:pt x="836911" y="1328826"/>
                  <a:pt x="828230" y="1317540"/>
                </a:cubicBezTo>
                <a:cubicBezTo>
                  <a:pt x="818680" y="1307122"/>
                  <a:pt x="814339" y="1293231"/>
                  <a:pt x="815208" y="1275868"/>
                </a:cubicBezTo>
                <a:cubicBezTo>
                  <a:pt x="815208" y="1268922"/>
                  <a:pt x="815208" y="1262411"/>
                  <a:pt x="815208" y="1256334"/>
                </a:cubicBezTo>
                <a:cubicBezTo>
                  <a:pt x="815208" y="1258939"/>
                  <a:pt x="814339" y="1260675"/>
                  <a:pt x="812603" y="1261543"/>
                </a:cubicBezTo>
                <a:cubicBezTo>
                  <a:pt x="810867" y="1262411"/>
                  <a:pt x="807828" y="1265450"/>
                  <a:pt x="803487" y="1270659"/>
                </a:cubicBezTo>
                <a:cubicBezTo>
                  <a:pt x="800882" y="1274131"/>
                  <a:pt x="798712" y="1276736"/>
                  <a:pt x="796976" y="1278472"/>
                </a:cubicBezTo>
                <a:cubicBezTo>
                  <a:pt x="783954" y="1292363"/>
                  <a:pt x="770063" y="1303215"/>
                  <a:pt x="755304" y="1311028"/>
                </a:cubicBezTo>
                <a:cubicBezTo>
                  <a:pt x="737072" y="1323183"/>
                  <a:pt x="717539" y="1329694"/>
                  <a:pt x="696703" y="1330562"/>
                </a:cubicBezTo>
                <a:cubicBezTo>
                  <a:pt x="691494" y="1331430"/>
                  <a:pt x="688889" y="1331430"/>
                  <a:pt x="688889" y="1330562"/>
                </a:cubicBezTo>
                <a:cubicBezTo>
                  <a:pt x="688889" y="1329694"/>
                  <a:pt x="691060" y="1327958"/>
                  <a:pt x="695401" y="1325353"/>
                </a:cubicBezTo>
                <a:cubicBezTo>
                  <a:pt x="724918" y="1308858"/>
                  <a:pt x="747924" y="1288022"/>
                  <a:pt x="764420" y="1262845"/>
                </a:cubicBezTo>
                <a:cubicBezTo>
                  <a:pt x="768760" y="1257636"/>
                  <a:pt x="772234" y="1251993"/>
                  <a:pt x="774838" y="1245916"/>
                </a:cubicBezTo>
                <a:cubicBezTo>
                  <a:pt x="774838" y="1245916"/>
                  <a:pt x="774403" y="1245916"/>
                  <a:pt x="773537" y="1245916"/>
                </a:cubicBezTo>
                <a:cubicBezTo>
                  <a:pt x="764854" y="1240707"/>
                  <a:pt x="759645" y="1235064"/>
                  <a:pt x="757908" y="1228987"/>
                </a:cubicBezTo>
                <a:cubicBezTo>
                  <a:pt x="757040" y="1212492"/>
                  <a:pt x="752700" y="1194694"/>
                  <a:pt x="744887" y="1175595"/>
                </a:cubicBezTo>
                <a:cubicBezTo>
                  <a:pt x="743150" y="1172122"/>
                  <a:pt x="742716" y="1169952"/>
                  <a:pt x="743584" y="1169084"/>
                </a:cubicBezTo>
                <a:cubicBezTo>
                  <a:pt x="744452" y="1168215"/>
                  <a:pt x="747057" y="1167781"/>
                  <a:pt x="751397" y="1167781"/>
                </a:cubicBezTo>
                <a:cubicBezTo>
                  <a:pt x="752266" y="1167781"/>
                  <a:pt x="754002" y="1168215"/>
                  <a:pt x="756606" y="1169084"/>
                </a:cubicBezTo>
                <a:cubicBezTo>
                  <a:pt x="760947" y="1169952"/>
                  <a:pt x="763986" y="1170820"/>
                  <a:pt x="765722" y="1171688"/>
                </a:cubicBezTo>
                <a:cubicBezTo>
                  <a:pt x="770063" y="1170820"/>
                  <a:pt x="777009" y="1169084"/>
                  <a:pt x="786558" y="1166479"/>
                </a:cubicBezTo>
                <a:cubicBezTo>
                  <a:pt x="795239" y="1164743"/>
                  <a:pt x="801751" y="1163440"/>
                  <a:pt x="806092" y="1162572"/>
                </a:cubicBezTo>
                <a:cubicBezTo>
                  <a:pt x="807828" y="1161704"/>
                  <a:pt x="810433" y="1160836"/>
                  <a:pt x="813906" y="1159968"/>
                </a:cubicBezTo>
                <a:cubicBezTo>
                  <a:pt x="824323" y="1157363"/>
                  <a:pt x="831703" y="1155193"/>
                  <a:pt x="836044" y="1153457"/>
                </a:cubicBezTo>
                <a:cubicBezTo>
                  <a:pt x="840384" y="1151720"/>
                  <a:pt x="845159" y="1151720"/>
                  <a:pt x="850368" y="1153457"/>
                </a:cubicBezTo>
                <a:cubicBezTo>
                  <a:pt x="859049" y="1157797"/>
                  <a:pt x="865127" y="1161704"/>
                  <a:pt x="868600" y="1165177"/>
                </a:cubicBezTo>
                <a:cubicBezTo>
                  <a:pt x="868600" y="1164309"/>
                  <a:pt x="869034" y="1163006"/>
                  <a:pt x="869902" y="1161270"/>
                </a:cubicBezTo>
                <a:cubicBezTo>
                  <a:pt x="873374" y="1152589"/>
                  <a:pt x="875545" y="1146945"/>
                  <a:pt x="876413" y="1144341"/>
                </a:cubicBezTo>
                <a:cubicBezTo>
                  <a:pt x="877281" y="1141736"/>
                  <a:pt x="877281" y="1140434"/>
                  <a:pt x="876413" y="1140434"/>
                </a:cubicBezTo>
                <a:cubicBezTo>
                  <a:pt x="876413" y="1139566"/>
                  <a:pt x="875111" y="1139132"/>
                  <a:pt x="872506" y="1139132"/>
                </a:cubicBezTo>
                <a:cubicBezTo>
                  <a:pt x="811735" y="1146945"/>
                  <a:pt x="767024" y="1154325"/>
                  <a:pt x="738375" y="1161270"/>
                </a:cubicBezTo>
                <a:cubicBezTo>
                  <a:pt x="739243" y="1170820"/>
                  <a:pt x="739677" y="1179502"/>
                  <a:pt x="739677" y="1187315"/>
                </a:cubicBezTo>
                <a:cubicBezTo>
                  <a:pt x="736204" y="1202942"/>
                  <a:pt x="728825" y="1211624"/>
                  <a:pt x="717539" y="1213360"/>
                </a:cubicBezTo>
                <a:cubicBezTo>
                  <a:pt x="696703" y="1204678"/>
                  <a:pt x="691060" y="1189051"/>
                  <a:pt x="700610" y="1166479"/>
                </a:cubicBezTo>
                <a:cubicBezTo>
                  <a:pt x="711896" y="1152589"/>
                  <a:pt x="718407" y="1139132"/>
                  <a:pt x="720144" y="1126109"/>
                </a:cubicBezTo>
                <a:cubicBezTo>
                  <a:pt x="720144" y="1122637"/>
                  <a:pt x="721011" y="1120901"/>
                  <a:pt x="722748" y="1120901"/>
                </a:cubicBezTo>
                <a:cubicBezTo>
                  <a:pt x="724484" y="1120901"/>
                  <a:pt x="726221" y="1122203"/>
                  <a:pt x="727957" y="1124807"/>
                </a:cubicBezTo>
                <a:cubicBezTo>
                  <a:pt x="727957" y="1124807"/>
                  <a:pt x="728392" y="1125241"/>
                  <a:pt x="729258" y="1126109"/>
                </a:cubicBezTo>
                <a:cubicBezTo>
                  <a:pt x="730127" y="1127846"/>
                  <a:pt x="731430" y="1131318"/>
                  <a:pt x="733166" y="1136527"/>
                </a:cubicBezTo>
                <a:cubicBezTo>
                  <a:pt x="753134" y="1133923"/>
                  <a:pt x="772234" y="1130450"/>
                  <a:pt x="790465" y="1126109"/>
                </a:cubicBezTo>
                <a:cubicBezTo>
                  <a:pt x="790465" y="1104405"/>
                  <a:pt x="790031" y="1089647"/>
                  <a:pt x="789162" y="1081833"/>
                </a:cubicBezTo>
                <a:cubicBezTo>
                  <a:pt x="788294" y="1069679"/>
                  <a:pt x="784822" y="1057524"/>
                  <a:pt x="778745" y="1045370"/>
                </a:cubicBezTo>
                <a:cubicBezTo>
                  <a:pt x="777009" y="1041898"/>
                  <a:pt x="776574" y="1039293"/>
                  <a:pt x="777443" y="1037557"/>
                </a:cubicBezTo>
                <a:cubicBezTo>
                  <a:pt x="778311" y="1036255"/>
                  <a:pt x="779396" y="1035386"/>
                  <a:pt x="780698" y="1034952"/>
                </a:cubicBezTo>
                <a:close/>
                <a:moveTo>
                  <a:pt x="3520622" y="1034627"/>
                </a:moveTo>
                <a:cubicBezTo>
                  <a:pt x="3523227" y="1034844"/>
                  <a:pt x="3525614" y="1035820"/>
                  <a:pt x="3527785" y="1037557"/>
                </a:cubicBezTo>
                <a:cubicBezTo>
                  <a:pt x="3536466" y="1043634"/>
                  <a:pt x="3542978" y="1050145"/>
                  <a:pt x="3547318" y="1057090"/>
                </a:cubicBezTo>
                <a:cubicBezTo>
                  <a:pt x="3549923" y="1062299"/>
                  <a:pt x="3549489" y="1066640"/>
                  <a:pt x="3546016" y="1070113"/>
                </a:cubicBezTo>
                <a:cubicBezTo>
                  <a:pt x="3539939" y="1074454"/>
                  <a:pt x="3534730" y="1080531"/>
                  <a:pt x="3530389" y="1088344"/>
                </a:cubicBezTo>
                <a:cubicBezTo>
                  <a:pt x="3534730" y="1090949"/>
                  <a:pt x="3537334" y="1094421"/>
                  <a:pt x="3538203" y="1098762"/>
                </a:cubicBezTo>
                <a:cubicBezTo>
                  <a:pt x="3539071" y="1103971"/>
                  <a:pt x="3536900" y="1107010"/>
                  <a:pt x="3531691" y="1107878"/>
                </a:cubicBezTo>
                <a:cubicBezTo>
                  <a:pt x="3529955" y="1107878"/>
                  <a:pt x="3526482" y="1108312"/>
                  <a:pt x="3521273" y="1109180"/>
                </a:cubicBezTo>
                <a:cubicBezTo>
                  <a:pt x="3491756" y="1112653"/>
                  <a:pt x="3469183" y="1114823"/>
                  <a:pt x="3453557" y="1115692"/>
                </a:cubicBezTo>
                <a:lnTo>
                  <a:pt x="3453557" y="1122203"/>
                </a:lnTo>
                <a:cubicBezTo>
                  <a:pt x="3452688" y="1131752"/>
                  <a:pt x="3456161" y="1136527"/>
                  <a:pt x="3463974" y="1136527"/>
                </a:cubicBezTo>
                <a:cubicBezTo>
                  <a:pt x="3487415" y="1135659"/>
                  <a:pt x="3506080" y="1133923"/>
                  <a:pt x="3519971" y="1131318"/>
                </a:cubicBezTo>
                <a:cubicBezTo>
                  <a:pt x="3530389" y="1130450"/>
                  <a:pt x="3538203" y="1124807"/>
                  <a:pt x="3543412" y="1114389"/>
                </a:cubicBezTo>
                <a:cubicBezTo>
                  <a:pt x="3544280" y="1111785"/>
                  <a:pt x="3545582" y="1107010"/>
                  <a:pt x="3547318" y="1100065"/>
                </a:cubicBezTo>
                <a:cubicBezTo>
                  <a:pt x="3548187" y="1093987"/>
                  <a:pt x="3549489" y="1089647"/>
                  <a:pt x="3551225" y="1087042"/>
                </a:cubicBezTo>
                <a:cubicBezTo>
                  <a:pt x="3552093" y="1083569"/>
                  <a:pt x="3552961" y="1081833"/>
                  <a:pt x="3553829" y="1081833"/>
                </a:cubicBezTo>
                <a:cubicBezTo>
                  <a:pt x="3553829" y="1081833"/>
                  <a:pt x="3554698" y="1083569"/>
                  <a:pt x="3556434" y="1087042"/>
                </a:cubicBezTo>
                <a:cubicBezTo>
                  <a:pt x="3561643" y="1100065"/>
                  <a:pt x="3567286" y="1110917"/>
                  <a:pt x="3573363" y="1119598"/>
                </a:cubicBezTo>
                <a:cubicBezTo>
                  <a:pt x="3578572" y="1124807"/>
                  <a:pt x="3580743" y="1130016"/>
                  <a:pt x="3579874" y="1135225"/>
                </a:cubicBezTo>
                <a:cubicBezTo>
                  <a:pt x="3577270" y="1143039"/>
                  <a:pt x="3574231" y="1148248"/>
                  <a:pt x="3570759" y="1150852"/>
                </a:cubicBezTo>
                <a:cubicBezTo>
                  <a:pt x="3561209" y="1156061"/>
                  <a:pt x="3548620" y="1160402"/>
                  <a:pt x="3532994" y="1163875"/>
                </a:cubicBezTo>
                <a:cubicBezTo>
                  <a:pt x="3530389" y="1164743"/>
                  <a:pt x="3527351" y="1165177"/>
                  <a:pt x="3523878" y="1165177"/>
                </a:cubicBezTo>
                <a:cubicBezTo>
                  <a:pt x="3524746" y="1166045"/>
                  <a:pt x="3525614" y="1166913"/>
                  <a:pt x="3526482" y="1167781"/>
                </a:cubicBezTo>
                <a:cubicBezTo>
                  <a:pt x="3527351" y="1167781"/>
                  <a:pt x="3528653" y="1169084"/>
                  <a:pt x="3530389" y="1171688"/>
                </a:cubicBezTo>
                <a:cubicBezTo>
                  <a:pt x="3531257" y="1172556"/>
                  <a:pt x="3531691" y="1175161"/>
                  <a:pt x="3531691" y="1179502"/>
                </a:cubicBezTo>
                <a:cubicBezTo>
                  <a:pt x="3536032" y="1178633"/>
                  <a:pt x="3542978" y="1177765"/>
                  <a:pt x="3552527" y="1176897"/>
                </a:cubicBezTo>
                <a:cubicBezTo>
                  <a:pt x="3566418" y="1174293"/>
                  <a:pt x="3575968" y="1172556"/>
                  <a:pt x="3581177" y="1171688"/>
                </a:cubicBezTo>
                <a:cubicBezTo>
                  <a:pt x="3590726" y="1169952"/>
                  <a:pt x="3597672" y="1170386"/>
                  <a:pt x="3602013" y="1172990"/>
                </a:cubicBezTo>
                <a:cubicBezTo>
                  <a:pt x="3609826" y="1177331"/>
                  <a:pt x="3616337" y="1184276"/>
                  <a:pt x="3621546" y="1193826"/>
                </a:cubicBezTo>
                <a:cubicBezTo>
                  <a:pt x="3624151" y="1198167"/>
                  <a:pt x="3624585" y="1201640"/>
                  <a:pt x="3622849" y="1204244"/>
                </a:cubicBezTo>
                <a:cubicBezTo>
                  <a:pt x="3621112" y="1206849"/>
                  <a:pt x="3618074" y="1207717"/>
                  <a:pt x="3613733" y="1206849"/>
                </a:cubicBezTo>
                <a:cubicBezTo>
                  <a:pt x="3588556" y="1205980"/>
                  <a:pt x="3560341" y="1205546"/>
                  <a:pt x="3529087" y="1205546"/>
                </a:cubicBezTo>
                <a:cubicBezTo>
                  <a:pt x="3528219" y="1215096"/>
                  <a:pt x="3527785" y="1223344"/>
                  <a:pt x="3527785" y="1230289"/>
                </a:cubicBezTo>
                <a:cubicBezTo>
                  <a:pt x="3527785" y="1254598"/>
                  <a:pt x="3527785" y="1272395"/>
                  <a:pt x="3527785" y="1283681"/>
                </a:cubicBezTo>
                <a:cubicBezTo>
                  <a:pt x="3522576" y="1314067"/>
                  <a:pt x="3510855" y="1330996"/>
                  <a:pt x="3492624" y="1334469"/>
                </a:cubicBezTo>
                <a:cubicBezTo>
                  <a:pt x="3486547" y="1334469"/>
                  <a:pt x="3481772" y="1330562"/>
                  <a:pt x="3478299" y="1322749"/>
                </a:cubicBezTo>
                <a:cubicBezTo>
                  <a:pt x="3473090" y="1305385"/>
                  <a:pt x="3462672" y="1292363"/>
                  <a:pt x="3447045" y="1283681"/>
                </a:cubicBezTo>
                <a:cubicBezTo>
                  <a:pt x="3444441" y="1281945"/>
                  <a:pt x="3443139" y="1280643"/>
                  <a:pt x="3443139" y="1279775"/>
                </a:cubicBezTo>
                <a:cubicBezTo>
                  <a:pt x="3444007" y="1278038"/>
                  <a:pt x="3446177" y="1277604"/>
                  <a:pt x="3449650" y="1278472"/>
                </a:cubicBezTo>
                <a:cubicBezTo>
                  <a:pt x="3453991" y="1278472"/>
                  <a:pt x="3460068" y="1278906"/>
                  <a:pt x="3467881" y="1279775"/>
                </a:cubicBezTo>
                <a:cubicBezTo>
                  <a:pt x="3474826" y="1280643"/>
                  <a:pt x="3480470" y="1281511"/>
                  <a:pt x="3484810" y="1282379"/>
                </a:cubicBezTo>
                <a:cubicBezTo>
                  <a:pt x="3488283" y="1283247"/>
                  <a:pt x="3490453" y="1281511"/>
                  <a:pt x="3491322" y="1277170"/>
                </a:cubicBezTo>
                <a:cubicBezTo>
                  <a:pt x="3491322" y="1253730"/>
                  <a:pt x="3491322" y="1230723"/>
                  <a:pt x="3491322" y="1208151"/>
                </a:cubicBezTo>
                <a:cubicBezTo>
                  <a:pt x="3465277" y="1209019"/>
                  <a:pt x="3429248" y="1213360"/>
                  <a:pt x="3383235" y="1221173"/>
                </a:cubicBezTo>
                <a:cubicBezTo>
                  <a:pt x="3376290" y="1222910"/>
                  <a:pt x="3371515" y="1222476"/>
                  <a:pt x="3368911" y="1219871"/>
                </a:cubicBezTo>
                <a:cubicBezTo>
                  <a:pt x="3368042" y="1219003"/>
                  <a:pt x="3366306" y="1217267"/>
                  <a:pt x="3363702" y="1214662"/>
                </a:cubicBezTo>
                <a:cubicBezTo>
                  <a:pt x="3356756" y="1208585"/>
                  <a:pt x="3351981" y="1203376"/>
                  <a:pt x="3349377" y="1199035"/>
                </a:cubicBezTo>
                <a:cubicBezTo>
                  <a:pt x="3347641" y="1194694"/>
                  <a:pt x="3348943" y="1192090"/>
                  <a:pt x="3353284" y="1191222"/>
                </a:cubicBezTo>
                <a:cubicBezTo>
                  <a:pt x="3372383" y="1191222"/>
                  <a:pt x="3391049" y="1190354"/>
                  <a:pt x="3409280" y="1188617"/>
                </a:cubicBezTo>
                <a:cubicBezTo>
                  <a:pt x="3411016" y="1188617"/>
                  <a:pt x="3413187" y="1188617"/>
                  <a:pt x="3415791" y="1188617"/>
                </a:cubicBezTo>
                <a:cubicBezTo>
                  <a:pt x="3438364" y="1186013"/>
                  <a:pt x="3463106" y="1183842"/>
                  <a:pt x="3490019" y="1182106"/>
                </a:cubicBezTo>
                <a:cubicBezTo>
                  <a:pt x="3489151" y="1176897"/>
                  <a:pt x="3487415" y="1172122"/>
                  <a:pt x="3484810" y="1167781"/>
                </a:cubicBezTo>
                <a:lnTo>
                  <a:pt x="3479601" y="1167781"/>
                </a:lnTo>
                <a:cubicBezTo>
                  <a:pt x="3458766" y="1167781"/>
                  <a:pt x="3444441" y="1164743"/>
                  <a:pt x="3436627" y="1158666"/>
                </a:cubicBezTo>
                <a:cubicBezTo>
                  <a:pt x="3425341" y="1149984"/>
                  <a:pt x="3420132" y="1130016"/>
                  <a:pt x="3421000" y="1098762"/>
                </a:cubicBezTo>
                <a:cubicBezTo>
                  <a:pt x="3420132" y="1075322"/>
                  <a:pt x="3418830" y="1060129"/>
                  <a:pt x="3417094" y="1053184"/>
                </a:cubicBezTo>
                <a:cubicBezTo>
                  <a:pt x="3416225" y="1048843"/>
                  <a:pt x="3418830" y="1046238"/>
                  <a:pt x="3424907" y="1045370"/>
                </a:cubicBezTo>
                <a:cubicBezTo>
                  <a:pt x="3426643" y="1045370"/>
                  <a:pt x="3428814" y="1045804"/>
                  <a:pt x="3431418" y="1046672"/>
                </a:cubicBezTo>
                <a:cubicBezTo>
                  <a:pt x="3434891" y="1047541"/>
                  <a:pt x="3437061" y="1048409"/>
                  <a:pt x="3437930" y="1049277"/>
                </a:cubicBezTo>
                <a:cubicBezTo>
                  <a:pt x="3457897" y="1047541"/>
                  <a:pt x="3474392" y="1045370"/>
                  <a:pt x="3487415" y="1042766"/>
                </a:cubicBezTo>
                <a:cubicBezTo>
                  <a:pt x="3496965" y="1041029"/>
                  <a:pt x="3505212" y="1038859"/>
                  <a:pt x="3512158" y="1036255"/>
                </a:cubicBezTo>
                <a:cubicBezTo>
                  <a:pt x="3515196" y="1034952"/>
                  <a:pt x="3518018" y="1034410"/>
                  <a:pt x="3520622" y="1034627"/>
                </a:cubicBezTo>
                <a:close/>
                <a:moveTo>
                  <a:pt x="5835365" y="1033650"/>
                </a:moveTo>
                <a:cubicBezTo>
                  <a:pt x="5849255" y="1040595"/>
                  <a:pt x="5859239" y="1047107"/>
                  <a:pt x="5865317" y="1053184"/>
                </a:cubicBezTo>
                <a:cubicBezTo>
                  <a:pt x="5867921" y="1058393"/>
                  <a:pt x="5867921" y="1062733"/>
                  <a:pt x="5865317" y="1066206"/>
                </a:cubicBezTo>
                <a:cubicBezTo>
                  <a:pt x="5864448" y="1067074"/>
                  <a:pt x="5863580" y="1068811"/>
                  <a:pt x="5862712" y="1071415"/>
                </a:cubicBezTo>
                <a:cubicBezTo>
                  <a:pt x="5861844" y="1072283"/>
                  <a:pt x="5861410" y="1073151"/>
                  <a:pt x="5861410" y="1074020"/>
                </a:cubicBezTo>
                <a:cubicBezTo>
                  <a:pt x="5865750" y="1073151"/>
                  <a:pt x="5872262" y="1071849"/>
                  <a:pt x="5880943" y="1070113"/>
                </a:cubicBezTo>
                <a:cubicBezTo>
                  <a:pt x="5883548" y="1069245"/>
                  <a:pt x="5885718" y="1068811"/>
                  <a:pt x="5887454" y="1068811"/>
                </a:cubicBezTo>
                <a:cubicBezTo>
                  <a:pt x="5893532" y="1067074"/>
                  <a:pt x="5899175" y="1067508"/>
                  <a:pt x="5904384" y="1070113"/>
                </a:cubicBezTo>
                <a:cubicBezTo>
                  <a:pt x="5909592" y="1073586"/>
                  <a:pt x="5913934" y="1077492"/>
                  <a:pt x="5917406" y="1081833"/>
                </a:cubicBezTo>
                <a:cubicBezTo>
                  <a:pt x="5920879" y="1088778"/>
                  <a:pt x="5918708" y="1092685"/>
                  <a:pt x="5910895" y="1093553"/>
                </a:cubicBezTo>
                <a:cubicBezTo>
                  <a:pt x="5903081" y="1094421"/>
                  <a:pt x="5890059" y="1096158"/>
                  <a:pt x="5871828" y="1098762"/>
                </a:cubicBezTo>
                <a:cubicBezTo>
                  <a:pt x="5863146" y="1099630"/>
                  <a:pt x="5856635" y="1100499"/>
                  <a:pt x="5852294" y="1101367"/>
                </a:cubicBezTo>
                <a:cubicBezTo>
                  <a:pt x="5851426" y="1106576"/>
                  <a:pt x="5850123" y="1110917"/>
                  <a:pt x="5848388" y="1114389"/>
                </a:cubicBezTo>
                <a:cubicBezTo>
                  <a:pt x="5857937" y="1112653"/>
                  <a:pt x="5866185" y="1110917"/>
                  <a:pt x="5873130" y="1109180"/>
                </a:cubicBezTo>
                <a:cubicBezTo>
                  <a:pt x="5880943" y="1107444"/>
                  <a:pt x="5887021" y="1107878"/>
                  <a:pt x="5891361" y="1110483"/>
                </a:cubicBezTo>
                <a:cubicBezTo>
                  <a:pt x="5893966" y="1111351"/>
                  <a:pt x="5896570" y="1113087"/>
                  <a:pt x="5899175" y="1115692"/>
                </a:cubicBezTo>
                <a:cubicBezTo>
                  <a:pt x="5898307" y="1114823"/>
                  <a:pt x="5899175" y="1115257"/>
                  <a:pt x="5901779" y="1116994"/>
                </a:cubicBezTo>
                <a:cubicBezTo>
                  <a:pt x="5906120" y="1124807"/>
                  <a:pt x="5903950" y="1130016"/>
                  <a:pt x="5895268" y="1132621"/>
                </a:cubicBezTo>
                <a:cubicBezTo>
                  <a:pt x="5890927" y="1133489"/>
                  <a:pt x="5881812" y="1134791"/>
                  <a:pt x="5867921" y="1136527"/>
                </a:cubicBezTo>
                <a:cubicBezTo>
                  <a:pt x="5855767" y="1139132"/>
                  <a:pt x="5846217" y="1140868"/>
                  <a:pt x="5839272" y="1141736"/>
                </a:cubicBezTo>
                <a:cubicBezTo>
                  <a:pt x="5838403" y="1144341"/>
                  <a:pt x="5837101" y="1147814"/>
                  <a:pt x="5835365" y="1152154"/>
                </a:cubicBezTo>
                <a:cubicBezTo>
                  <a:pt x="5837969" y="1151286"/>
                  <a:pt x="5841876" y="1150852"/>
                  <a:pt x="5847085" y="1150852"/>
                </a:cubicBezTo>
                <a:cubicBezTo>
                  <a:pt x="5851426" y="1149984"/>
                  <a:pt x="5854899" y="1149550"/>
                  <a:pt x="5857503" y="1149550"/>
                </a:cubicBezTo>
                <a:cubicBezTo>
                  <a:pt x="5872262" y="1147814"/>
                  <a:pt x="5886586" y="1144775"/>
                  <a:pt x="5900477" y="1140434"/>
                </a:cubicBezTo>
                <a:cubicBezTo>
                  <a:pt x="5908290" y="1137830"/>
                  <a:pt x="5916104" y="1138264"/>
                  <a:pt x="5923917" y="1141736"/>
                </a:cubicBezTo>
                <a:cubicBezTo>
                  <a:pt x="5931731" y="1144341"/>
                  <a:pt x="5936506" y="1146945"/>
                  <a:pt x="5938242" y="1149550"/>
                </a:cubicBezTo>
                <a:cubicBezTo>
                  <a:pt x="5946056" y="1156495"/>
                  <a:pt x="5946056" y="1162138"/>
                  <a:pt x="5938242" y="1166479"/>
                </a:cubicBezTo>
                <a:cubicBezTo>
                  <a:pt x="5924351" y="1168215"/>
                  <a:pt x="5911329" y="1169084"/>
                  <a:pt x="5899175" y="1169084"/>
                </a:cubicBezTo>
                <a:cubicBezTo>
                  <a:pt x="5893966" y="1169952"/>
                  <a:pt x="5888757" y="1170386"/>
                  <a:pt x="5883548" y="1170386"/>
                </a:cubicBezTo>
                <a:cubicBezTo>
                  <a:pt x="5889625" y="1173858"/>
                  <a:pt x="5893532" y="1177331"/>
                  <a:pt x="5895268" y="1180804"/>
                </a:cubicBezTo>
                <a:cubicBezTo>
                  <a:pt x="5898741" y="1182540"/>
                  <a:pt x="5899175" y="1186013"/>
                  <a:pt x="5896570" y="1191222"/>
                </a:cubicBezTo>
                <a:cubicBezTo>
                  <a:pt x="5896570" y="1191222"/>
                  <a:pt x="5896570" y="1191656"/>
                  <a:pt x="5896570" y="1192524"/>
                </a:cubicBezTo>
                <a:cubicBezTo>
                  <a:pt x="5895702" y="1193392"/>
                  <a:pt x="5895268" y="1194260"/>
                  <a:pt x="5895268" y="1195129"/>
                </a:cubicBezTo>
                <a:cubicBezTo>
                  <a:pt x="5907422" y="1193392"/>
                  <a:pt x="5915236" y="1191656"/>
                  <a:pt x="5918708" y="1189920"/>
                </a:cubicBezTo>
                <a:cubicBezTo>
                  <a:pt x="5925654" y="1189051"/>
                  <a:pt x="5932599" y="1189920"/>
                  <a:pt x="5939544" y="1192524"/>
                </a:cubicBezTo>
                <a:cubicBezTo>
                  <a:pt x="5946490" y="1195997"/>
                  <a:pt x="5951699" y="1202074"/>
                  <a:pt x="5955172" y="1210755"/>
                </a:cubicBezTo>
                <a:cubicBezTo>
                  <a:pt x="5956908" y="1214228"/>
                  <a:pt x="5957342" y="1216833"/>
                  <a:pt x="5956473" y="1218569"/>
                </a:cubicBezTo>
                <a:cubicBezTo>
                  <a:pt x="5954737" y="1220305"/>
                  <a:pt x="5951699" y="1221173"/>
                  <a:pt x="5947358" y="1221173"/>
                </a:cubicBezTo>
                <a:cubicBezTo>
                  <a:pt x="5929995" y="1219437"/>
                  <a:pt x="5911329" y="1219437"/>
                  <a:pt x="5891361" y="1221173"/>
                </a:cubicBezTo>
                <a:lnTo>
                  <a:pt x="5891361" y="1236800"/>
                </a:lnTo>
                <a:cubicBezTo>
                  <a:pt x="5891361" y="1251559"/>
                  <a:pt x="5891361" y="1266318"/>
                  <a:pt x="5891361" y="1281077"/>
                </a:cubicBezTo>
                <a:cubicBezTo>
                  <a:pt x="5891361" y="1307122"/>
                  <a:pt x="5882680" y="1324051"/>
                  <a:pt x="5865317" y="1331864"/>
                </a:cubicBezTo>
                <a:cubicBezTo>
                  <a:pt x="5856635" y="1336205"/>
                  <a:pt x="5850992" y="1334035"/>
                  <a:pt x="5848388" y="1325353"/>
                </a:cubicBezTo>
                <a:cubicBezTo>
                  <a:pt x="5841442" y="1307990"/>
                  <a:pt x="5830590" y="1295401"/>
                  <a:pt x="5815831" y="1287588"/>
                </a:cubicBezTo>
                <a:cubicBezTo>
                  <a:pt x="5813227" y="1285852"/>
                  <a:pt x="5812358" y="1284549"/>
                  <a:pt x="5813227" y="1283681"/>
                </a:cubicBezTo>
                <a:cubicBezTo>
                  <a:pt x="5813227" y="1282813"/>
                  <a:pt x="5814963" y="1282379"/>
                  <a:pt x="5818436" y="1282379"/>
                </a:cubicBezTo>
                <a:cubicBezTo>
                  <a:pt x="5829722" y="1282379"/>
                  <a:pt x="5840574" y="1283247"/>
                  <a:pt x="5850992" y="1284984"/>
                </a:cubicBezTo>
                <a:cubicBezTo>
                  <a:pt x="5856201" y="1285852"/>
                  <a:pt x="5858371" y="1284115"/>
                  <a:pt x="5857503" y="1279775"/>
                </a:cubicBezTo>
                <a:cubicBezTo>
                  <a:pt x="5858371" y="1261543"/>
                  <a:pt x="5858805" y="1242443"/>
                  <a:pt x="5858805" y="1222476"/>
                </a:cubicBezTo>
                <a:cubicBezTo>
                  <a:pt x="5839705" y="1224212"/>
                  <a:pt x="5827985" y="1225514"/>
                  <a:pt x="5823645" y="1226382"/>
                </a:cubicBezTo>
                <a:cubicBezTo>
                  <a:pt x="5819304" y="1227251"/>
                  <a:pt x="5815831" y="1226382"/>
                  <a:pt x="5813227" y="1223778"/>
                </a:cubicBezTo>
                <a:cubicBezTo>
                  <a:pt x="5810622" y="1221173"/>
                  <a:pt x="5807149" y="1217701"/>
                  <a:pt x="5802809" y="1213360"/>
                </a:cubicBezTo>
                <a:cubicBezTo>
                  <a:pt x="5783709" y="1242009"/>
                  <a:pt x="5758098" y="1264148"/>
                  <a:pt x="5725976" y="1279775"/>
                </a:cubicBezTo>
                <a:cubicBezTo>
                  <a:pt x="5723372" y="1280643"/>
                  <a:pt x="5721635" y="1280643"/>
                  <a:pt x="5720767" y="1279775"/>
                </a:cubicBezTo>
                <a:cubicBezTo>
                  <a:pt x="5720767" y="1278906"/>
                  <a:pt x="5721635" y="1277604"/>
                  <a:pt x="5723372" y="1275868"/>
                </a:cubicBezTo>
                <a:cubicBezTo>
                  <a:pt x="5746812" y="1251559"/>
                  <a:pt x="5768516" y="1220739"/>
                  <a:pt x="5788484" y="1183408"/>
                </a:cubicBezTo>
                <a:cubicBezTo>
                  <a:pt x="5785880" y="1183408"/>
                  <a:pt x="5782841" y="1183842"/>
                  <a:pt x="5779368" y="1184711"/>
                </a:cubicBezTo>
                <a:cubicBezTo>
                  <a:pt x="5772423" y="1186447"/>
                  <a:pt x="5767648" y="1185579"/>
                  <a:pt x="5765044" y="1182106"/>
                </a:cubicBezTo>
                <a:cubicBezTo>
                  <a:pt x="5758966" y="1177765"/>
                  <a:pt x="5754626" y="1172990"/>
                  <a:pt x="5752021" y="1167781"/>
                </a:cubicBezTo>
                <a:cubicBezTo>
                  <a:pt x="5750285" y="1165177"/>
                  <a:pt x="5749851" y="1163007"/>
                  <a:pt x="5750719" y="1161270"/>
                </a:cubicBezTo>
                <a:cubicBezTo>
                  <a:pt x="5750719" y="1160402"/>
                  <a:pt x="5752455" y="1159968"/>
                  <a:pt x="5755928" y="1159968"/>
                </a:cubicBezTo>
                <a:cubicBezTo>
                  <a:pt x="5760268" y="1159968"/>
                  <a:pt x="5771121" y="1159100"/>
                  <a:pt x="5788484" y="1157363"/>
                </a:cubicBezTo>
                <a:cubicBezTo>
                  <a:pt x="5794561" y="1156495"/>
                  <a:pt x="5798902" y="1156061"/>
                  <a:pt x="5801507" y="1156061"/>
                </a:cubicBezTo>
                <a:cubicBezTo>
                  <a:pt x="5802375" y="1154325"/>
                  <a:pt x="5803243" y="1152588"/>
                  <a:pt x="5804111" y="1150852"/>
                </a:cubicBezTo>
                <a:cubicBezTo>
                  <a:pt x="5804979" y="1148248"/>
                  <a:pt x="5805413" y="1146511"/>
                  <a:pt x="5805413" y="1145643"/>
                </a:cubicBezTo>
                <a:cubicBezTo>
                  <a:pt x="5796731" y="1145643"/>
                  <a:pt x="5788918" y="1140434"/>
                  <a:pt x="5781973" y="1130016"/>
                </a:cubicBezTo>
                <a:cubicBezTo>
                  <a:pt x="5778500" y="1125675"/>
                  <a:pt x="5779368" y="1123071"/>
                  <a:pt x="5784577" y="1122203"/>
                </a:cubicBezTo>
                <a:cubicBezTo>
                  <a:pt x="5790654" y="1122203"/>
                  <a:pt x="5799770" y="1121334"/>
                  <a:pt x="5811925" y="1119598"/>
                </a:cubicBezTo>
                <a:cubicBezTo>
                  <a:pt x="5804111" y="1121334"/>
                  <a:pt x="5804979" y="1121334"/>
                  <a:pt x="5814529" y="1119598"/>
                </a:cubicBezTo>
                <a:cubicBezTo>
                  <a:pt x="5816265" y="1114389"/>
                  <a:pt x="5817567" y="1110048"/>
                  <a:pt x="5818436" y="1106576"/>
                </a:cubicBezTo>
                <a:cubicBezTo>
                  <a:pt x="5816699" y="1106576"/>
                  <a:pt x="5814529" y="1106576"/>
                  <a:pt x="5811925" y="1106576"/>
                </a:cubicBezTo>
                <a:cubicBezTo>
                  <a:pt x="5804111" y="1108312"/>
                  <a:pt x="5795863" y="1103537"/>
                  <a:pt x="5787181" y="1092251"/>
                </a:cubicBezTo>
                <a:cubicBezTo>
                  <a:pt x="5785445" y="1090515"/>
                  <a:pt x="5784577" y="1088778"/>
                  <a:pt x="5784577" y="1087042"/>
                </a:cubicBezTo>
                <a:cubicBezTo>
                  <a:pt x="5784577" y="1085306"/>
                  <a:pt x="5785880" y="1084438"/>
                  <a:pt x="5788484" y="1084438"/>
                </a:cubicBezTo>
                <a:cubicBezTo>
                  <a:pt x="5799770" y="1082701"/>
                  <a:pt x="5811925" y="1081399"/>
                  <a:pt x="5824947" y="1080531"/>
                </a:cubicBezTo>
                <a:cubicBezTo>
                  <a:pt x="5827552" y="1060563"/>
                  <a:pt x="5827985" y="1047107"/>
                  <a:pt x="5826249" y="1040161"/>
                </a:cubicBezTo>
                <a:cubicBezTo>
                  <a:pt x="5826249" y="1034084"/>
                  <a:pt x="5829288" y="1031914"/>
                  <a:pt x="5835365" y="1033650"/>
                </a:cubicBezTo>
                <a:close/>
                <a:moveTo>
                  <a:pt x="5415716" y="1032104"/>
                </a:moveTo>
                <a:cubicBezTo>
                  <a:pt x="5416584" y="1031832"/>
                  <a:pt x="5417561" y="1031914"/>
                  <a:pt x="5418646" y="1032348"/>
                </a:cubicBezTo>
                <a:cubicBezTo>
                  <a:pt x="5431668" y="1038425"/>
                  <a:pt x="5441218" y="1046238"/>
                  <a:pt x="5447296" y="1055788"/>
                </a:cubicBezTo>
                <a:cubicBezTo>
                  <a:pt x="5451636" y="1060997"/>
                  <a:pt x="5451636" y="1066640"/>
                  <a:pt x="5447296" y="1072717"/>
                </a:cubicBezTo>
                <a:cubicBezTo>
                  <a:pt x="5447296" y="1072717"/>
                  <a:pt x="5445993" y="1074454"/>
                  <a:pt x="5443388" y="1077926"/>
                </a:cubicBezTo>
                <a:cubicBezTo>
                  <a:pt x="5439048" y="1084003"/>
                  <a:pt x="5435576" y="1088778"/>
                  <a:pt x="5432971" y="1092251"/>
                </a:cubicBezTo>
                <a:cubicBezTo>
                  <a:pt x="5442520" y="1089647"/>
                  <a:pt x="5450334" y="1087042"/>
                  <a:pt x="5456411" y="1084438"/>
                </a:cubicBezTo>
                <a:cubicBezTo>
                  <a:pt x="5462488" y="1082701"/>
                  <a:pt x="5466395" y="1082267"/>
                  <a:pt x="5468132" y="1083135"/>
                </a:cubicBezTo>
                <a:cubicBezTo>
                  <a:pt x="5473340" y="1084872"/>
                  <a:pt x="5478115" y="1088344"/>
                  <a:pt x="5482456" y="1093553"/>
                </a:cubicBezTo>
                <a:cubicBezTo>
                  <a:pt x="5489401" y="1093553"/>
                  <a:pt x="5495045" y="1095290"/>
                  <a:pt x="5499386" y="1098762"/>
                </a:cubicBezTo>
                <a:lnTo>
                  <a:pt x="5500688" y="1098762"/>
                </a:lnTo>
                <a:cubicBezTo>
                  <a:pt x="5511106" y="1085740"/>
                  <a:pt x="5517617" y="1075756"/>
                  <a:pt x="5520221" y="1068811"/>
                </a:cubicBezTo>
                <a:cubicBezTo>
                  <a:pt x="5527166" y="1055788"/>
                  <a:pt x="5529771" y="1047107"/>
                  <a:pt x="5528035" y="1042766"/>
                </a:cubicBezTo>
                <a:cubicBezTo>
                  <a:pt x="5528035" y="1035820"/>
                  <a:pt x="5530639" y="1033216"/>
                  <a:pt x="5535848" y="1034952"/>
                </a:cubicBezTo>
                <a:cubicBezTo>
                  <a:pt x="5547134" y="1038425"/>
                  <a:pt x="5557118" y="1043200"/>
                  <a:pt x="5565800" y="1049277"/>
                </a:cubicBezTo>
                <a:cubicBezTo>
                  <a:pt x="5571009" y="1052750"/>
                  <a:pt x="5570575" y="1057090"/>
                  <a:pt x="5564498" y="1062299"/>
                </a:cubicBezTo>
                <a:cubicBezTo>
                  <a:pt x="5554079" y="1070981"/>
                  <a:pt x="5540189" y="1081833"/>
                  <a:pt x="5522826" y="1094856"/>
                </a:cubicBezTo>
                <a:cubicBezTo>
                  <a:pt x="5528035" y="1093119"/>
                  <a:pt x="5533243" y="1091817"/>
                  <a:pt x="5538453" y="1090949"/>
                </a:cubicBezTo>
                <a:cubicBezTo>
                  <a:pt x="5552343" y="1087476"/>
                  <a:pt x="5563195" y="1084438"/>
                  <a:pt x="5571009" y="1081833"/>
                </a:cubicBezTo>
                <a:cubicBezTo>
                  <a:pt x="5578823" y="1079229"/>
                  <a:pt x="5584900" y="1079663"/>
                  <a:pt x="5589241" y="1083135"/>
                </a:cubicBezTo>
                <a:cubicBezTo>
                  <a:pt x="5590109" y="1083135"/>
                  <a:pt x="5590976" y="1083569"/>
                  <a:pt x="5591845" y="1084438"/>
                </a:cubicBezTo>
                <a:cubicBezTo>
                  <a:pt x="5602263" y="1090515"/>
                  <a:pt x="5608774" y="1095724"/>
                  <a:pt x="5611379" y="1100065"/>
                </a:cubicBezTo>
                <a:cubicBezTo>
                  <a:pt x="5614851" y="1105274"/>
                  <a:pt x="5614851" y="1110483"/>
                  <a:pt x="5611379" y="1115692"/>
                </a:cubicBezTo>
                <a:cubicBezTo>
                  <a:pt x="5604433" y="1124373"/>
                  <a:pt x="5597922" y="1139566"/>
                  <a:pt x="5591845" y="1161270"/>
                </a:cubicBezTo>
                <a:cubicBezTo>
                  <a:pt x="5589241" y="1171688"/>
                  <a:pt x="5583597" y="1176029"/>
                  <a:pt x="5574915" y="1174293"/>
                </a:cubicBezTo>
                <a:cubicBezTo>
                  <a:pt x="5570575" y="1172556"/>
                  <a:pt x="5567970" y="1170386"/>
                  <a:pt x="5567102" y="1167781"/>
                </a:cubicBezTo>
                <a:cubicBezTo>
                  <a:pt x="5565366" y="1167781"/>
                  <a:pt x="5562327" y="1167781"/>
                  <a:pt x="5557987" y="1167781"/>
                </a:cubicBezTo>
                <a:cubicBezTo>
                  <a:pt x="5553646" y="1168649"/>
                  <a:pt x="5550173" y="1169084"/>
                  <a:pt x="5547569" y="1169084"/>
                </a:cubicBezTo>
                <a:cubicBezTo>
                  <a:pt x="5549305" y="1170820"/>
                  <a:pt x="5550607" y="1171688"/>
                  <a:pt x="5551475" y="1171688"/>
                </a:cubicBezTo>
                <a:cubicBezTo>
                  <a:pt x="5556684" y="1175161"/>
                  <a:pt x="5558420" y="1179502"/>
                  <a:pt x="5556684" y="1184711"/>
                </a:cubicBezTo>
                <a:cubicBezTo>
                  <a:pt x="5560157" y="1184711"/>
                  <a:pt x="5564932" y="1183842"/>
                  <a:pt x="5571009" y="1182106"/>
                </a:cubicBezTo>
                <a:cubicBezTo>
                  <a:pt x="5577086" y="1181238"/>
                  <a:pt x="5580993" y="1180804"/>
                  <a:pt x="5582729" y="1180804"/>
                </a:cubicBezTo>
                <a:cubicBezTo>
                  <a:pt x="5590543" y="1178199"/>
                  <a:pt x="5595751" y="1178199"/>
                  <a:pt x="5598356" y="1180804"/>
                </a:cubicBezTo>
                <a:cubicBezTo>
                  <a:pt x="5604433" y="1183408"/>
                  <a:pt x="5610944" y="1189485"/>
                  <a:pt x="5617890" y="1199035"/>
                </a:cubicBezTo>
                <a:cubicBezTo>
                  <a:pt x="5621362" y="1203376"/>
                  <a:pt x="5621362" y="1207717"/>
                  <a:pt x="5617890" y="1212058"/>
                </a:cubicBezTo>
                <a:cubicBezTo>
                  <a:pt x="5617890" y="1212926"/>
                  <a:pt x="5617021" y="1215964"/>
                  <a:pt x="5615285" y="1221173"/>
                </a:cubicBezTo>
                <a:cubicBezTo>
                  <a:pt x="5612681" y="1232460"/>
                  <a:pt x="5610944" y="1239405"/>
                  <a:pt x="5610076" y="1242009"/>
                </a:cubicBezTo>
                <a:cubicBezTo>
                  <a:pt x="5605735" y="1260241"/>
                  <a:pt x="5597922" y="1271527"/>
                  <a:pt x="5586635" y="1275868"/>
                </a:cubicBezTo>
                <a:cubicBezTo>
                  <a:pt x="5579691" y="1278472"/>
                  <a:pt x="5574482" y="1276302"/>
                  <a:pt x="5571009" y="1269357"/>
                </a:cubicBezTo>
                <a:cubicBezTo>
                  <a:pt x="5567536" y="1254598"/>
                  <a:pt x="5561025" y="1243312"/>
                  <a:pt x="5551475" y="1235498"/>
                </a:cubicBezTo>
                <a:cubicBezTo>
                  <a:pt x="5549739" y="1274566"/>
                  <a:pt x="5545398" y="1304951"/>
                  <a:pt x="5538453" y="1326655"/>
                </a:cubicBezTo>
                <a:cubicBezTo>
                  <a:pt x="5536716" y="1330128"/>
                  <a:pt x="5535848" y="1331864"/>
                  <a:pt x="5535848" y="1331864"/>
                </a:cubicBezTo>
                <a:cubicBezTo>
                  <a:pt x="5534980" y="1331864"/>
                  <a:pt x="5533678" y="1330128"/>
                  <a:pt x="5531942" y="1326655"/>
                </a:cubicBezTo>
                <a:cubicBezTo>
                  <a:pt x="5526733" y="1307556"/>
                  <a:pt x="5523694" y="1276736"/>
                  <a:pt x="5522826" y="1234196"/>
                </a:cubicBezTo>
                <a:lnTo>
                  <a:pt x="5522826" y="1209453"/>
                </a:lnTo>
                <a:cubicBezTo>
                  <a:pt x="5521089" y="1209453"/>
                  <a:pt x="5518051" y="1209453"/>
                  <a:pt x="5513710" y="1209453"/>
                </a:cubicBezTo>
                <a:cubicBezTo>
                  <a:pt x="5509369" y="1210321"/>
                  <a:pt x="5505896" y="1210755"/>
                  <a:pt x="5503292" y="1210755"/>
                </a:cubicBezTo>
                <a:cubicBezTo>
                  <a:pt x="5503292" y="1227251"/>
                  <a:pt x="5503292" y="1240273"/>
                  <a:pt x="5503292" y="1249823"/>
                </a:cubicBezTo>
                <a:cubicBezTo>
                  <a:pt x="5503292" y="1258504"/>
                  <a:pt x="5501556" y="1265450"/>
                  <a:pt x="5498083" y="1270659"/>
                </a:cubicBezTo>
                <a:cubicBezTo>
                  <a:pt x="5494610" y="1275868"/>
                  <a:pt x="5489836" y="1276302"/>
                  <a:pt x="5483759" y="1271961"/>
                </a:cubicBezTo>
                <a:cubicBezTo>
                  <a:pt x="5474209" y="1266752"/>
                  <a:pt x="5470302" y="1258504"/>
                  <a:pt x="5472038" y="1247218"/>
                </a:cubicBezTo>
                <a:cubicBezTo>
                  <a:pt x="5476379" y="1219437"/>
                  <a:pt x="5476813" y="1199903"/>
                  <a:pt x="5473340" y="1188617"/>
                </a:cubicBezTo>
                <a:cubicBezTo>
                  <a:pt x="5470736" y="1184276"/>
                  <a:pt x="5472906" y="1182106"/>
                  <a:pt x="5479852" y="1182106"/>
                </a:cubicBezTo>
                <a:cubicBezTo>
                  <a:pt x="5489401" y="1185579"/>
                  <a:pt x="5495913" y="1189485"/>
                  <a:pt x="5499386" y="1193826"/>
                </a:cubicBezTo>
                <a:cubicBezTo>
                  <a:pt x="5506330" y="1192090"/>
                  <a:pt x="5514144" y="1190788"/>
                  <a:pt x="5522826" y="1189920"/>
                </a:cubicBezTo>
                <a:cubicBezTo>
                  <a:pt x="5522826" y="1183842"/>
                  <a:pt x="5521957" y="1178199"/>
                  <a:pt x="5520221" y="1172990"/>
                </a:cubicBezTo>
                <a:cubicBezTo>
                  <a:pt x="5517617" y="1172990"/>
                  <a:pt x="5515012" y="1172990"/>
                  <a:pt x="5512408" y="1172990"/>
                </a:cubicBezTo>
                <a:cubicBezTo>
                  <a:pt x="5513276" y="1180804"/>
                  <a:pt x="5510671" y="1184276"/>
                  <a:pt x="5504595" y="1183408"/>
                </a:cubicBezTo>
                <a:cubicBezTo>
                  <a:pt x="5495045" y="1180804"/>
                  <a:pt x="5489836" y="1176029"/>
                  <a:pt x="5488968" y="1169084"/>
                </a:cubicBezTo>
                <a:cubicBezTo>
                  <a:pt x="5485495" y="1143039"/>
                  <a:pt x="5481588" y="1122203"/>
                  <a:pt x="5477247" y="1106576"/>
                </a:cubicBezTo>
                <a:cubicBezTo>
                  <a:pt x="5463356" y="1110917"/>
                  <a:pt x="5449900" y="1113955"/>
                  <a:pt x="5436878" y="1115692"/>
                </a:cubicBezTo>
                <a:cubicBezTo>
                  <a:pt x="5429064" y="1116560"/>
                  <a:pt x="5422552" y="1116560"/>
                  <a:pt x="5417344" y="1115692"/>
                </a:cubicBezTo>
                <a:cubicBezTo>
                  <a:pt x="5412135" y="1121769"/>
                  <a:pt x="5406492" y="1128714"/>
                  <a:pt x="5400415" y="1136527"/>
                </a:cubicBezTo>
                <a:cubicBezTo>
                  <a:pt x="5416910" y="1133055"/>
                  <a:pt x="5431668" y="1128714"/>
                  <a:pt x="5444691" y="1123505"/>
                </a:cubicBezTo>
                <a:cubicBezTo>
                  <a:pt x="5449032" y="1122637"/>
                  <a:pt x="5453373" y="1122203"/>
                  <a:pt x="5457714" y="1122203"/>
                </a:cubicBezTo>
                <a:cubicBezTo>
                  <a:pt x="5459450" y="1123071"/>
                  <a:pt x="5462488" y="1124807"/>
                  <a:pt x="5466829" y="1127412"/>
                </a:cubicBezTo>
                <a:cubicBezTo>
                  <a:pt x="5469434" y="1129148"/>
                  <a:pt x="5471170" y="1130016"/>
                  <a:pt x="5472038" y="1130016"/>
                </a:cubicBezTo>
                <a:cubicBezTo>
                  <a:pt x="5477247" y="1136093"/>
                  <a:pt x="5475945" y="1140868"/>
                  <a:pt x="5468132" y="1144341"/>
                </a:cubicBezTo>
                <a:cubicBezTo>
                  <a:pt x="5457714" y="1147814"/>
                  <a:pt x="5445559" y="1150852"/>
                  <a:pt x="5431668" y="1153457"/>
                </a:cubicBezTo>
                <a:cubicBezTo>
                  <a:pt x="5437746" y="1155193"/>
                  <a:pt x="5440784" y="1159968"/>
                  <a:pt x="5440784" y="1167781"/>
                </a:cubicBezTo>
                <a:cubicBezTo>
                  <a:pt x="5445125" y="1166045"/>
                  <a:pt x="5448164" y="1165177"/>
                  <a:pt x="5449900" y="1165177"/>
                </a:cubicBezTo>
                <a:cubicBezTo>
                  <a:pt x="5455109" y="1162572"/>
                  <a:pt x="5459016" y="1162138"/>
                  <a:pt x="5461620" y="1163875"/>
                </a:cubicBezTo>
                <a:cubicBezTo>
                  <a:pt x="5464224" y="1164743"/>
                  <a:pt x="5467697" y="1167347"/>
                  <a:pt x="5472038" y="1171688"/>
                </a:cubicBezTo>
                <a:cubicBezTo>
                  <a:pt x="5476379" y="1178633"/>
                  <a:pt x="5474209" y="1183408"/>
                  <a:pt x="5465527" y="1186013"/>
                </a:cubicBezTo>
                <a:cubicBezTo>
                  <a:pt x="5458582" y="1188617"/>
                  <a:pt x="5449466" y="1191656"/>
                  <a:pt x="5438180" y="1195129"/>
                </a:cubicBezTo>
                <a:cubicBezTo>
                  <a:pt x="5436443" y="1210755"/>
                  <a:pt x="5435576" y="1222042"/>
                  <a:pt x="5435576" y="1228987"/>
                </a:cubicBezTo>
                <a:cubicBezTo>
                  <a:pt x="5437311" y="1228987"/>
                  <a:pt x="5441652" y="1227685"/>
                  <a:pt x="5448598" y="1225080"/>
                </a:cubicBezTo>
                <a:cubicBezTo>
                  <a:pt x="5459884" y="1221607"/>
                  <a:pt x="5466829" y="1219437"/>
                  <a:pt x="5469434" y="1218569"/>
                </a:cubicBezTo>
                <a:cubicBezTo>
                  <a:pt x="5472038" y="1216833"/>
                  <a:pt x="5473774" y="1216833"/>
                  <a:pt x="5474643" y="1218569"/>
                </a:cubicBezTo>
                <a:cubicBezTo>
                  <a:pt x="5474643" y="1219437"/>
                  <a:pt x="5473340" y="1221173"/>
                  <a:pt x="5470736" y="1223778"/>
                </a:cubicBezTo>
                <a:cubicBezTo>
                  <a:pt x="5469000" y="1225514"/>
                  <a:pt x="5462923" y="1232025"/>
                  <a:pt x="5452504" y="1243312"/>
                </a:cubicBezTo>
                <a:cubicBezTo>
                  <a:pt x="5436009" y="1262411"/>
                  <a:pt x="5425158" y="1275000"/>
                  <a:pt x="5419949" y="1281077"/>
                </a:cubicBezTo>
                <a:cubicBezTo>
                  <a:pt x="5415608" y="1285417"/>
                  <a:pt x="5411267" y="1285417"/>
                  <a:pt x="5406926" y="1281077"/>
                </a:cubicBezTo>
                <a:cubicBezTo>
                  <a:pt x="5399981" y="1275000"/>
                  <a:pt x="5394337" y="1267620"/>
                  <a:pt x="5389997" y="1258939"/>
                </a:cubicBezTo>
                <a:cubicBezTo>
                  <a:pt x="5387392" y="1254598"/>
                  <a:pt x="5388695" y="1250691"/>
                  <a:pt x="5393904" y="1247218"/>
                </a:cubicBezTo>
                <a:cubicBezTo>
                  <a:pt x="5401717" y="1241141"/>
                  <a:pt x="5406492" y="1226816"/>
                  <a:pt x="5408228" y="1204244"/>
                </a:cubicBezTo>
                <a:cubicBezTo>
                  <a:pt x="5405624" y="1205112"/>
                  <a:pt x="5401717" y="1206415"/>
                  <a:pt x="5396508" y="1208151"/>
                </a:cubicBezTo>
                <a:cubicBezTo>
                  <a:pt x="5392167" y="1209019"/>
                  <a:pt x="5389128" y="1209887"/>
                  <a:pt x="5387392" y="1210755"/>
                </a:cubicBezTo>
                <a:cubicBezTo>
                  <a:pt x="5382183" y="1211624"/>
                  <a:pt x="5377842" y="1211624"/>
                  <a:pt x="5374369" y="1210755"/>
                </a:cubicBezTo>
                <a:cubicBezTo>
                  <a:pt x="5366556" y="1206415"/>
                  <a:pt x="5360045" y="1201206"/>
                  <a:pt x="5354836" y="1195129"/>
                </a:cubicBezTo>
                <a:cubicBezTo>
                  <a:pt x="5351363" y="1191656"/>
                  <a:pt x="5351797" y="1188617"/>
                  <a:pt x="5356138" y="1186013"/>
                </a:cubicBezTo>
                <a:cubicBezTo>
                  <a:pt x="5363952" y="1185145"/>
                  <a:pt x="5381315" y="1181672"/>
                  <a:pt x="5408228" y="1175595"/>
                </a:cubicBezTo>
                <a:cubicBezTo>
                  <a:pt x="5408228" y="1167781"/>
                  <a:pt x="5406926" y="1162138"/>
                  <a:pt x="5404321" y="1158666"/>
                </a:cubicBezTo>
                <a:cubicBezTo>
                  <a:pt x="5398244" y="1158666"/>
                  <a:pt x="5391733" y="1156929"/>
                  <a:pt x="5384788" y="1153457"/>
                </a:cubicBezTo>
                <a:cubicBezTo>
                  <a:pt x="5364820" y="1171688"/>
                  <a:pt x="5349627" y="1183842"/>
                  <a:pt x="5339209" y="1189920"/>
                </a:cubicBezTo>
                <a:cubicBezTo>
                  <a:pt x="5337473" y="1190788"/>
                  <a:pt x="5336171" y="1190788"/>
                  <a:pt x="5335303" y="1189920"/>
                </a:cubicBezTo>
                <a:cubicBezTo>
                  <a:pt x="5334434" y="1189051"/>
                  <a:pt x="5334434" y="1187749"/>
                  <a:pt x="5335303" y="1186013"/>
                </a:cubicBezTo>
                <a:cubicBezTo>
                  <a:pt x="5358743" y="1157363"/>
                  <a:pt x="5380013" y="1123939"/>
                  <a:pt x="5399113" y="1085740"/>
                </a:cubicBezTo>
                <a:cubicBezTo>
                  <a:pt x="5399113" y="1084872"/>
                  <a:pt x="5399981" y="1083135"/>
                  <a:pt x="5401717" y="1080531"/>
                </a:cubicBezTo>
                <a:cubicBezTo>
                  <a:pt x="5408662" y="1060563"/>
                  <a:pt x="5411701" y="1048409"/>
                  <a:pt x="5410833" y="1044068"/>
                </a:cubicBezTo>
                <a:cubicBezTo>
                  <a:pt x="5411484" y="1036906"/>
                  <a:pt x="5413112" y="1032918"/>
                  <a:pt x="5415716" y="1032104"/>
                </a:cubicBezTo>
                <a:close/>
                <a:moveTo>
                  <a:pt x="2456036" y="1031046"/>
                </a:moveTo>
                <a:cubicBezTo>
                  <a:pt x="2476872" y="1032782"/>
                  <a:pt x="2493367" y="1041463"/>
                  <a:pt x="2505521" y="1057090"/>
                </a:cubicBezTo>
                <a:cubicBezTo>
                  <a:pt x="2508126" y="1063168"/>
                  <a:pt x="2508126" y="1068811"/>
                  <a:pt x="2505521" y="1074020"/>
                </a:cubicBezTo>
                <a:cubicBezTo>
                  <a:pt x="2502917" y="1083569"/>
                  <a:pt x="2501615" y="1093987"/>
                  <a:pt x="2501615" y="1105274"/>
                </a:cubicBezTo>
                <a:lnTo>
                  <a:pt x="2501615" y="1107878"/>
                </a:lnTo>
                <a:cubicBezTo>
                  <a:pt x="2516374" y="1106142"/>
                  <a:pt x="2529396" y="1104839"/>
                  <a:pt x="2540682" y="1103971"/>
                </a:cubicBezTo>
                <a:cubicBezTo>
                  <a:pt x="2547628" y="1103103"/>
                  <a:pt x="2553704" y="1101367"/>
                  <a:pt x="2558913" y="1098762"/>
                </a:cubicBezTo>
                <a:cubicBezTo>
                  <a:pt x="2565859" y="1095290"/>
                  <a:pt x="2572370" y="1096158"/>
                  <a:pt x="2578447" y="1101367"/>
                </a:cubicBezTo>
                <a:cubicBezTo>
                  <a:pt x="2586261" y="1107444"/>
                  <a:pt x="2593640" y="1115692"/>
                  <a:pt x="2600585" y="1126109"/>
                </a:cubicBezTo>
                <a:cubicBezTo>
                  <a:pt x="2604058" y="1131318"/>
                  <a:pt x="2603190" y="1136962"/>
                  <a:pt x="2597981" y="1143039"/>
                </a:cubicBezTo>
                <a:cubicBezTo>
                  <a:pt x="2587563" y="1153457"/>
                  <a:pt x="2579749" y="1165611"/>
                  <a:pt x="2574540" y="1179502"/>
                </a:cubicBezTo>
                <a:cubicBezTo>
                  <a:pt x="2577145" y="1181238"/>
                  <a:pt x="2578881" y="1183408"/>
                  <a:pt x="2579749" y="1186013"/>
                </a:cubicBezTo>
                <a:cubicBezTo>
                  <a:pt x="2582354" y="1189485"/>
                  <a:pt x="2582788" y="1192524"/>
                  <a:pt x="2581052" y="1195129"/>
                </a:cubicBezTo>
                <a:cubicBezTo>
                  <a:pt x="2579315" y="1197733"/>
                  <a:pt x="2575843" y="1199035"/>
                  <a:pt x="2570634" y="1199035"/>
                </a:cubicBezTo>
                <a:cubicBezTo>
                  <a:pt x="2552402" y="1197299"/>
                  <a:pt x="2528962" y="1197299"/>
                  <a:pt x="2500312" y="1199035"/>
                </a:cubicBezTo>
                <a:lnTo>
                  <a:pt x="2500312" y="1223778"/>
                </a:lnTo>
                <a:cubicBezTo>
                  <a:pt x="2500312" y="1268054"/>
                  <a:pt x="2494669" y="1302781"/>
                  <a:pt x="2483383" y="1327958"/>
                </a:cubicBezTo>
                <a:cubicBezTo>
                  <a:pt x="2481647" y="1331430"/>
                  <a:pt x="2480344" y="1333167"/>
                  <a:pt x="2479476" y="1333167"/>
                </a:cubicBezTo>
                <a:cubicBezTo>
                  <a:pt x="2478608" y="1333167"/>
                  <a:pt x="2477306" y="1331864"/>
                  <a:pt x="2475570" y="1329260"/>
                </a:cubicBezTo>
                <a:cubicBezTo>
                  <a:pt x="2466888" y="1313633"/>
                  <a:pt x="2462547" y="1286720"/>
                  <a:pt x="2462547" y="1248521"/>
                </a:cubicBezTo>
                <a:cubicBezTo>
                  <a:pt x="2462547" y="1243312"/>
                  <a:pt x="2462547" y="1235498"/>
                  <a:pt x="2462547" y="1225080"/>
                </a:cubicBezTo>
                <a:cubicBezTo>
                  <a:pt x="2461679" y="1214662"/>
                  <a:pt x="2461245" y="1206849"/>
                  <a:pt x="2461245" y="1201640"/>
                </a:cubicBezTo>
                <a:cubicBezTo>
                  <a:pt x="2445618" y="1202508"/>
                  <a:pt x="2432161" y="1203810"/>
                  <a:pt x="2420875" y="1205546"/>
                </a:cubicBezTo>
                <a:cubicBezTo>
                  <a:pt x="2420007" y="1216833"/>
                  <a:pt x="2416100" y="1222476"/>
                  <a:pt x="2409155" y="1222476"/>
                </a:cubicBezTo>
                <a:cubicBezTo>
                  <a:pt x="2398737" y="1223344"/>
                  <a:pt x="2392226" y="1215530"/>
                  <a:pt x="2389621" y="1199035"/>
                </a:cubicBezTo>
                <a:cubicBezTo>
                  <a:pt x="2387017" y="1160836"/>
                  <a:pt x="2382242" y="1136093"/>
                  <a:pt x="2375297" y="1124807"/>
                </a:cubicBezTo>
                <a:cubicBezTo>
                  <a:pt x="2372692" y="1121334"/>
                  <a:pt x="2372258" y="1118296"/>
                  <a:pt x="2373995" y="1115692"/>
                </a:cubicBezTo>
                <a:cubicBezTo>
                  <a:pt x="2375731" y="1113087"/>
                  <a:pt x="2378769" y="1112219"/>
                  <a:pt x="2383110" y="1113087"/>
                </a:cubicBezTo>
                <a:cubicBezTo>
                  <a:pt x="2387451" y="1113087"/>
                  <a:pt x="2396133" y="1115257"/>
                  <a:pt x="2409155" y="1119598"/>
                </a:cubicBezTo>
                <a:cubicBezTo>
                  <a:pt x="2427387" y="1116994"/>
                  <a:pt x="2429557" y="1116560"/>
                  <a:pt x="2415666" y="1118296"/>
                </a:cubicBezTo>
                <a:cubicBezTo>
                  <a:pt x="2429557" y="1116560"/>
                  <a:pt x="2444750" y="1114823"/>
                  <a:pt x="2461245" y="1113087"/>
                </a:cubicBezTo>
                <a:lnTo>
                  <a:pt x="2461245" y="1088344"/>
                </a:lnTo>
                <a:cubicBezTo>
                  <a:pt x="2462113" y="1070113"/>
                  <a:pt x="2458206" y="1054052"/>
                  <a:pt x="2449525" y="1040161"/>
                </a:cubicBezTo>
                <a:cubicBezTo>
                  <a:pt x="2446920" y="1034084"/>
                  <a:pt x="2449091" y="1031046"/>
                  <a:pt x="2456036" y="1031046"/>
                </a:cubicBezTo>
                <a:close/>
                <a:moveTo>
                  <a:pt x="1519723" y="1029743"/>
                </a:moveTo>
                <a:cubicBezTo>
                  <a:pt x="1531009" y="1032348"/>
                  <a:pt x="1540559" y="1037991"/>
                  <a:pt x="1548372" y="1046672"/>
                </a:cubicBezTo>
                <a:cubicBezTo>
                  <a:pt x="1550108" y="1051881"/>
                  <a:pt x="1549674" y="1055788"/>
                  <a:pt x="1547070" y="1058393"/>
                </a:cubicBezTo>
                <a:cubicBezTo>
                  <a:pt x="1547070" y="1059261"/>
                  <a:pt x="1546202" y="1060563"/>
                  <a:pt x="1544466" y="1062299"/>
                </a:cubicBezTo>
                <a:cubicBezTo>
                  <a:pt x="1551410" y="1060563"/>
                  <a:pt x="1557922" y="1058393"/>
                  <a:pt x="1563999" y="1055788"/>
                </a:cubicBezTo>
                <a:cubicBezTo>
                  <a:pt x="1571813" y="1054052"/>
                  <a:pt x="1578324" y="1054052"/>
                  <a:pt x="1583533" y="1055788"/>
                </a:cubicBezTo>
                <a:cubicBezTo>
                  <a:pt x="1590478" y="1059261"/>
                  <a:pt x="1595253" y="1062733"/>
                  <a:pt x="1597857" y="1066206"/>
                </a:cubicBezTo>
                <a:cubicBezTo>
                  <a:pt x="1600462" y="1074020"/>
                  <a:pt x="1598292" y="1079229"/>
                  <a:pt x="1591346" y="1081833"/>
                </a:cubicBezTo>
                <a:cubicBezTo>
                  <a:pt x="1587874" y="1082701"/>
                  <a:pt x="1580060" y="1083135"/>
                  <a:pt x="1567906" y="1083135"/>
                </a:cubicBezTo>
                <a:cubicBezTo>
                  <a:pt x="1556619" y="1084003"/>
                  <a:pt x="1548806" y="1084438"/>
                  <a:pt x="1544466" y="1084438"/>
                </a:cubicBezTo>
                <a:cubicBezTo>
                  <a:pt x="1539256" y="1084438"/>
                  <a:pt x="1534481" y="1084003"/>
                  <a:pt x="1530141" y="1083135"/>
                </a:cubicBezTo>
                <a:cubicBezTo>
                  <a:pt x="1530141" y="1083135"/>
                  <a:pt x="1529707" y="1083569"/>
                  <a:pt x="1528839" y="1084438"/>
                </a:cubicBezTo>
                <a:cubicBezTo>
                  <a:pt x="1528839" y="1085306"/>
                  <a:pt x="1528405" y="1086174"/>
                  <a:pt x="1527536" y="1087042"/>
                </a:cubicBezTo>
                <a:cubicBezTo>
                  <a:pt x="1539690" y="1087042"/>
                  <a:pt x="1550108" y="1087910"/>
                  <a:pt x="1558790" y="1089647"/>
                </a:cubicBezTo>
                <a:cubicBezTo>
                  <a:pt x="1570076" y="1093119"/>
                  <a:pt x="1574851" y="1101801"/>
                  <a:pt x="1573114" y="1115692"/>
                </a:cubicBezTo>
                <a:cubicBezTo>
                  <a:pt x="1570510" y="1125241"/>
                  <a:pt x="1564433" y="1127846"/>
                  <a:pt x="1554883" y="1123505"/>
                </a:cubicBezTo>
                <a:cubicBezTo>
                  <a:pt x="1545333" y="1116560"/>
                  <a:pt x="1534481" y="1106142"/>
                  <a:pt x="1522327" y="1092251"/>
                </a:cubicBezTo>
                <a:cubicBezTo>
                  <a:pt x="1507569" y="1107010"/>
                  <a:pt x="1493677" y="1117862"/>
                  <a:pt x="1480656" y="1124807"/>
                </a:cubicBezTo>
                <a:cubicBezTo>
                  <a:pt x="1478051" y="1125675"/>
                  <a:pt x="1476315" y="1125675"/>
                  <a:pt x="1475446" y="1124807"/>
                </a:cubicBezTo>
                <a:cubicBezTo>
                  <a:pt x="1474579" y="1123939"/>
                  <a:pt x="1475013" y="1122637"/>
                  <a:pt x="1476749" y="1120901"/>
                </a:cubicBezTo>
                <a:cubicBezTo>
                  <a:pt x="1476749" y="1120032"/>
                  <a:pt x="1477183" y="1119164"/>
                  <a:pt x="1478051" y="1118296"/>
                </a:cubicBezTo>
                <a:cubicBezTo>
                  <a:pt x="1488469" y="1103537"/>
                  <a:pt x="1497584" y="1087042"/>
                  <a:pt x="1505398" y="1068811"/>
                </a:cubicBezTo>
                <a:cubicBezTo>
                  <a:pt x="1512344" y="1054052"/>
                  <a:pt x="1514079" y="1043634"/>
                  <a:pt x="1510607" y="1037557"/>
                </a:cubicBezTo>
                <a:cubicBezTo>
                  <a:pt x="1509739" y="1031480"/>
                  <a:pt x="1512777" y="1028875"/>
                  <a:pt x="1519723" y="1029743"/>
                </a:cubicBezTo>
                <a:close/>
                <a:moveTo>
                  <a:pt x="5401717" y="732868"/>
                </a:moveTo>
                <a:cubicBezTo>
                  <a:pt x="5427761" y="732000"/>
                  <a:pt x="5441218" y="740682"/>
                  <a:pt x="5442086" y="758913"/>
                </a:cubicBezTo>
                <a:cubicBezTo>
                  <a:pt x="5441218" y="772804"/>
                  <a:pt x="5420817" y="786260"/>
                  <a:pt x="5380881" y="799283"/>
                </a:cubicBezTo>
                <a:cubicBezTo>
                  <a:pt x="5374804" y="800151"/>
                  <a:pt x="5370897" y="799283"/>
                  <a:pt x="5369160" y="796678"/>
                </a:cubicBezTo>
                <a:cubicBezTo>
                  <a:pt x="5367424" y="794074"/>
                  <a:pt x="5368727" y="791035"/>
                  <a:pt x="5373067" y="787563"/>
                </a:cubicBezTo>
                <a:cubicBezTo>
                  <a:pt x="5384354" y="779749"/>
                  <a:pt x="5391299" y="774106"/>
                  <a:pt x="5393903" y="770633"/>
                </a:cubicBezTo>
                <a:cubicBezTo>
                  <a:pt x="5395640" y="768897"/>
                  <a:pt x="5396074" y="767595"/>
                  <a:pt x="5395205" y="766727"/>
                </a:cubicBezTo>
                <a:cubicBezTo>
                  <a:pt x="5394337" y="765859"/>
                  <a:pt x="5392601" y="764990"/>
                  <a:pt x="5389996" y="764122"/>
                </a:cubicBezTo>
                <a:cubicBezTo>
                  <a:pt x="5378710" y="762386"/>
                  <a:pt x="5373067" y="757177"/>
                  <a:pt x="5373067" y="748495"/>
                </a:cubicBezTo>
                <a:cubicBezTo>
                  <a:pt x="5373936" y="738077"/>
                  <a:pt x="5383485" y="732868"/>
                  <a:pt x="5401717" y="732868"/>
                </a:cubicBezTo>
                <a:close/>
                <a:moveTo>
                  <a:pt x="3522576" y="731566"/>
                </a:moveTo>
                <a:cubicBezTo>
                  <a:pt x="3517367" y="733302"/>
                  <a:pt x="3506080" y="735907"/>
                  <a:pt x="3488717" y="739380"/>
                </a:cubicBezTo>
                <a:cubicBezTo>
                  <a:pt x="3488717" y="746325"/>
                  <a:pt x="3489585" y="755875"/>
                  <a:pt x="3491322" y="768029"/>
                </a:cubicBezTo>
                <a:cubicBezTo>
                  <a:pt x="3503476" y="766293"/>
                  <a:pt x="3514328" y="764990"/>
                  <a:pt x="3523878" y="764122"/>
                </a:cubicBezTo>
                <a:cubicBezTo>
                  <a:pt x="3524746" y="750232"/>
                  <a:pt x="3526482" y="740682"/>
                  <a:pt x="3529087" y="735473"/>
                </a:cubicBezTo>
                <a:cubicBezTo>
                  <a:pt x="3529087" y="732868"/>
                  <a:pt x="3526916" y="731566"/>
                  <a:pt x="3522576" y="731566"/>
                </a:cubicBezTo>
                <a:close/>
                <a:moveTo>
                  <a:pt x="1570511" y="723753"/>
                </a:moveTo>
                <a:cubicBezTo>
                  <a:pt x="1568774" y="724621"/>
                  <a:pt x="1565302" y="725055"/>
                  <a:pt x="1560093" y="725055"/>
                </a:cubicBezTo>
                <a:cubicBezTo>
                  <a:pt x="1554883" y="725923"/>
                  <a:pt x="1550977" y="726357"/>
                  <a:pt x="1548372" y="726357"/>
                </a:cubicBezTo>
                <a:cubicBezTo>
                  <a:pt x="1547504" y="729830"/>
                  <a:pt x="1546636" y="735907"/>
                  <a:pt x="1545768" y="744589"/>
                </a:cubicBezTo>
                <a:cubicBezTo>
                  <a:pt x="1544900" y="748929"/>
                  <a:pt x="1544466" y="751968"/>
                  <a:pt x="1544466" y="753704"/>
                </a:cubicBezTo>
                <a:cubicBezTo>
                  <a:pt x="1552279" y="755441"/>
                  <a:pt x="1559659" y="757177"/>
                  <a:pt x="1566604" y="758913"/>
                </a:cubicBezTo>
                <a:cubicBezTo>
                  <a:pt x="1569208" y="759781"/>
                  <a:pt x="1570511" y="758913"/>
                  <a:pt x="1570511" y="756309"/>
                </a:cubicBezTo>
                <a:cubicBezTo>
                  <a:pt x="1570511" y="755441"/>
                  <a:pt x="1570511" y="755007"/>
                  <a:pt x="1570511" y="755007"/>
                </a:cubicBezTo>
                <a:close/>
                <a:moveTo>
                  <a:pt x="4891236" y="710730"/>
                </a:moveTo>
                <a:cubicBezTo>
                  <a:pt x="4902523" y="713335"/>
                  <a:pt x="4916412" y="717241"/>
                  <a:pt x="4932908" y="722450"/>
                </a:cubicBezTo>
                <a:cubicBezTo>
                  <a:pt x="4941590" y="725055"/>
                  <a:pt x="4947233" y="729830"/>
                  <a:pt x="4949837" y="736775"/>
                </a:cubicBezTo>
                <a:cubicBezTo>
                  <a:pt x="4954178" y="748061"/>
                  <a:pt x="4953744" y="758913"/>
                  <a:pt x="4948535" y="769331"/>
                </a:cubicBezTo>
                <a:cubicBezTo>
                  <a:pt x="4945930" y="774540"/>
                  <a:pt x="4941590" y="777145"/>
                  <a:pt x="4935512" y="777145"/>
                </a:cubicBezTo>
                <a:cubicBezTo>
                  <a:pt x="4932908" y="777145"/>
                  <a:pt x="4929435" y="774540"/>
                  <a:pt x="4925094" y="769331"/>
                </a:cubicBezTo>
                <a:cubicBezTo>
                  <a:pt x="4912072" y="752836"/>
                  <a:pt x="4899483" y="734605"/>
                  <a:pt x="4887329" y="714637"/>
                </a:cubicBezTo>
                <a:cubicBezTo>
                  <a:pt x="4886461" y="712032"/>
                  <a:pt x="4887763" y="710730"/>
                  <a:pt x="4891236" y="710730"/>
                </a:cubicBezTo>
                <a:close/>
                <a:moveTo>
                  <a:pt x="7414579" y="704219"/>
                </a:moveTo>
                <a:cubicBezTo>
                  <a:pt x="7415448" y="704219"/>
                  <a:pt x="7416316" y="705087"/>
                  <a:pt x="7417184" y="706823"/>
                </a:cubicBezTo>
                <a:cubicBezTo>
                  <a:pt x="7430207" y="746759"/>
                  <a:pt x="7455383" y="768029"/>
                  <a:pt x="7492714" y="770633"/>
                </a:cubicBezTo>
                <a:cubicBezTo>
                  <a:pt x="7497055" y="771502"/>
                  <a:pt x="7504435" y="771502"/>
                  <a:pt x="7514853" y="770633"/>
                </a:cubicBezTo>
                <a:cubicBezTo>
                  <a:pt x="7519193" y="770633"/>
                  <a:pt x="7522666" y="770633"/>
                  <a:pt x="7525271" y="770633"/>
                </a:cubicBezTo>
                <a:cubicBezTo>
                  <a:pt x="7530479" y="769765"/>
                  <a:pt x="7532216" y="767595"/>
                  <a:pt x="7530479" y="764122"/>
                </a:cubicBezTo>
                <a:cubicBezTo>
                  <a:pt x="7528743" y="757177"/>
                  <a:pt x="7526139" y="749363"/>
                  <a:pt x="7522666" y="740682"/>
                </a:cubicBezTo>
                <a:cubicBezTo>
                  <a:pt x="7520930" y="737209"/>
                  <a:pt x="7519627" y="734605"/>
                  <a:pt x="7518759" y="732868"/>
                </a:cubicBezTo>
                <a:cubicBezTo>
                  <a:pt x="7517891" y="731132"/>
                  <a:pt x="7518325" y="729830"/>
                  <a:pt x="7520061" y="728962"/>
                </a:cubicBezTo>
                <a:cubicBezTo>
                  <a:pt x="7520930" y="728962"/>
                  <a:pt x="7522232" y="729396"/>
                  <a:pt x="7523968" y="730264"/>
                </a:cubicBezTo>
                <a:cubicBezTo>
                  <a:pt x="7529177" y="735473"/>
                  <a:pt x="7541766" y="744589"/>
                  <a:pt x="7561733" y="757611"/>
                </a:cubicBezTo>
                <a:cubicBezTo>
                  <a:pt x="7566075" y="761084"/>
                  <a:pt x="7569547" y="763688"/>
                  <a:pt x="7572151" y="765424"/>
                </a:cubicBezTo>
                <a:cubicBezTo>
                  <a:pt x="7578229" y="768897"/>
                  <a:pt x="7581701" y="773672"/>
                  <a:pt x="7582569" y="779749"/>
                </a:cubicBezTo>
                <a:cubicBezTo>
                  <a:pt x="7582569" y="784090"/>
                  <a:pt x="7579531" y="788431"/>
                  <a:pt x="7573453" y="792772"/>
                </a:cubicBezTo>
                <a:cubicBezTo>
                  <a:pt x="7563904" y="799717"/>
                  <a:pt x="7544804" y="803624"/>
                  <a:pt x="7516155" y="804492"/>
                </a:cubicBezTo>
                <a:cubicBezTo>
                  <a:pt x="7476219" y="805360"/>
                  <a:pt x="7447135" y="795810"/>
                  <a:pt x="7428904" y="775842"/>
                </a:cubicBezTo>
                <a:cubicBezTo>
                  <a:pt x="7415881" y="758479"/>
                  <a:pt x="7410239" y="735907"/>
                  <a:pt x="7411975" y="708126"/>
                </a:cubicBezTo>
                <a:cubicBezTo>
                  <a:pt x="7412843" y="705521"/>
                  <a:pt x="7413711" y="704219"/>
                  <a:pt x="7414579" y="704219"/>
                </a:cubicBezTo>
                <a:close/>
                <a:moveTo>
                  <a:pt x="423232" y="704219"/>
                </a:moveTo>
                <a:cubicBezTo>
                  <a:pt x="424100" y="704219"/>
                  <a:pt x="424968" y="705087"/>
                  <a:pt x="425837" y="706823"/>
                </a:cubicBezTo>
                <a:cubicBezTo>
                  <a:pt x="438859" y="746759"/>
                  <a:pt x="464036" y="768029"/>
                  <a:pt x="501367" y="770633"/>
                </a:cubicBezTo>
                <a:cubicBezTo>
                  <a:pt x="505708" y="771502"/>
                  <a:pt x="513086" y="771502"/>
                  <a:pt x="523505" y="770633"/>
                </a:cubicBezTo>
                <a:cubicBezTo>
                  <a:pt x="527846" y="770633"/>
                  <a:pt x="531318" y="770633"/>
                  <a:pt x="533922" y="770633"/>
                </a:cubicBezTo>
                <a:cubicBezTo>
                  <a:pt x="539132" y="769765"/>
                  <a:pt x="540868" y="767595"/>
                  <a:pt x="539132" y="764122"/>
                </a:cubicBezTo>
                <a:cubicBezTo>
                  <a:pt x="537396" y="757177"/>
                  <a:pt x="534791" y="749363"/>
                  <a:pt x="531318" y="740682"/>
                </a:cubicBezTo>
                <a:cubicBezTo>
                  <a:pt x="529583" y="737209"/>
                  <a:pt x="528279" y="734605"/>
                  <a:pt x="527412" y="732868"/>
                </a:cubicBezTo>
                <a:cubicBezTo>
                  <a:pt x="526543" y="731132"/>
                  <a:pt x="526977" y="729830"/>
                  <a:pt x="528714" y="728962"/>
                </a:cubicBezTo>
                <a:cubicBezTo>
                  <a:pt x="529583" y="728962"/>
                  <a:pt x="530885" y="729396"/>
                  <a:pt x="532620" y="730264"/>
                </a:cubicBezTo>
                <a:cubicBezTo>
                  <a:pt x="537830" y="735473"/>
                  <a:pt x="550418" y="744589"/>
                  <a:pt x="570386" y="757611"/>
                </a:cubicBezTo>
                <a:cubicBezTo>
                  <a:pt x="574727" y="761084"/>
                  <a:pt x="578199" y="763688"/>
                  <a:pt x="580804" y="765424"/>
                </a:cubicBezTo>
                <a:cubicBezTo>
                  <a:pt x="586881" y="768897"/>
                  <a:pt x="590353" y="773672"/>
                  <a:pt x="591222" y="779749"/>
                </a:cubicBezTo>
                <a:cubicBezTo>
                  <a:pt x="591222" y="784090"/>
                  <a:pt x="588183" y="788431"/>
                  <a:pt x="582106" y="792772"/>
                </a:cubicBezTo>
                <a:cubicBezTo>
                  <a:pt x="572556" y="799717"/>
                  <a:pt x="553456" y="803624"/>
                  <a:pt x="524806" y="804492"/>
                </a:cubicBezTo>
                <a:cubicBezTo>
                  <a:pt x="484872" y="805360"/>
                  <a:pt x="455788" y="795810"/>
                  <a:pt x="437557" y="775842"/>
                </a:cubicBezTo>
                <a:cubicBezTo>
                  <a:pt x="424534" y="758479"/>
                  <a:pt x="418891" y="735907"/>
                  <a:pt x="420627" y="708126"/>
                </a:cubicBezTo>
                <a:cubicBezTo>
                  <a:pt x="421495" y="705521"/>
                  <a:pt x="422363" y="704219"/>
                  <a:pt x="423232" y="704219"/>
                </a:cubicBezTo>
                <a:close/>
                <a:moveTo>
                  <a:pt x="4122911" y="702917"/>
                </a:moveTo>
                <a:cubicBezTo>
                  <a:pt x="4136802" y="703785"/>
                  <a:pt x="4148088" y="708126"/>
                  <a:pt x="4156770" y="715939"/>
                </a:cubicBezTo>
                <a:cubicBezTo>
                  <a:pt x="4160242" y="719412"/>
                  <a:pt x="4160676" y="723318"/>
                  <a:pt x="4158072" y="727659"/>
                </a:cubicBezTo>
                <a:cubicBezTo>
                  <a:pt x="4158072" y="728527"/>
                  <a:pt x="4158072" y="729830"/>
                  <a:pt x="4158072" y="731566"/>
                </a:cubicBezTo>
                <a:cubicBezTo>
                  <a:pt x="4157204" y="734171"/>
                  <a:pt x="4156770" y="735907"/>
                  <a:pt x="4156770" y="736775"/>
                </a:cubicBezTo>
                <a:cubicBezTo>
                  <a:pt x="4158506" y="735907"/>
                  <a:pt x="4160676" y="735473"/>
                  <a:pt x="4163281" y="735473"/>
                </a:cubicBezTo>
                <a:cubicBezTo>
                  <a:pt x="4165885" y="734605"/>
                  <a:pt x="4168056" y="734171"/>
                  <a:pt x="4169792" y="734171"/>
                </a:cubicBezTo>
                <a:cubicBezTo>
                  <a:pt x="4173265" y="732434"/>
                  <a:pt x="4177171" y="732434"/>
                  <a:pt x="4181512" y="734171"/>
                </a:cubicBezTo>
                <a:cubicBezTo>
                  <a:pt x="4186721" y="736775"/>
                  <a:pt x="4190628" y="741116"/>
                  <a:pt x="4193232" y="747193"/>
                </a:cubicBezTo>
                <a:cubicBezTo>
                  <a:pt x="4197573" y="755007"/>
                  <a:pt x="4195837" y="759347"/>
                  <a:pt x="4188023" y="760216"/>
                </a:cubicBezTo>
                <a:cubicBezTo>
                  <a:pt x="4183683" y="760216"/>
                  <a:pt x="4177171" y="760650"/>
                  <a:pt x="4168490" y="761518"/>
                </a:cubicBezTo>
                <a:cubicBezTo>
                  <a:pt x="4162413" y="761518"/>
                  <a:pt x="4158072" y="761518"/>
                  <a:pt x="4155467" y="761518"/>
                </a:cubicBezTo>
                <a:cubicBezTo>
                  <a:pt x="4155467" y="766727"/>
                  <a:pt x="4155033" y="772370"/>
                  <a:pt x="4154165" y="778447"/>
                </a:cubicBezTo>
                <a:cubicBezTo>
                  <a:pt x="4156770" y="778447"/>
                  <a:pt x="4159374" y="778447"/>
                  <a:pt x="4161979" y="778447"/>
                </a:cubicBezTo>
                <a:cubicBezTo>
                  <a:pt x="4164583" y="778447"/>
                  <a:pt x="4167622" y="778013"/>
                  <a:pt x="4171094" y="777145"/>
                </a:cubicBezTo>
                <a:cubicBezTo>
                  <a:pt x="4180644" y="777145"/>
                  <a:pt x="4187589" y="776277"/>
                  <a:pt x="4191930" y="774540"/>
                </a:cubicBezTo>
                <a:cubicBezTo>
                  <a:pt x="4200612" y="774540"/>
                  <a:pt x="4207123" y="774974"/>
                  <a:pt x="4211464" y="775842"/>
                </a:cubicBezTo>
                <a:cubicBezTo>
                  <a:pt x="4219277" y="779315"/>
                  <a:pt x="4225789" y="785392"/>
                  <a:pt x="4230998" y="794074"/>
                </a:cubicBezTo>
                <a:cubicBezTo>
                  <a:pt x="4232734" y="802756"/>
                  <a:pt x="4229695" y="807096"/>
                  <a:pt x="4221882" y="807096"/>
                </a:cubicBezTo>
                <a:cubicBezTo>
                  <a:pt x="4201046" y="803624"/>
                  <a:pt x="4176303" y="802756"/>
                  <a:pt x="4147654" y="804492"/>
                </a:cubicBezTo>
                <a:cubicBezTo>
                  <a:pt x="4122477" y="805360"/>
                  <a:pt x="4098168" y="808399"/>
                  <a:pt x="4074728" y="813608"/>
                </a:cubicBezTo>
                <a:cubicBezTo>
                  <a:pt x="4068651" y="814476"/>
                  <a:pt x="4059535" y="807096"/>
                  <a:pt x="4047381" y="791469"/>
                </a:cubicBezTo>
                <a:cubicBezTo>
                  <a:pt x="4046512" y="789733"/>
                  <a:pt x="4046079" y="788431"/>
                  <a:pt x="4046079" y="787563"/>
                </a:cubicBezTo>
                <a:cubicBezTo>
                  <a:pt x="4046947" y="786694"/>
                  <a:pt x="4048683" y="786260"/>
                  <a:pt x="4051287" y="786260"/>
                </a:cubicBezTo>
                <a:cubicBezTo>
                  <a:pt x="4064310" y="786260"/>
                  <a:pt x="4074294" y="785826"/>
                  <a:pt x="4081239" y="784958"/>
                </a:cubicBezTo>
                <a:cubicBezTo>
                  <a:pt x="4095998" y="783222"/>
                  <a:pt x="4109455" y="781920"/>
                  <a:pt x="4121609" y="781051"/>
                </a:cubicBezTo>
                <a:cubicBezTo>
                  <a:pt x="4121609" y="774974"/>
                  <a:pt x="4121609" y="769331"/>
                  <a:pt x="4121609" y="764122"/>
                </a:cubicBezTo>
                <a:cubicBezTo>
                  <a:pt x="4117268" y="764990"/>
                  <a:pt x="4112493" y="765424"/>
                  <a:pt x="4107284" y="765424"/>
                </a:cubicBezTo>
                <a:cubicBezTo>
                  <a:pt x="4100339" y="766293"/>
                  <a:pt x="4092959" y="760650"/>
                  <a:pt x="4085146" y="748495"/>
                </a:cubicBezTo>
                <a:cubicBezTo>
                  <a:pt x="4083410" y="745023"/>
                  <a:pt x="4084712" y="742852"/>
                  <a:pt x="4089053" y="741984"/>
                </a:cubicBezTo>
                <a:cubicBezTo>
                  <a:pt x="4098602" y="741984"/>
                  <a:pt x="4104680" y="741550"/>
                  <a:pt x="4107284" y="740682"/>
                </a:cubicBezTo>
                <a:cubicBezTo>
                  <a:pt x="4112493" y="740682"/>
                  <a:pt x="4117268" y="740248"/>
                  <a:pt x="4121609" y="739380"/>
                </a:cubicBezTo>
                <a:cubicBezTo>
                  <a:pt x="4121609" y="738511"/>
                  <a:pt x="4121609" y="738077"/>
                  <a:pt x="4121609" y="738077"/>
                </a:cubicBezTo>
                <a:cubicBezTo>
                  <a:pt x="4120741" y="737209"/>
                  <a:pt x="4120307" y="736775"/>
                  <a:pt x="4120307" y="736775"/>
                </a:cubicBezTo>
                <a:cubicBezTo>
                  <a:pt x="4120307" y="728093"/>
                  <a:pt x="4119004" y="719846"/>
                  <a:pt x="4116400" y="712032"/>
                </a:cubicBezTo>
                <a:cubicBezTo>
                  <a:pt x="4115532" y="705955"/>
                  <a:pt x="4117702" y="702917"/>
                  <a:pt x="4122911" y="702917"/>
                </a:cubicBezTo>
                <a:close/>
                <a:moveTo>
                  <a:pt x="2456036" y="702917"/>
                </a:moveTo>
                <a:cubicBezTo>
                  <a:pt x="2469926" y="703785"/>
                  <a:pt x="2481213" y="708126"/>
                  <a:pt x="2489894" y="715939"/>
                </a:cubicBezTo>
                <a:cubicBezTo>
                  <a:pt x="2493367" y="719412"/>
                  <a:pt x="2493801" y="723318"/>
                  <a:pt x="2491197" y="727659"/>
                </a:cubicBezTo>
                <a:cubicBezTo>
                  <a:pt x="2491197" y="728527"/>
                  <a:pt x="2491197" y="729830"/>
                  <a:pt x="2491197" y="731566"/>
                </a:cubicBezTo>
                <a:cubicBezTo>
                  <a:pt x="2490329" y="734171"/>
                  <a:pt x="2489894" y="735907"/>
                  <a:pt x="2489894" y="736775"/>
                </a:cubicBezTo>
                <a:cubicBezTo>
                  <a:pt x="2491631" y="735907"/>
                  <a:pt x="2493801" y="735473"/>
                  <a:pt x="2496406" y="735473"/>
                </a:cubicBezTo>
                <a:cubicBezTo>
                  <a:pt x="2499010" y="734605"/>
                  <a:pt x="2501180" y="734171"/>
                  <a:pt x="2502917" y="734171"/>
                </a:cubicBezTo>
                <a:cubicBezTo>
                  <a:pt x="2506389" y="732434"/>
                  <a:pt x="2510296" y="732434"/>
                  <a:pt x="2514637" y="734171"/>
                </a:cubicBezTo>
                <a:cubicBezTo>
                  <a:pt x="2519846" y="736775"/>
                  <a:pt x="2523753" y="741116"/>
                  <a:pt x="2526357" y="747193"/>
                </a:cubicBezTo>
                <a:cubicBezTo>
                  <a:pt x="2530698" y="755007"/>
                  <a:pt x="2528962" y="759347"/>
                  <a:pt x="2521148" y="760216"/>
                </a:cubicBezTo>
                <a:cubicBezTo>
                  <a:pt x="2516807" y="760216"/>
                  <a:pt x="2510296" y="760650"/>
                  <a:pt x="2501615" y="761518"/>
                </a:cubicBezTo>
                <a:cubicBezTo>
                  <a:pt x="2495538" y="761518"/>
                  <a:pt x="2491197" y="761518"/>
                  <a:pt x="2488592" y="761518"/>
                </a:cubicBezTo>
                <a:cubicBezTo>
                  <a:pt x="2488592" y="766727"/>
                  <a:pt x="2488158" y="772370"/>
                  <a:pt x="2487290" y="778447"/>
                </a:cubicBezTo>
                <a:cubicBezTo>
                  <a:pt x="2489894" y="778447"/>
                  <a:pt x="2492499" y="778447"/>
                  <a:pt x="2495103" y="778447"/>
                </a:cubicBezTo>
                <a:cubicBezTo>
                  <a:pt x="2497708" y="778447"/>
                  <a:pt x="2500747" y="778013"/>
                  <a:pt x="2504219" y="777145"/>
                </a:cubicBezTo>
                <a:cubicBezTo>
                  <a:pt x="2513769" y="777145"/>
                  <a:pt x="2520714" y="776277"/>
                  <a:pt x="2525055" y="774540"/>
                </a:cubicBezTo>
                <a:cubicBezTo>
                  <a:pt x="2533737" y="774540"/>
                  <a:pt x="2540248" y="774974"/>
                  <a:pt x="2544589" y="775842"/>
                </a:cubicBezTo>
                <a:cubicBezTo>
                  <a:pt x="2552402" y="779315"/>
                  <a:pt x="2558913" y="785392"/>
                  <a:pt x="2564122" y="794074"/>
                </a:cubicBezTo>
                <a:cubicBezTo>
                  <a:pt x="2565859" y="802756"/>
                  <a:pt x="2562820" y="807096"/>
                  <a:pt x="2555007" y="807096"/>
                </a:cubicBezTo>
                <a:cubicBezTo>
                  <a:pt x="2534171" y="803624"/>
                  <a:pt x="2509428" y="802756"/>
                  <a:pt x="2480779" y="804492"/>
                </a:cubicBezTo>
                <a:cubicBezTo>
                  <a:pt x="2455602" y="805360"/>
                  <a:pt x="2431293" y="808399"/>
                  <a:pt x="2407853" y="813608"/>
                </a:cubicBezTo>
                <a:cubicBezTo>
                  <a:pt x="2401776" y="814476"/>
                  <a:pt x="2392660" y="807096"/>
                  <a:pt x="2380506" y="791469"/>
                </a:cubicBezTo>
                <a:cubicBezTo>
                  <a:pt x="2379638" y="789733"/>
                  <a:pt x="2379204" y="788431"/>
                  <a:pt x="2379204" y="787563"/>
                </a:cubicBezTo>
                <a:cubicBezTo>
                  <a:pt x="2380071" y="786694"/>
                  <a:pt x="2381808" y="786260"/>
                  <a:pt x="2384412" y="786260"/>
                </a:cubicBezTo>
                <a:cubicBezTo>
                  <a:pt x="2397435" y="786260"/>
                  <a:pt x="2407419" y="785826"/>
                  <a:pt x="2414364" y="784958"/>
                </a:cubicBezTo>
                <a:cubicBezTo>
                  <a:pt x="2429123" y="783222"/>
                  <a:pt x="2442579" y="781920"/>
                  <a:pt x="2454734" y="781051"/>
                </a:cubicBezTo>
                <a:cubicBezTo>
                  <a:pt x="2454734" y="774974"/>
                  <a:pt x="2454734" y="769331"/>
                  <a:pt x="2454734" y="764122"/>
                </a:cubicBezTo>
                <a:cubicBezTo>
                  <a:pt x="2450393" y="764990"/>
                  <a:pt x="2445618" y="765424"/>
                  <a:pt x="2440409" y="765424"/>
                </a:cubicBezTo>
                <a:cubicBezTo>
                  <a:pt x="2433464" y="766293"/>
                  <a:pt x="2426084" y="760650"/>
                  <a:pt x="2418271" y="748495"/>
                </a:cubicBezTo>
                <a:cubicBezTo>
                  <a:pt x="2416534" y="745023"/>
                  <a:pt x="2417837" y="742852"/>
                  <a:pt x="2422178" y="741984"/>
                </a:cubicBezTo>
                <a:cubicBezTo>
                  <a:pt x="2431728" y="741984"/>
                  <a:pt x="2437805" y="741550"/>
                  <a:pt x="2440409" y="740682"/>
                </a:cubicBezTo>
                <a:cubicBezTo>
                  <a:pt x="2445618" y="740682"/>
                  <a:pt x="2450393" y="740248"/>
                  <a:pt x="2454734" y="739380"/>
                </a:cubicBezTo>
                <a:cubicBezTo>
                  <a:pt x="2454734" y="738511"/>
                  <a:pt x="2454734" y="738077"/>
                  <a:pt x="2454734" y="738077"/>
                </a:cubicBezTo>
                <a:cubicBezTo>
                  <a:pt x="2453866" y="737209"/>
                  <a:pt x="2453432" y="736775"/>
                  <a:pt x="2453432" y="736775"/>
                </a:cubicBezTo>
                <a:cubicBezTo>
                  <a:pt x="2453432" y="728093"/>
                  <a:pt x="2452129" y="719846"/>
                  <a:pt x="2449525" y="712032"/>
                </a:cubicBezTo>
                <a:cubicBezTo>
                  <a:pt x="2448657" y="705955"/>
                  <a:pt x="2450827" y="702917"/>
                  <a:pt x="2456036" y="702917"/>
                </a:cubicBezTo>
                <a:close/>
                <a:moveTo>
                  <a:pt x="7385930" y="697708"/>
                </a:moveTo>
                <a:cubicBezTo>
                  <a:pt x="7386799" y="698576"/>
                  <a:pt x="7387667" y="699878"/>
                  <a:pt x="7388535" y="701614"/>
                </a:cubicBezTo>
                <a:cubicBezTo>
                  <a:pt x="7397217" y="739814"/>
                  <a:pt x="7392007" y="761952"/>
                  <a:pt x="7372907" y="768029"/>
                </a:cubicBezTo>
                <a:cubicBezTo>
                  <a:pt x="7362489" y="773238"/>
                  <a:pt x="7355111" y="771068"/>
                  <a:pt x="7350769" y="761518"/>
                </a:cubicBezTo>
                <a:cubicBezTo>
                  <a:pt x="7346429" y="747627"/>
                  <a:pt x="7349033" y="736341"/>
                  <a:pt x="7358583" y="727659"/>
                </a:cubicBezTo>
                <a:cubicBezTo>
                  <a:pt x="7371605" y="716373"/>
                  <a:pt x="7379853" y="707257"/>
                  <a:pt x="7383325" y="700312"/>
                </a:cubicBezTo>
                <a:cubicBezTo>
                  <a:pt x="7384194" y="698576"/>
                  <a:pt x="7385062" y="697708"/>
                  <a:pt x="7385930" y="697708"/>
                </a:cubicBezTo>
                <a:close/>
                <a:moveTo>
                  <a:pt x="394582" y="697708"/>
                </a:moveTo>
                <a:cubicBezTo>
                  <a:pt x="395451" y="698576"/>
                  <a:pt x="396319" y="699878"/>
                  <a:pt x="397187" y="701614"/>
                </a:cubicBezTo>
                <a:cubicBezTo>
                  <a:pt x="405868" y="739814"/>
                  <a:pt x="400659" y="761952"/>
                  <a:pt x="381560" y="768029"/>
                </a:cubicBezTo>
                <a:cubicBezTo>
                  <a:pt x="371142" y="773238"/>
                  <a:pt x="363763" y="771068"/>
                  <a:pt x="359422" y="761518"/>
                </a:cubicBezTo>
                <a:cubicBezTo>
                  <a:pt x="355081" y="747627"/>
                  <a:pt x="357686" y="736341"/>
                  <a:pt x="367236" y="727659"/>
                </a:cubicBezTo>
                <a:cubicBezTo>
                  <a:pt x="380258" y="716373"/>
                  <a:pt x="388505" y="707257"/>
                  <a:pt x="391978" y="700312"/>
                </a:cubicBezTo>
                <a:cubicBezTo>
                  <a:pt x="392846" y="698576"/>
                  <a:pt x="393714" y="697708"/>
                  <a:pt x="394582" y="697708"/>
                </a:cubicBezTo>
                <a:close/>
                <a:moveTo>
                  <a:pt x="3081114" y="693801"/>
                </a:moveTo>
                <a:cubicBezTo>
                  <a:pt x="3082850" y="694669"/>
                  <a:pt x="3084153" y="695971"/>
                  <a:pt x="3085021" y="697708"/>
                </a:cubicBezTo>
                <a:cubicBezTo>
                  <a:pt x="3093703" y="721148"/>
                  <a:pt x="3110632" y="739380"/>
                  <a:pt x="3135808" y="752402"/>
                </a:cubicBezTo>
                <a:cubicBezTo>
                  <a:pt x="3154040" y="762820"/>
                  <a:pt x="3176612" y="765859"/>
                  <a:pt x="3203525" y="761518"/>
                </a:cubicBezTo>
                <a:cubicBezTo>
                  <a:pt x="3207866" y="760650"/>
                  <a:pt x="3209603" y="758479"/>
                  <a:pt x="3208734" y="755007"/>
                </a:cubicBezTo>
                <a:cubicBezTo>
                  <a:pt x="3207866" y="750666"/>
                  <a:pt x="3206130" y="744589"/>
                  <a:pt x="3203525" y="736775"/>
                </a:cubicBezTo>
                <a:cubicBezTo>
                  <a:pt x="3201789" y="728962"/>
                  <a:pt x="3200053" y="722884"/>
                  <a:pt x="3198316" y="718544"/>
                </a:cubicBezTo>
                <a:cubicBezTo>
                  <a:pt x="3197448" y="716807"/>
                  <a:pt x="3197882" y="715505"/>
                  <a:pt x="3199619" y="714637"/>
                </a:cubicBezTo>
                <a:cubicBezTo>
                  <a:pt x="3200487" y="714637"/>
                  <a:pt x="3201789" y="715071"/>
                  <a:pt x="3203525" y="715939"/>
                </a:cubicBezTo>
                <a:cubicBezTo>
                  <a:pt x="3217416" y="728093"/>
                  <a:pt x="3236515" y="741116"/>
                  <a:pt x="3260824" y="755007"/>
                </a:cubicBezTo>
                <a:cubicBezTo>
                  <a:pt x="3268638" y="761084"/>
                  <a:pt x="3268638" y="768463"/>
                  <a:pt x="3260824" y="777145"/>
                </a:cubicBezTo>
                <a:cubicBezTo>
                  <a:pt x="3246065" y="788431"/>
                  <a:pt x="3220454" y="794508"/>
                  <a:pt x="3183992" y="795376"/>
                </a:cubicBezTo>
                <a:cubicBezTo>
                  <a:pt x="3149265" y="795376"/>
                  <a:pt x="3121918" y="786260"/>
                  <a:pt x="3101950" y="768029"/>
                </a:cubicBezTo>
                <a:cubicBezTo>
                  <a:pt x="3084587" y="748929"/>
                  <a:pt x="3077207" y="725489"/>
                  <a:pt x="3079812" y="697708"/>
                </a:cubicBezTo>
                <a:cubicBezTo>
                  <a:pt x="3079812" y="695103"/>
                  <a:pt x="3080246" y="693801"/>
                  <a:pt x="3081114" y="693801"/>
                </a:cubicBezTo>
                <a:close/>
                <a:moveTo>
                  <a:pt x="1498887" y="692499"/>
                </a:moveTo>
                <a:cubicBezTo>
                  <a:pt x="1498887" y="694235"/>
                  <a:pt x="1498453" y="697274"/>
                  <a:pt x="1497585" y="701614"/>
                </a:cubicBezTo>
                <a:cubicBezTo>
                  <a:pt x="1497585" y="705087"/>
                  <a:pt x="1497151" y="708126"/>
                  <a:pt x="1496282" y="710730"/>
                </a:cubicBezTo>
                <a:cubicBezTo>
                  <a:pt x="1501492" y="708994"/>
                  <a:pt x="1508871" y="707692"/>
                  <a:pt x="1518421" y="706823"/>
                </a:cubicBezTo>
                <a:lnTo>
                  <a:pt x="1518421" y="692499"/>
                </a:lnTo>
                <a:cubicBezTo>
                  <a:pt x="1516684" y="693367"/>
                  <a:pt x="1514948" y="693801"/>
                  <a:pt x="1513212" y="693801"/>
                </a:cubicBezTo>
                <a:cubicBezTo>
                  <a:pt x="1508871" y="693801"/>
                  <a:pt x="1504096" y="693367"/>
                  <a:pt x="1498887" y="692499"/>
                </a:cubicBezTo>
                <a:close/>
                <a:moveTo>
                  <a:pt x="7533084" y="689894"/>
                </a:moveTo>
                <a:cubicBezTo>
                  <a:pt x="7554789" y="689894"/>
                  <a:pt x="7571717" y="691631"/>
                  <a:pt x="7583871" y="695103"/>
                </a:cubicBezTo>
                <a:cubicBezTo>
                  <a:pt x="7602103" y="701180"/>
                  <a:pt x="7608614" y="715071"/>
                  <a:pt x="7603405" y="736775"/>
                </a:cubicBezTo>
                <a:cubicBezTo>
                  <a:pt x="7601669" y="743720"/>
                  <a:pt x="7596894" y="745891"/>
                  <a:pt x="7589081" y="743286"/>
                </a:cubicBezTo>
                <a:cubicBezTo>
                  <a:pt x="7571717" y="736341"/>
                  <a:pt x="7552184" y="720714"/>
                  <a:pt x="7530479" y="696405"/>
                </a:cubicBezTo>
                <a:cubicBezTo>
                  <a:pt x="7527875" y="693801"/>
                  <a:pt x="7527007" y="692065"/>
                  <a:pt x="7527875" y="691196"/>
                </a:cubicBezTo>
                <a:cubicBezTo>
                  <a:pt x="7527875" y="690328"/>
                  <a:pt x="7529611" y="689894"/>
                  <a:pt x="7533084" y="689894"/>
                </a:cubicBezTo>
                <a:close/>
                <a:moveTo>
                  <a:pt x="541736" y="689894"/>
                </a:moveTo>
                <a:cubicBezTo>
                  <a:pt x="563441" y="689894"/>
                  <a:pt x="580369" y="691631"/>
                  <a:pt x="592524" y="695103"/>
                </a:cubicBezTo>
                <a:cubicBezTo>
                  <a:pt x="610756" y="701180"/>
                  <a:pt x="617267" y="715071"/>
                  <a:pt x="612057" y="736775"/>
                </a:cubicBezTo>
                <a:cubicBezTo>
                  <a:pt x="610321" y="743720"/>
                  <a:pt x="605545" y="745891"/>
                  <a:pt x="597732" y="743286"/>
                </a:cubicBezTo>
                <a:cubicBezTo>
                  <a:pt x="580369" y="736341"/>
                  <a:pt x="560836" y="720714"/>
                  <a:pt x="539132" y="696405"/>
                </a:cubicBezTo>
                <a:cubicBezTo>
                  <a:pt x="536527" y="693801"/>
                  <a:pt x="535659" y="692065"/>
                  <a:pt x="536527" y="691196"/>
                </a:cubicBezTo>
                <a:cubicBezTo>
                  <a:pt x="536527" y="690328"/>
                  <a:pt x="538263" y="689894"/>
                  <a:pt x="541736" y="689894"/>
                </a:cubicBezTo>
                <a:close/>
                <a:moveTo>
                  <a:pt x="8230111" y="686964"/>
                </a:moveTo>
                <a:cubicBezTo>
                  <a:pt x="8231197" y="687181"/>
                  <a:pt x="8232390" y="687724"/>
                  <a:pt x="8233692" y="688592"/>
                </a:cubicBezTo>
                <a:cubicBezTo>
                  <a:pt x="8241505" y="692933"/>
                  <a:pt x="8248017" y="698576"/>
                  <a:pt x="8253226" y="705521"/>
                </a:cubicBezTo>
                <a:cubicBezTo>
                  <a:pt x="8255831" y="708994"/>
                  <a:pt x="8255397" y="712901"/>
                  <a:pt x="8251923" y="717241"/>
                </a:cubicBezTo>
                <a:cubicBezTo>
                  <a:pt x="8245847" y="722450"/>
                  <a:pt x="8238901" y="729396"/>
                  <a:pt x="8231088" y="738077"/>
                </a:cubicBezTo>
                <a:cubicBezTo>
                  <a:pt x="8228483" y="740682"/>
                  <a:pt x="8226313" y="742852"/>
                  <a:pt x="8224577" y="744589"/>
                </a:cubicBezTo>
                <a:cubicBezTo>
                  <a:pt x="8234995" y="745457"/>
                  <a:pt x="8244545" y="747193"/>
                  <a:pt x="8253226" y="749798"/>
                </a:cubicBezTo>
                <a:cubicBezTo>
                  <a:pt x="8266249" y="754138"/>
                  <a:pt x="8272759" y="762386"/>
                  <a:pt x="8272759" y="774540"/>
                </a:cubicBezTo>
                <a:cubicBezTo>
                  <a:pt x="8273628" y="787563"/>
                  <a:pt x="8270155" y="794074"/>
                  <a:pt x="8262341" y="794074"/>
                </a:cubicBezTo>
                <a:cubicBezTo>
                  <a:pt x="8259737" y="794942"/>
                  <a:pt x="8255397" y="793206"/>
                  <a:pt x="8249319" y="788865"/>
                </a:cubicBezTo>
                <a:cubicBezTo>
                  <a:pt x="8243242" y="783656"/>
                  <a:pt x="8233692" y="774106"/>
                  <a:pt x="8220670" y="760216"/>
                </a:cubicBezTo>
                <a:cubicBezTo>
                  <a:pt x="8218065" y="757611"/>
                  <a:pt x="8216329" y="755441"/>
                  <a:pt x="8215461" y="753704"/>
                </a:cubicBezTo>
                <a:cubicBezTo>
                  <a:pt x="8194625" y="771936"/>
                  <a:pt x="8164673" y="785392"/>
                  <a:pt x="8125606" y="794074"/>
                </a:cubicBezTo>
                <a:cubicBezTo>
                  <a:pt x="8122133" y="794942"/>
                  <a:pt x="8120397" y="794942"/>
                  <a:pt x="8120397" y="794074"/>
                </a:cubicBezTo>
                <a:cubicBezTo>
                  <a:pt x="8120397" y="792338"/>
                  <a:pt x="8121699" y="790601"/>
                  <a:pt x="8124303" y="788865"/>
                </a:cubicBezTo>
                <a:cubicBezTo>
                  <a:pt x="8160767" y="768029"/>
                  <a:pt x="8188113" y="746325"/>
                  <a:pt x="8206345" y="723753"/>
                </a:cubicBezTo>
                <a:cubicBezTo>
                  <a:pt x="8211554" y="718544"/>
                  <a:pt x="8216763" y="709428"/>
                  <a:pt x="8221972" y="696405"/>
                </a:cubicBezTo>
                <a:cubicBezTo>
                  <a:pt x="8222841" y="694669"/>
                  <a:pt x="8223275" y="693801"/>
                  <a:pt x="8223275" y="693801"/>
                </a:cubicBezTo>
                <a:cubicBezTo>
                  <a:pt x="8224577" y="688592"/>
                  <a:pt x="8226855" y="686313"/>
                  <a:pt x="8230111" y="686964"/>
                </a:cubicBezTo>
                <a:close/>
                <a:moveTo>
                  <a:pt x="7444531" y="685987"/>
                </a:moveTo>
                <a:cubicBezTo>
                  <a:pt x="7445399" y="685987"/>
                  <a:pt x="7447135" y="686422"/>
                  <a:pt x="7449740" y="687290"/>
                </a:cubicBezTo>
                <a:cubicBezTo>
                  <a:pt x="7461027" y="689894"/>
                  <a:pt x="7474049" y="694235"/>
                  <a:pt x="7488807" y="700312"/>
                </a:cubicBezTo>
                <a:cubicBezTo>
                  <a:pt x="7500094" y="709862"/>
                  <a:pt x="7501830" y="722450"/>
                  <a:pt x="7494017" y="738077"/>
                </a:cubicBezTo>
                <a:cubicBezTo>
                  <a:pt x="7488807" y="745023"/>
                  <a:pt x="7482731" y="745891"/>
                  <a:pt x="7475785" y="740682"/>
                </a:cubicBezTo>
                <a:cubicBezTo>
                  <a:pt x="7463631" y="729396"/>
                  <a:pt x="7451911" y="712901"/>
                  <a:pt x="7440625" y="691196"/>
                </a:cubicBezTo>
                <a:cubicBezTo>
                  <a:pt x="7439757" y="689460"/>
                  <a:pt x="7439322" y="688158"/>
                  <a:pt x="7439322" y="687290"/>
                </a:cubicBezTo>
                <a:cubicBezTo>
                  <a:pt x="7440191" y="686422"/>
                  <a:pt x="7441927" y="685987"/>
                  <a:pt x="7444531" y="685987"/>
                </a:cubicBezTo>
                <a:close/>
                <a:moveTo>
                  <a:pt x="3114973" y="685987"/>
                </a:moveTo>
                <a:cubicBezTo>
                  <a:pt x="3125391" y="685987"/>
                  <a:pt x="3136677" y="686856"/>
                  <a:pt x="3148831" y="688592"/>
                </a:cubicBezTo>
                <a:cubicBezTo>
                  <a:pt x="3167931" y="694669"/>
                  <a:pt x="3174876" y="708994"/>
                  <a:pt x="3169667" y="731566"/>
                </a:cubicBezTo>
                <a:cubicBezTo>
                  <a:pt x="3167062" y="738511"/>
                  <a:pt x="3161419" y="740248"/>
                  <a:pt x="3152738" y="736775"/>
                </a:cubicBezTo>
                <a:cubicBezTo>
                  <a:pt x="3137979" y="725489"/>
                  <a:pt x="3124522" y="709862"/>
                  <a:pt x="3112368" y="689894"/>
                </a:cubicBezTo>
                <a:cubicBezTo>
                  <a:pt x="3110632" y="688158"/>
                  <a:pt x="3110198" y="687290"/>
                  <a:pt x="3111066" y="687290"/>
                </a:cubicBezTo>
                <a:cubicBezTo>
                  <a:pt x="3111066" y="686422"/>
                  <a:pt x="3112368" y="685987"/>
                  <a:pt x="3114973" y="685987"/>
                </a:cubicBezTo>
                <a:close/>
                <a:moveTo>
                  <a:pt x="3049860" y="685987"/>
                </a:moveTo>
                <a:cubicBezTo>
                  <a:pt x="3050729" y="685987"/>
                  <a:pt x="3051596" y="687290"/>
                  <a:pt x="3052465" y="689894"/>
                </a:cubicBezTo>
                <a:cubicBezTo>
                  <a:pt x="3063751" y="728962"/>
                  <a:pt x="3059410" y="754138"/>
                  <a:pt x="3039442" y="765424"/>
                </a:cubicBezTo>
                <a:cubicBezTo>
                  <a:pt x="3031629" y="769765"/>
                  <a:pt x="3025986" y="768897"/>
                  <a:pt x="3022513" y="762820"/>
                </a:cubicBezTo>
                <a:cubicBezTo>
                  <a:pt x="3013831" y="749798"/>
                  <a:pt x="3013397" y="737209"/>
                  <a:pt x="3021211" y="725055"/>
                </a:cubicBezTo>
                <a:cubicBezTo>
                  <a:pt x="3022947" y="723318"/>
                  <a:pt x="3025552" y="720280"/>
                  <a:pt x="3029024" y="715939"/>
                </a:cubicBezTo>
                <a:cubicBezTo>
                  <a:pt x="3040311" y="702917"/>
                  <a:pt x="3046387" y="694235"/>
                  <a:pt x="3047256" y="689894"/>
                </a:cubicBezTo>
                <a:cubicBezTo>
                  <a:pt x="3048124" y="687290"/>
                  <a:pt x="3048992" y="685987"/>
                  <a:pt x="3049860" y="685987"/>
                </a:cubicBezTo>
                <a:close/>
                <a:moveTo>
                  <a:pt x="1570511" y="685987"/>
                </a:moveTo>
                <a:cubicBezTo>
                  <a:pt x="1567039" y="685987"/>
                  <a:pt x="1561829" y="686422"/>
                  <a:pt x="1554883" y="687290"/>
                </a:cubicBezTo>
                <a:cubicBezTo>
                  <a:pt x="1552279" y="688158"/>
                  <a:pt x="1550109" y="688592"/>
                  <a:pt x="1548372" y="688592"/>
                </a:cubicBezTo>
                <a:cubicBezTo>
                  <a:pt x="1548372" y="692065"/>
                  <a:pt x="1548372" y="696405"/>
                  <a:pt x="1548372" y="701614"/>
                </a:cubicBezTo>
                <a:lnTo>
                  <a:pt x="1550977" y="700312"/>
                </a:lnTo>
                <a:cubicBezTo>
                  <a:pt x="1558791" y="698576"/>
                  <a:pt x="1565302" y="699878"/>
                  <a:pt x="1570511" y="704219"/>
                </a:cubicBezTo>
                <a:cubicBezTo>
                  <a:pt x="1570511" y="698142"/>
                  <a:pt x="1570511" y="692065"/>
                  <a:pt x="1570511" y="685987"/>
                </a:cubicBezTo>
                <a:close/>
                <a:moveTo>
                  <a:pt x="453183" y="685987"/>
                </a:moveTo>
                <a:cubicBezTo>
                  <a:pt x="454052" y="685987"/>
                  <a:pt x="455788" y="686422"/>
                  <a:pt x="458393" y="687290"/>
                </a:cubicBezTo>
                <a:cubicBezTo>
                  <a:pt x="469679" y="689894"/>
                  <a:pt x="482701" y="694235"/>
                  <a:pt x="497460" y="700312"/>
                </a:cubicBezTo>
                <a:cubicBezTo>
                  <a:pt x="508746" y="709862"/>
                  <a:pt x="510482" y="722450"/>
                  <a:pt x="502669" y="738077"/>
                </a:cubicBezTo>
                <a:cubicBezTo>
                  <a:pt x="497460" y="745023"/>
                  <a:pt x="491383" y="745891"/>
                  <a:pt x="484437" y="740682"/>
                </a:cubicBezTo>
                <a:cubicBezTo>
                  <a:pt x="472283" y="729396"/>
                  <a:pt x="460563" y="712901"/>
                  <a:pt x="449277" y="691196"/>
                </a:cubicBezTo>
                <a:cubicBezTo>
                  <a:pt x="448408" y="689460"/>
                  <a:pt x="447974" y="688158"/>
                  <a:pt x="447974" y="687290"/>
                </a:cubicBezTo>
                <a:cubicBezTo>
                  <a:pt x="448843" y="686422"/>
                  <a:pt x="450579" y="685987"/>
                  <a:pt x="453183" y="685987"/>
                </a:cubicBezTo>
                <a:close/>
                <a:moveTo>
                  <a:pt x="3220454" y="682081"/>
                </a:moveTo>
                <a:cubicBezTo>
                  <a:pt x="3243895" y="682081"/>
                  <a:pt x="3258654" y="682515"/>
                  <a:pt x="3264731" y="683383"/>
                </a:cubicBezTo>
                <a:cubicBezTo>
                  <a:pt x="3288171" y="691196"/>
                  <a:pt x="3294683" y="705521"/>
                  <a:pt x="3284265" y="726357"/>
                </a:cubicBezTo>
                <a:cubicBezTo>
                  <a:pt x="3280792" y="734171"/>
                  <a:pt x="3275149" y="735907"/>
                  <a:pt x="3267335" y="731566"/>
                </a:cubicBezTo>
                <a:cubicBezTo>
                  <a:pt x="3249972" y="721148"/>
                  <a:pt x="3233477" y="705955"/>
                  <a:pt x="3217850" y="685987"/>
                </a:cubicBezTo>
                <a:cubicBezTo>
                  <a:pt x="3216114" y="684251"/>
                  <a:pt x="3215679" y="683383"/>
                  <a:pt x="3216548" y="683383"/>
                </a:cubicBezTo>
                <a:cubicBezTo>
                  <a:pt x="3216548" y="682515"/>
                  <a:pt x="3217850" y="682081"/>
                  <a:pt x="3220454" y="682081"/>
                </a:cubicBezTo>
                <a:close/>
                <a:moveTo>
                  <a:pt x="4447170" y="679476"/>
                </a:moveTo>
                <a:cubicBezTo>
                  <a:pt x="4435016" y="695103"/>
                  <a:pt x="4422862" y="708126"/>
                  <a:pt x="4410708" y="718544"/>
                </a:cubicBezTo>
                <a:cubicBezTo>
                  <a:pt x="4412444" y="718544"/>
                  <a:pt x="4415483" y="718110"/>
                  <a:pt x="4419823" y="717241"/>
                </a:cubicBezTo>
                <a:cubicBezTo>
                  <a:pt x="4423296" y="717241"/>
                  <a:pt x="4432412" y="715939"/>
                  <a:pt x="4447170" y="713335"/>
                </a:cubicBezTo>
                <a:cubicBezTo>
                  <a:pt x="4447170" y="703785"/>
                  <a:pt x="4447170" y="692499"/>
                  <a:pt x="4447170" y="679476"/>
                </a:cubicBezTo>
                <a:close/>
                <a:moveTo>
                  <a:pt x="2780295" y="679476"/>
                </a:moveTo>
                <a:cubicBezTo>
                  <a:pt x="2768141" y="695103"/>
                  <a:pt x="2755987" y="708126"/>
                  <a:pt x="2743832" y="718544"/>
                </a:cubicBezTo>
                <a:cubicBezTo>
                  <a:pt x="2745569" y="718544"/>
                  <a:pt x="2748607" y="718110"/>
                  <a:pt x="2752948" y="717241"/>
                </a:cubicBezTo>
                <a:cubicBezTo>
                  <a:pt x="2756421" y="717241"/>
                  <a:pt x="2765537" y="715939"/>
                  <a:pt x="2780295" y="713335"/>
                </a:cubicBezTo>
                <a:cubicBezTo>
                  <a:pt x="2780295" y="703785"/>
                  <a:pt x="2780295" y="692499"/>
                  <a:pt x="2780295" y="679476"/>
                </a:cubicBezTo>
                <a:close/>
                <a:moveTo>
                  <a:pt x="1425961" y="675570"/>
                </a:moveTo>
                <a:cubicBezTo>
                  <a:pt x="1425093" y="675570"/>
                  <a:pt x="1422923" y="676004"/>
                  <a:pt x="1419450" y="676872"/>
                </a:cubicBezTo>
                <a:cubicBezTo>
                  <a:pt x="1416846" y="677740"/>
                  <a:pt x="1414675" y="678608"/>
                  <a:pt x="1412939" y="679476"/>
                </a:cubicBezTo>
                <a:cubicBezTo>
                  <a:pt x="1412939" y="684685"/>
                  <a:pt x="1412939" y="691196"/>
                  <a:pt x="1412939" y="699010"/>
                </a:cubicBezTo>
                <a:cubicBezTo>
                  <a:pt x="1417280" y="699010"/>
                  <a:pt x="1421187" y="698142"/>
                  <a:pt x="1424659" y="696405"/>
                </a:cubicBezTo>
                <a:cubicBezTo>
                  <a:pt x="1425527" y="690328"/>
                  <a:pt x="1425961" y="683383"/>
                  <a:pt x="1425961" y="675570"/>
                </a:cubicBezTo>
                <a:close/>
                <a:moveTo>
                  <a:pt x="3516064" y="674267"/>
                </a:moveTo>
                <a:cubicBezTo>
                  <a:pt x="3513460" y="676004"/>
                  <a:pt x="3510421" y="678174"/>
                  <a:pt x="3506949" y="680778"/>
                </a:cubicBezTo>
                <a:cubicBezTo>
                  <a:pt x="3501740" y="684251"/>
                  <a:pt x="3497833" y="686856"/>
                  <a:pt x="3495228" y="688592"/>
                </a:cubicBezTo>
                <a:cubicBezTo>
                  <a:pt x="3464843" y="704219"/>
                  <a:pt x="3440968" y="713769"/>
                  <a:pt x="3423605" y="717241"/>
                </a:cubicBezTo>
                <a:lnTo>
                  <a:pt x="3423605" y="721148"/>
                </a:lnTo>
                <a:cubicBezTo>
                  <a:pt x="3426209" y="720280"/>
                  <a:pt x="3430116" y="719412"/>
                  <a:pt x="3435325" y="718544"/>
                </a:cubicBezTo>
                <a:cubicBezTo>
                  <a:pt x="3440534" y="716807"/>
                  <a:pt x="3444441" y="715939"/>
                  <a:pt x="3447045" y="715939"/>
                </a:cubicBezTo>
                <a:cubicBezTo>
                  <a:pt x="3448782" y="714203"/>
                  <a:pt x="3451820" y="713335"/>
                  <a:pt x="3456161" y="713335"/>
                </a:cubicBezTo>
                <a:cubicBezTo>
                  <a:pt x="3459634" y="713335"/>
                  <a:pt x="3466145" y="714637"/>
                  <a:pt x="3475695" y="717241"/>
                </a:cubicBezTo>
                <a:cubicBezTo>
                  <a:pt x="3478299" y="716373"/>
                  <a:pt x="3482640" y="715505"/>
                  <a:pt x="3488717" y="714637"/>
                </a:cubicBezTo>
                <a:cubicBezTo>
                  <a:pt x="3493926" y="712901"/>
                  <a:pt x="3497833" y="712032"/>
                  <a:pt x="3500437" y="712032"/>
                </a:cubicBezTo>
                <a:cubicBezTo>
                  <a:pt x="3510855" y="709428"/>
                  <a:pt x="3520839" y="706823"/>
                  <a:pt x="3530389" y="704219"/>
                </a:cubicBezTo>
                <a:cubicBezTo>
                  <a:pt x="3537334" y="700746"/>
                  <a:pt x="3545148" y="702483"/>
                  <a:pt x="3553829" y="709428"/>
                </a:cubicBezTo>
                <a:cubicBezTo>
                  <a:pt x="3541675" y="697274"/>
                  <a:pt x="3529087" y="685553"/>
                  <a:pt x="3516064" y="674267"/>
                </a:cubicBezTo>
                <a:close/>
                <a:moveTo>
                  <a:pt x="7146317" y="667756"/>
                </a:moveTo>
                <a:cubicBezTo>
                  <a:pt x="7143713" y="667756"/>
                  <a:pt x="7139805" y="668190"/>
                  <a:pt x="7134597" y="669058"/>
                </a:cubicBezTo>
                <a:cubicBezTo>
                  <a:pt x="7128519" y="669926"/>
                  <a:pt x="7124179" y="670795"/>
                  <a:pt x="7121574" y="671663"/>
                </a:cubicBezTo>
                <a:cubicBezTo>
                  <a:pt x="7121574" y="675135"/>
                  <a:pt x="7122009" y="679476"/>
                  <a:pt x="7122877" y="684685"/>
                </a:cubicBezTo>
                <a:cubicBezTo>
                  <a:pt x="7122877" y="689894"/>
                  <a:pt x="7122877" y="693367"/>
                  <a:pt x="7122877" y="695103"/>
                </a:cubicBezTo>
                <a:cubicBezTo>
                  <a:pt x="7133295" y="695103"/>
                  <a:pt x="7142410" y="694235"/>
                  <a:pt x="7150223" y="692499"/>
                </a:cubicBezTo>
                <a:cubicBezTo>
                  <a:pt x="7150223" y="686422"/>
                  <a:pt x="7151092" y="679910"/>
                  <a:pt x="7152828" y="672965"/>
                </a:cubicBezTo>
                <a:cubicBezTo>
                  <a:pt x="7152828" y="669492"/>
                  <a:pt x="7150658" y="667756"/>
                  <a:pt x="7146317" y="667756"/>
                </a:cubicBezTo>
                <a:close/>
                <a:moveTo>
                  <a:pt x="154969" y="667756"/>
                </a:moveTo>
                <a:cubicBezTo>
                  <a:pt x="152364" y="667756"/>
                  <a:pt x="148458" y="668190"/>
                  <a:pt x="143249" y="669058"/>
                </a:cubicBezTo>
                <a:cubicBezTo>
                  <a:pt x="137172" y="669926"/>
                  <a:pt x="132831" y="670795"/>
                  <a:pt x="130226" y="671663"/>
                </a:cubicBezTo>
                <a:cubicBezTo>
                  <a:pt x="130226" y="675135"/>
                  <a:pt x="130661" y="679476"/>
                  <a:pt x="131529" y="684685"/>
                </a:cubicBezTo>
                <a:cubicBezTo>
                  <a:pt x="131529" y="689894"/>
                  <a:pt x="131529" y="693367"/>
                  <a:pt x="131529" y="695103"/>
                </a:cubicBezTo>
                <a:cubicBezTo>
                  <a:pt x="141947" y="695103"/>
                  <a:pt x="151062" y="694235"/>
                  <a:pt x="158876" y="692499"/>
                </a:cubicBezTo>
                <a:cubicBezTo>
                  <a:pt x="158876" y="686422"/>
                  <a:pt x="159744" y="679910"/>
                  <a:pt x="161480" y="672965"/>
                </a:cubicBezTo>
                <a:cubicBezTo>
                  <a:pt x="161480" y="669492"/>
                  <a:pt x="159310" y="667756"/>
                  <a:pt x="154969" y="667756"/>
                </a:cubicBezTo>
                <a:close/>
                <a:moveTo>
                  <a:pt x="4158072" y="659943"/>
                </a:moveTo>
                <a:cubicBezTo>
                  <a:pt x="4146786" y="661679"/>
                  <a:pt x="4134197" y="662547"/>
                  <a:pt x="4120307" y="662547"/>
                </a:cubicBezTo>
                <a:cubicBezTo>
                  <a:pt x="4120307" y="666020"/>
                  <a:pt x="4120307" y="669492"/>
                  <a:pt x="4120307" y="672965"/>
                </a:cubicBezTo>
                <a:cubicBezTo>
                  <a:pt x="4124647" y="672097"/>
                  <a:pt x="4131159" y="671229"/>
                  <a:pt x="4139840" y="670361"/>
                </a:cubicBezTo>
                <a:cubicBezTo>
                  <a:pt x="4147654" y="669492"/>
                  <a:pt x="4153731" y="669058"/>
                  <a:pt x="4158072" y="669058"/>
                </a:cubicBezTo>
                <a:cubicBezTo>
                  <a:pt x="4158072" y="665586"/>
                  <a:pt x="4158072" y="662547"/>
                  <a:pt x="4158072" y="659943"/>
                </a:cubicBezTo>
                <a:close/>
                <a:moveTo>
                  <a:pt x="2491197" y="659943"/>
                </a:moveTo>
                <a:cubicBezTo>
                  <a:pt x="2479911" y="661679"/>
                  <a:pt x="2467322" y="662547"/>
                  <a:pt x="2453432" y="662547"/>
                </a:cubicBezTo>
                <a:cubicBezTo>
                  <a:pt x="2453432" y="666020"/>
                  <a:pt x="2453432" y="669492"/>
                  <a:pt x="2453432" y="672965"/>
                </a:cubicBezTo>
                <a:cubicBezTo>
                  <a:pt x="2457773" y="672097"/>
                  <a:pt x="2464284" y="671229"/>
                  <a:pt x="2472965" y="670361"/>
                </a:cubicBezTo>
                <a:cubicBezTo>
                  <a:pt x="2480779" y="669492"/>
                  <a:pt x="2486856" y="669058"/>
                  <a:pt x="2491197" y="669058"/>
                </a:cubicBezTo>
                <a:cubicBezTo>
                  <a:pt x="2491197" y="665586"/>
                  <a:pt x="2491197" y="662547"/>
                  <a:pt x="2491197" y="659943"/>
                </a:cubicBezTo>
                <a:close/>
                <a:moveTo>
                  <a:pt x="1509305" y="652129"/>
                </a:moveTo>
                <a:cubicBezTo>
                  <a:pt x="1505832" y="652997"/>
                  <a:pt x="1503228" y="653431"/>
                  <a:pt x="1501492" y="653431"/>
                </a:cubicBezTo>
                <a:cubicBezTo>
                  <a:pt x="1501492" y="657772"/>
                  <a:pt x="1501058" y="663849"/>
                  <a:pt x="1500190" y="671663"/>
                </a:cubicBezTo>
                <a:cubicBezTo>
                  <a:pt x="1505399" y="671663"/>
                  <a:pt x="1511475" y="670795"/>
                  <a:pt x="1518421" y="669058"/>
                </a:cubicBezTo>
                <a:cubicBezTo>
                  <a:pt x="1518421" y="665586"/>
                  <a:pt x="1517987" y="661679"/>
                  <a:pt x="1517118" y="657338"/>
                </a:cubicBezTo>
                <a:cubicBezTo>
                  <a:pt x="1517118" y="654734"/>
                  <a:pt x="1517118" y="652997"/>
                  <a:pt x="1517118" y="652129"/>
                </a:cubicBezTo>
                <a:cubicBezTo>
                  <a:pt x="1515382" y="652129"/>
                  <a:pt x="1512778" y="652129"/>
                  <a:pt x="1509305" y="652129"/>
                </a:cubicBezTo>
                <a:close/>
                <a:moveTo>
                  <a:pt x="3917156" y="650827"/>
                </a:moveTo>
                <a:cubicBezTo>
                  <a:pt x="3915420" y="650827"/>
                  <a:pt x="3911947" y="651261"/>
                  <a:pt x="3906738" y="652129"/>
                </a:cubicBezTo>
                <a:cubicBezTo>
                  <a:pt x="3893716" y="652997"/>
                  <a:pt x="3883732" y="654299"/>
                  <a:pt x="3876787" y="656036"/>
                </a:cubicBezTo>
                <a:cubicBezTo>
                  <a:pt x="3876787" y="662981"/>
                  <a:pt x="3877655" y="676004"/>
                  <a:pt x="3879391" y="695103"/>
                </a:cubicBezTo>
                <a:cubicBezTo>
                  <a:pt x="3893282" y="693367"/>
                  <a:pt x="3905436" y="691196"/>
                  <a:pt x="3915854" y="688592"/>
                </a:cubicBezTo>
                <a:cubicBezTo>
                  <a:pt x="3916722" y="684251"/>
                  <a:pt x="3918024" y="677740"/>
                  <a:pt x="3919761" y="669058"/>
                </a:cubicBezTo>
                <a:cubicBezTo>
                  <a:pt x="3920629" y="662113"/>
                  <a:pt x="3921497" y="656904"/>
                  <a:pt x="3922365" y="653431"/>
                </a:cubicBezTo>
                <a:cubicBezTo>
                  <a:pt x="3921497" y="650827"/>
                  <a:pt x="3919761" y="649959"/>
                  <a:pt x="3917156" y="650827"/>
                </a:cubicBezTo>
                <a:close/>
                <a:moveTo>
                  <a:pt x="1561395" y="644316"/>
                </a:moveTo>
                <a:cubicBezTo>
                  <a:pt x="1559659" y="644316"/>
                  <a:pt x="1557054" y="644750"/>
                  <a:pt x="1553582" y="645618"/>
                </a:cubicBezTo>
                <a:cubicBezTo>
                  <a:pt x="1549241" y="645618"/>
                  <a:pt x="1546202" y="646052"/>
                  <a:pt x="1544466" y="646920"/>
                </a:cubicBezTo>
                <a:cubicBezTo>
                  <a:pt x="1545334" y="646920"/>
                  <a:pt x="1546636" y="647788"/>
                  <a:pt x="1548372" y="649525"/>
                </a:cubicBezTo>
                <a:cubicBezTo>
                  <a:pt x="1549241" y="650393"/>
                  <a:pt x="1550109" y="650827"/>
                  <a:pt x="1550977" y="650827"/>
                </a:cubicBezTo>
                <a:cubicBezTo>
                  <a:pt x="1553582" y="653431"/>
                  <a:pt x="1554016" y="657338"/>
                  <a:pt x="1552279" y="662547"/>
                </a:cubicBezTo>
                <a:cubicBezTo>
                  <a:pt x="1552279" y="662547"/>
                  <a:pt x="1552279" y="662981"/>
                  <a:pt x="1552279" y="663849"/>
                </a:cubicBezTo>
                <a:cubicBezTo>
                  <a:pt x="1557488" y="662113"/>
                  <a:pt x="1563132" y="662547"/>
                  <a:pt x="1569208" y="665152"/>
                </a:cubicBezTo>
                <a:cubicBezTo>
                  <a:pt x="1569208" y="659943"/>
                  <a:pt x="1568774" y="655168"/>
                  <a:pt x="1567907" y="650827"/>
                </a:cubicBezTo>
                <a:cubicBezTo>
                  <a:pt x="1567907" y="644750"/>
                  <a:pt x="1565736" y="642579"/>
                  <a:pt x="1561395" y="644316"/>
                </a:cubicBezTo>
                <a:close/>
                <a:moveTo>
                  <a:pt x="7162921" y="639758"/>
                </a:moveTo>
                <a:cubicBezTo>
                  <a:pt x="7165308" y="639758"/>
                  <a:pt x="7167587" y="640409"/>
                  <a:pt x="7169757" y="641711"/>
                </a:cubicBezTo>
                <a:cubicBezTo>
                  <a:pt x="7181043" y="647788"/>
                  <a:pt x="7189291" y="654299"/>
                  <a:pt x="7194500" y="661245"/>
                </a:cubicBezTo>
                <a:cubicBezTo>
                  <a:pt x="7198841" y="665586"/>
                  <a:pt x="7198407" y="669926"/>
                  <a:pt x="7193197" y="674267"/>
                </a:cubicBezTo>
                <a:cubicBezTo>
                  <a:pt x="7190593" y="677740"/>
                  <a:pt x="7187121" y="685553"/>
                  <a:pt x="7182779" y="697708"/>
                </a:cubicBezTo>
                <a:cubicBezTo>
                  <a:pt x="7184516" y="699444"/>
                  <a:pt x="7186253" y="702048"/>
                  <a:pt x="7187989" y="705521"/>
                </a:cubicBezTo>
                <a:cubicBezTo>
                  <a:pt x="7189725" y="711598"/>
                  <a:pt x="7187989" y="715071"/>
                  <a:pt x="7182779" y="715939"/>
                </a:cubicBezTo>
                <a:cubicBezTo>
                  <a:pt x="7156735" y="717675"/>
                  <a:pt x="7137201" y="718544"/>
                  <a:pt x="7124179" y="718544"/>
                </a:cubicBezTo>
                <a:cubicBezTo>
                  <a:pt x="7121574" y="725489"/>
                  <a:pt x="7118536" y="729396"/>
                  <a:pt x="7115063" y="730264"/>
                </a:cubicBezTo>
                <a:cubicBezTo>
                  <a:pt x="7103777" y="729396"/>
                  <a:pt x="7097265" y="721148"/>
                  <a:pt x="7095529" y="705521"/>
                </a:cubicBezTo>
                <a:cubicBezTo>
                  <a:pt x="7095529" y="683817"/>
                  <a:pt x="7092057" y="667322"/>
                  <a:pt x="7085111" y="656036"/>
                </a:cubicBezTo>
                <a:cubicBezTo>
                  <a:pt x="7083375" y="649959"/>
                  <a:pt x="7085111" y="646920"/>
                  <a:pt x="7090320" y="646920"/>
                </a:cubicBezTo>
                <a:cubicBezTo>
                  <a:pt x="7092057" y="646920"/>
                  <a:pt x="7095529" y="647354"/>
                  <a:pt x="7100738" y="648222"/>
                </a:cubicBezTo>
                <a:cubicBezTo>
                  <a:pt x="7106815" y="649090"/>
                  <a:pt x="7110723" y="649959"/>
                  <a:pt x="7112459" y="650827"/>
                </a:cubicBezTo>
                <a:cubicBezTo>
                  <a:pt x="7120272" y="650827"/>
                  <a:pt x="7127651" y="649525"/>
                  <a:pt x="7134597" y="646920"/>
                </a:cubicBezTo>
                <a:cubicBezTo>
                  <a:pt x="7141542" y="645184"/>
                  <a:pt x="7148487" y="643447"/>
                  <a:pt x="7155433" y="641711"/>
                </a:cubicBezTo>
                <a:cubicBezTo>
                  <a:pt x="7158037" y="640409"/>
                  <a:pt x="7160533" y="639758"/>
                  <a:pt x="7162921" y="639758"/>
                </a:cubicBezTo>
                <a:close/>
                <a:moveTo>
                  <a:pt x="171573" y="639758"/>
                </a:moveTo>
                <a:cubicBezTo>
                  <a:pt x="173961" y="639758"/>
                  <a:pt x="176239" y="640409"/>
                  <a:pt x="178410" y="641711"/>
                </a:cubicBezTo>
                <a:cubicBezTo>
                  <a:pt x="189695" y="647788"/>
                  <a:pt x="197943" y="654299"/>
                  <a:pt x="203152" y="661245"/>
                </a:cubicBezTo>
                <a:cubicBezTo>
                  <a:pt x="207493" y="665586"/>
                  <a:pt x="207059" y="669926"/>
                  <a:pt x="201850" y="674267"/>
                </a:cubicBezTo>
                <a:cubicBezTo>
                  <a:pt x="199246" y="677740"/>
                  <a:pt x="195773" y="685553"/>
                  <a:pt x="191432" y="697708"/>
                </a:cubicBezTo>
                <a:cubicBezTo>
                  <a:pt x="193168" y="699444"/>
                  <a:pt x="194904" y="702048"/>
                  <a:pt x="196641" y="705521"/>
                </a:cubicBezTo>
                <a:cubicBezTo>
                  <a:pt x="198377" y="711598"/>
                  <a:pt x="196641" y="715071"/>
                  <a:pt x="191432" y="715939"/>
                </a:cubicBezTo>
                <a:cubicBezTo>
                  <a:pt x="165387" y="717675"/>
                  <a:pt x="145854" y="718544"/>
                  <a:pt x="132831" y="718544"/>
                </a:cubicBezTo>
                <a:cubicBezTo>
                  <a:pt x="130226" y="725489"/>
                  <a:pt x="127188" y="729396"/>
                  <a:pt x="123715" y="730264"/>
                </a:cubicBezTo>
                <a:cubicBezTo>
                  <a:pt x="112429" y="729396"/>
                  <a:pt x="105918" y="721148"/>
                  <a:pt x="104182" y="705521"/>
                </a:cubicBezTo>
                <a:cubicBezTo>
                  <a:pt x="104182" y="683817"/>
                  <a:pt x="100709" y="667322"/>
                  <a:pt x="93764" y="656036"/>
                </a:cubicBezTo>
                <a:cubicBezTo>
                  <a:pt x="92027" y="649959"/>
                  <a:pt x="93764" y="646920"/>
                  <a:pt x="98973" y="646920"/>
                </a:cubicBezTo>
                <a:cubicBezTo>
                  <a:pt x="100709" y="646920"/>
                  <a:pt x="104182" y="647354"/>
                  <a:pt x="109391" y="648222"/>
                </a:cubicBezTo>
                <a:cubicBezTo>
                  <a:pt x="115468" y="649090"/>
                  <a:pt x="119374" y="649959"/>
                  <a:pt x="121111" y="650827"/>
                </a:cubicBezTo>
                <a:cubicBezTo>
                  <a:pt x="128924" y="650827"/>
                  <a:pt x="136304" y="649525"/>
                  <a:pt x="143249" y="646920"/>
                </a:cubicBezTo>
                <a:cubicBezTo>
                  <a:pt x="150195" y="645184"/>
                  <a:pt x="157139" y="643447"/>
                  <a:pt x="164085" y="641711"/>
                </a:cubicBezTo>
                <a:cubicBezTo>
                  <a:pt x="166690" y="640409"/>
                  <a:pt x="169185" y="639758"/>
                  <a:pt x="171573" y="639758"/>
                </a:cubicBezTo>
                <a:close/>
                <a:moveTo>
                  <a:pt x="8134721" y="632595"/>
                </a:moveTo>
                <a:cubicBezTo>
                  <a:pt x="8132985" y="635200"/>
                  <a:pt x="8130815" y="636502"/>
                  <a:pt x="8128211" y="636502"/>
                </a:cubicBezTo>
                <a:cubicBezTo>
                  <a:pt x="8117793" y="637370"/>
                  <a:pt x="8106941" y="639107"/>
                  <a:pt x="8095654" y="641711"/>
                </a:cubicBezTo>
                <a:lnTo>
                  <a:pt x="8095654" y="653431"/>
                </a:lnTo>
                <a:cubicBezTo>
                  <a:pt x="8099995" y="654299"/>
                  <a:pt x="8106507" y="656036"/>
                  <a:pt x="8115188" y="658640"/>
                </a:cubicBezTo>
                <a:cubicBezTo>
                  <a:pt x="8118661" y="660377"/>
                  <a:pt x="8120831" y="661245"/>
                  <a:pt x="8121699" y="661245"/>
                </a:cubicBezTo>
                <a:cubicBezTo>
                  <a:pt x="8126908" y="664717"/>
                  <a:pt x="8129947" y="668624"/>
                  <a:pt x="8130815" y="672965"/>
                </a:cubicBezTo>
                <a:cubicBezTo>
                  <a:pt x="8130815" y="675570"/>
                  <a:pt x="8130815" y="677306"/>
                  <a:pt x="8130815" y="678174"/>
                </a:cubicBezTo>
                <a:cubicBezTo>
                  <a:pt x="8131683" y="678174"/>
                  <a:pt x="8132551" y="677740"/>
                  <a:pt x="8133419" y="676872"/>
                </a:cubicBezTo>
                <a:cubicBezTo>
                  <a:pt x="8137761" y="676004"/>
                  <a:pt x="8142969" y="672531"/>
                  <a:pt x="8149047" y="666454"/>
                </a:cubicBezTo>
                <a:cubicBezTo>
                  <a:pt x="8156859" y="658640"/>
                  <a:pt x="8162503" y="651261"/>
                  <a:pt x="8165975" y="644316"/>
                </a:cubicBezTo>
                <a:lnTo>
                  <a:pt x="8154255" y="645618"/>
                </a:lnTo>
                <a:cubicBezTo>
                  <a:pt x="8149915" y="648222"/>
                  <a:pt x="8143403" y="643881"/>
                  <a:pt x="8134721" y="632595"/>
                </a:cubicBezTo>
                <a:close/>
                <a:moveTo>
                  <a:pt x="6772572" y="629991"/>
                </a:moveTo>
                <a:cubicBezTo>
                  <a:pt x="6768231" y="630859"/>
                  <a:pt x="6761721" y="631727"/>
                  <a:pt x="6753039" y="632595"/>
                </a:cubicBezTo>
                <a:cubicBezTo>
                  <a:pt x="6745225" y="634332"/>
                  <a:pt x="6739583" y="635200"/>
                  <a:pt x="6736109" y="635200"/>
                </a:cubicBezTo>
                <a:lnTo>
                  <a:pt x="6736109" y="646920"/>
                </a:lnTo>
                <a:cubicBezTo>
                  <a:pt x="6736109" y="652997"/>
                  <a:pt x="6736109" y="659508"/>
                  <a:pt x="6736109" y="666454"/>
                </a:cubicBezTo>
                <a:cubicBezTo>
                  <a:pt x="6748263" y="664717"/>
                  <a:pt x="6764325" y="661245"/>
                  <a:pt x="6784293" y="656036"/>
                </a:cubicBezTo>
                <a:cubicBezTo>
                  <a:pt x="6780820" y="646486"/>
                  <a:pt x="6776913" y="637804"/>
                  <a:pt x="6772572" y="629991"/>
                </a:cubicBezTo>
                <a:close/>
                <a:moveTo>
                  <a:pt x="4159374" y="629991"/>
                </a:moveTo>
                <a:cubicBezTo>
                  <a:pt x="4150692" y="632595"/>
                  <a:pt x="4138104" y="634332"/>
                  <a:pt x="4121609" y="635200"/>
                </a:cubicBezTo>
                <a:cubicBezTo>
                  <a:pt x="4121609" y="636068"/>
                  <a:pt x="4121609" y="637370"/>
                  <a:pt x="4121609" y="639107"/>
                </a:cubicBezTo>
                <a:cubicBezTo>
                  <a:pt x="4120741" y="641711"/>
                  <a:pt x="4120307" y="643447"/>
                  <a:pt x="4120307" y="644316"/>
                </a:cubicBezTo>
                <a:cubicBezTo>
                  <a:pt x="4124647" y="643447"/>
                  <a:pt x="4129422" y="642579"/>
                  <a:pt x="4134631" y="641711"/>
                </a:cubicBezTo>
                <a:cubicBezTo>
                  <a:pt x="4138972" y="640843"/>
                  <a:pt x="4142445" y="640409"/>
                  <a:pt x="4145049" y="640409"/>
                </a:cubicBezTo>
                <a:cubicBezTo>
                  <a:pt x="4151127" y="638672"/>
                  <a:pt x="4155901" y="639541"/>
                  <a:pt x="4159374" y="643013"/>
                </a:cubicBezTo>
                <a:cubicBezTo>
                  <a:pt x="4159374" y="639541"/>
                  <a:pt x="4159374" y="635200"/>
                  <a:pt x="4159374" y="629991"/>
                </a:cubicBezTo>
                <a:close/>
                <a:moveTo>
                  <a:pt x="2492499" y="629991"/>
                </a:moveTo>
                <a:cubicBezTo>
                  <a:pt x="2483817" y="632595"/>
                  <a:pt x="2471229" y="634332"/>
                  <a:pt x="2454734" y="635200"/>
                </a:cubicBezTo>
                <a:cubicBezTo>
                  <a:pt x="2454734" y="636068"/>
                  <a:pt x="2454734" y="637370"/>
                  <a:pt x="2454734" y="639107"/>
                </a:cubicBezTo>
                <a:cubicBezTo>
                  <a:pt x="2453866" y="641711"/>
                  <a:pt x="2453432" y="643447"/>
                  <a:pt x="2453432" y="644316"/>
                </a:cubicBezTo>
                <a:cubicBezTo>
                  <a:pt x="2457773" y="643447"/>
                  <a:pt x="2462547" y="642579"/>
                  <a:pt x="2467756" y="641711"/>
                </a:cubicBezTo>
                <a:cubicBezTo>
                  <a:pt x="2472097" y="640843"/>
                  <a:pt x="2475570" y="640409"/>
                  <a:pt x="2478174" y="640409"/>
                </a:cubicBezTo>
                <a:cubicBezTo>
                  <a:pt x="2484251" y="638672"/>
                  <a:pt x="2489026" y="639541"/>
                  <a:pt x="2492499" y="643013"/>
                </a:cubicBezTo>
                <a:cubicBezTo>
                  <a:pt x="2492499" y="639541"/>
                  <a:pt x="2492499" y="635200"/>
                  <a:pt x="2492499" y="629991"/>
                </a:cubicBezTo>
                <a:close/>
                <a:moveTo>
                  <a:pt x="1089981" y="629991"/>
                </a:moveTo>
                <a:cubicBezTo>
                  <a:pt x="1103873" y="629991"/>
                  <a:pt x="1116895" y="636936"/>
                  <a:pt x="1129049" y="650827"/>
                </a:cubicBezTo>
                <a:cubicBezTo>
                  <a:pt x="1134258" y="656036"/>
                  <a:pt x="1135127" y="661679"/>
                  <a:pt x="1131653" y="667756"/>
                </a:cubicBezTo>
                <a:cubicBezTo>
                  <a:pt x="1128181" y="675570"/>
                  <a:pt x="1126445" y="683817"/>
                  <a:pt x="1126445" y="692499"/>
                </a:cubicBezTo>
                <a:cubicBezTo>
                  <a:pt x="1125577" y="695971"/>
                  <a:pt x="1125142" y="699444"/>
                  <a:pt x="1125142" y="702917"/>
                </a:cubicBezTo>
                <a:cubicBezTo>
                  <a:pt x="1126011" y="702048"/>
                  <a:pt x="1127747" y="701180"/>
                  <a:pt x="1130352" y="700312"/>
                </a:cubicBezTo>
                <a:cubicBezTo>
                  <a:pt x="1137297" y="695971"/>
                  <a:pt x="1141637" y="693367"/>
                  <a:pt x="1143375" y="692499"/>
                </a:cubicBezTo>
                <a:cubicBezTo>
                  <a:pt x="1163342" y="677740"/>
                  <a:pt x="1175496" y="665152"/>
                  <a:pt x="1179836" y="654734"/>
                </a:cubicBezTo>
                <a:cubicBezTo>
                  <a:pt x="1182441" y="649525"/>
                  <a:pt x="1185914" y="647788"/>
                  <a:pt x="1190254" y="649525"/>
                </a:cubicBezTo>
                <a:cubicBezTo>
                  <a:pt x="1205013" y="656470"/>
                  <a:pt x="1215431" y="664717"/>
                  <a:pt x="1221508" y="674267"/>
                </a:cubicBezTo>
                <a:cubicBezTo>
                  <a:pt x="1225850" y="681213"/>
                  <a:pt x="1224547" y="685987"/>
                  <a:pt x="1217602" y="688592"/>
                </a:cubicBezTo>
                <a:cubicBezTo>
                  <a:pt x="1195030" y="700746"/>
                  <a:pt x="1163776" y="712466"/>
                  <a:pt x="1123840" y="723753"/>
                </a:cubicBezTo>
                <a:cubicBezTo>
                  <a:pt x="1123840" y="731566"/>
                  <a:pt x="1124274" y="739380"/>
                  <a:pt x="1125142" y="747193"/>
                </a:cubicBezTo>
                <a:cubicBezTo>
                  <a:pt x="1126011" y="756743"/>
                  <a:pt x="1130352" y="762386"/>
                  <a:pt x="1138165" y="764122"/>
                </a:cubicBezTo>
                <a:cubicBezTo>
                  <a:pt x="1152055" y="769331"/>
                  <a:pt x="1172458" y="768897"/>
                  <a:pt x="1199370" y="762820"/>
                </a:cubicBezTo>
                <a:cubicBezTo>
                  <a:pt x="1208052" y="761084"/>
                  <a:pt x="1215865" y="754572"/>
                  <a:pt x="1222810" y="743286"/>
                </a:cubicBezTo>
                <a:cubicBezTo>
                  <a:pt x="1230625" y="730264"/>
                  <a:pt x="1235833" y="719846"/>
                  <a:pt x="1238438" y="712032"/>
                </a:cubicBezTo>
                <a:cubicBezTo>
                  <a:pt x="1239306" y="708560"/>
                  <a:pt x="1240608" y="706823"/>
                  <a:pt x="1242344" y="706823"/>
                </a:cubicBezTo>
                <a:cubicBezTo>
                  <a:pt x="1244080" y="707692"/>
                  <a:pt x="1244949" y="709862"/>
                  <a:pt x="1244949" y="713335"/>
                </a:cubicBezTo>
                <a:cubicBezTo>
                  <a:pt x="1246685" y="730698"/>
                  <a:pt x="1251894" y="746325"/>
                  <a:pt x="1260576" y="760216"/>
                </a:cubicBezTo>
                <a:cubicBezTo>
                  <a:pt x="1264049" y="768029"/>
                  <a:pt x="1263180" y="774540"/>
                  <a:pt x="1257971" y="779749"/>
                </a:cubicBezTo>
                <a:cubicBezTo>
                  <a:pt x="1244080" y="795376"/>
                  <a:pt x="1224982" y="803190"/>
                  <a:pt x="1200673" y="803190"/>
                </a:cubicBezTo>
                <a:cubicBezTo>
                  <a:pt x="1186781" y="804058"/>
                  <a:pt x="1173326" y="804492"/>
                  <a:pt x="1160303" y="804492"/>
                </a:cubicBezTo>
                <a:cubicBezTo>
                  <a:pt x="1139467" y="805360"/>
                  <a:pt x="1122538" y="801019"/>
                  <a:pt x="1109516" y="791469"/>
                </a:cubicBezTo>
                <a:cubicBezTo>
                  <a:pt x="1096493" y="782788"/>
                  <a:pt x="1089548" y="765859"/>
                  <a:pt x="1088680" y="740682"/>
                </a:cubicBezTo>
                <a:cubicBezTo>
                  <a:pt x="1088680" y="710296"/>
                  <a:pt x="1089113" y="687290"/>
                  <a:pt x="1089981" y="671663"/>
                </a:cubicBezTo>
                <a:cubicBezTo>
                  <a:pt x="1089981" y="662113"/>
                  <a:pt x="1088246" y="652563"/>
                  <a:pt x="1084773" y="643013"/>
                </a:cubicBezTo>
                <a:cubicBezTo>
                  <a:pt x="1080432" y="636068"/>
                  <a:pt x="1082168" y="631727"/>
                  <a:pt x="1089981" y="629991"/>
                </a:cubicBezTo>
                <a:close/>
                <a:moveTo>
                  <a:pt x="3094137" y="624782"/>
                </a:moveTo>
                <a:cubicBezTo>
                  <a:pt x="3094137" y="625650"/>
                  <a:pt x="3094137" y="626952"/>
                  <a:pt x="3094137" y="628689"/>
                </a:cubicBezTo>
                <a:cubicBezTo>
                  <a:pt x="3095005" y="634766"/>
                  <a:pt x="3096741" y="643881"/>
                  <a:pt x="3099346" y="656036"/>
                </a:cubicBezTo>
                <a:cubicBezTo>
                  <a:pt x="3107159" y="656036"/>
                  <a:pt x="3115841" y="655168"/>
                  <a:pt x="3125391" y="653431"/>
                </a:cubicBezTo>
                <a:lnTo>
                  <a:pt x="3125391" y="631293"/>
                </a:lnTo>
                <a:lnTo>
                  <a:pt x="3114973" y="632595"/>
                </a:lnTo>
                <a:cubicBezTo>
                  <a:pt x="3111500" y="633464"/>
                  <a:pt x="3105857" y="631727"/>
                  <a:pt x="3098043" y="627386"/>
                </a:cubicBezTo>
                <a:cubicBezTo>
                  <a:pt x="3096307" y="626518"/>
                  <a:pt x="3095005" y="625650"/>
                  <a:pt x="3094137" y="624782"/>
                </a:cubicBezTo>
                <a:close/>
                <a:moveTo>
                  <a:pt x="3191805" y="620875"/>
                </a:moveTo>
                <a:cubicBezTo>
                  <a:pt x="3187464" y="621743"/>
                  <a:pt x="3180953" y="623046"/>
                  <a:pt x="3172271" y="624782"/>
                </a:cubicBezTo>
                <a:cubicBezTo>
                  <a:pt x="3165326" y="625650"/>
                  <a:pt x="3160117" y="626518"/>
                  <a:pt x="3156644" y="627386"/>
                </a:cubicBezTo>
                <a:cubicBezTo>
                  <a:pt x="3156644" y="629123"/>
                  <a:pt x="3156644" y="632595"/>
                  <a:pt x="3156644" y="637804"/>
                </a:cubicBezTo>
                <a:cubicBezTo>
                  <a:pt x="3155776" y="642145"/>
                  <a:pt x="3155342" y="645618"/>
                  <a:pt x="3155342" y="648222"/>
                </a:cubicBezTo>
                <a:cubicBezTo>
                  <a:pt x="3156210" y="648222"/>
                  <a:pt x="3157513" y="647788"/>
                  <a:pt x="3159249" y="646920"/>
                </a:cubicBezTo>
                <a:cubicBezTo>
                  <a:pt x="3160117" y="646920"/>
                  <a:pt x="3160985" y="646920"/>
                  <a:pt x="3161853" y="646920"/>
                </a:cubicBezTo>
                <a:cubicBezTo>
                  <a:pt x="3167931" y="645184"/>
                  <a:pt x="3172271" y="645184"/>
                  <a:pt x="3174876" y="646920"/>
                </a:cubicBezTo>
                <a:cubicBezTo>
                  <a:pt x="3175744" y="646920"/>
                  <a:pt x="3176612" y="647354"/>
                  <a:pt x="3177480" y="648222"/>
                </a:cubicBezTo>
                <a:cubicBezTo>
                  <a:pt x="3180085" y="648222"/>
                  <a:pt x="3183558" y="649525"/>
                  <a:pt x="3187898" y="652129"/>
                </a:cubicBezTo>
                <a:cubicBezTo>
                  <a:pt x="3188767" y="648656"/>
                  <a:pt x="3189635" y="643447"/>
                  <a:pt x="3190503" y="636502"/>
                </a:cubicBezTo>
                <a:cubicBezTo>
                  <a:pt x="3192239" y="629557"/>
                  <a:pt x="3193107" y="624348"/>
                  <a:pt x="3193107" y="620875"/>
                </a:cubicBezTo>
                <a:cubicBezTo>
                  <a:pt x="3193107" y="620875"/>
                  <a:pt x="3192673" y="620875"/>
                  <a:pt x="3191805" y="620875"/>
                </a:cubicBezTo>
                <a:close/>
                <a:moveTo>
                  <a:pt x="4888632" y="619573"/>
                </a:moveTo>
                <a:cubicBezTo>
                  <a:pt x="4886027" y="620441"/>
                  <a:pt x="4881687" y="621309"/>
                  <a:pt x="4875609" y="622177"/>
                </a:cubicBezTo>
                <a:cubicBezTo>
                  <a:pt x="4850433" y="626518"/>
                  <a:pt x="4832201" y="629991"/>
                  <a:pt x="4820915" y="632595"/>
                </a:cubicBezTo>
                <a:cubicBezTo>
                  <a:pt x="4820915" y="635200"/>
                  <a:pt x="4821349" y="637370"/>
                  <a:pt x="4822217" y="639107"/>
                </a:cubicBezTo>
                <a:cubicBezTo>
                  <a:pt x="4835239" y="639107"/>
                  <a:pt x="4849130" y="636502"/>
                  <a:pt x="4863889" y="631293"/>
                </a:cubicBezTo>
                <a:cubicBezTo>
                  <a:pt x="4873438" y="627820"/>
                  <a:pt x="4881252" y="631293"/>
                  <a:pt x="4887329" y="641711"/>
                </a:cubicBezTo>
                <a:cubicBezTo>
                  <a:pt x="4891670" y="646920"/>
                  <a:pt x="4890368" y="650827"/>
                  <a:pt x="4883423" y="653431"/>
                </a:cubicBezTo>
                <a:cubicBezTo>
                  <a:pt x="4862587" y="656904"/>
                  <a:pt x="4846526" y="658640"/>
                  <a:pt x="4835239" y="658640"/>
                </a:cubicBezTo>
                <a:cubicBezTo>
                  <a:pt x="4830030" y="658640"/>
                  <a:pt x="4826124" y="657772"/>
                  <a:pt x="4823519" y="656036"/>
                </a:cubicBezTo>
                <a:cubicBezTo>
                  <a:pt x="4824388" y="659508"/>
                  <a:pt x="4824822" y="663415"/>
                  <a:pt x="4824822" y="667756"/>
                </a:cubicBezTo>
                <a:cubicBezTo>
                  <a:pt x="4838713" y="667756"/>
                  <a:pt x="4853471" y="666020"/>
                  <a:pt x="4869098" y="662547"/>
                </a:cubicBezTo>
                <a:cubicBezTo>
                  <a:pt x="4876911" y="660811"/>
                  <a:pt x="4882989" y="662547"/>
                  <a:pt x="4887329" y="667756"/>
                </a:cubicBezTo>
                <a:cubicBezTo>
                  <a:pt x="4889934" y="659074"/>
                  <a:pt x="4892105" y="646052"/>
                  <a:pt x="4893841" y="628689"/>
                </a:cubicBezTo>
                <a:cubicBezTo>
                  <a:pt x="4893841" y="626952"/>
                  <a:pt x="4893841" y="625650"/>
                  <a:pt x="4893841" y="624782"/>
                </a:cubicBezTo>
                <a:cubicBezTo>
                  <a:pt x="4893841" y="621309"/>
                  <a:pt x="4892105" y="619573"/>
                  <a:pt x="4888632" y="619573"/>
                </a:cubicBezTo>
                <a:close/>
                <a:moveTo>
                  <a:pt x="6009456" y="614364"/>
                </a:moveTo>
                <a:cubicBezTo>
                  <a:pt x="6025952" y="615232"/>
                  <a:pt x="6039842" y="617402"/>
                  <a:pt x="6051128" y="620875"/>
                </a:cubicBezTo>
                <a:cubicBezTo>
                  <a:pt x="6072833" y="632161"/>
                  <a:pt x="6076739" y="647354"/>
                  <a:pt x="6062848" y="666454"/>
                </a:cubicBezTo>
                <a:cubicBezTo>
                  <a:pt x="6055903" y="670795"/>
                  <a:pt x="6050260" y="671229"/>
                  <a:pt x="6045919" y="667756"/>
                </a:cubicBezTo>
                <a:cubicBezTo>
                  <a:pt x="6032029" y="655602"/>
                  <a:pt x="6019006" y="639541"/>
                  <a:pt x="6006852" y="619573"/>
                </a:cubicBezTo>
                <a:cubicBezTo>
                  <a:pt x="6005984" y="618705"/>
                  <a:pt x="6005549" y="617402"/>
                  <a:pt x="6005549" y="615666"/>
                </a:cubicBezTo>
                <a:cubicBezTo>
                  <a:pt x="6006418" y="614798"/>
                  <a:pt x="6007720" y="614364"/>
                  <a:pt x="6009456" y="614364"/>
                </a:cubicBezTo>
                <a:close/>
                <a:moveTo>
                  <a:pt x="1537955" y="603946"/>
                </a:moveTo>
                <a:cubicBezTo>
                  <a:pt x="1532746" y="605682"/>
                  <a:pt x="1523195" y="606550"/>
                  <a:pt x="1509305" y="606550"/>
                </a:cubicBezTo>
                <a:cubicBezTo>
                  <a:pt x="1500624" y="616968"/>
                  <a:pt x="1491508" y="625216"/>
                  <a:pt x="1481958" y="631293"/>
                </a:cubicBezTo>
                <a:cubicBezTo>
                  <a:pt x="1484562" y="632161"/>
                  <a:pt x="1486733" y="633464"/>
                  <a:pt x="1488470" y="635200"/>
                </a:cubicBezTo>
                <a:cubicBezTo>
                  <a:pt x="1494546" y="634332"/>
                  <a:pt x="1503228" y="633029"/>
                  <a:pt x="1514513" y="631293"/>
                </a:cubicBezTo>
                <a:cubicBezTo>
                  <a:pt x="1520591" y="630425"/>
                  <a:pt x="1525366" y="629557"/>
                  <a:pt x="1528839" y="628689"/>
                </a:cubicBezTo>
                <a:cubicBezTo>
                  <a:pt x="1531444" y="620875"/>
                  <a:pt x="1534482" y="612628"/>
                  <a:pt x="1537955" y="603946"/>
                </a:cubicBezTo>
                <a:close/>
                <a:moveTo>
                  <a:pt x="6333716" y="602644"/>
                </a:moveTo>
                <a:cubicBezTo>
                  <a:pt x="6337188" y="602644"/>
                  <a:pt x="6349343" y="604380"/>
                  <a:pt x="6370178" y="607853"/>
                </a:cubicBezTo>
                <a:cubicBezTo>
                  <a:pt x="6389278" y="613930"/>
                  <a:pt x="6394487" y="626952"/>
                  <a:pt x="6385806" y="646920"/>
                </a:cubicBezTo>
                <a:cubicBezTo>
                  <a:pt x="6380597" y="653865"/>
                  <a:pt x="6373651" y="654299"/>
                  <a:pt x="6364969" y="648222"/>
                </a:cubicBezTo>
                <a:cubicBezTo>
                  <a:pt x="6352815" y="635200"/>
                  <a:pt x="6341529" y="621309"/>
                  <a:pt x="6331112" y="606550"/>
                </a:cubicBezTo>
                <a:cubicBezTo>
                  <a:pt x="6330243" y="604814"/>
                  <a:pt x="6330243" y="603946"/>
                  <a:pt x="6331112" y="603946"/>
                </a:cubicBezTo>
                <a:cubicBezTo>
                  <a:pt x="6331112" y="603078"/>
                  <a:pt x="6331980" y="602644"/>
                  <a:pt x="6333716" y="602644"/>
                </a:cubicBezTo>
                <a:close/>
                <a:moveTo>
                  <a:pt x="5705140" y="602644"/>
                </a:moveTo>
                <a:cubicBezTo>
                  <a:pt x="5719899" y="605248"/>
                  <a:pt x="5732487" y="610891"/>
                  <a:pt x="5742905" y="619573"/>
                </a:cubicBezTo>
                <a:cubicBezTo>
                  <a:pt x="5748114" y="623046"/>
                  <a:pt x="5749416" y="629991"/>
                  <a:pt x="5746812" y="640409"/>
                </a:cubicBezTo>
                <a:cubicBezTo>
                  <a:pt x="5745944" y="646486"/>
                  <a:pt x="5745509" y="652997"/>
                  <a:pt x="5745509" y="659943"/>
                </a:cubicBezTo>
                <a:cubicBezTo>
                  <a:pt x="5745509" y="662547"/>
                  <a:pt x="5745509" y="666454"/>
                  <a:pt x="5745509" y="671663"/>
                </a:cubicBezTo>
                <a:cubicBezTo>
                  <a:pt x="5744642" y="682081"/>
                  <a:pt x="5744642" y="689460"/>
                  <a:pt x="5745509" y="693801"/>
                </a:cubicBezTo>
                <a:cubicBezTo>
                  <a:pt x="5751587" y="688592"/>
                  <a:pt x="5760703" y="680778"/>
                  <a:pt x="5772857" y="670361"/>
                </a:cubicBezTo>
                <a:cubicBezTo>
                  <a:pt x="5785011" y="659074"/>
                  <a:pt x="5793693" y="651261"/>
                  <a:pt x="5798902" y="646920"/>
                </a:cubicBezTo>
                <a:cubicBezTo>
                  <a:pt x="5801506" y="644316"/>
                  <a:pt x="5803677" y="643013"/>
                  <a:pt x="5805413" y="643013"/>
                </a:cubicBezTo>
                <a:cubicBezTo>
                  <a:pt x="5807149" y="643881"/>
                  <a:pt x="5806715" y="646052"/>
                  <a:pt x="5804111" y="649525"/>
                </a:cubicBezTo>
                <a:cubicBezTo>
                  <a:pt x="5780670" y="687724"/>
                  <a:pt x="5758532" y="726791"/>
                  <a:pt x="5737696" y="766727"/>
                </a:cubicBezTo>
                <a:cubicBezTo>
                  <a:pt x="5733356" y="772804"/>
                  <a:pt x="5728580" y="773672"/>
                  <a:pt x="5723371" y="769331"/>
                </a:cubicBezTo>
                <a:cubicBezTo>
                  <a:pt x="5712953" y="763254"/>
                  <a:pt x="5702970" y="753270"/>
                  <a:pt x="5693420" y="739380"/>
                </a:cubicBezTo>
                <a:cubicBezTo>
                  <a:pt x="5691684" y="734171"/>
                  <a:pt x="5692552" y="730264"/>
                  <a:pt x="5696024" y="727659"/>
                </a:cubicBezTo>
                <a:cubicBezTo>
                  <a:pt x="5706442" y="719846"/>
                  <a:pt x="5711651" y="712901"/>
                  <a:pt x="5711651" y="706823"/>
                </a:cubicBezTo>
                <a:cubicBezTo>
                  <a:pt x="5712520" y="688592"/>
                  <a:pt x="5712085" y="670361"/>
                  <a:pt x="5710349" y="652129"/>
                </a:cubicBezTo>
                <a:cubicBezTo>
                  <a:pt x="5708613" y="635634"/>
                  <a:pt x="5704272" y="622611"/>
                  <a:pt x="5697326" y="613062"/>
                </a:cubicBezTo>
                <a:cubicBezTo>
                  <a:pt x="5693854" y="606116"/>
                  <a:pt x="5696458" y="602644"/>
                  <a:pt x="5705140" y="602644"/>
                </a:cubicBezTo>
                <a:close/>
                <a:moveTo>
                  <a:pt x="3527785" y="602644"/>
                </a:moveTo>
                <a:cubicBezTo>
                  <a:pt x="3526916" y="602644"/>
                  <a:pt x="3525180" y="603078"/>
                  <a:pt x="3522576" y="603946"/>
                </a:cubicBezTo>
                <a:cubicBezTo>
                  <a:pt x="3516498" y="604814"/>
                  <a:pt x="3512592" y="605248"/>
                  <a:pt x="3510855" y="605248"/>
                </a:cubicBezTo>
                <a:cubicBezTo>
                  <a:pt x="3509987" y="605248"/>
                  <a:pt x="3509119" y="604814"/>
                  <a:pt x="3508251" y="603946"/>
                </a:cubicBezTo>
                <a:cubicBezTo>
                  <a:pt x="3506515" y="603946"/>
                  <a:pt x="3505212" y="603946"/>
                  <a:pt x="3504344" y="603946"/>
                </a:cubicBezTo>
                <a:cubicBezTo>
                  <a:pt x="3502608" y="605682"/>
                  <a:pt x="3500003" y="608721"/>
                  <a:pt x="3496531" y="613062"/>
                </a:cubicBezTo>
                <a:cubicBezTo>
                  <a:pt x="3493058" y="616534"/>
                  <a:pt x="3490453" y="619573"/>
                  <a:pt x="3488717" y="622177"/>
                </a:cubicBezTo>
                <a:cubicBezTo>
                  <a:pt x="3491322" y="623046"/>
                  <a:pt x="3494794" y="625216"/>
                  <a:pt x="3499135" y="628689"/>
                </a:cubicBezTo>
                <a:cubicBezTo>
                  <a:pt x="3503476" y="631293"/>
                  <a:pt x="3506949" y="633029"/>
                  <a:pt x="3509553" y="633898"/>
                </a:cubicBezTo>
                <a:cubicBezTo>
                  <a:pt x="3517367" y="623480"/>
                  <a:pt x="3523444" y="613062"/>
                  <a:pt x="3527785" y="602644"/>
                </a:cubicBezTo>
                <a:close/>
                <a:moveTo>
                  <a:pt x="5091782" y="601341"/>
                </a:moveTo>
                <a:cubicBezTo>
                  <a:pt x="5104804" y="603946"/>
                  <a:pt x="5114789" y="608721"/>
                  <a:pt x="5121734" y="615666"/>
                </a:cubicBezTo>
                <a:cubicBezTo>
                  <a:pt x="5125207" y="620007"/>
                  <a:pt x="5126074" y="625216"/>
                  <a:pt x="5124338" y="631293"/>
                </a:cubicBezTo>
                <a:cubicBezTo>
                  <a:pt x="5123470" y="634766"/>
                  <a:pt x="5122167" y="640843"/>
                  <a:pt x="5120431" y="649525"/>
                </a:cubicBezTo>
                <a:cubicBezTo>
                  <a:pt x="5116958" y="671229"/>
                  <a:pt x="5113920" y="685987"/>
                  <a:pt x="5111316" y="693801"/>
                </a:cubicBezTo>
                <a:cubicBezTo>
                  <a:pt x="5111316" y="694669"/>
                  <a:pt x="5110882" y="696405"/>
                  <a:pt x="5110013" y="699010"/>
                </a:cubicBezTo>
                <a:cubicBezTo>
                  <a:pt x="5109145" y="700746"/>
                  <a:pt x="5108277" y="702483"/>
                  <a:pt x="5107409" y="704219"/>
                </a:cubicBezTo>
                <a:cubicBezTo>
                  <a:pt x="5131718" y="711164"/>
                  <a:pt x="5149514" y="720280"/>
                  <a:pt x="5160801" y="731566"/>
                </a:cubicBezTo>
                <a:cubicBezTo>
                  <a:pt x="5165141" y="735039"/>
                  <a:pt x="5166879" y="741116"/>
                  <a:pt x="5166010" y="749798"/>
                </a:cubicBezTo>
                <a:cubicBezTo>
                  <a:pt x="5166010" y="755007"/>
                  <a:pt x="5164708" y="761518"/>
                  <a:pt x="5162103" y="769331"/>
                </a:cubicBezTo>
                <a:cubicBezTo>
                  <a:pt x="5155158" y="778881"/>
                  <a:pt x="5147345" y="779749"/>
                  <a:pt x="5138663" y="771936"/>
                </a:cubicBezTo>
                <a:cubicBezTo>
                  <a:pt x="5127376" y="756309"/>
                  <a:pt x="5116091" y="735907"/>
                  <a:pt x="5104804" y="710730"/>
                </a:cubicBezTo>
                <a:cubicBezTo>
                  <a:pt x="5089177" y="740248"/>
                  <a:pt x="5061397" y="763688"/>
                  <a:pt x="5021461" y="781051"/>
                </a:cubicBezTo>
                <a:cubicBezTo>
                  <a:pt x="5018856" y="781920"/>
                  <a:pt x="5017120" y="781920"/>
                  <a:pt x="5016252" y="781051"/>
                </a:cubicBezTo>
                <a:cubicBezTo>
                  <a:pt x="5015383" y="780183"/>
                  <a:pt x="5016252" y="778881"/>
                  <a:pt x="5018856" y="777145"/>
                </a:cubicBezTo>
                <a:cubicBezTo>
                  <a:pt x="5066606" y="736341"/>
                  <a:pt x="5090480" y="689026"/>
                  <a:pt x="5090480" y="635200"/>
                </a:cubicBezTo>
                <a:cubicBezTo>
                  <a:pt x="5090480" y="630859"/>
                  <a:pt x="5089611" y="623046"/>
                  <a:pt x="5087875" y="611759"/>
                </a:cubicBezTo>
                <a:cubicBezTo>
                  <a:pt x="5087007" y="609155"/>
                  <a:pt x="5086573" y="607419"/>
                  <a:pt x="5086573" y="606550"/>
                </a:cubicBezTo>
                <a:cubicBezTo>
                  <a:pt x="5085704" y="602210"/>
                  <a:pt x="5087442" y="600473"/>
                  <a:pt x="5091782" y="601341"/>
                </a:cubicBezTo>
                <a:close/>
                <a:moveTo>
                  <a:pt x="4160676" y="598737"/>
                </a:moveTo>
                <a:cubicBezTo>
                  <a:pt x="4155467" y="599605"/>
                  <a:pt x="4151127" y="600039"/>
                  <a:pt x="4147654" y="600039"/>
                </a:cubicBezTo>
                <a:cubicBezTo>
                  <a:pt x="4145049" y="600907"/>
                  <a:pt x="4140709" y="601341"/>
                  <a:pt x="4134631" y="601341"/>
                </a:cubicBezTo>
                <a:cubicBezTo>
                  <a:pt x="4128554" y="602210"/>
                  <a:pt x="4124213" y="602644"/>
                  <a:pt x="4121609" y="602644"/>
                </a:cubicBezTo>
                <a:lnTo>
                  <a:pt x="4121609" y="615666"/>
                </a:lnTo>
                <a:cubicBezTo>
                  <a:pt x="4127686" y="614798"/>
                  <a:pt x="4134631" y="613062"/>
                  <a:pt x="4142445" y="610457"/>
                </a:cubicBezTo>
                <a:cubicBezTo>
                  <a:pt x="4150258" y="607853"/>
                  <a:pt x="4155901" y="610457"/>
                  <a:pt x="4159374" y="618271"/>
                </a:cubicBezTo>
                <a:cubicBezTo>
                  <a:pt x="4159374" y="615666"/>
                  <a:pt x="4159808" y="612194"/>
                  <a:pt x="4160676" y="607853"/>
                </a:cubicBezTo>
                <a:cubicBezTo>
                  <a:pt x="4160676" y="603512"/>
                  <a:pt x="4160676" y="600473"/>
                  <a:pt x="4160676" y="598737"/>
                </a:cubicBezTo>
                <a:close/>
                <a:moveTo>
                  <a:pt x="2493801" y="598737"/>
                </a:moveTo>
                <a:cubicBezTo>
                  <a:pt x="2488592" y="599605"/>
                  <a:pt x="2484251" y="600039"/>
                  <a:pt x="2480779" y="600039"/>
                </a:cubicBezTo>
                <a:cubicBezTo>
                  <a:pt x="2478174" y="600907"/>
                  <a:pt x="2473833" y="601341"/>
                  <a:pt x="2467756" y="601341"/>
                </a:cubicBezTo>
                <a:cubicBezTo>
                  <a:pt x="2461679" y="602210"/>
                  <a:pt x="2457338" y="602644"/>
                  <a:pt x="2454734" y="602644"/>
                </a:cubicBezTo>
                <a:lnTo>
                  <a:pt x="2454734" y="615666"/>
                </a:lnTo>
                <a:cubicBezTo>
                  <a:pt x="2460811" y="614798"/>
                  <a:pt x="2467756" y="613062"/>
                  <a:pt x="2475570" y="610457"/>
                </a:cubicBezTo>
                <a:cubicBezTo>
                  <a:pt x="2483383" y="607853"/>
                  <a:pt x="2489026" y="610457"/>
                  <a:pt x="2492499" y="618271"/>
                </a:cubicBezTo>
                <a:cubicBezTo>
                  <a:pt x="2492499" y="615666"/>
                  <a:pt x="2492933" y="612194"/>
                  <a:pt x="2493801" y="607853"/>
                </a:cubicBezTo>
                <a:cubicBezTo>
                  <a:pt x="2493801" y="603512"/>
                  <a:pt x="2493801" y="600473"/>
                  <a:pt x="2493801" y="598737"/>
                </a:cubicBezTo>
                <a:close/>
                <a:moveTo>
                  <a:pt x="5185544" y="596133"/>
                </a:moveTo>
                <a:cubicBezTo>
                  <a:pt x="5199435" y="597869"/>
                  <a:pt x="5210286" y="603078"/>
                  <a:pt x="5218100" y="611759"/>
                </a:cubicBezTo>
                <a:cubicBezTo>
                  <a:pt x="5222440" y="614364"/>
                  <a:pt x="5223309" y="619573"/>
                  <a:pt x="5220704" y="627386"/>
                </a:cubicBezTo>
                <a:cubicBezTo>
                  <a:pt x="5220704" y="628255"/>
                  <a:pt x="5220704" y="629123"/>
                  <a:pt x="5220704" y="629991"/>
                </a:cubicBezTo>
                <a:cubicBezTo>
                  <a:pt x="5218968" y="634332"/>
                  <a:pt x="5218100" y="639541"/>
                  <a:pt x="5218100" y="645618"/>
                </a:cubicBezTo>
                <a:cubicBezTo>
                  <a:pt x="5218100" y="665586"/>
                  <a:pt x="5218534" y="681213"/>
                  <a:pt x="5219402" y="692499"/>
                </a:cubicBezTo>
                <a:cubicBezTo>
                  <a:pt x="5219402" y="699444"/>
                  <a:pt x="5216798" y="705521"/>
                  <a:pt x="5211589" y="710730"/>
                </a:cubicBezTo>
                <a:cubicBezTo>
                  <a:pt x="5208116" y="713335"/>
                  <a:pt x="5204209" y="713335"/>
                  <a:pt x="5199868" y="710730"/>
                </a:cubicBezTo>
                <a:cubicBezTo>
                  <a:pt x="5193791" y="708126"/>
                  <a:pt x="5189450" y="703785"/>
                  <a:pt x="5186846" y="697708"/>
                </a:cubicBezTo>
                <a:cubicBezTo>
                  <a:pt x="5185110" y="692499"/>
                  <a:pt x="5184675" y="687290"/>
                  <a:pt x="5185544" y="682081"/>
                </a:cubicBezTo>
                <a:cubicBezTo>
                  <a:pt x="5186412" y="675135"/>
                  <a:pt x="5186846" y="657338"/>
                  <a:pt x="5186846" y="628689"/>
                </a:cubicBezTo>
                <a:cubicBezTo>
                  <a:pt x="5186846" y="621743"/>
                  <a:pt x="5184241" y="613496"/>
                  <a:pt x="5179032" y="603946"/>
                </a:cubicBezTo>
                <a:cubicBezTo>
                  <a:pt x="5178164" y="597869"/>
                  <a:pt x="5180335" y="595264"/>
                  <a:pt x="5185544" y="596133"/>
                </a:cubicBezTo>
                <a:close/>
                <a:moveTo>
                  <a:pt x="7168617" y="589621"/>
                </a:moveTo>
                <a:cubicBezTo>
                  <a:pt x="7175455" y="589621"/>
                  <a:pt x="7182779" y="593528"/>
                  <a:pt x="7190593" y="601341"/>
                </a:cubicBezTo>
                <a:cubicBezTo>
                  <a:pt x="7194934" y="609155"/>
                  <a:pt x="7193632" y="614798"/>
                  <a:pt x="7186687" y="618271"/>
                </a:cubicBezTo>
                <a:cubicBezTo>
                  <a:pt x="7180609" y="620007"/>
                  <a:pt x="7162378" y="622611"/>
                  <a:pt x="7131992" y="626084"/>
                </a:cubicBezTo>
                <a:cubicBezTo>
                  <a:pt x="7123311" y="626952"/>
                  <a:pt x="7117233" y="627386"/>
                  <a:pt x="7113761" y="627386"/>
                </a:cubicBezTo>
                <a:cubicBezTo>
                  <a:pt x="7105079" y="627386"/>
                  <a:pt x="7095095" y="621743"/>
                  <a:pt x="7083809" y="610457"/>
                </a:cubicBezTo>
                <a:cubicBezTo>
                  <a:pt x="7082073" y="606985"/>
                  <a:pt x="7082941" y="604814"/>
                  <a:pt x="7086413" y="603946"/>
                </a:cubicBezTo>
                <a:cubicBezTo>
                  <a:pt x="7118536" y="599605"/>
                  <a:pt x="7143713" y="595264"/>
                  <a:pt x="7161943" y="590924"/>
                </a:cubicBezTo>
                <a:cubicBezTo>
                  <a:pt x="7164115" y="590055"/>
                  <a:pt x="7166339" y="589621"/>
                  <a:pt x="7168617" y="589621"/>
                </a:cubicBezTo>
                <a:close/>
                <a:moveTo>
                  <a:pt x="177270" y="589621"/>
                </a:moveTo>
                <a:cubicBezTo>
                  <a:pt x="184107" y="589621"/>
                  <a:pt x="191432" y="593528"/>
                  <a:pt x="199246" y="601341"/>
                </a:cubicBezTo>
                <a:cubicBezTo>
                  <a:pt x="203586" y="609155"/>
                  <a:pt x="202284" y="614798"/>
                  <a:pt x="195339" y="618271"/>
                </a:cubicBezTo>
                <a:cubicBezTo>
                  <a:pt x="189261" y="620007"/>
                  <a:pt x="171030" y="622611"/>
                  <a:pt x="140644" y="626084"/>
                </a:cubicBezTo>
                <a:cubicBezTo>
                  <a:pt x="131963" y="626952"/>
                  <a:pt x="125886" y="627386"/>
                  <a:pt x="122413" y="627386"/>
                </a:cubicBezTo>
                <a:cubicBezTo>
                  <a:pt x="113731" y="627386"/>
                  <a:pt x="103747" y="621743"/>
                  <a:pt x="92461" y="610457"/>
                </a:cubicBezTo>
                <a:cubicBezTo>
                  <a:pt x="90725" y="606985"/>
                  <a:pt x="91593" y="604814"/>
                  <a:pt x="95066" y="603946"/>
                </a:cubicBezTo>
                <a:cubicBezTo>
                  <a:pt x="127188" y="599605"/>
                  <a:pt x="152364" y="595264"/>
                  <a:pt x="170596" y="590924"/>
                </a:cubicBezTo>
                <a:cubicBezTo>
                  <a:pt x="172766" y="590055"/>
                  <a:pt x="174991" y="589621"/>
                  <a:pt x="177270" y="589621"/>
                </a:cubicBezTo>
                <a:close/>
                <a:moveTo>
                  <a:pt x="6212281" y="588970"/>
                </a:moveTo>
                <a:cubicBezTo>
                  <a:pt x="6215103" y="588970"/>
                  <a:pt x="6217816" y="589621"/>
                  <a:pt x="6220420" y="590924"/>
                </a:cubicBezTo>
                <a:cubicBezTo>
                  <a:pt x="6227366" y="593528"/>
                  <a:pt x="6233442" y="598737"/>
                  <a:pt x="6238651" y="606550"/>
                </a:cubicBezTo>
                <a:cubicBezTo>
                  <a:pt x="6242125" y="610023"/>
                  <a:pt x="6243427" y="613062"/>
                  <a:pt x="6242558" y="615666"/>
                </a:cubicBezTo>
                <a:cubicBezTo>
                  <a:pt x="6241690" y="618271"/>
                  <a:pt x="6238651" y="620007"/>
                  <a:pt x="6233442" y="620875"/>
                </a:cubicBezTo>
                <a:cubicBezTo>
                  <a:pt x="6229970" y="621743"/>
                  <a:pt x="6223025" y="623046"/>
                  <a:pt x="6212607" y="624782"/>
                </a:cubicBezTo>
                <a:cubicBezTo>
                  <a:pt x="6199584" y="627386"/>
                  <a:pt x="6189600" y="629557"/>
                  <a:pt x="6182655" y="631293"/>
                </a:cubicBezTo>
                <a:cubicBezTo>
                  <a:pt x="6184391" y="632161"/>
                  <a:pt x="6186562" y="633464"/>
                  <a:pt x="6189166" y="635200"/>
                </a:cubicBezTo>
                <a:cubicBezTo>
                  <a:pt x="6190035" y="636068"/>
                  <a:pt x="6190903" y="636502"/>
                  <a:pt x="6191771" y="636502"/>
                </a:cubicBezTo>
                <a:cubicBezTo>
                  <a:pt x="6195244" y="641711"/>
                  <a:pt x="6195677" y="646486"/>
                  <a:pt x="6193073" y="650827"/>
                </a:cubicBezTo>
                <a:cubicBezTo>
                  <a:pt x="6190468" y="656904"/>
                  <a:pt x="6187430" y="669492"/>
                  <a:pt x="6183957" y="688592"/>
                </a:cubicBezTo>
                <a:cubicBezTo>
                  <a:pt x="6183089" y="699878"/>
                  <a:pt x="6181787" y="709428"/>
                  <a:pt x="6180050" y="717241"/>
                </a:cubicBezTo>
                <a:cubicBezTo>
                  <a:pt x="6180919" y="717241"/>
                  <a:pt x="6183089" y="717241"/>
                  <a:pt x="6186562" y="717241"/>
                </a:cubicBezTo>
                <a:cubicBezTo>
                  <a:pt x="6190035" y="716373"/>
                  <a:pt x="6192639" y="715939"/>
                  <a:pt x="6194375" y="715939"/>
                </a:cubicBezTo>
                <a:cubicBezTo>
                  <a:pt x="6205662" y="715071"/>
                  <a:pt x="6219118" y="713335"/>
                  <a:pt x="6234745" y="710730"/>
                </a:cubicBezTo>
                <a:cubicBezTo>
                  <a:pt x="6241690" y="708126"/>
                  <a:pt x="6249504" y="708560"/>
                  <a:pt x="6258185" y="712032"/>
                </a:cubicBezTo>
                <a:cubicBezTo>
                  <a:pt x="6265131" y="714637"/>
                  <a:pt x="6272510" y="722016"/>
                  <a:pt x="6280324" y="734171"/>
                </a:cubicBezTo>
                <a:cubicBezTo>
                  <a:pt x="6283796" y="742852"/>
                  <a:pt x="6280758" y="747193"/>
                  <a:pt x="6271208" y="747193"/>
                </a:cubicBezTo>
                <a:cubicBezTo>
                  <a:pt x="6239954" y="742852"/>
                  <a:pt x="6208266" y="741984"/>
                  <a:pt x="6176144" y="744589"/>
                </a:cubicBezTo>
                <a:cubicBezTo>
                  <a:pt x="6151835" y="746325"/>
                  <a:pt x="6127961" y="749798"/>
                  <a:pt x="6104520" y="755007"/>
                </a:cubicBezTo>
                <a:cubicBezTo>
                  <a:pt x="6103652" y="755007"/>
                  <a:pt x="6102784" y="755007"/>
                  <a:pt x="6101916" y="755007"/>
                </a:cubicBezTo>
                <a:cubicBezTo>
                  <a:pt x="6094971" y="755875"/>
                  <a:pt x="6090195" y="755007"/>
                  <a:pt x="6087591" y="752402"/>
                </a:cubicBezTo>
                <a:cubicBezTo>
                  <a:pt x="6078909" y="746325"/>
                  <a:pt x="6072833" y="740682"/>
                  <a:pt x="6069359" y="735473"/>
                </a:cubicBezTo>
                <a:cubicBezTo>
                  <a:pt x="6069359" y="734605"/>
                  <a:pt x="6069359" y="734171"/>
                  <a:pt x="6069359" y="734171"/>
                </a:cubicBezTo>
                <a:cubicBezTo>
                  <a:pt x="6068492" y="733302"/>
                  <a:pt x="6068057" y="732868"/>
                  <a:pt x="6068057" y="732868"/>
                </a:cubicBezTo>
                <a:cubicBezTo>
                  <a:pt x="6067189" y="735473"/>
                  <a:pt x="6066321" y="738077"/>
                  <a:pt x="6065453" y="740682"/>
                </a:cubicBezTo>
                <a:cubicBezTo>
                  <a:pt x="6064585" y="742418"/>
                  <a:pt x="6064151" y="743720"/>
                  <a:pt x="6064151" y="744589"/>
                </a:cubicBezTo>
                <a:cubicBezTo>
                  <a:pt x="6063283" y="747193"/>
                  <a:pt x="6061546" y="751534"/>
                  <a:pt x="6058942" y="757611"/>
                </a:cubicBezTo>
                <a:cubicBezTo>
                  <a:pt x="6054601" y="768029"/>
                  <a:pt x="6051562" y="774540"/>
                  <a:pt x="6049826" y="777145"/>
                </a:cubicBezTo>
                <a:cubicBezTo>
                  <a:pt x="6046353" y="783222"/>
                  <a:pt x="6041144" y="784958"/>
                  <a:pt x="6034199" y="782354"/>
                </a:cubicBezTo>
                <a:cubicBezTo>
                  <a:pt x="6021176" y="774540"/>
                  <a:pt x="6014231" y="759781"/>
                  <a:pt x="6013363" y="738077"/>
                </a:cubicBezTo>
                <a:cubicBezTo>
                  <a:pt x="6013363" y="734605"/>
                  <a:pt x="6014665" y="732868"/>
                  <a:pt x="6017270" y="732868"/>
                </a:cubicBezTo>
                <a:cubicBezTo>
                  <a:pt x="6022479" y="733736"/>
                  <a:pt x="6028556" y="730264"/>
                  <a:pt x="6035501" y="722450"/>
                </a:cubicBezTo>
                <a:cubicBezTo>
                  <a:pt x="6057206" y="700746"/>
                  <a:pt x="6075003" y="683383"/>
                  <a:pt x="6088893" y="670361"/>
                </a:cubicBezTo>
                <a:cubicBezTo>
                  <a:pt x="6092366" y="667756"/>
                  <a:pt x="6093234" y="668190"/>
                  <a:pt x="6091498" y="671663"/>
                </a:cubicBezTo>
                <a:cubicBezTo>
                  <a:pt x="6091498" y="671663"/>
                  <a:pt x="6091498" y="672097"/>
                  <a:pt x="6091498" y="672965"/>
                </a:cubicBezTo>
                <a:cubicBezTo>
                  <a:pt x="6090630" y="675570"/>
                  <a:pt x="6088459" y="680778"/>
                  <a:pt x="6084986" y="688592"/>
                </a:cubicBezTo>
                <a:cubicBezTo>
                  <a:pt x="6078042" y="707692"/>
                  <a:pt x="6072833" y="721148"/>
                  <a:pt x="6069359" y="728962"/>
                </a:cubicBezTo>
                <a:cubicBezTo>
                  <a:pt x="6069359" y="728962"/>
                  <a:pt x="6069794" y="728962"/>
                  <a:pt x="6070662" y="728962"/>
                </a:cubicBezTo>
                <a:cubicBezTo>
                  <a:pt x="6072398" y="728093"/>
                  <a:pt x="6073701" y="727659"/>
                  <a:pt x="6074568" y="727659"/>
                </a:cubicBezTo>
                <a:cubicBezTo>
                  <a:pt x="6085855" y="727659"/>
                  <a:pt x="6098443" y="726791"/>
                  <a:pt x="6112334" y="725055"/>
                </a:cubicBezTo>
                <a:cubicBezTo>
                  <a:pt x="6125356" y="723318"/>
                  <a:pt x="6137076" y="722016"/>
                  <a:pt x="6147494" y="721148"/>
                </a:cubicBezTo>
                <a:cubicBezTo>
                  <a:pt x="6148363" y="700312"/>
                  <a:pt x="6148797" y="683817"/>
                  <a:pt x="6148797" y="671663"/>
                </a:cubicBezTo>
                <a:cubicBezTo>
                  <a:pt x="6148797" y="655168"/>
                  <a:pt x="6147929" y="643881"/>
                  <a:pt x="6146192" y="637804"/>
                </a:cubicBezTo>
                <a:cubicBezTo>
                  <a:pt x="6144456" y="637804"/>
                  <a:pt x="6142285" y="637804"/>
                  <a:pt x="6139681" y="637804"/>
                </a:cubicBezTo>
                <a:cubicBezTo>
                  <a:pt x="6136208" y="638672"/>
                  <a:pt x="6133604" y="639107"/>
                  <a:pt x="6131867" y="639107"/>
                </a:cubicBezTo>
                <a:cubicBezTo>
                  <a:pt x="6123186" y="641711"/>
                  <a:pt x="6116240" y="640409"/>
                  <a:pt x="6111031" y="635200"/>
                </a:cubicBezTo>
                <a:cubicBezTo>
                  <a:pt x="6104954" y="629991"/>
                  <a:pt x="6100180" y="625216"/>
                  <a:pt x="6096707" y="620875"/>
                </a:cubicBezTo>
                <a:cubicBezTo>
                  <a:pt x="6093234" y="615666"/>
                  <a:pt x="6094102" y="612628"/>
                  <a:pt x="6099311" y="611759"/>
                </a:cubicBezTo>
                <a:cubicBezTo>
                  <a:pt x="6103652" y="610891"/>
                  <a:pt x="6111031" y="609589"/>
                  <a:pt x="6121449" y="607853"/>
                </a:cubicBezTo>
                <a:cubicBezTo>
                  <a:pt x="6143154" y="604380"/>
                  <a:pt x="6159214" y="601341"/>
                  <a:pt x="6169632" y="598737"/>
                </a:cubicBezTo>
                <a:cubicBezTo>
                  <a:pt x="6173105" y="597869"/>
                  <a:pt x="6178748" y="596567"/>
                  <a:pt x="6186562" y="594830"/>
                </a:cubicBezTo>
                <a:cubicBezTo>
                  <a:pt x="6195244" y="593094"/>
                  <a:pt x="6200886" y="591792"/>
                  <a:pt x="6203491" y="590924"/>
                </a:cubicBezTo>
                <a:cubicBezTo>
                  <a:pt x="6206530" y="589621"/>
                  <a:pt x="6209460" y="588970"/>
                  <a:pt x="6212281" y="588970"/>
                </a:cubicBezTo>
                <a:close/>
                <a:moveTo>
                  <a:pt x="3414489" y="587017"/>
                </a:moveTo>
                <a:cubicBezTo>
                  <a:pt x="3411885" y="587017"/>
                  <a:pt x="3407978" y="587451"/>
                  <a:pt x="3402769" y="588319"/>
                </a:cubicBezTo>
                <a:cubicBezTo>
                  <a:pt x="3397560" y="588319"/>
                  <a:pt x="3393653" y="588753"/>
                  <a:pt x="3391049" y="589621"/>
                </a:cubicBezTo>
                <a:cubicBezTo>
                  <a:pt x="3391917" y="592226"/>
                  <a:pt x="3393219" y="597001"/>
                  <a:pt x="3394955" y="603946"/>
                </a:cubicBezTo>
                <a:cubicBezTo>
                  <a:pt x="3395824" y="608287"/>
                  <a:pt x="3396692" y="611759"/>
                  <a:pt x="3397560" y="614364"/>
                </a:cubicBezTo>
                <a:cubicBezTo>
                  <a:pt x="3406242" y="613496"/>
                  <a:pt x="3412753" y="612628"/>
                  <a:pt x="3417094" y="611759"/>
                </a:cubicBezTo>
                <a:cubicBezTo>
                  <a:pt x="3417094" y="610023"/>
                  <a:pt x="3417528" y="607853"/>
                  <a:pt x="3418396" y="605248"/>
                </a:cubicBezTo>
                <a:cubicBezTo>
                  <a:pt x="3419264" y="600039"/>
                  <a:pt x="3420132" y="595264"/>
                  <a:pt x="3421000" y="590924"/>
                </a:cubicBezTo>
                <a:cubicBezTo>
                  <a:pt x="3420132" y="587451"/>
                  <a:pt x="3417962" y="586149"/>
                  <a:pt x="3414489" y="587017"/>
                </a:cubicBezTo>
                <a:close/>
                <a:moveTo>
                  <a:pt x="1451680" y="580831"/>
                </a:moveTo>
                <a:cubicBezTo>
                  <a:pt x="1454502" y="581048"/>
                  <a:pt x="1457215" y="581808"/>
                  <a:pt x="1459820" y="583110"/>
                </a:cubicBezTo>
                <a:cubicBezTo>
                  <a:pt x="1465897" y="585715"/>
                  <a:pt x="1469370" y="588753"/>
                  <a:pt x="1470238" y="592226"/>
                </a:cubicBezTo>
                <a:cubicBezTo>
                  <a:pt x="1472842" y="597435"/>
                  <a:pt x="1471540" y="601776"/>
                  <a:pt x="1466332" y="605248"/>
                </a:cubicBezTo>
                <a:cubicBezTo>
                  <a:pt x="1461990" y="606116"/>
                  <a:pt x="1455479" y="607419"/>
                  <a:pt x="1446797" y="609155"/>
                </a:cubicBezTo>
                <a:cubicBezTo>
                  <a:pt x="1438116" y="611759"/>
                  <a:pt x="1431604" y="613496"/>
                  <a:pt x="1427263" y="614364"/>
                </a:cubicBezTo>
                <a:cubicBezTo>
                  <a:pt x="1429868" y="615232"/>
                  <a:pt x="1432038" y="616968"/>
                  <a:pt x="1433775" y="619573"/>
                </a:cubicBezTo>
                <a:cubicBezTo>
                  <a:pt x="1437248" y="623914"/>
                  <a:pt x="1437248" y="627820"/>
                  <a:pt x="1433775" y="631293"/>
                </a:cubicBezTo>
                <a:cubicBezTo>
                  <a:pt x="1432038" y="633029"/>
                  <a:pt x="1428132" y="638238"/>
                  <a:pt x="1422054" y="646920"/>
                </a:cubicBezTo>
                <a:cubicBezTo>
                  <a:pt x="1419450" y="651261"/>
                  <a:pt x="1417714" y="653865"/>
                  <a:pt x="1416846" y="654734"/>
                </a:cubicBezTo>
                <a:cubicBezTo>
                  <a:pt x="1415978" y="655602"/>
                  <a:pt x="1415543" y="656470"/>
                  <a:pt x="1415543" y="657338"/>
                </a:cubicBezTo>
                <a:cubicBezTo>
                  <a:pt x="1418147" y="656470"/>
                  <a:pt x="1421620" y="654734"/>
                  <a:pt x="1425961" y="652129"/>
                </a:cubicBezTo>
                <a:cubicBezTo>
                  <a:pt x="1425093" y="652997"/>
                  <a:pt x="1426829" y="652563"/>
                  <a:pt x="1431170" y="650827"/>
                </a:cubicBezTo>
                <a:cubicBezTo>
                  <a:pt x="1435511" y="648222"/>
                  <a:pt x="1439418" y="647788"/>
                  <a:pt x="1442890" y="649525"/>
                </a:cubicBezTo>
                <a:cubicBezTo>
                  <a:pt x="1452440" y="652997"/>
                  <a:pt x="1458952" y="656904"/>
                  <a:pt x="1462424" y="661245"/>
                </a:cubicBezTo>
                <a:cubicBezTo>
                  <a:pt x="1465897" y="663849"/>
                  <a:pt x="1465897" y="667756"/>
                  <a:pt x="1462424" y="672965"/>
                </a:cubicBezTo>
                <a:cubicBezTo>
                  <a:pt x="1458084" y="679042"/>
                  <a:pt x="1454610" y="685987"/>
                  <a:pt x="1452006" y="693801"/>
                </a:cubicBezTo>
                <a:cubicBezTo>
                  <a:pt x="1453742" y="694669"/>
                  <a:pt x="1455913" y="696840"/>
                  <a:pt x="1458517" y="700312"/>
                </a:cubicBezTo>
                <a:cubicBezTo>
                  <a:pt x="1459386" y="701180"/>
                  <a:pt x="1460253" y="702048"/>
                  <a:pt x="1461122" y="702917"/>
                </a:cubicBezTo>
                <a:cubicBezTo>
                  <a:pt x="1465462" y="707257"/>
                  <a:pt x="1464160" y="710730"/>
                  <a:pt x="1457215" y="713335"/>
                </a:cubicBezTo>
                <a:cubicBezTo>
                  <a:pt x="1453742" y="714203"/>
                  <a:pt x="1446364" y="715505"/>
                  <a:pt x="1435077" y="717241"/>
                </a:cubicBezTo>
                <a:cubicBezTo>
                  <a:pt x="1424659" y="718978"/>
                  <a:pt x="1416846" y="720280"/>
                  <a:pt x="1411637" y="721148"/>
                </a:cubicBezTo>
                <a:lnTo>
                  <a:pt x="1411637" y="722450"/>
                </a:lnTo>
                <a:cubicBezTo>
                  <a:pt x="1411637" y="736341"/>
                  <a:pt x="1408164" y="742418"/>
                  <a:pt x="1401218" y="740682"/>
                </a:cubicBezTo>
                <a:cubicBezTo>
                  <a:pt x="1392537" y="738077"/>
                  <a:pt x="1387762" y="732000"/>
                  <a:pt x="1386894" y="722450"/>
                </a:cubicBezTo>
                <a:cubicBezTo>
                  <a:pt x="1386894" y="708560"/>
                  <a:pt x="1386460" y="698576"/>
                  <a:pt x="1385591" y="692499"/>
                </a:cubicBezTo>
                <a:cubicBezTo>
                  <a:pt x="1373437" y="704653"/>
                  <a:pt x="1359547" y="715505"/>
                  <a:pt x="1343919" y="725055"/>
                </a:cubicBezTo>
                <a:cubicBezTo>
                  <a:pt x="1341315" y="725923"/>
                  <a:pt x="1339579" y="725489"/>
                  <a:pt x="1338711" y="723753"/>
                </a:cubicBezTo>
                <a:cubicBezTo>
                  <a:pt x="1337842" y="722884"/>
                  <a:pt x="1338277" y="721582"/>
                  <a:pt x="1340012" y="719846"/>
                </a:cubicBezTo>
                <a:cubicBezTo>
                  <a:pt x="1357377" y="700746"/>
                  <a:pt x="1374740" y="674701"/>
                  <a:pt x="1392103" y="641711"/>
                </a:cubicBezTo>
                <a:cubicBezTo>
                  <a:pt x="1392971" y="639975"/>
                  <a:pt x="1394273" y="636068"/>
                  <a:pt x="1396009" y="629991"/>
                </a:cubicBezTo>
                <a:cubicBezTo>
                  <a:pt x="1397746" y="624782"/>
                  <a:pt x="1399048" y="621309"/>
                  <a:pt x="1399917" y="619573"/>
                </a:cubicBezTo>
                <a:lnTo>
                  <a:pt x="1394707" y="620875"/>
                </a:lnTo>
                <a:cubicBezTo>
                  <a:pt x="1388631" y="620007"/>
                  <a:pt x="1383855" y="619139"/>
                  <a:pt x="1380383" y="618271"/>
                </a:cubicBezTo>
                <a:cubicBezTo>
                  <a:pt x="1378646" y="617402"/>
                  <a:pt x="1376476" y="615666"/>
                  <a:pt x="1373871" y="613062"/>
                </a:cubicBezTo>
                <a:cubicBezTo>
                  <a:pt x="1371267" y="610457"/>
                  <a:pt x="1369096" y="608721"/>
                  <a:pt x="1367360" y="607853"/>
                </a:cubicBezTo>
                <a:cubicBezTo>
                  <a:pt x="1366492" y="604380"/>
                  <a:pt x="1366926" y="601776"/>
                  <a:pt x="1368663" y="600039"/>
                </a:cubicBezTo>
                <a:cubicBezTo>
                  <a:pt x="1399917" y="594830"/>
                  <a:pt x="1424659" y="588753"/>
                  <a:pt x="1442890" y="581808"/>
                </a:cubicBezTo>
                <a:cubicBezTo>
                  <a:pt x="1445929" y="580940"/>
                  <a:pt x="1448859" y="580614"/>
                  <a:pt x="1451680" y="580831"/>
                </a:cubicBezTo>
                <a:close/>
                <a:moveTo>
                  <a:pt x="3124088" y="580506"/>
                </a:moveTo>
                <a:cubicBezTo>
                  <a:pt x="3112802" y="581374"/>
                  <a:pt x="3101082" y="582676"/>
                  <a:pt x="3088928" y="584412"/>
                </a:cubicBezTo>
                <a:cubicBezTo>
                  <a:pt x="3088928" y="587885"/>
                  <a:pt x="3089796" y="595264"/>
                  <a:pt x="3091532" y="606550"/>
                </a:cubicBezTo>
                <a:cubicBezTo>
                  <a:pt x="3089796" y="598737"/>
                  <a:pt x="3089796" y="600039"/>
                  <a:pt x="3091532" y="610457"/>
                </a:cubicBezTo>
                <a:cubicBezTo>
                  <a:pt x="3103686" y="608721"/>
                  <a:pt x="3114973" y="607419"/>
                  <a:pt x="3125391" y="606550"/>
                </a:cubicBezTo>
                <a:lnTo>
                  <a:pt x="3125391" y="593528"/>
                </a:lnTo>
                <a:cubicBezTo>
                  <a:pt x="3125391" y="587451"/>
                  <a:pt x="3124957" y="583110"/>
                  <a:pt x="3124088" y="580506"/>
                </a:cubicBezTo>
                <a:close/>
                <a:moveTo>
                  <a:pt x="5778066" y="575297"/>
                </a:moveTo>
                <a:cubicBezTo>
                  <a:pt x="5799770" y="575297"/>
                  <a:pt x="5814963" y="576599"/>
                  <a:pt x="5823644" y="579203"/>
                </a:cubicBezTo>
                <a:cubicBezTo>
                  <a:pt x="5841008" y="586149"/>
                  <a:pt x="5847085" y="600473"/>
                  <a:pt x="5841876" y="622177"/>
                </a:cubicBezTo>
                <a:cubicBezTo>
                  <a:pt x="5839271" y="629991"/>
                  <a:pt x="5833629" y="631727"/>
                  <a:pt x="5824947" y="627386"/>
                </a:cubicBezTo>
                <a:cubicBezTo>
                  <a:pt x="5810188" y="619573"/>
                  <a:pt x="5793259" y="605248"/>
                  <a:pt x="5774159" y="584412"/>
                </a:cubicBezTo>
                <a:cubicBezTo>
                  <a:pt x="5769818" y="580940"/>
                  <a:pt x="5768082" y="578335"/>
                  <a:pt x="5768950" y="576599"/>
                </a:cubicBezTo>
                <a:cubicBezTo>
                  <a:pt x="5769818" y="575731"/>
                  <a:pt x="5772857" y="575297"/>
                  <a:pt x="5778066" y="575297"/>
                </a:cubicBezTo>
                <a:close/>
                <a:moveTo>
                  <a:pt x="6794711" y="572692"/>
                </a:moveTo>
                <a:cubicBezTo>
                  <a:pt x="6790370" y="573560"/>
                  <a:pt x="6782122" y="575297"/>
                  <a:pt x="6769967" y="577901"/>
                </a:cubicBezTo>
                <a:cubicBezTo>
                  <a:pt x="6755209" y="580506"/>
                  <a:pt x="6744357" y="582676"/>
                  <a:pt x="6737412" y="584412"/>
                </a:cubicBezTo>
                <a:cubicBezTo>
                  <a:pt x="6737412" y="592226"/>
                  <a:pt x="6737412" y="600907"/>
                  <a:pt x="6737412" y="610457"/>
                </a:cubicBezTo>
                <a:cubicBezTo>
                  <a:pt x="6754775" y="606985"/>
                  <a:pt x="6774743" y="601776"/>
                  <a:pt x="6797315" y="594830"/>
                </a:cubicBezTo>
                <a:cubicBezTo>
                  <a:pt x="6799051" y="586149"/>
                  <a:pt x="6800353" y="580940"/>
                  <a:pt x="6801221" y="579203"/>
                </a:cubicBezTo>
                <a:cubicBezTo>
                  <a:pt x="6802958" y="574862"/>
                  <a:pt x="6800788" y="572692"/>
                  <a:pt x="6794711" y="572692"/>
                </a:cubicBezTo>
                <a:close/>
                <a:moveTo>
                  <a:pt x="3191805" y="571390"/>
                </a:moveTo>
                <a:cubicBezTo>
                  <a:pt x="3178783" y="572258"/>
                  <a:pt x="3166628" y="573560"/>
                  <a:pt x="3155342" y="575297"/>
                </a:cubicBezTo>
                <a:cubicBezTo>
                  <a:pt x="3161419" y="582242"/>
                  <a:pt x="3163590" y="588753"/>
                  <a:pt x="3161853" y="594830"/>
                </a:cubicBezTo>
                <a:cubicBezTo>
                  <a:pt x="3161853" y="594830"/>
                  <a:pt x="3161853" y="595264"/>
                  <a:pt x="3161853" y="596133"/>
                </a:cubicBezTo>
                <a:cubicBezTo>
                  <a:pt x="3160985" y="597869"/>
                  <a:pt x="3160551" y="599171"/>
                  <a:pt x="3160551" y="600039"/>
                </a:cubicBezTo>
                <a:cubicBezTo>
                  <a:pt x="3161419" y="599171"/>
                  <a:pt x="3162722" y="598737"/>
                  <a:pt x="3164458" y="598737"/>
                </a:cubicBezTo>
                <a:cubicBezTo>
                  <a:pt x="3165326" y="597869"/>
                  <a:pt x="3166194" y="597435"/>
                  <a:pt x="3167062" y="597435"/>
                </a:cubicBezTo>
                <a:cubicBezTo>
                  <a:pt x="3167062" y="597435"/>
                  <a:pt x="3167931" y="597435"/>
                  <a:pt x="3169667" y="597435"/>
                </a:cubicBezTo>
                <a:cubicBezTo>
                  <a:pt x="3175744" y="596567"/>
                  <a:pt x="3179651" y="597001"/>
                  <a:pt x="3181387" y="598737"/>
                </a:cubicBezTo>
                <a:cubicBezTo>
                  <a:pt x="3186596" y="600473"/>
                  <a:pt x="3190937" y="605248"/>
                  <a:pt x="3194410" y="613062"/>
                </a:cubicBezTo>
                <a:cubicBezTo>
                  <a:pt x="3195278" y="606985"/>
                  <a:pt x="3196580" y="597869"/>
                  <a:pt x="3198316" y="585715"/>
                </a:cubicBezTo>
                <a:cubicBezTo>
                  <a:pt x="3199185" y="581374"/>
                  <a:pt x="3199619" y="578335"/>
                  <a:pt x="3199619" y="576599"/>
                </a:cubicBezTo>
                <a:cubicBezTo>
                  <a:pt x="3199619" y="573126"/>
                  <a:pt x="3197014" y="571390"/>
                  <a:pt x="3191805" y="571390"/>
                </a:cubicBezTo>
                <a:close/>
                <a:moveTo>
                  <a:pt x="4833937" y="570088"/>
                </a:moveTo>
                <a:cubicBezTo>
                  <a:pt x="4830465" y="570088"/>
                  <a:pt x="4824822" y="570522"/>
                  <a:pt x="4817008" y="571390"/>
                </a:cubicBezTo>
                <a:cubicBezTo>
                  <a:pt x="4809195" y="571390"/>
                  <a:pt x="4803118" y="571824"/>
                  <a:pt x="4798777" y="572692"/>
                </a:cubicBezTo>
                <a:cubicBezTo>
                  <a:pt x="4798777" y="573560"/>
                  <a:pt x="4798777" y="574862"/>
                  <a:pt x="4798777" y="576599"/>
                </a:cubicBezTo>
                <a:cubicBezTo>
                  <a:pt x="4797909" y="584412"/>
                  <a:pt x="4796172" y="594396"/>
                  <a:pt x="4793568" y="606550"/>
                </a:cubicBezTo>
                <a:cubicBezTo>
                  <a:pt x="4797041" y="607419"/>
                  <a:pt x="4802683" y="609155"/>
                  <a:pt x="4810497" y="611759"/>
                </a:cubicBezTo>
                <a:cubicBezTo>
                  <a:pt x="4812233" y="611759"/>
                  <a:pt x="4814404" y="611325"/>
                  <a:pt x="4817008" y="610457"/>
                </a:cubicBezTo>
                <a:cubicBezTo>
                  <a:pt x="4819613" y="610457"/>
                  <a:pt x="4821349" y="610457"/>
                  <a:pt x="4822217" y="610457"/>
                </a:cubicBezTo>
                <a:cubicBezTo>
                  <a:pt x="4823086" y="607853"/>
                  <a:pt x="4824388" y="604380"/>
                  <a:pt x="4826124" y="600039"/>
                </a:cubicBezTo>
                <a:cubicBezTo>
                  <a:pt x="4830465" y="589621"/>
                  <a:pt x="4833069" y="581808"/>
                  <a:pt x="4833937" y="576599"/>
                </a:cubicBezTo>
                <a:cubicBezTo>
                  <a:pt x="4833937" y="573994"/>
                  <a:pt x="4833937" y="571824"/>
                  <a:pt x="4833937" y="570088"/>
                </a:cubicBezTo>
                <a:close/>
                <a:moveTo>
                  <a:pt x="1885329" y="568134"/>
                </a:moveTo>
                <a:cubicBezTo>
                  <a:pt x="1887716" y="568134"/>
                  <a:pt x="1889996" y="568785"/>
                  <a:pt x="1892165" y="570088"/>
                </a:cubicBezTo>
                <a:cubicBezTo>
                  <a:pt x="1909528" y="577033"/>
                  <a:pt x="1921249" y="586149"/>
                  <a:pt x="1927326" y="597435"/>
                </a:cubicBezTo>
                <a:cubicBezTo>
                  <a:pt x="1930799" y="602644"/>
                  <a:pt x="1929496" y="606550"/>
                  <a:pt x="1923419" y="609155"/>
                </a:cubicBezTo>
                <a:cubicBezTo>
                  <a:pt x="1901716" y="613496"/>
                  <a:pt x="1883918" y="620007"/>
                  <a:pt x="1870027" y="628689"/>
                </a:cubicBezTo>
                <a:cubicBezTo>
                  <a:pt x="1870895" y="628689"/>
                  <a:pt x="1871330" y="629123"/>
                  <a:pt x="1871330" y="629991"/>
                </a:cubicBezTo>
                <a:cubicBezTo>
                  <a:pt x="1874802" y="638672"/>
                  <a:pt x="1873934" y="643447"/>
                  <a:pt x="1868725" y="644316"/>
                </a:cubicBezTo>
                <a:cubicBezTo>
                  <a:pt x="1859175" y="646920"/>
                  <a:pt x="1847889" y="649525"/>
                  <a:pt x="1834867" y="652129"/>
                </a:cubicBezTo>
                <a:cubicBezTo>
                  <a:pt x="1836603" y="652997"/>
                  <a:pt x="1837905" y="654734"/>
                  <a:pt x="1838773" y="657338"/>
                </a:cubicBezTo>
                <a:cubicBezTo>
                  <a:pt x="1841378" y="660811"/>
                  <a:pt x="1841812" y="664717"/>
                  <a:pt x="1840076" y="669058"/>
                </a:cubicBezTo>
                <a:cubicBezTo>
                  <a:pt x="1839207" y="669926"/>
                  <a:pt x="1838773" y="672097"/>
                  <a:pt x="1838773" y="675570"/>
                </a:cubicBezTo>
                <a:cubicBezTo>
                  <a:pt x="1837905" y="679042"/>
                  <a:pt x="1837471" y="681647"/>
                  <a:pt x="1837471" y="683383"/>
                </a:cubicBezTo>
                <a:cubicBezTo>
                  <a:pt x="1840076" y="682515"/>
                  <a:pt x="1843982" y="681213"/>
                  <a:pt x="1849191" y="679476"/>
                </a:cubicBezTo>
                <a:cubicBezTo>
                  <a:pt x="1851796" y="678608"/>
                  <a:pt x="1853532" y="677740"/>
                  <a:pt x="1854400" y="676872"/>
                </a:cubicBezTo>
                <a:cubicBezTo>
                  <a:pt x="1859609" y="673399"/>
                  <a:pt x="1865253" y="673833"/>
                  <a:pt x="1871330" y="678174"/>
                </a:cubicBezTo>
                <a:cubicBezTo>
                  <a:pt x="1877407" y="680778"/>
                  <a:pt x="1882182" y="685553"/>
                  <a:pt x="1885654" y="692499"/>
                </a:cubicBezTo>
                <a:cubicBezTo>
                  <a:pt x="1886522" y="697708"/>
                  <a:pt x="1884786" y="701180"/>
                  <a:pt x="1880445" y="702917"/>
                </a:cubicBezTo>
                <a:cubicBezTo>
                  <a:pt x="1875236" y="703785"/>
                  <a:pt x="1866555" y="705087"/>
                  <a:pt x="1854400" y="706823"/>
                </a:cubicBezTo>
                <a:cubicBezTo>
                  <a:pt x="1845718" y="708560"/>
                  <a:pt x="1839207" y="709862"/>
                  <a:pt x="1834867" y="710730"/>
                </a:cubicBezTo>
                <a:cubicBezTo>
                  <a:pt x="1834867" y="714203"/>
                  <a:pt x="1834867" y="719846"/>
                  <a:pt x="1834867" y="727659"/>
                </a:cubicBezTo>
                <a:cubicBezTo>
                  <a:pt x="1833999" y="735473"/>
                  <a:pt x="1833564" y="741550"/>
                  <a:pt x="1833564" y="745891"/>
                </a:cubicBezTo>
                <a:cubicBezTo>
                  <a:pt x="1864818" y="760650"/>
                  <a:pt x="1905188" y="771936"/>
                  <a:pt x="1954673" y="779749"/>
                </a:cubicBezTo>
                <a:cubicBezTo>
                  <a:pt x="1959014" y="781486"/>
                  <a:pt x="1961185" y="782788"/>
                  <a:pt x="1961185" y="783656"/>
                </a:cubicBezTo>
                <a:cubicBezTo>
                  <a:pt x="1961185" y="785392"/>
                  <a:pt x="1959014" y="786694"/>
                  <a:pt x="1954673" y="787563"/>
                </a:cubicBezTo>
                <a:cubicBezTo>
                  <a:pt x="1925156" y="797112"/>
                  <a:pt x="1902584" y="803190"/>
                  <a:pt x="1886957" y="805794"/>
                </a:cubicBezTo>
                <a:cubicBezTo>
                  <a:pt x="1876539" y="807530"/>
                  <a:pt x="1868725" y="807096"/>
                  <a:pt x="1863516" y="804492"/>
                </a:cubicBezTo>
                <a:cubicBezTo>
                  <a:pt x="1840944" y="795810"/>
                  <a:pt x="1815767" y="778013"/>
                  <a:pt x="1787985" y="751100"/>
                </a:cubicBezTo>
                <a:cubicBezTo>
                  <a:pt x="1784513" y="747627"/>
                  <a:pt x="1779304" y="742852"/>
                  <a:pt x="1772359" y="736775"/>
                </a:cubicBezTo>
                <a:cubicBezTo>
                  <a:pt x="1768018" y="732434"/>
                  <a:pt x="1764980" y="729396"/>
                  <a:pt x="1763243" y="727659"/>
                </a:cubicBezTo>
                <a:cubicBezTo>
                  <a:pt x="1755429" y="736341"/>
                  <a:pt x="1747182" y="744589"/>
                  <a:pt x="1738500" y="752402"/>
                </a:cubicBezTo>
                <a:cubicBezTo>
                  <a:pt x="1724610" y="762820"/>
                  <a:pt x="1710285" y="771068"/>
                  <a:pt x="1695526" y="777145"/>
                </a:cubicBezTo>
                <a:cubicBezTo>
                  <a:pt x="1692054" y="778013"/>
                  <a:pt x="1689883" y="778447"/>
                  <a:pt x="1689015" y="778447"/>
                </a:cubicBezTo>
                <a:cubicBezTo>
                  <a:pt x="1689015" y="777579"/>
                  <a:pt x="1690318" y="775842"/>
                  <a:pt x="1692922" y="773238"/>
                </a:cubicBezTo>
                <a:cubicBezTo>
                  <a:pt x="1715494" y="749798"/>
                  <a:pt x="1733291" y="722016"/>
                  <a:pt x="1746314" y="689894"/>
                </a:cubicBezTo>
                <a:cubicBezTo>
                  <a:pt x="1748919" y="682949"/>
                  <a:pt x="1749787" y="676438"/>
                  <a:pt x="1748919" y="670361"/>
                </a:cubicBezTo>
                <a:cubicBezTo>
                  <a:pt x="1748919" y="664283"/>
                  <a:pt x="1752391" y="662113"/>
                  <a:pt x="1759336" y="663849"/>
                </a:cubicBezTo>
                <a:cubicBezTo>
                  <a:pt x="1770623" y="669058"/>
                  <a:pt x="1778870" y="675570"/>
                  <a:pt x="1784079" y="683383"/>
                </a:cubicBezTo>
                <a:cubicBezTo>
                  <a:pt x="1788420" y="688592"/>
                  <a:pt x="1788854" y="693367"/>
                  <a:pt x="1785381" y="697708"/>
                </a:cubicBezTo>
                <a:cubicBezTo>
                  <a:pt x="1784513" y="698576"/>
                  <a:pt x="1782777" y="700746"/>
                  <a:pt x="1780172" y="704219"/>
                </a:cubicBezTo>
                <a:cubicBezTo>
                  <a:pt x="1777568" y="707692"/>
                  <a:pt x="1775832" y="710296"/>
                  <a:pt x="1774964" y="712032"/>
                </a:cubicBezTo>
                <a:cubicBezTo>
                  <a:pt x="1784513" y="718110"/>
                  <a:pt x="1793629" y="723753"/>
                  <a:pt x="1802311" y="728962"/>
                </a:cubicBezTo>
                <a:lnTo>
                  <a:pt x="1802311" y="684685"/>
                </a:lnTo>
                <a:cubicBezTo>
                  <a:pt x="1802311" y="675135"/>
                  <a:pt x="1801442" y="665586"/>
                  <a:pt x="1799707" y="656036"/>
                </a:cubicBezTo>
                <a:cubicBezTo>
                  <a:pt x="1797969" y="656036"/>
                  <a:pt x="1795365" y="656470"/>
                  <a:pt x="1791892" y="657338"/>
                </a:cubicBezTo>
                <a:cubicBezTo>
                  <a:pt x="1788420" y="657338"/>
                  <a:pt x="1785816" y="657772"/>
                  <a:pt x="1784079" y="658640"/>
                </a:cubicBezTo>
                <a:cubicBezTo>
                  <a:pt x="1777134" y="658640"/>
                  <a:pt x="1768452" y="652563"/>
                  <a:pt x="1758034" y="640409"/>
                </a:cubicBezTo>
                <a:cubicBezTo>
                  <a:pt x="1756298" y="637804"/>
                  <a:pt x="1755863" y="636068"/>
                  <a:pt x="1756732" y="635200"/>
                </a:cubicBezTo>
                <a:cubicBezTo>
                  <a:pt x="1756732" y="634332"/>
                  <a:pt x="1758034" y="633898"/>
                  <a:pt x="1760638" y="633898"/>
                </a:cubicBezTo>
                <a:cubicBezTo>
                  <a:pt x="1776266" y="631293"/>
                  <a:pt x="1798404" y="626952"/>
                  <a:pt x="1827053" y="620875"/>
                </a:cubicBezTo>
                <a:cubicBezTo>
                  <a:pt x="1830526" y="620007"/>
                  <a:pt x="1833130" y="619573"/>
                  <a:pt x="1834867" y="619573"/>
                </a:cubicBezTo>
                <a:cubicBezTo>
                  <a:pt x="1840076" y="616968"/>
                  <a:pt x="1846152" y="616968"/>
                  <a:pt x="1853098" y="619573"/>
                </a:cubicBezTo>
                <a:cubicBezTo>
                  <a:pt x="1853966" y="619573"/>
                  <a:pt x="1855702" y="620007"/>
                  <a:pt x="1858307" y="620875"/>
                </a:cubicBezTo>
                <a:cubicBezTo>
                  <a:pt x="1860044" y="621743"/>
                  <a:pt x="1861346" y="622611"/>
                  <a:pt x="1862214" y="623480"/>
                </a:cubicBezTo>
                <a:cubicBezTo>
                  <a:pt x="1863082" y="621743"/>
                  <a:pt x="1864818" y="618271"/>
                  <a:pt x="1867422" y="613062"/>
                </a:cubicBezTo>
                <a:cubicBezTo>
                  <a:pt x="1873500" y="603512"/>
                  <a:pt x="1876973" y="597869"/>
                  <a:pt x="1877841" y="596133"/>
                </a:cubicBezTo>
                <a:cubicBezTo>
                  <a:pt x="1860478" y="597869"/>
                  <a:pt x="1832262" y="601341"/>
                  <a:pt x="1793194" y="606550"/>
                </a:cubicBezTo>
                <a:cubicBezTo>
                  <a:pt x="1776700" y="609155"/>
                  <a:pt x="1764111" y="610891"/>
                  <a:pt x="1755429" y="611759"/>
                </a:cubicBezTo>
                <a:cubicBezTo>
                  <a:pt x="1756298" y="624782"/>
                  <a:pt x="1752825" y="634766"/>
                  <a:pt x="1745012" y="641711"/>
                </a:cubicBezTo>
                <a:cubicBezTo>
                  <a:pt x="1737198" y="647788"/>
                  <a:pt x="1729819" y="647788"/>
                  <a:pt x="1722873" y="641711"/>
                </a:cubicBezTo>
                <a:cubicBezTo>
                  <a:pt x="1712456" y="632161"/>
                  <a:pt x="1710719" y="621743"/>
                  <a:pt x="1717664" y="610457"/>
                </a:cubicBezTo>
                <a:cubicBezTo>
                  <a:pt x="1728083" y="599171"/>
                  <a:pt x="1735028" y="587451"/>
                  <a:pt x="1738500" y="575297"/>
                </a:cubicBezTo>
                <a:cubicBezTo>
                  <a:pt x="1738500" y="572692"/>
                  <a:pt x="1739369" y="570956"/>
                  <a:pt x="1741106" y="570088"/>
                </a:cubicBezTo>
                <a:cubicBezTo>
                  <a:pt x="1742841" y="570088"/>
                  <a:pt x="1744144" y="571390"/>
                  <a:pt x="1745012" y="573994"/>
                </a:cubicBezTo>
                <a:cubicBezTo>
                  <a:pt x="1747616" y="579203"/>
                  <a:pt x="1749787" y="584412"/>
                  <a:pt x="1751523" y="589621"/>
                </a:cubicBezTo>
                <a:cubicBezTo>
                  <a:pt x="1760204" y="587885"/>
                  <a:pt x="1777134" y="585715"/>
                  <a:pt x="1802311" y="583110"/>
                </a:cubicBezTo>
                <a:cubicBezTo>
                  <a:pt x="1821410" y="580506"/>
                  <a:pt x="1836169" y="578335"/>
                  <a:pt x="1846587" y="576599"/>
                </a:cubicBezTo>
                <a:cubicBezTo>
                  <a:pt x="1855268" y="575731"/>
                  <a:pt x="1863516" y="573994"/>
                  <a:pt x="1871330" y="571390"/>
                </a:cubicBezTo>
                <a:cubicBezTo>
                  <a:pt x="1874802" y="570522"/>
                  <a:pt x="1876973" y="570088"/>
                  <a:pt x="1877841" y="570088"/>
                </a:cubicBezTo>
                <a:cubicBezTo>
                  <a:pt x="1880445" y="568785"/>
                  <a:pt x="1882941" y="568134"/>
                  <a:pt x="1885329" y="568134"/>
                </a:cubicBezTo>
                <a:close/>
                <a:moveTo>
                  <a:pt x="7736234" y="563576"/>
                </a:moveTo>
                <a:cubicBezTo>
                  <a:pt x="7746652" y="564444"/>
                  <a:pt x="7757939" y="567049"/>
                  <a:pt x="7770093" y="571390"/>
                </a:cubicBezTo>
                <a:cubicBezTo>
                  <a:pt x="7786588" y="578335"/>
                  <a:pt x="7794401" y="589187"/>
                  <a:pt x="7793533" y="603946"/>
                </a:cubicBezTo>
                <a:cubicBezTo>
                  <a:pt x="7793533" y="612628"/>
                  <a:pt x="7789627" y="617837"/>
                  <a:pt x="7781813" y="619573"/>
                </a:cubicBezTo>
                <a:cubicBezTo>
                  <a:pt x="7775736" y="620441"/>
                  <a:pt x="7770527" y="619139"/>
                  <a:pt x="7766186" y="615666"/>
                </a:cubicBezTo>
                <a:cubicBezTo>
                  <a:pt x="7752295" y="598303"/>
                  <a:pt x="7741443" y="582242"/>
                  <a:pt x="7733629" y="567483"/>
                </a:cubicBezTo>
                <a:cubicBezTo>
                  <a:pt x="7732762" y="564879"/>
                  <a:pt x="7733629" y="563576"/>
                  <a:pt x="7736234" y="563576"/>
                </a:cubicBezTo>
                <a:close/>
                <a:moveTo>
                  <a:pt x="744887" y="563576"/>
                </a:moveTo>
                <a:cubicBezTo>
                  <a:pt x="755304" y="564444"/>
                  <a:pt x="766591" y="567049"/>
                  <a:pt x="778745" y="571390"/>
                </a:cubicBezTo>
                <a:cubicBezTo>
                  <a:pt x="795239" y="578335"/>
                  <a:pt x="803053" y="589187"/>
                  <a:pt x="802185" y="603946"/>
                </a:cubicBezTo>
                <a:cubicBezTo>
                  <a:pt x="802185" y="612628"/>
                  <a:pt x="798279" y="617837"/>
                  <a:pt x="790465" y="619573"/>
                </a:cubicBezTo>
                <a:cubicBezTo>
                  <a:pt x="784388" y="620441"/>
                  <a:pt x="779179" y="619139"/>
                  <a:pt x="774839" y="615666"/>
                </a:cubicBezTo>
                <a:cubicBezTo>
                  <a:pt x="760948" y="598303"/>
                  <a:pt x="750095" y="582242"/>
                  <a:pt x="742283" y="567483"/>
                </a:cubicBezTo>
                <a:cubicBezTo>
                  <a:pt x="741415" y="564879"/>
                  <a:pt x="742283" y="563576"/>
                  <a:pt x="744887" y="563576"/>
                </a:cubicBezTo>
                <a:close/>
                <a:moveTo>
                  <a:pt x="5875734" y="559670"/>
                </a:moveTo>
                <a:cubicBezTo>
                  <a:pt x="5894834" y="565747"/>
                  <a:pt x="5909592" y="575731"/>
                  <a:pt x="5920010" y="589621"/>
                </a:cubicBezTo>
                <a:cubicBezTo>
                  <a:pt x="5921747" y="593094"/>
                  <a:pt x="5921313" y="597001"/>
                  <a:pt x="5918708" y="601341"/>
                </a:cubicBezTo>
                <a:cubicBezTo>
                  <a:pt x="5918708" y="602210"/>
                  <a:pt x="5918275" y="603512"/>
                  <a:pt x="5917406" y="605248"/>
                </a:cubicBezTo>
                <a:cubicBezTo>
                  <a:pt x="5913934" y="613062"/>
                  <a:pt x="5911329" y="620875"/>
                  <a:pt x="5909592" y="628689"/>
                </a:cubicBezTo>
                <a:cubicBezTo>
                  <a:pt x="5900043" y="661679"/>
                  <a:pt x="5890059" y="685119"/>
                  <a:pt x="5879641" y="699010"/>
                </a:cubicBezTo>
                <a:cubicBezTo>
                  <a:pt x="5897004" y="704219"/>
                  <a:pt x="5914368" y="712032"/>
                  <a:pt x="5931731" y="722450"/>
                </a:cubicBezTo>
                <a:cubicBezTo>
                  <a:pt x="5950831" y="739814"/>
                  <a:pt x="5952133" y="757611"/>
                  <a:pt x="5935637" y="775842"/>
                </a:cubicBezTo>
                <a:cubicBezTo>
                  <a:pt x="5930428" y="778447"/>
                  <a:pt x="5923917" y="775842"/>
                  <a:pt x="5916104" y="768029"/>
                </a:cubicBezTo>
                <a:cubicBezTo>
                  <a:pt x="5902213" y="753270"/>
                  <a:pt x="5887889" y="733302"/>
                  <a:pt x="5873130" y="708126"/>
                </a:cubicBezTo>
                <a:cubicBezTo>
                  <a:pt x="5869657" y="713335"/>
                  <a:pt x="5865316" y="718544"/>
                  <a:pt x="5860107" y="723753"/>
                </a:cubicBezTo>
                <a:cubicBezTo>
                  <a:pt x="5840140" y="745457"/>
                  <a:pt x="5805847" y="762386"/>
                  <a:pt x="5757230" y="774540"/>
                </a:cubicBezTo>
                <a:cubicBezTo>
                  <a:pt x="5752889" y="775408"/>
                  <a:pt x="5750718" y="774974"/>
                  <a:pt x="5750718" y="773238"/>
                </a:cubicBezTo>
                <a:cubicBezTo>
                  <a:pt x="5749851" y="771502"/>
                  <a:pt x="5751153" y="769765"/>
                  <a:pt x="5754625" y="768029"/>
                </a:cubicBezTo>
                <a:cubicBezTo>
                  <a:pt x="5821474" y="729830"/>
                  <a:pt x="5859673" y="682515"/>
                  <a:pt x="5869223" y="626084"/>
                </a:cubicBezTo>
                <a:cubicBezTo>
                  <a:pt x="5870959" y="600039"/>
                  <a:pt x="5870525" y="580940"/>
                  <a:pt x="5867921" y="568785"/>
                </a:cubicBezTo>
                <a:cubicBezTo>
                  <a:pt x="5866185" y="561840"/>
                  <a:pt x="5868789" y="558801"/>
                  <a:pt x="5875734" y="559670"/>
                </a:cubicBezTo>
                <a:close/>
                <a:moveTo>
                  <a:pt x="8163371" y="558367"/>
                </a:moveTo>
                <a:cubicBezTo>
                  <a:pt x="8178998" y="558367"/>
                  <a:pt x="8192455" y="560104"/>
                  <a:pt x="8203741" y="563576"/>
                </a:cubicBezTo>
                <a:cubicBezTo>
                  <a:pt x="8215027" y="567917"/>
                  <a:pt x="8220670" y="575297"/>
                  <a:pt x="8220670" y="585715"/>
                </a:cubicBezTo>
                <a:cubicBezTo>
                  <a:pt x="8220670" y="597869"/>
                  <a:pt x="8215027" y="604380"/>
                  <a:pt x="8203741" y="605248"/>
                </a:cubicBezTo>
                <a:cubicBezTo>
                  <a:pt x="8200268" y="605248"/>
                  <a:pt x="8196795" y="603512"/>
                  <a:pt x="8193323" y="600039"/>
                </a:cubicBezTo>
                <a:cubicBezTo>
                  <a:pt x="8188982" y="595698"/>
                  <a:pt x="8182471" y="588319"/>
                  <a:pt x="8173789" y="577901"/>
                </a:cubicBezTo>
                <a:cubicBezTo>
                  <a:pt x="8167712" y="570956"/>
                  <a:pt x="8162937" y="565747"/>
                  <a:pt x="8159464" y="562274"/>
                </a:cubicBezTo>
                <a:cubicBezTo>
                  <a:pt x="8158597" y="559670"/>
                  <a:pt x="8159899" y="558367"/>
                  <a:pt x="8163371" y="558367"/>
                </a:cubicBezTo>
                <a:close/>
                <a:moveTo>
                  <a:pt x="6038106" y="553158"/>
                </a:moveTo>
                <a:cubicBezTo>
                  <a:pt x="6051128" y="553158"/>
                  <a:pt x="6064151" y="555329"/>
                  <a:pt x="6077173" y="559670"/>
                </a:cubicBezTo>
                <a:cubicBezTo>
                  <a:pt x="6098877" y="569219"/>
                  <a:pt x="6104086" y="584412"/>
                  <a:pt x="6092800" y="605248"/>
                </a:cubicBezTo>
                <a:cubicBezTo>
                  <a:pt x="6086723" y="610457"/>
                  <a:pt x="6081514" y="610891"/>
                  <a:pt x="6077173" y="606550"/>
                </a:cubicBezTo>
                <a:cubicBezTo>
                  <a:pt x="6059810" y="591792"/>
                  <a:pt x="6045919" y="575297"/>
                  <a:pt x="6035501" y="557065"/>
                </a:cubicBezTo>
                <a:cubicBezTo>
                  <a:pt x="6034633" y="555329"/>
                  <a:pt x="6034633" y="554461"/>
                  <a:pt x="6035501" y="554461"/>
                </a:cubicBezTo>
                <a:cubicBezTo>
                  <a:pt x="6035501" y="553592"/>
                  <a:pt x="6036370" y="553158"/>
                  <a:pt x="6038106" y="553158"/>
                </a:cubicBezTo>
                <a:close/>
                <a:moveTo>
                  <a:pt x="5134756" y="550554"/>
                </a:moveTo>
                <a:cubicBezTo>
                  <a:pt x="5140834" y="549686"/>
                  <a:pt x="5147779" y="551422"/>
                  <a:pt x="5155592" y="555763"/>
                </a:cubicBezTo>
                <a:cubicBezTo>
                  <a:pt x="5156461" y="556631"/>
                  <a:pt x="5158197" y="558367"/>
                  <a:pt x="5160801" y="560972"/>
                </a:cubicBezTo>
                <a:cubicBezTo>
                  <a:pt x="5165141" y="564444"/>
                  <a:pt x="5168614" y="567917"/>
                  <a:pt x="5171219" y="571390"/>
                </a:cubicBezTo>
                <a:cubicBezTo>
                  <a:pt x="5173823" y="574862"/>
                  <a:pt x="5174257" y="579637"/>
                  <a:pt x="5172521" y="585715"/>
                </a:cubicBezTo>
                <a:cubicBezTo>
                  <a:pt x="5168181" y="596133"/>
                  <a:pt x="5166010" y="607853"/>
                  <a:pt x="5166010" y="620875"/>
                </a:cubicBezTo>
                <a:cubicBezTo>
                  <a:pt x="5166010" y="652129"/>
                  <a:pt x="5165141" y="676872"/>
                  <a:pt x="5163405" y="695103"/>
                </a:cubicBezTo>
                <a:cubicBezTo>
                  <a:pt x="5164274" y="702048"/>
                  <a:pt x="5162103" y="706823"/>
                  <a:pt x="5156894" y="709428"/>
                </a:cubicBezTo>
                <a:cubicBezTo>
                  <a:pt x="5151685" y="712901"/>
                  <a:pt x="5146476" y="713335"/>
                  <a:pt x="5141267" y="710730"/>
                </a:cubicBezTo>
                <a:cubicBezTo>
                  <a:pt x="5136058" y="708126"/>
                  <a:pt x="5132585" y="704653"/>
                  <a:pt x="5130849" y="700312"/>
                </a:cubicBezTo>
                <a:cubicBezTo>
                  <a:pt x="5129981" y="693367"/>
                  <a:pt x="5129547" y="686856"/>
                  <a:pt x="5129547" y="680778"/>
                </a:cubicBezTo>
                <a:cubicBezTo>
                  <a:pt x="5132152" y="650393"/>
                  <a:pt x="5133454" y="619139"/>
                  <a:pt x="5133454" y="587017"/>
                </a:cubicBezTo>
                <a:cubicBezTo>
                  <a:pt x="5133454" y="580071"/>
                  <a:pt x="5129981" y="577467"/>
                  <a:pt x="5123036" y="579203"/>
                </a:cubicBezTo>
                <a:cubicBezTo>
                  <a:pt x="5110013" y="580940"/>
                  <a:pt x="5095689" y="583978"/>
                  <a:pt x="5080062" y="588319"/>
                </a:cubicBezTo>
                <a:cubicBezTo>
                  <a:pt x="5080062" y="605682"/>
                  <a:pt x="5079193" y="632595"/>
                  <a:pt x="5077457" y="669058"/>
                </a:cubicBezTo>
                <a:cubicBezTo>
                  <a:pt x="5076589" y="688158"/>
                  <a:pt x="5073984" y="700312"/>
                  <a:pt x="5069644" y="705521"/>
                </a:cubicBezTo>
                <a:cubicBezTo>
                  <a:pt x="5067039" y="708126"/>
                  <a:pt x="5064001" y="708560"/>
                  <a:pt x="5060528" y="706823"/>
                </a:cubicBezTo>
                <a:cubicBezTo>
                  <a:pt x="5059659" y="705955"/>
                  <a:pt x="5058357" y="704653"/>
                  <a:pt x="5056621" y="702917"/>
                </a:cubicBezTo>
                <a:cubicBezTo>
                  <a:pt x="5052281" y="699444"/>
                  <a:pt x="5049676" y="696840"/>
                  <a:pt x="5048808" y="695103"/>
                </a:cubicBezTo>
                <a:cubicBezTo>
                  <a:pt x="5047072" y="690762"/>
                  <a:pt x="5046637" y="686856"/>
                  <a:pt x="5047506" y="683383"/>
                </a:cubicBezTo>
                <a:cubicBezTo>
                  <a:pt x="5050110" y="672965"/>
                  <a:pt x="5050544" y="643881"/>
                  <a:pt x="5048808" y="596133"/>
                </a:cubicBezTo>
                <a:cubicBezTo>
                  <a:pt x="5047939" y="583978"/>
                  <a:pt x="5046203" y="575297"/>
                  <a:pt x="5043599" y="570088"/>
                </a:cubicBezTo>
                <a:cubicBezTo>
                  <a:pt x="5040994" y="564010"/>
                  <a:pt x="5042297" y="560538"/>
                  <a:pt x="5047506" y="559670"/>
                </a:cubicBezTo>
                <a:cubicBezTo>
                  <a:pt x="5057055" y="561406"/>
                  <a:pt x="5065303" y="563576"/>
                  <a:pt x="5072248" y="566181"/>
                </a:cubicBezTo>
                <a:cubicBezTo>
                  <a:pt x="5084402" y="564444"/>
                  <a:pt x="5105238" y="559235"/>
                  <a:pt x="5134756" y="550554"/>
                </a:cubicBezTo>
                <a:close/>
                <a:moveTo>
                  <a:pt x="6358458" y="542740"/>
                </a:moveTo>
                <a:cubicBezTo>
                  <a:pt x="6358458" y="541872"/>
                  <a:pt x="6359327" y="541872"/>
                  <a:pt x="6361063" y="542740"/>
                </a:cubicBezTo>
                <a:cubicBezTo>
                  <a:pt x="6370613" y="542740"/>
                  <a:pt x="6382333" y="544477"/>
                  <a:pt x="6396223" y="547949"/>
                </a:cubicBezTo>
                <a:cubicBezTo>
                  <a:pt x="6416191" y="554895"/>
                  <a:pt x="6421400" y="569653"/>
                  <a:pt x="6411851" y="592226"/>
                </a:cubicBezTo>
                <a:cubicBezTo>
                  <a:pt x="6406642" y="598303"/>
                  <a:pt x="6400131" y="599171"/>
                  <a:pt x="6392317" y="594830"/>
                </a:cubicBezTo>
                <a:cubicBezTo>
                  <a:pt x="6383635" y="584412"/>
                  <a:pt x="6372349" y="568351"/>
                  <a:pt x="6358458" y="546647"/>
                </a:cubicBezTo>
                <a:cubicBezTo>
                  <a:pt x="6357590" y="544043"/>
                  <a:pt x="6357590" y="542740"/>
                  <a:pt x="6358458" y="542740"/>
                </a:cubicBezTo>
                <a:close/>
                <a:moveTo>
                  <a:pt x="3208734" y="541764"/>
                </a:moveTo>
                <a:cubicBezTo>
                  <a:pt x="3212641" y="541981"/>
                  <a:pt x="3215680" y="543174"/>
                  <a:pt x="3217850" y="545345"/>
                </a:cubicBezTo>
                <a:cubicBezTo>
                  <a:pt x="3232609" y="554026"/>
                  <a:pt x="3241724" y="562708"/>
                  <a:pt x="3245197" y="571390"/>
                </a:cubicBezTo>
                <a:cubicBezTo>
                  <a:pt x="3249538" y="575731"/>
                  <a:pt x="3249538" y="580940"/>
                  <a:pt x="3245197" y="587017"/>
                </a:cubicBezTo>
                <a:cubicBezTo>
                  <a:pt x="3236515" y="594830"/>
                  <a:pt x="3227400" y="621309"/>
                  <a:pt x="3217850" y="666454"/>
                </a:cubicBezTo>
                <a:cubicBezTo>
                  <a:pt x="3215245" y="679476"/>
                  <a:pt x="3209603" y="687290"/>
                  <a:pt x="3200921" y="689894"/>
                </a:cubicBezTo>
                <a:cubicBezTo>
                  <a:pt x="3198316" y="692499"/>
                  <a:pt x="3194410" y="692065"/>
                  <a:pt x="3189201" y="688592"/>
                </a:cubicBezTo>
                <a:cubicBezTo>
                  <a:pt x="3184860" y="684251"/>
                  <a:pt x="3182689" y="679042"/>
                  <a:pt x="3182689" y="672965"/>
                </a:cubicBezTo>
                <a:cubicBezTo>
                  <a:pt x="3175744" y="672965"/>
                  <a:pt x="3163590" y="673833"/>
                  <a:pt x="3146226" y="675570"/>
                </a:cubicBezTo>
                <a:cubicBezTo>
                  <a:pt x="3138413" y="676438"/>
                  <a:pt x="3132336" y="676872"/>
                  <a:pt x="3127995" y="676872"/>
                </a:cubicBezTo>
                <a:cubicBezTo>
                  <a:pt x="3116709" y="677740"/>
                  <a:pt x="3107593" y="677740"/>
                  <a:pt x="3100648" y="676872"/>
                </a:cubicBezTo>
                <a:cubicBezTo>
                  <a:pt x="3100648" y="678608"/>
                  <a:pt x="3100214" y="680778"/>
                  <a:pt x="3099346" y="683383"/>
                </a:cubicBezTo>
                <a:cubicBezTo>
                  <a:pt x="3096741" y="688592"/>
                  <a:pt x="3092400" y="689894"/>
                  <a:pt x="3086323" y="687290"/>
                </a:cubicBezTo>
                <a:cubicBezTo>
                  <a:pt x="3075905" y="683817"/>
                  <a:pt x="3069828" y="674267"/>
                  <a:pt x="3068092" y="658640"/>
                </a:cubicBezTo>
                <a:cubicBezTo>
                  <a:pt x="3064619" y="624782"/>
                  <a:pt x="3057674" y="595264"/>
                  <a:pt x="3047256" y="570088"/>
                </a:cubicBezTo>
                <a:cubicBezTo>
                  <a:pt x="3044651" y="561406"/>
                  <a:pt x="3047690" y="557065"/>
                  <a:pt x="3056371" y="557065"/>
                </a:cubicBezTo>
                <a:cubicBezTo>
                  <a:pt x="3064185" y="557933"/>
                  <a:pt x="3071564" y="559670"/>
                  <a:pt x="3078510" y="562274"/>
                </a:cubicBezTo>
                <a:cubicBezTo>
                  <a:pt x="3107159" y="558801"/>
                  <a:pt x="3136677" y="554461"/>
                  <a:pt x="3167062" y="549252"/>
                </a:cubicBezTo>
                <a:cubicBezTo>
                  <a:pt x="3170535" y="548383"/>
                  <a:pt x="3175310" y="547515"/>
                  <a:pt x="3181387" y="546647"/>
                </a:cubicBezTo>
                <a:cubicBezTo>
                  <a:pt x="3187464" y="544911"/>
                  <a:pt x="3191805" y="544043"/>
                  <a:pt x="3194410" y="544043"/>
                </a:cubicBezTo>
                <a:cubicBezTo>
                  <a:pt x="3200053" y="542306"/>
                  <a:pt x="3204828" y="541547"/>
                  <a:pt x="3208734" y="541764"/>
                </a:cubicBezTo>
                <a:close/>
                <a:moveTo>
                  <a:pt x="8066353" y="540461"/>
                </a:moveTo>
                <a:cubicBezTo>
                  <a:pt x="8067656" y="540244"/>
                  <a:pt x="8069175" y="540570"/>
                  <a:pt x="8070911" y="541438"/>
                </a:cubicBezTo>
                <a:cubicBezTo>
                  <a:pt x="8081329" y="544043"/>
                  <a:pt x="8091313" y="550554"/>
                  <a:pt x="8100863" y="560972"/>
                </a:cubicBezTo>
                <a:cubicBezTo>
                  <a:pt x="8104336" y="563576"/>
                  <a:pt x="8104770" y="567917"/>
                  <a:pt x="8102165" y="573994"/>
                </a:cubicBezTo>
                <a:cubicBezTo>
                  <a:pt x="8097825" y="593094"/>
                  <a:pt x="8095654" y="608287"/>
                  <a:pt x="8095654" y="619573"/>
                </a:cubicBezTo>
                <a:cubicBezTo>
                  <a:pt x="8096523" y="619573"/>
                  <a:pt x="8098259" y="619139"/>
                  <a:pt x="8100863" y="618271"/>
                </a:cubicBezTo>
                <a:cubicBezTo>
                  <a:pt x="8106941" y="617402"/>
                  <a:pt x="8111715" y="616968"/>
                  <a:pt x="8115188" y="616968"/>
                </a:cubicBezTo>
                <a:cubicBezTo>
                  <a:pt x="8120397" y="615232"/>
                  <a:pt x="8126040" y="617837"/>
                  <a:pt x="8132117" y="624782"/>
                </a:cubicBezTo>
                <a:cubicBezTo>
                  <a:pt x="8132985" y="624782"/>
                  <a:pt x="8133853" y="624782"/>
                  <a:pt x="8134721" y="624782"/>
                </a:cubicBezTo>
                <a:cubicBezTo>
                  <a:pt x="8141667" y="623914"/>
                  <a:pt x="8150783" y="622611"/>
                  <a:pt x="8162069" y="620875"/>
                </a:cubicBezTo>
                <a:cubicBezTo>
                  <a:pt x="8180300" y="618271"/>
                  <a:pt x="8193757" y="616100"/>
                  <a:pt x="8202439" y="614364"/>
                </a:cubicBezTo>
                <a:cubicBezTo>
                  <a:pt x="8214593" y="612628"/>
                  <a:pt x="8228917" y="609589"/>
                  <a:pt x="8245413" y="605248"/>
                </a:cubicBezTo>
                <a:cubicBezTo>
                  <a:pt x="8255831" y="601776"/>
                  <a:pt x="8266683" y="607419"/>
                  <a:pt x="8277969" y="622177"/>
                </a:cubicBezTo>
                <a:cubicBezTo>
                  <a:pt x="8281441" y="629123"/>
                  <a:pt x="8278837" y="633029"/>
                  <a:pt x="8270155" y="633898"/>
                </a:cubicBezTo>
                <a:cubicBezTo>
                  <a:pt x="8246715" y="633898"/>
                  <a:pt x="8220670" y="636068"/>
                  <a:pt x="8192021" y="640409"/>
                </a:cubicBezTo>
                <a:cubicBezTo>
                  <a:pt x="8192021" y="640409"/>
                  <a:pt x="8193323" y="641277"/>
                  <a:pt x="8195927" y="643013"/>
                </a:cubicBezTo>
                <a:cubicBezTo>
                  <a:pt x="8198531" y="645618"/>
                  <a:pt x="8198098" y="648656"/>
                  <a:pt x="8194625" y="652129"/>
                </a:cubicBezTo>
                <a:cubicBezTo>
                  <a:pt x="8188548" y="659074"/>
                  <a:pt x="8177695" y="667756"/>
                  <a:pt x="8162069" y="678174"/>
                </a:cubicBezTo>
                <a:cubicBezTo>
                  <a:pt x="8162937" y="678174"/>
                  <a:pt x="8164239" y="678174"/>
                  <a:pt x="8165975" y="678174"/>
                </a:cubicBezTo>
                <a:cubicBezTo>
                  <a:pt x="8174657" y="676438"/>
                  <a:pt x="8184207" y="675570"/>
                  <a:pt x="8194625" y="675570"/>
                </a:cubicBezTo>
                <a:cubicBezTo>
                  <a:pt x="8198098" y="670361"/>
                  <a:pt x="8202005" y="662547"/>
                  <a:pt x="8206345" y="652129"/>
                </a:cubicBezTo>
                <a:cubicBezTo>
                  <a:pt x="8207213" y="650393"/>
                  <a:pt x="8207647" y="649090"/>
                  <a:pt x="8207647" y="648222"/>
                </a:cubicBezTo>
                <a:cubicBezTo>
                  <a:pt x="8209384" y="642145"/>
                  <a:pt x="8212423" y="639975"/>
                  <a:pt x="8216763" y="641711"/>
                </a:cubicBezTo>
                <a:cubicBezTo>
                  <a:pt x="8226313" y="645184"/>
                  <a:pt x="8234127" y="650827"/>
                  <a:pt x="8240203" y="658640"/>
                </a:cubicBezTo>
                <a:cubicBezTo>
                  <a:pt x="8242808" y="662981"/>
                  <a:pt x="8242375" y="666454"/>
                  <a:pt x="8238901" y="669058"/>
                </a:cubicBezTo>
                <a:cubicBezTo>
                  <a:pt x="8229352" y="677740"/>
                  <a:pt x="8222407" y="685119"/>
                  <a:pt x="8218065" y="691196"/>
                </a:cubicBezTo>
                <a:cubicBezTo>
                  <a:pt x="8193757" y="725055"/>
                  <a:pt x="8159464" y="749798"/>
                  <a:pt x="8115188" y="765424"/>
                </a:cubicBezTo>
                <a:cubicBezTo>
                  <a:pt x="8111715" y="766293"/>
                  <a:pt x="8109545" y="766293"/>
                  <a:pt x="8108677" y="765424"/>
                </a:cubicBezTo>
                <a:cubicBezTo>
                  <a:pt x="8108677" y="764556"/>
                  <a:pt x="8109979" y="762820"/>
                  <a:pt x="8112583" y="760216"/>
                </a:cubicBezTo>
                <a:cubicBezTo>
                  <a:pt x="8143837" y="739380"/>
                  <a:pt x="8168146" y="715939"/>
                  <a:pt x="8185509" y="689894"/>
                </a:cubicBezTo>
                <a:cubicBezTo>
                  <a:pt x="8175091" y="695103"/>
                  <a:pt x="8165542" y="700312"/>
                  <a:pt x="8156859" y="705521"/>
                </a:cubicBezTo>
                <a:cubicBezTo>
                  <a:pt x="8152519" y="708126"/>
                  <a:pt x="8149481" y="708126"/>
                  <a:pt x="8147744" y="705521"/>
                </a:cubicBezTo>
                <a:cubicBezTo>
                  <a:pt x="8139931" y="701180"/>
                  <a:pt x="8134288" y="694669"/>
                  <a:pt x="8130815" y="685987"/>
                </a:cubicBezTo>
                <a:cubicBezTo>
                  <a:pt x="8128211" y="693801"/>
                  <a:pt x="8124303" y="697708"/>
                  <a:pt x="8119095" y="697708"/>
                </a:cubicBezTo>
                <a:cubicBezTo>
                  <a:pt x="8114754" y="697708"/>
                  <a:pt x="8111281" y="695971"/>
                  <a:pt x="8108677" y="692499"/>
                </a:cubicBezTo>
                <a:cubicBezTo>
                  <a:pt x="8107809" y="690762"/>
                  <a:pt x="8106072" y="687724"/>
                  <a:pt x="8103467" y="683383"/>
                </a:cubicBezTo>
                <a:cubicBezTo>
                  <a:pt x="8099995" y="676438"/>
                  <a:pt x="8097391" y="671229"/>
                  <a:pt x="8095654" y="667756"/>
                </a:cubicBezTo>
                <a:cubicBezTo>
                  <a:pt x="8095654" y="700746"/>
                  <a:pt x="8095221" y="732434"/>
                  <a:pt x="8094352" y="762820"/>
                </a:cubicBezTo>
                <a:cubicBezTo>
                  <a:pt x="8093484" y="784524"/>
                  <a:pt x="8089143" y="794942"/>
                  <a:pt x="8081329" y="794074"/>
                </a:cubicBezTo>
                <a:cubicBezTo>
                  <a:pt x="8075253" y="794074"/>
                  <a:pt x="8070478" y="788865"/>
                  <a:pt x="8067005" y="778447"/>
                </a:cubicBezTo>
                <a:cubicBezTo>
                  <a:pt x="8063533" y="768897"/>
                  <a:pt x="8062230" y="762386"/>
                  <a:pt x="8063098" y="758913"/>
                </a:cubicBezTo>
                <a:cubicBezTo>
                  <a:pt x="8066571" y="748495"/>
                  <a:pt x="8068741" y="727659"/>
                  <a:pt x="8069609" y="696405"/>
                </a:cubicBezTo>
                <a:cubicBezTo>
                  <a:pt x="8056587" y="709428"/>
                  <a:pt x="8037921" y="722884"/>
                  <a:pt x="8013613" y="736775"/>
                </a:cubicBezTo>
                <a:cubicBezTo>
                  <a:pt x="8011008" y="738511"/>
                  <a:pt x="8008838" y="738945"/>
                  <a:pt x="8007101" y="738077"/>
                </a:cubicBezTo>
                <a:cubicBezTo>
                  <a:pt x="8006233" y="736341"/>
                  <a:pt x="8007101" y="734171"/>
                  <a:pt x="8009706" y="731566"/>
                </a:cubicBezTo>
                <a:cubicBezTo>
                  <a:pt x="8033147" y="705521"/>
                  <a:pt x="8051812" y="677306"/>
                  <a:pt x="8065703" y="646920"/>
                </a:cubicBezTo>
                <a:cubicBezTo>
                  <a:pt x="8059625" y="647788"/>
                  <a:pt x="8052680" y="649090"/>
                  <a:pt x="8044867" y="650827"/>
                </a:cubicBezTo>
                <a:cubicBezTo>
                  <a:pt x="8037921" y="653431"/>
                  <a:pt x="8029239" y="648656"/>
                  <a:pt x="8018821" y="636502"/>
                </a:cubicBezTo>
                <a:cubicBezTo>
                  <a:pt x="8017085" y="633898"/>
                  <a:pt x="8016651" y="631727"/>
                  <a:pt x="8017519" y="629991"/>
                </a:cubicBezTo>
                <a:cubicBezTo>
                  <a:pt x="8017519" y="628255"/>
                  <a:pt x="8019256" y="627386"/>
                  <a:pt x="8022729" y="627386"/>
                </a:cubicBezTo>
                <a:cubicBezTo>
                  <a:pt x="8038355" y="624782"/>
                  <a:pt x="8053983" y="623046"/>
                  <a:pt x="8069609" y="622177"/>
                </a:cubicBezTo>
                <a:cubicBezTo>
                  <a:pt x="8069609" y="620441"/>
                  <a:pt x="8069609" y="617837"/>
                  <a:pt x="8069609" y="614364"/>
                </a:cubicBezTo>
                <a:cubicBezTo>
                  <a:pt x="8068741" y="610891"/>
                  <a:pt x="8068307" y="608287"/>
                  <a:pt x="8068307" y="606550"/>
                </a:cubicBezTo>
                <a:cubicBezTo>
                  <a:pt x="8069175" y="575297"/>
                  <a:pt x="8067439" y="556631"/>
                  <a:pt x="8063098" y="550554"/>
                </a:cubicBezTo>
                <a:cubicBezTo>
                  <a:pt x="8061362" y="547081"/>
                  <a:pt x="8061362" y="544477"/>
                  <a:pt x="8063098" y="542740"/>
                </a:cubicBezTo>
                <a:cubicBezTo>
                  <a:pt x="8063967" y="541438"/>
                  <a:pt x="8065051" y="540678"/>
                  <a:pt x="8066353" y="540461"/>
                </a:cubicBezTo>
                <a:close/>
                <a:moveTo>
                  <a:pt x="2212518" y="537531"/>
                </a:moveTo>
                <a:cubicBezTo>
                  <a:pt x="2216424" y="537531"/>
                  <a:pt x="2220331" y="538834"/>
                  <a:pt x="2224238" y="541438"/>
                </a:cubicBezTo>
                <a:cubicBezTo>
                  <a:pt x="2235525" y="548383"/>
                  <a:pt x="2244638" y="557933"/>
                  <a:pt x="2251584" y="570088"/>
                </a:cubicBezTo>
                <a:cubicBezTo>
                  <a:pt x="2255924" y="577033"/>
                  <a:pt x="2254622" y="580940"/>
                  <a:pt x="2247677" y="581808"/>
                </a:cubicBezTo>
                <a:cubicBezTo>
                  <a:pt x="2224238" y="587017"/>
                  <a:pt x="2197760" y="599605"/>
                  <a:pt x="2168242" y="619573"/>
                </a:cubicBezTo>
                <a:cubicBezTo>
                  <a:pt x="2173451" y="622177"/>
                  <a:pt x="2177792" y="624782"/>
                  <a:pt x="2181264" y="627386"/>
                </a:cubicBezTo>
                <a:cubicBezTo>
                  <a:pt x="2183869" y="629991"/>
                  <a:pt x="2184303" y="633464"/>
                  <a:pt x="2182566" y="637804"/>
                </a:cubicBezTo>
                <a:cubicBezTo>
                  <a:pt x="2180830" y="650827"/>
                  <a:pt x="2180396" y="665586"/>
                  <a:pt x="2181264" y="682081"/>
                </a:cubicBezTo>
                <a:cubicBezTo>
                  <a:pt x="2182132" y="692499"/>
                  <a:pt x="2182132" y="708994"/>
                  <a:pt x="2181264" y="731566"/>
                </a:cubicBezTo>
                <a:cubicBezTo>
                  <a:pt x="2181264" y="741116"/>
                  <a:pt x="2181264" y="748495"/>
                  <a:pt x="2181264" y="753704"/>
                </a:cubicBezTo>
                <a:cubicBezTo>
                  <a:pt x="2178659" y="779749"/>
                  <a:pt x="2166940" y="794942"/>
                  <a:pt x="2146104" y="799283"/>
                </a:cubicBezTo>
                <a:cubicBezTo>
                  <a:pt x="2140027" y="800151"/>
                  <a:pt x="2134818" y="794942"/>
                  <a:pt x="2130476" y="783656"/>
                </a:cubicBezTo>
                <a:cubicBezTo>
                  <a:pt x="2130476" y="782788"/>
                  <a:pt x="2130476" y="782354"/>
                  <a:pt x="2130476" y="782354"/>
                </a:cubicBezTo>
                <a:cubicBezTo>
                  <a:pt x="2127872" y="771068"/>
                  <a:pt x="2117020" y="757177"/>
                  <a:pt x="2097921" y="740682"/>
                </a:cubicBezTo>
                <a:cubicBezTo>
                  <a:pt x="2095316" y="739814"/>
                  <a:pt x="2094014" y="738511"/>
                  <a:pt x="2094014" y="736775"/>
                </a:cubicBezTo>
                <a:cubicBezTo>
                  <a:pt x="2094882" y="735907"/>
                  <a:pt x="2096618" y="735907"/>
                  <a:pt x="2099222" y="736775"/>
                </a:cubicBezTo>
                <a:cubicBezTo>
                  <a:pt x="2102695" y="736775"/>
                  <a:pt x="2107904" y="737209"/>
                  <a:pt x="2114850" y="738077"/>
                </a:cubicBezTo>
                <a:cubicBezTo>
                  <a:pt x="2124399" y="739814"/>
                  <a:pt x="2132213" y="740682"/>
                  <a:pt x="2138290" y="740682"/>
                </a:cubicBezTo>
                <a:cubicBezTo>
                  <a:pt x="2143499" y="740682"/>
                  <a:pt x="2146104" y="738511"/>
                  <a:pt x="2146104" y="734171"/>
                </a:cubicBezTo>
                <a:cubicBezTo>
                  <a:pt x="2146104" y="730698"/>
                  <a:pt x="2146104" y="724621"/>
                  <a:pt x="2146104" y="715939"/>
                </a:cubicBezTo>
                <a:cubicBezTo>
                  <a:pt x="2146972" y="690762"/>
                  <a:pt x="2146972" y="674701"/>
                  <a:pt x="2146104" y="667756"/>
                </a:cubicBezTo>
                <a:cubicBezTo>
                  <a:pt x="2146104" y="651261"/>
                  <a:pt x="2140895" y="635634"/>
                  <a:pt x="2130476" y="620875"/>
                </a:cubicBezTo>
                <a:cubicBezTo>
                  <a:pt x="2127872" y="616534"/>
                  <a:pt x="2127004" y="613062"/>
                  <a:pt x="2127872" y="610457"/>
                </a:cubicBezTo>
                <a:cubicBezTo>
                  <a:pt x="2130476" y="607853"/>
                  <a:pt x="2134384" y="606985"/>
                  <a:pt x="2139593" y="607853"/>
                </a:cubicBezTo>
                <a:cubicBezTo>
                  <a:pt x="2145670" y="608721"/>
                  <a:pt x="2152615" y="611325"/>
                  <a:pt x="2160429" y="615666"/>
                </a:cubicBezTo>
                <a:cubicBezTo>
                  <a:pt x="2169978" y="598303"/>
                  <a:pt x="2178659" y="582242"/>
                  <a:pt x="2186473" y="567483"/>
                </a:cubicBezTo>
                <a:cubicBezTo>
                  <a:pt x="2147406" y="577033"/>
                  <a:pt x="2118322" y="586149"/>
                  <a:pt x="2099222" y="594830"/>
                </a:cubicBezTo>
                <a:cubicBezTo>
                  <a:pt x="2087936" y="599171"/>
                  <a:pt x="2080123" y="598737"/>
                  <a:pt x="2075782" y="593528"/>
                </a:cubicBezTo>
                <a:cubicBezTo>
                  <a:pt x="2066232" y="584846"/>
                  <a:pt x="2059721" y="577033"/>
                  <a:pt x="2056249" y="570088"/>
                </a:cubicBezTo>
                <a:cubicBezTo>
                  <a:pt x="2053643" y="566615"/>
                  <a:pt x="2052776" y="564010"/>
                  <a:pt x="2053643" y="562274"/>
                </a:cubicBezTo>
                <a:cubicBezTo>
                  <a:pt x="2055380" y="559670"/>
                  <a:pt x="2057985" y="558801"/>
                  <a:pt x="2061457" y="559670"/>
                </a:cubicBezTo>
                <a:cubicBezTo>
                  <a:pt x="2066666" y="560538"/>
                  <a:pt x="2076651" y="560104"/>
                  <a:pt x="2091409" y="558367"/>
                </a:cubicBezTo>
                <a:cubicBezTo>
                  <a:pt x="2094882" y="558367"/>
                  <a:pt x="2097487" y="558367"/>
                  <a:pt x="2099222" y="558367"/>
                </a:cubicBezTo>
                <a:cubicBezTo>
                  <a:pt x="2101827" y="558367"/>
                  <a:pt x="2107036" y="557933"/>
                  <a:pt x="2114850" y="557065"/>
                </a:cubicBezTo>
                <a:cubicBezTo>
                  <a:pt x="2144367" y="552724"/>
                  <a:pt x="2165203" y="549686"/>
                  <a:pt x="2177358" y="547949"/>
                </a:cubicBezTo>
                <a:cubicBezTo>
                  <a:pt x="2189512" y="546213"/>
                  <a:pt x="2197325" y="544043"/>
                  <a:pt x="2200798" y="541438"/>
                </a:cubicBezTo>
                <a:cubicBezTo>
                  <a:pt x="2204705" y="538834"/>
                  <a:pt x="2208611" y="537531"/>
                  <a:pt x="2212518" y="537531"/>
                </a:cubicBezTo>
                <a:close/>
                <a:moveTo>
                  <a:pt x="6815221" y="537206"/>
                </a:moveTo>
                <a:cubicBezTo>
                  <a:pt x="6818043" y="536989"/>
                  <a:pt x="6820756" y="537531"/>
                  <a:pt x="6823361" y="538834"/>
                </a:cubicBezTo>
                <a:cubicBezTo>
                  <a:pt x="6832909" y="543174"/>
                  <a:pt x="6841591" y="548383"/>
                  <a:pt x="6849405" y="554461"/>
                </a:cubicBezTo>
                <a:cubicBezTo>
                  <a:pt x="6854614" y="558801"/>
                  <a:pt x="6855048" y="564010"/>
                  <a:pt x="6850707" y="570088"/>
                </a:cubicBezTo>
                <a:cubicBezTo>
                  <a:pt x="6845499" y="577033"/>
                  <a:pt x="6839421" y="585715"/>
                  <a:pt x="6832475" y="596133"/>
                </a:cubicBezTo>
                <a:cubicBezTo>
                  <a:pt x="6835080" y="596133"/>
                  <a:pt x="6837251" y="597001"/>
                  <a:pt x="6838987" y="598737"/>
                </a:cubicBezTo>
                <a:cubicBezTo>
                  <a:pt x="6845932" y="607419"/>
                  <a:pt x="6844630" y="613496"/>
                  <a:pt x="6835080" y="616968"/>
                </a:cubicBezTo>
                <a:cubicBezTo>
                  <a:pt x="6832475" y="617837"/>
                  <a:pt x="6827267" y="619139"/>
                  <a:pt x="6819453" y="620875"/>
                </a:cubicBezTo>
                <a:cubicBezTo>
                  <a:pt x="6814245" y="621743"/>
                  <a:pt x="6810337" y="622611"/>
                  <a:pt x="6807733" y="623480"/>
                </a:cubicBezTo>
                <a:cubicBezTo>
                  <a:pt x="6816415" y="629557"/>
                  <a:pt x="6819887" y="635200"/>
                  <a:pt x="6818151" y="640409"/>
                </a:cubicBezTo>
                <a:cubicBezTo>
                  <a:pt x="6817283" y="641277"/>
                  <a:pt x="6817283" y="642145"/>
                  <a:pt x="6818151" y="643013"/>
                </a:cubicBezTo>
                <a:cubicBezTo>
                  <a:pt x="6818151" y="643881"/>
                  <a:pt x="6818151" y="644750"/>
                  <a:pt x="6818151" y="645618"/>
                </a:cubicBezTo>
                <a:cubicBezTo>
                  <a:pt x="6821624" y="644750"/>
                  <a:pt x="6825531" y="643447"/>
                  <a:pt x="6829871" y="641711"/>
                </a:cubicBezTo>
                <a:cubicBezTo>
                  <a:pt x="6833344" y="639975"/>
                  <a:pt x="6835514" y="639107"/>
                  <a:pt x="6836383" y="639107"/>
                </a:cubicBezTo>
                <a:cubicBezTo>
                  <a:pt x="6846800" y="635634"/>
                  <a:pt x="6854614" y="635200"/>
                  <a:pt x="6859823" y="637804"/>
                </a:cubicBezTo>
                <a:cubicBezTo>
                  <a:pt x="6865032" y="639541"/>
                  <a:pt x="6868505" y="641711"/>
                  <a:pt x="6870241" y="644316"/>
                </a:cubicBezTo>
                <a:cubicBezTo>
                  <a:pt x="6871109" y="646052"/>
                  <a:pt x="6871977" y="647354"/>
                  <a:pt x="6872845" y="648222"/>
                </a:cubicBezTo>
                <a:cubicBezTo>
                  <a:pt x="6878054" y="655168"/>
                  <a:pt x="6877186" y="660377"/>
                  <a:pt x="6870241" y="663849"/>
                </a:cubicBezTo>
                <a:cubicBezTo>
                  <a:pt x="6865900" y="664717"/>
                  <a:pt x="6859389" y="666454"/>
                  <a:pt x="6850707" y="669058"/>
                </a:cubicBezTo>
                <a:cubicBezTo>
                  <a:pt x="6839421" y="670795"/>
                  <a:pt x="6831174" y="672531"/>
                  <a:pt x="6825965" y="674267"/>
                </a:cubicBezTo>
                <a:cubicBezTo>
                  <a:pt x="6825965" y="674267"/>
                  <a:pt x="6826399" y="674701"/>
                  <a:pt x="6827267" y="675570"/>
                </a:cubicBezTo>
                <a:cubicBezTo>
                  <a:pt x="6840289" y="712032"/>
                  <a:pt x="6860257" y="737643"/>
                  <a:pt x="6887170" y="752402"/>
                </a:cubicBezTo>
                <a:cubicBezTo>
                  <a:pt x="6893247" y="754138"/>
                  <a:pt x="6897154" y="753270"/>
                  <a:pt x="6898890" y="749798"/>
                </a:cubicBezTo>
                <a:cubicBezTo>
                  <a:pt x="6905835" y="735039"/>
                  <a:pt x="6911479" y="721148"/>
                  <a:pt x="6915819" y="708126"/>
                </a:cubicBezTo>
                <a:cubicBezTo>
                  <a:pt x="6916688" y="706389"/>
                  <a:pt x="6917555" y="705521"/>
                  <a:pt x="6918423" y="705521"/>
                </a:cubicBezTo>
                <a:cubicBezTo>
                  <a:pt x="6920160" y="705521"/>
                  <a:pt x="6921028" y="706389"/>
                  <a:pt x="6921028" y="708126"/>
                </a:cubicBezTo>
                <a:cubicBezTo>
                  <a:pt x="6923633" y="722884"/>
                  <a:pt x="6925369" y="735039"/>
                  <a:pt x="6926237" y="744589"/>
                </a:cubicBezTo>
                <a:cubicBezTo>
                  <a:pt x="6927973" y="757611"/>
                  <a:pt x="6931013" y="771502"/>
                  <a:pt x="6935353" y="786260"/>
                </a:cubicBezTo>
                <a:cubicBezTo>
                  <a:pt x="6937089" y="795810"/>
                  <a:pt x="6932315" y="800585"/>
                  <a:pt x="6921028" y="800585"/>
                </a:cubicBezTo>
                <a:cubicBezTo>
                  <a:pt x="6883697" y="795376"/>
                  <a:pt x="6852443" y="778013"/>
                  <a:pt x="6827267" y="748495"/>
                </a:cubicBezTo>
                <a:cubicBezTo>
                  <a:pt x="6811640" y="728527"/>
                  <a:pt x="6799920" y="706389"/>
                  <a:pt x="6792106" y="682081"/>
                </a:cubicBezTo>
                <a:cubicBezTo>
                  <a:pt x="6790370" y="682081"/>
                  <a:pt x="6786897" y="682949"/>
                  <a:pt x="6781688" y="684685"/>
                </a:cubicBezTo>
                <a:cubicBezTo>
                  <a:pt x="6777347" y="685553"/>
                  <a:pt x="6773875" y="686422"/>
                  <a:pt x="6771271" y="687290"/>
                </a:cubicBezTo>
                <a:cubicBezTo>
                  <a:pt x="6762589" y="690762"/>
                  <a:pt x="6755643" y="690762"/>
                  <a:pt x="6750434" y="687290"/>
                </a:cubicBezTo>
                <a:cubicBezTo>
                  <a:pt x="6747830" y="685553"/>
                  <a:pt x="6744791" y="683383"/>
                  <a:pt x="6741318" y="680778"/>
                </a:cubicBezTo>
                <a:cubicBezTo>
                  <a:pt x="6738713" y="679910"/>
                  <a:pt x="6736978" y="679042"/>
                  <a:pt x="6736109" y="678174"/>
                </a:cubicBezTo>
                <a:cubicBezTo>
                  <a:pt x="6735241" y="691196"/>
                  <a:pt x="6733505" y="706389"/>
                  <a:pt x="6730901" y="723753"/>
                </a:cubicBezTo>
                <a:cubicBezTo>
                  <a:pt x="6730901" y="726357"/>
                  <a:pt x="6730901" y="728093"/>
                  <a:pt x="6730901" y="728962"/>
                </a:cubicBezTo>
                <a:cubicBezTo>
                  <a:pt x="6735241" y="728093"/>
                  <a:pt x="6748263" y="724621"/>
                  <a:pt x="6769967" y="718544"/>
                </a:cubicBezTo>
                <a:cubicBezTo>
                  <a:pt x="6775177" y="717675"/>
                  <a:pt x="6778649" y="716807"/>
                  <a:pt x="6780386" y="715939"/>
                </a:cubicBezTo>
                <a:cubicBezTo>
                  <a:pt x="6784727" y="714203"/>
                  <a:pt x="6787331" y="713769"/>
                  <a:pt x="6788199" y="714637"/>
                </a:cubicBezTo>
                <a:cubicBezTo>
                  <a:pt x="6789067" y="716373"/>
                  <a:pt x="6788199" y="718544"/>
                  <a:pt x="6785595" y="721148"/>
                </a:cubicBezTo>
                <a:cubicBezTo>
                  <a:pt x="6782991" y="723753"/>
                  <a:pt x="6779084" y="727659"/>
                  <a:pt x="6773875" y="732868"/>
                </a:cubicBezTo>
                <a:cubicBezTo>
                  <a:pt x="6763457" y="743286"/>
                  <a:pt x="6754775" y="750666"/>
                  <a:pt x="6747830" y="755007"/>
                </a:cubicBezTo>
                <a:cubicBezTo>
                  <a:pt x="6746961" y="755875"/>
                  <a:pt x="6746093" y="756743"/>
                  <a:pt x="6745225" y="757611"/>
                </a:cubicBezTo>
                <a:cubicBezTo>
                  <a:pt x="6733939" y="766293"/>
                  <a:pt x="6723955" y="774974"/>
                  <a:pt x="6715273" y="783656"/>
                </a:cubicBezTo>
                <a:cubicBezTo>
                  <a:pt x="6710065" y="787997"/>
                  <a:pt x="6705724" y="787997"/>
                  <a:pt x="6702251" y="783656"/>
                </a:cubicBezTo>
                <a:cubicBezTo>
                  <a:pt x="6697043" y="780183"/>
                  <a:pt x="6691833" y="771502"/>
                  <a:pt x="6686624" y="757611"/>
                </a:cubicBezTo>
                <a:cubicBezTo>
                  <a:pt x="6685756" y="756743"/>
                  <a:pt x="6685322" y="756309"/>
                  <a:pt x="6685322" y="756309"/>
                </a:cubicBezTo>
                <a:cubicBezTo>
                  <a:pt x="6683585" y="751100"/>
                  <a:pt x="6684453" y="747627"/>
                  <a:pt x="6687927" y="745891"/>
                </a:cubicBezTo>
                <a:cubicBezTo>
                  <a:pt x="6694003" y="744154"/>
                  <a:pt x="6697911" y="733736"/>
                  <a:pt x="6699647" y="714637"/>
                </a:cubicBezTo>
                <a:cubicBezTo>
                  <a:pt x="6703119" y="685119"/>
                  <a:pt x="6704421" y="654734"/>
                  <a:pt x="6703553" y="623480"/>
                </a:cubicBezTo>
                <a:cubicBezTo>
                  <a:pt x="6702685" y="593094"/>
                  <a:pt x="6698779" y="573560"/>
                  <a:pt x="6691833" y="564879"/>
                </a:cubicBezTo>
                <a:cubicBezTo>
                  <a:pt x="6689229" y="559670"/>
                  <a:pt x="6690965" y="556631"/>
                  <a:pt x="6697043" y="555763"/>
                </a:cubicBezTo>
                <a:cubicBezTo>
                  <a:pt x="6705724" y="557499"/>
                  <a:pt x="6714839" y="559670"/>
                  <a:pt x="6724389" y="562274"/>
                </a:cubicBezTo>
                <a:cubicBezTo>
                  <a:pt x="6728730" y="561406"/>
                  <a:pt x="6736109" y="559670"/>
                  <a:pt x="6746527" y="557065"/>
                </a:cubicBezTo>
                <a:cubicBezTo>
                  <a:pt x="6756946" y="553592"/>
                  <a:pt x="6764759" y="551422"/>
                  <a:pt x="6769967" y="550554"/>
                </a:cubicBezTo>
                <a:cubicBezTo>
                  <a:pt x="6771704" y="549686"/>
                  <a:pt x="6775611" y="548818"/>
                  <a:pt x="6781688" y="547949"/>
                </a:cubicBezTo>
                <a:cubicBezTo>
                  <a:pt x="6797315" y="543609"/>
                  <a:pt x="6805563" y="541004"/>
                  <a:pt x="6806431" y="540136"/>
                </a:cubicBezTo>
                <a:cubicBezTo>
                  <a:pt x="6809469" y="538400"/>
                  <a:pt x="6812399" y="537423"/>
                  <a:pt x="6815221" y="537206"/>
                </a:cubicBezTo>
                <a:close/>
                <a:moveTo>
                  <a:pt x="1511910" y="536229"/>
                </a:moveTo>
                <a:cubicBezTo>
                  <a:pt x="1520591" y="538834"/>
                  <a:pt x="1529273" y="544477"/>
                  <a:pt x="1537955" y="553158"/>
                </a:cubicBezTo>
                <a:cubicBezTo>
                  <a:pt x="1541428" y="557499"/>
                  <a:pt x="1541428" y="562274"/>
                  <a:pt x="1537955" y="567483"/>
                </a:cubicBezTo>
                <a:cubicBezTo>
                  <a:pt x="1535350" y="569219"/>
                  <a:pt x="1531444" y="574428"/>
                  <a:pt x="1526235" y="583110"/>
                </a:cubicBezTo>
                <a:cubicBezTo>
                  <a:pt x="1538388" y="582242"/>
                  <a:pt x="1548807" y="578769"/>
                  <a:pt x="1557488" y="572692"/>
                </a:cubicBezTo>
                <a:cubicBezTo>
                  <a:pt x="1562697" y="570956"/>
                  <a:pt x="1567039" y="570522"/>
                  <a:pt x="1570511" y="571390"/>
                </a:cubicBezTo>
                <a:cubicBezTo>
                  <a:pt x="1579192" y="574862"/>
                  <a:pt x="1586138" y="579637"/>
                  <a:pt x="1591347" y="585715"/>
                </a:cubicBezTo>
                <a:cubicBezTo>
                  <a:pt x="1594819" y="590055"/>
                  <a:pt x="1593951" y="593528"/>
                  <a:pt x="1588742" y="596133"/>
                </a:cubicBezTo>
                <a:cubicBezTo>
                  <a:pt x="1572247" y="606550"/>
                  <a:pt x="1558791" y="616100"/>
                  <a:pt x="1548372" y="624782"/>
                </a:cubicBezTo>
                <a:cubicBezTo>
                  <a:pt x="1557923" y="623046"/>
                  <a:pt x="1564433" y="621743"/>
                  <a:pt x="1567907" y="620875"/>
                </a:cubicBezTo>
                <a:cubicBezTo>
                  <a:pt x="1573115" y="616534"/>
                  <a:pt x="1577890" y="616534"/>
                  <a:pt x="1582231" y="620875"/>
                </a:cubicBezTo>
                <a:cubicBezTo>
                  <a:pt x="1591781" y="626084"/>
                  <a:pt x="1599594" y="632595"/>
                  <a:pt x="1605671" y="640409"/>
                </a:cubicBezTo>
                <a:cubicBezTo>
                  <a:pt x="1608276" y="643881"/>
                  <a:pt x="1608710" y="648222"/>
                  <a:pt x="1606973" y="653431"/>
                </a:cubicBezTo>
                <a:cubicBezTo>
                  <a:pt x="1604369" y="662981"/>
                  <a:pt x="1603067" y="680778"/>
                  <a:pt x="1603067" y="706823"/>
                </a:cubicBezTo>
                <a:cubicBezTo>
                  <a:pt x="1603067" y="735473"/>
                  <a:pt x="1603501" y="752836"/>
                  <a:pt x="1604369" y="758913"/>
                </a:cubicBezTo>
                <a:cubicBezTo>
                  <a:pt x="1605237" y="775408"/>
                  <a:pt x="1599160" y="788431"/>
                  <a:pt x="1586138" y="797981"/>
                </a:cubicBezTo>
                <a:cubicBezTo>
                  <a:pt x="1579192" y="802321"/>
                  <a:pt x="1573115" y="800585"/>
                  <a:pt x="1567907" y="792772"/>
                </a:cubicBezTo>
                <a:cubicBezTo>
                  <a:pt x="1562697" y="779749"/>
                  <a:pt x="1554016" y="769765"/>
                  <a:pt x="1541861" y="762820"/>
                </a:cubicBezTo>
                <a:cubicBezTo>
                  <a:pt x="1538388" y="776711"/>
                  <a:pt x="1535350" y="785826"/>
                  <a:pt x="1532746" y="790167"/>
                </a:cubicBezTo>
                <a:cubicBezTo>
                  <a:pt x="1531009" y="792772"/>
                  <a:pt x="1529707" y="794074"/>
                  <a:pt x="1528839" y="794074"/>
                </a:cubicBezTo>
                <a:cubicBezTo>
                  <a:pt x="1527971" y="794074"/>
                  <a:pt x="1527102" y="792338"/>
                  <a:pt x="1526235" y="788865"/>
                </a:cubicBezTo>
                <a:cubicBezTo>
                  <a:pt x="1523630" y="780183"/>
                  <a:pt x="1521025" y="761084"/>
                  <a:pt x="1518421" y="731566"/>
                </a:cubicBezTo>
                <a:cubicBezTo>
                  <a:pt x="1518421" y="731566"/>
                  <a:pt x="1517987" y="731566"/>
                  <a:pt x="1517118" y="731566"/>
                </a:cubicBezTo>
                <a:cubicBezTo>
                  <a:pt x="1508437" y="733302"/>
                  <a:pt x="1500624" y="730698"/>
                  <a:pt x="1493678" y="723753"/>
                </a:cubicBezTo>
                <a:cubicBezTo>
                  <a:pt x="1491942" y="728093"/>
                  <a:pt x="1491074" y="732434"/>
                  <a:pt x="1491074" y="736775"/>
                </a:cubicBezTo>
                <a:cubicBezTo>
                  <a:pt x="1484128" y="759347"/>
                  <a:pt x="1467633" y="778013"/>
                  <a:pt x="1441589" y="792772"/>
                </a:cubicBezTo>
                <a:cubicBezTo>
                  <a:pt x="1438116" y="794508"/>
                  <a:pt x="1436379" y="795376"/>
                  <a:pt x="1436379" y="795376"/>
                </a:cubicBezTo>
                <a:cubicBezTo>
                  <a:pt x="1435511" y="794508"/>
                  <a:pt x="1435945" y="792338"/>
                  <a:pt x="1437682" y="788865"/>
                </a:cubicBezTo>
                <a:cubicBezTo>
                  <a:pt x="1461122" y="755875"/>
                  <a:pt x="1472408" y="715939"/>
                  <a:pt x="1471540" y="669058"/>
                </a:cubicBezTo>
                <a:cubicBezTo>
                  <a:pt x="1471540" y="666454"/>
                  <a:pt x="1471540" y="662547"/>
                  <a:pt x="1471540" y="657338"/>
                </a:cubicBezTo>
                <a:cubicBezTo>
                  <a:pt x="1472408" y="648656"/>
                  <a:pt x="1471974" y="643013"/>
                  <a:pt x="1470238" y="640409"/>
                </a:cubicBezTo>
                <a:cubicBezTo>
                  <a:pt x="1466765" y="642145"/>
                  <a:pt x="1464594" y="642579"/>
                  <a:pt x="1463727" y="641711"/>
                </a:cubicBezTo>
                <a:cubicBezTo>
                  <a:pt x="1462858" y="641711"/>
                  <a:pt x="1463293" y="640409"/>
                  <a:pt x="1465029" y="637804"/>
                </a:cubicBezTo>
                <a:cubicBezTo>
                  <a:pt x="1466765" y="636068"/>
                  <a:pt x="1467633" y="634766"/>
                  <a:pt x="1467633" y="633898"/>
                </a:cubicBezTo>
                <a:cubicBezTo>
                  <a:pt x="1468501" y="632161"/>
                  <a:pt x="1468936" y="631293"/>
                  <a:pt x="1468936" y="631293"/>
                </a:cubicBezTo>
                <a:cubicBezTo>
                  <a:pt x="1481090" y="613930"/>
                  <a:pt x="1490205" y="597001"/>
                  <a:pt x="1496282" y="580506"/>
                </a:cubicBezTo>
                <a:cubicBezTo>
                  <a:pt x="1502360" y="564010"/>
                  <a:pt x="1504964" y="551856"/>
                  <a:pt x="1504096" y="544043"/>
                </a:cubicBezTo>
                <a:cubicBezTo>
                  <a:pt x="1503228" y="540570"/>
                  <a:pt x="1503228" y="538400"/>
                  <a:pt x="1504096" y="537531"/>
                </a:cubicBezTo>
                <a:cubicBezTo>
                  <a:pt x="1504964" y="536663"/>
                  <a:pt x="1507569" y="536229"/>
                  <a:pt x="1511910" y="536229"/>
                </a:cubicBezTo>
                <a:close/>
                <a:moveTo>
                  <a:pt x="7208173" y="534927"/>
                </a:moveTo>
                <a:cubicBezTo>
                  <a:pt x="7211212" y="534927"/>
                  <a:pt x="7214033" y="535361"/>
                  <a:pt x="7216638" y="536229"/>
                </a:cubicBezTo>
                <a:cubicBezTo>
                  <a:pt x="7230529" y="541438"/>
                  <a:pt x="7240513" y="549252"/>
                  <a:pt x="7246589" y="559670"/>
                </a:cubicBezTo>
                <a:cubicBezTo>
                  <a:pt x="7250063" y="563142"/>
                  <a:pt x="7250497" y="567049"/>
                  <a:pt x="7247892" y="571390"/>
                </a:cubicBezTo>
                <a:cubicBezTo>
                  <a:pt x="7244419" y="581808"/>
                  <a:pt x="7243117" y="596567"/>
                  <a:pt x="7243985" y="615666"/>
                </a:cubicBezTo>
                <a:cubicBezTo>
                  <a:pt x="7243985" y="662547"/>
                  <a:pt x="7244854" y="699010"/>
                  <a:pt x="7246589" y="725055"/>
                </a:cubicBezTo>
                <a:cubicBezTo>
                  <a:pt x="7248326" y="743286"/>
                  <a:pt x="7247024" y="758479"/>
                  <a:pt x="7242683" y="770633"/>
                </a:cubicBezTo>
                <a:cubicBezTo>
                  <a:pt x="7235738" y="784524"/>
                  <a:pt x="7228359" y="791903"/>
                  <a:pt x="7220545" y="792772"/>
                </a:cubicBezTo>
                <a:cubicBezTo>
                  <a:pt x="7212731" y="791903"/>
                  <a:pt x="7206220" y="786694"/>
                  <a:pt x="7201011" y="777145"/>
                </a:cubicBezTo>
                <a:cubicBezTo>
                  <a:pt x="7193197" y="761518"/>
                  <a:pt x="7181911" y="749363"/>
                  <a:pt x="7167153" y="740682"/>
                </a:cubicBezTo>
                <a:cubicBezTo>
                  <a:pt x="7165417" y="739814"/>
                  <a:pt x="7164548" y="738945"/>
                  <a:pt x="7164548" y="738077"/>
                </a:cubicBezTo>
                <a:cubicBezTo>
                  <a:pt x="7165417" y="737209"/>
                  <a:pt x="7167153" y="736775"/>
                  <a:pt x="7169757" y="736775"/>
                </a:cubicBezTo>
                <a:cubicBezTo>
                  <a:pt x="7177571" y="736775"/>
                  <a:pt x="7187555" y="737643"/>
                  <a:pt x="7199709" y="739380"/>
                </a:cubicBezTo>
                <a:cubicBezTo>
                  <a:pt x="7204050" y="740248"/>
                  <a:pt x="7206220" y="738511"/>
                  <a:pt x="7206220" y="734171"/>
                </a:cubicBezTo>
                <a:cubicBezTo>
                  <a:pt x="7208825" y="681213"/>
                  <a:pt x="7208391" y="629991"/>
                  <a:pt x="7204918" y="580506"/>
                </a:cubicBezTo>
                <a:cubicBezTo>
                  <a:pt x="7204050" y="571824"/>
                  <a:pt x="7199275" y="567049"/>
                  <a:pt x="7190593" y="566181"/>
                </a:cubicBezTo>
                <a:cubicBezTo>
                  <a:pt x="7151525" y="569653"/>
                  <a:pt x="7112893" y="574862"/>
                  <a:pt x="7074693" y="581808"/>
                </a:cubicBezTo>
                <a:cubicBezTo>
                  <a:pt x="7073825" y="590489"/>
                  <a:pt x="7073391" y="603078"/>
                  <a:pt x="7073391" y="619573"/>
                </a:cubicBezTo>
                <a:cubicBezTo>
                  <a:pt x="7073391" y="664717"/>
                  <a:pt x="7072089" y="710296"/>
                  <a:pt x="7069484" y="756309"/>
                </a:cubicBezTo>
                <a:cubicBezTo>
                  <a:pt x="7067749" y="769331"/>
                  <a:pt x="7063407" y="776711"/>
                  <a:pt x="7056462" y="778447"/>
                </a:cubicBezTo>
                <a:cubicBezTo>
                  <a:pt x="7046913" y="777579"/>
                  <a:pt x="7039099" y="769765"/>
                  <a:pt x="7033021" y="755007"/>
                </a:cubicBezTo>
                <a:cubicBezTo>
                  <a:pt x="7032153" y="751534"/>
                  <a:pt x="7032153" y="748061"/>
                  <a:pt x="7033021" y="744589"/>
                </a:cubicBezTo>
                <a:cubicBezTo>
                  <a:pt x="7038231" y="722016"/>
                  <a:pt x="7041269" y="703351"/>
                  <a:pt x="7042137" y="688592"/>
                </a:cubicBezTo>
                <a:cubicBezTo>
                  <a:pt x="7043005" y="673833"/>
                  <a:pt x="7043005" y="646486"/>
                  <a:pt x="7042137" y="606550"/>
                </a:cubicBezTo>
                <a:cubicBezTo>
                  <a:pt x="7042137" y="591792"/>
                  <a:pt x="7039533" y="577901"/>
                  <a:pt x="7034323" y="564879"/>
                </a:cubicBezTo>
                <a:cubicBezTo>
                  <a:pt x="7032587" y="560538"/>
                  <a:pt x="7033890" y="557933"/>
                  <a:pt x="7038231" y="557065"/>
                </a:cubicBezTo>
                <a:cubicBezTo>
                  <a:pt x="7039967" y="557065"/>
                  <a:pt x="7044741" y="557933"/>
                  <a:pt x="7052555" y="559670"/>
                </a:cubicBezTo>
                <a:cubicBezTo>
                  <a:pt x="7056028" y="560538"/>
                  <a:pt x="7058199" y="560972"/>
                  <a:pt x="7059067" y="560972"/>
                </a:cubicBezTo>
                <a:cubicBezTo>
                  <a:pt x="7092057" y="554895"/>
                  <a:pt x="7121574" y="550120"/>
                  <a:pt x="7147619" y="546647"/>
                </a:cubicBezTo>
                <a:cubicBezTo>
                  <a:pt x="7164983" y="544911"/>
                  <a:pt x="7181911" y="541438"/>
                  <a:pt x="7198407" y="536229"/>
                </a:cubicBezTo>
                <a:cubicBezTo>
                  <a:pt x="7201879" y="535361"/>
                  <a:pt x="7205135" y="534927"/>
                  <a:pt x="7208173" y="534927"/>
                </a:cubicBezTo>
                <a:close/>
                <a:moveTo>
                  <a:pt x="216826" y="534927"/>
                </a:moveTo>
                <a:cubicBezTo>
                  <a:pt x="219864" y="534927"/>
                  <a:pt x="222685" y="535361"/>
                  <a:pt x="225290" y="536229"/>
                </a:cubicBezTo>
                <a:cubicBezTo>
                  <a:pt x="239181" y="541438"/>
                  <a:pt x="249165" y="549252"/>
                  <a:pt x="255242" y="559670"/>
                </a:cubicBezTo>
                <a:cubicBezTo>
                  <a:pt x="258715" y="563142"/>
                  <a:pt x="259149" y="567049"/>
                  <a:pt x="256544" y="571390"/>
                </a:cubicBezTo>
                <a:cubicBezTo>
                  <a:pt x="253071" y="581808"/>
                  <a:pt x="251769" y="596567"/>
                  <a:pt x="252637" y="615666"/>
                </a:cubicBezTo>
                <a:cubicBezTo>
                  <a:pt x="252637" y="662547"/>
                  <a:pt x="253506" y="699010"/>
                  <a:pt x="255242" y="725055"/>
                </a:cubicBezTo>
                <a:cubicBezTo>
                  <a:pt x="256979" y="743286"/>
                  <a:pt x="255676" y="758479"/>
                  <a:pt x="251335" y="770633"/>
                </a:cubicBezTo>
                <a:cubicBezTo>
                  <a:pt x="244390" y="784524"/>
                  <a:pt x="237011" y="791903"/>
                  <a:pt x="229197" y="792772"/>
                </a:cubicBezTo>
                <a:cubicBezTo>
                  <a:pt x="221383" y="791903"/>
                  <a:pt x="214872" y="786694"/>
                  <a:pt x="209664" y="777145"/>
                </a:cubicBezTo>
                <a:cubicBezTo>
                  <a:pt x="201850" y="761518"/>
                  <a:pt x="190563" y="749363"/>
                  <a:pt x="175806" y="740682"/>
                </a:cubicBezTo>
                <a:cubicBezTo>
                  <a:pt x="174069" y="739814"/>
                  <a:pt x="173200" y="738945"/>
                  <a:pt x="173200" y="738077"/>
                </a:cubicBezTo>
                <a:cubicBezTo>
                  <a:pt x="174069" y="737209"/>
                  <a:pt x="175806" y="736775"/>
                  <a:pt x="178410" y="736775"/>
                </a:cubicBezTo>
                <a:cubicBezTo>
                  <a:pt x="186223" y="736775"/>
                  <a:pt x="196207" y="737643"/>
                  <a:pt x="208361" y="739380"/>
                </a:cubicBezTo>
                <a:cubicBezTo>
                  <a:pt x="212702" y="740248"/>
                  <a:pt x="214872" y="738511"/>
                  <a:pt x="214872" y="734171"/>
                </a:cubicBezTo>
                <a:cubicBezTo>
                  <a:pt x="217477" y="681213"/>
                  <a:pt x="217043" y="629991"/>
                  <a:pt x="213570" y="580506"/>
                </a:cubicBezTo>
                <a:cubicBezTo>
                  <a:pt x="212702" y="571824"/>
                  <a:pt x="207927" y="567049"/>
                  <a:pt x="199246" y="566181"/>
                </a:cubicBezTo>
                <a:cubicBezTo>
                  <a:pt x="160178" y="569653"/>
                  <a:pt x="121545" y="574862"/>
                  <a:pt x="83346" y="581808"/>
                </a:cubicBezTo>
                <a:cubicBezTo>
                  <a:pt x="82477" y="590489"/>
                  <a:pt x="82043" y="603078"/>
                  <a:pt x="82043" y="619573"/>
                </a:cubicBezTo>
                <a:cubicBezTo>
                  <a:pt x="82043" y="664717"/>
                  <a:pt x="80741" y="710296"/>
                  <a:pt x="78137" y="756309"/>
                </a:cubicBezTo>
                <a:cubicBezTo>
                  <a:pt x="76400" y="769331"/>
                  <a:pt x="72060" y="776711"/>
                  <a:pt x="65114" y="778447"/>
                </a:cubicBezTo>
                <a:cubicBezTo>
                  <a:pt x="55564" y="777579"/>
                  <a:pt x="47751" y="769765"/>
                  <a:pt x="41674" y="755007"/>
                </a:cubicBezTo>
                <a:cubicBezTo>
                  <a:pt x="40806" y="751534"/>
                  <a:pt x="40806" y="748061"/>
                  <a:pt x="41674" y="744589"/>
                </a:cubicBezTo>
                <a:cubicBezTo>
                  <a:pt x="46883" y="722016"/>
                  <a:pt x="49921" y="703351"/>
                  <a:pt x="50789" y="688592"/>
                </a:cubicBezTo>
                <a:cubicBezTo>
                  <a:pt x="51657" y="673833"/>
                  <a:pt x="51657" y="646486"/>
                  <a:pt x="50789" y="606550"/>
                </a:cubicBezTo>
                <a:cubicBezTo>
                  <a:pt x="50789" y="591792"/>
                  <a:pt x="48185" y="577901"/>
                  <a:pt x="42976" y="564879"/>
                </a:cubicBezTo>
                <a:cubicBezTo>
                  <a:pt x="41240" y="560538"/>
                  <a:pt x="42542" y="557933"/>
                  <a:pt x="46883" y="557065"/>
                </a:cubicBezTo>
                <a:cubicBezTo>
                  <a:pt x="48619" y="557065"/>
                  <a:pt x="53394" y="557933"/>
                  <a:pt x="61207" y="559670"/>
                </a:cubicBezTo>
                <a:cubicBezTo>
                  <a:pt x="64680" y="560538"/>
                  <a:pt x="66851" y="560972"/>
                  <a:pt x="67719" y="560972"/>
                </a:cubicBezTo>
                <a:cubicBezTo>
                  <a:pt x="100709" y="554895"/>
                  <a:pt x="130226" y="550120"/>
                  <a:pt x="156271" y="546647"/>
                </a:cubicBezTo>
                <a:cubicBezTo>
                  <a:pt x="173635" y="544911"/>
                  <a:pt x="190563" y="541438"/>
                  <a:pt x="207059" y="536229"/>
                </a:cubicBezTo>
                <a:cubicBezTo>
                  <a:pt x="210531" y="535361"/>
                  <a:pt x="213787" y="534927"/>
                  <a:pt x="216826" y="534927"/>
                </a:cubicBezTo>
                <a:close/>
                <a:moveTo>
                  <a:pt x="5225914" y="533625"/>
                </a:moveTo>
                <a:cubicBezTo>
                  <a:pt x="5227216" y="533191"/>
                  <a:pt x="5228952" y="533191"/>
                  <a:pt x="5231122" y="533625"/>
                </a:cubicBezTo>
                <a:cubicBezTo>
                  <a:pt x="5248485" y="537965"/>
                  <a:pt x="5262810" y="546213"/>
                  <a:pt x="5274096" y="558367"/>
                </a:cubicBezTo>
                <a:cubicBezTo>
                  <a:pt x="5278437" y="561840"/>
                  <a:pt x="5279305" y="566181"/>
                  <a:pt x="5276701" y="571390"/>
                </a:cubicBezTo>
                <a:cubicBezTo>
                  <a:pt x="5276701" y="573126"/>
                  <a:pt x="5276267" y="576165"/>
                  <a:pt x="5275399" y="580506"/>
                </a:cubicBezTo>
                <a:cubicBezTo>
                  <a:pt x="5272794" y="595264"/>
                  <a:pt x="5271492" y="604814"/>
                  <a:pt x="5271492" y="609155"/>
                </a:cubicBezTo>
                <a:cubicBezTo>
                  <a:pt x="5270623" y="649959"/>
                  <a:pt x="5270623" y="700312"/>
                  <a:pt x="5271492" y="760216"/>
                </a:cubicBezTo>
                <a:cubicBezTo>
                  <a:pt x="5271492" y="763688"/>
                  <a:pt x="5271058" y="768029"/>
                  <a:pt x="5270190" y="773238"/>
                </a:cubicBezTo>
                <a:cubicBezTo>
                  <a:pt x="5261508" y="794074"/>
                  <a:pt x="5250222" y="804058"/>
                  <a:pt x="5236331" y="803190"/>
                </a:cubicBezTo>
                <a:cubicBezTo>
                  <a:pt x="5232858" y="801453"/>
                  <a:pt x="5230254" y="798415"/>
                  <a:pt x="5228518" y="794074"/>
                </a:cubicBezTo>
                <a:cubicBezTo>
                  <a:pt x="5219836" y="774106"/>
                  <a:pt x="5209853" y="760216"/>
                  <a:pt x="5198566" y="752402"/>
                </a:cubicBezTo>
                <a:cubicBezTo>
                  <a:pt x="5195962" y="750666"/>
                  <a:pt x="5194659" y="749363"/>
                  <a:pt x="5194659" y="748495"/>
                </a:cubicBezTo>
                <a:cubicBezTo>
                  <a:pt x="5195528" y="747627"/>
                  <a:pt x="5197264" y="747193"/>
                  <a:pt x="5199868" y="747193"/>
                </a:cubicBezTo>
                <a:cubicBezTo>
                  <a:pt x="5202473" y="747193"/>
                  <a:pt x="5205511" y="747627"/>
                  <a:pt x="5208984" y="748495"/>
                </a:cubicBezTo>
                <a:cubicBezTo>
                  <a:pt x="5217666" y="748495"/>
                  <a:pt x="5224177" y="749363"/>
                  <a:pt x="5228518" y="751100"/>
                </a:cubicBezTo>
                <a:cubicBezTo>
                  <a:pt x="5233727" y="752836"/>
                  <a:pt x="5236331" y="750666"/>
                  <a:pt x="5236331" y="744589"/>
                </a:cubicBezTo>
                <a:cubicBezTo>
                  <a:pt x="5236331" y="727225"/>
                  <a:pt x="5236331" y="702917"/>
                  <a:pt x="5236331" y="671663"/>
                </a:cubicBezTo>
                <a:cubicBezTo>
                  <a:pt x="5235463" y="639541"/>
                  <a:pt x="5235029" y="615232"/>
                  <a:pt x="5235029" y="598737"/>
                </a:cubicBezTo>
                <a:cubicBezTo>
                  <a:pt x="5235029" y="575297"/>
                  <a:pt x="5231991" y="557499"/>
                  <a:pt x="5225913" y="545345"/>
                </a:cubicBezTo>
                <a:cubicBezTo>
                  <a:pt x="5223309" y="541004"/>
                  <a:pt x="5222440" y="537965"/>
                  <a:pt x="5223309" y="536229"/>
                </a:cubicBezTo>
                <a:cubicBezTo>
                  <a:pt x="5223743" y="534927"/>
                  <a:pt x="5224612" y="534059"/>
                  <a:pt x="5225914" y="533625"/>
                </a:cubicBezTo>
                <a:close/>
                <a:moveTo>
                  <a:pt x="3796047" y="533299"/>
                </a:moveTo>
                <a:cubicBezTo>
                  <a:pt x="3797783" y="532648"/>
                  <a:pt x="3799520" y="532757"/>
                  <a:pt x="3801256" y="533625"/>
                </a:cubicBezTo>
                <a:cubicBezTo>
                  <a:pt x="3802124" y="533625"/>
                  <a:pt x="3803427" y="534059"/>
                  <a:pt x="3805163" y="534927"/>
                </a:cubicBezTo>
                <a:cubicBezTo>
                  <a:pt x="3821658" y="541872"/>
                  <a:pt x="3830774" y="547081"/>
                  <a:pt x="3832510" y="550554"/>
                </a:cubicBezTo>
                <a:cubicBezTo>
                  <a:pt x="3838587" y="557499"/>
                  <a:pt x="3837285" y="562274"/>
                  <a:pt x="3828603" y="564879"/>
                </a:cubicBezTo>
                <a:cubicBezTo>
                  <a:pt x="3824263" y="566615"/>
                  <a:pt x="3818185" y="568785"/>
                  <a:pt x="3810372" y="571390"/>
                </a:cubicBezTo>
                <a:cubicBezTo>
                  <a:pt x="3801690" y="574862"/>
                  <a:pt x="3795179" y="577467"/>
                  <a:pt x="3790838" y="579203"/>
                </a:cubicBezTo>
                <a:cubicBezTo>
                  <a:pt x="3793443" y="580940"/>
                  <a:pt x="3796047" y="583110"/>
                  <a:pt x="3798652" y="585715"/>
                </a:cubicBezTo>
                <a:cubicBezTo>
                  <a:pt x="3801256" y="590924"/>
                  <a:pt x="3802124" y="595698"/>
                  <a:pt x="3801256" y="600039"/>
                </a:cubicBezTo>
                <a:cubicBezTo>
                  <a:pt x="3800388" y="602644"/>
                  <a:pt x="3799520" y="606550"/>
                  <a:pt x="3798652" y="611759"/>
                </a:cubicBezTo>
                <a:cubicBezTo>
                  <a:pt x="3797783" y="614364"/>
                  <a:pt x="3797349" y="616100"/>
                  <a:pt x="3797349" y="616968"/>
                </a:cubicBezTo>
                <a:cubicBezTo>
                  <a:pt x="3798218" y="616968"/>
                  <a:pt x="3799520" y="616534"/>
                  <a:pt x="3801256" y="615666"/>
                </a:cubicBezTo>
                <a:cubicBezTo>
                  <a:pt x="3803861" y="615666"/>
                  <a:pt x="3805597" y="615232"/>
                  <a:pt x="3806465" y="614364"/>
                </a:cubicBezTo>
                <a:cubicBezTo>
                  <a:pt x="3811674" y="613496"/>
                  <a:pt x="3816883" y="613062"/>
                  <a:pt x="3822092" y="613062"/>
                </a:cubicBezTo>
                <a:cubicBezTo>
                  <a:pt x="3831642" y="617402"/>
                  <a:pt x="3837719" y="621309"/>
                  <a:pt x="3840324" y="624782"/>
                </a:cubicBezTo>
                <a:lnTo>
                  <a:pt x="3841626" y="626084"/>
                </a:lnTo>
                <a:lnTo>
                  <a:pt x="3842928" y="626084"/>
                </a:lnTo>
                <a:cubicBezTo>
                  <a:pt x="3844664" y="626084"/>
                  <a:pt x="3846835" y="626518"/>
                  <a:pt x="3849439" y="627386"/>
                </a:cubicBezTo>
                <a:cubicBezTo>
                  <a:pt x="3855517" y="627386"/>
                  <a:pt x="3859857" y="628255"/>
                  <a:pt x="3862462" y="629991"/>
                </a:cubicBezTo>
                <a:cubicBezTo>
                  <a:pt x="3868539" y="629123"/>
                  <a:pt x="3876353" y="628255"/>
                  <a:pt x="3885902" y="627386"/>
                </a:cubicBezTo>
                <a:cubicBezTo>
                  <a:pt x="3893716" y="626518"/>
                  <a:pt x="3900661" y="625650"/>
                  <a:pt x="3906738" y="624782"/>
                </a:cubicBezTo>
                <a:cubicBezTo>
                  <a:pt x="3915420" y="623914"/>
                  <a:pt x="3921931" y="622177"/>
                  <a:pt x="3926272" y="619573"/>
                </a:cubicBezTo>
                <a:cubicBezTo>
                  <a:pt x="3926272" y="619573"/>
                  <a:pt x="3926706" y="619573"/>
                  <a:pt x="3927574" y="619573"/>
                </a:cubicBezTo>
                <a:cubicBezTo>
                  <a:pt x="3933651" y="616968"/>
                  <a:pt x="3939728" y="616534"/>
                  <a:pt x="3945806" y="618271"/>
                </a:cubicBezTo>
                <a:cubicBezTo>
                  <a:pt x="3957960" y="622611"/>
                  <a:pt x="3967510" y="629991"/>
                  <a:pt x="3974455" y="640409"/>
                </a:cubicBezTo>
                <a:cubicBezTo>
                  <a:pt x="3978796" y="644750"/>
                  <a:pt x="3978796" y="648656"/>
                  <a:pt x="3974455" y="652129"/>
                </a:cubicBezTo>
                <a:cubicBezTo>
                  <a:pt x="3965773" y="659074"/>
                  <a:pt x="3957960" y="672531"/>
                  <a:pt x="3951015" y="692499"/>
                </a:cubicBezTo>
                <a:cubicBezTo>
                  <a:pt x="3953619" y="695103"/>
                  <a:pt x="3956224" y="698142"/>
                  <a:pt x="3958828" y="701614"/>
                </a:cubicBezTo>
                <a:cubicBezTo>
                  <a:pt x="3961433" y="710296"/>
                  <a:pt x="3958828" y="715939"/>
                  <a:pt x="3951015" y="718544"/>
                </a:cubicBezTo>
                <a:cubicBezTo>
                  <a:pt x="3924101" y="718544"/>
                  <a:pt x="3900661" y="718978"/>
                  <a:pt x="3880693" y="719846"/>
                </a:cubicBezTo>
                <a:cubicBezTo>
                  <a:pt x="3880693" y="727659"/>
                  <a:pt x="3879391" y="733302"/>
                  <a:pt x="3876787" y="736775"/>
                </a:cubicBezTo>
                <a:cubicBezTo>
                  <a:pt x="3875918" y="740248"/>
                  <a:pt x="3872880" y="741116"/>
                  <a:pt x="3867671" y="739380"/>
                </a:cubicBezTo>
                <a:cubicBezTo>
                  <a:pt x="3856385" y="735039"/>
                  <a:pt x="3850742" y="725923"/>
                  <a:pt x="3850742" y="712032"/>
                </a:cubicBezTo>
                <a:cubicBezTo>
                  <a:pt x="3849873" y="683383"/>
                  <a:pt x="3845967" y="659074"/>
                  <a:pt x="3839021" y="639107"/>
                </a:cubicBezTo>
                <a:cubicBezTo>
                  <a:pt x="3839021" y="639107"/>
                  <a:pt x="3838587" y="639107"/>
                  <a:pt x="3837719" y="639107"/>
                </a:cubicBezTo>
                <a:cubicBezTo>
                  <a:pt x="3836851" y="639975"/>
                  <a:pt x="3835983" y="640409"/>
                  <a:pt x="3835115" y="640409"/>
                </a:cubicBezTo>
                <a:cubicBezTo>
                  <a:pt x="3822092" y="640409"/>
                  <a:pt x="3809070" y="641711"/>
                  <a:pt x="3796047" y="644316"/>
                </a:cubicBezTo>
                <a:lnTo>
                  <a:pt x="3796047" y="649525"/>
                </a:lnTo>
                <a:cubicBezTo>
                  <a:pt x="3796047" y="652997"/>
                  <a:pt x="3796047" y="656904"/>
                  <a:pt x="3796047" y="661245"/>
                </a:cubicBezTo>
                <a:cubicBezTo>
                  <a:pt x="3809938" y="660377"/>
                  <a:pt x="3819922" y="662113"/>
                  <a:pt x="3825999" y="666454"/>
                </a:cubicBezTo>
                <a:cubicBezTo>
                  <a:pt x="3836417" y="669926"/>
                  <a:pt x="3839455" y="680344"/>
                  <a:pt x="3835115" y="697708"/>
                </a:cubicBezTo>
                <a:cubicBezTo>
                  <a:pt x="3833378" y="706389"/>
                  <a:pt x="3828169" y="708560"/>
                  <a:pt x="3819488" y="704219"/>
                </a:cubicBezTo>
                <a:cubicBezTo>
                  <a:pt x="3816015" y="701614"/>
                  <a:pt x="3810372" y="697274"/>
                  <a:pt x="3802558" y="691196"/>
                </a:cubicBezTo>
                <a:cubicBezTo>
                  <a:pt x="3799086" y="687724"/>
                  <a:pt x="3796481" y="685119"/>
                  <a:pt x="3794745" y="683383"/>
                </a:cubicBezTo>
                <a:cubicBezTo>
                  <a:pt x="3794745" y="712901"/>
                  <a:pt x="3795179" y="737643"/>
                  <a:pt x="3796047" y="757611"/>
                </a:cubicBezTo>
                <a:cubicBezTo>
                  <a:pt x="3796047" y="778447"/>
                  <a:pt x="3793009" y="792338"/>
                  <a:pt x="3786932" y="799283"/>
                </a:cubicBezTo>
                <a:cubicBezTo>
                  <a:pt x="3780854" y="805360"/>
                  <a:pt x="3774777" y="805794"/>
                  <a:pt x="3768700" y="800585"/>
                </a:cubicBezTo>
                <a:cubicBezTo>
                  <a:pt x="3765227" y="798849"/>
                  <a:pt x="3761755" y="792772"/>
                  <a:pt x="3758282" y="782354"/>
                </a:cubicBezTo>
                <a:cubicBezTo>
                  <a:pt x="3755678" y="777145"/>
                  <a:pt x="3755244" y="772804"/>
                  <a:pt x="3756980" y="769331"/>
                </a:cubicBezTo>
                <a:cubicBezTo>
                  <a:pt x="3759584" y="757177"/>
                  <a:pt x="3761755" y="733736"/>
                  <a:pt x="3763491" y="699010"/>
                </a:cubicBezTo>
                <a:cubicBezTo>
                  <a:pt x="3742655" y="722450"/>
                  <a:pt x="3716176" y="741116"/>
                  <a:pt x="3684054" y="755007"/>
                </a:cubicBezTo>
                <a:cubicBezTo>
                  <a:pt x="3679713" y="755875"/>
                  <a:pt x="3677543" y="755875"/>
                  <a:pt x="3677543" y="755007"/>
                </a:cubicBezTo>
                <a:cubicBezTo>
                  <a:pt x="3676675" y="755007"/>
                  <a:pt x="3677543" y="753704"/>
                  <a:pt x="3680147" y="751100"/>
                </a:cubicBezTo>
                <a:cubicBezTo>
                  <a:pt x="3701852" y="731132"/>
                  <a:pt x="3725292" y="698576"/>
                  <a:pt x="3750469" y="653431"/>
                </a:cubicBezTo>
                <a:cubicBezTo>
                  <a:pt x="3744391" y="655168"/>
                  <a:pt x="3735710" y="657338"/>
                  <a:pt x="3724424" y="659943"/>
                </a:cubicBezTo>
                <a:cubicBezTo>
                  <a:pt x="3715742" y="662547"/>
                  <a:pt x="3709665" y="664283"/>
                  <a:pt x="3706192" y="665152"/>
                </a:cubicBezTo>
                <a:cubicBezTo>
                  <a:pt x="3703588" y="666888"/>
                  <a:pt x="3700549" y="666454"/>
                  <a:pt x="3697077" y="663849"/>
                </a:cubicBezTo>
                <a:cubicBezTo>
                  <a:pt x="3689263" y="659508"/>
                  <a:pt x="3682752" y="653865"/>
                  <a:pt x="3677543" y="646920"/>
                </a:cubicBezTo>
                <a:cubicBezTo>
                  <a:pt x="3674938" y="640843"/>
                  <a:pt x="3677543" y="637370"/>
                  <a:pt x="3685356" y="636502"/>
                </a:cubicBezTo>
                <a:cubicBezTo>
                  <a:pt x="3689697" y="637370"/>
                  <a:pt x="3700983" y="636068"/>
                  <a:pt x="3719215" y="632595"/>
                </a:cubicBezTo>
                <a:cubicBezTo>
                  <a:pt x="3732237" y="629991"/>
                  <a:pt x="3746128" y="627386"/>
                  <a:pt x="3760887" y="624782"/>
                </a:cubicBezTo>
                <a:cubicBezTo>
                  <a:pt x="3760018" y="609155"/>
                  <a:pt x="3758282" y="597435"/>
                  <a:pt x="3755678" y="589621"/>
                </a:cubicBezTo>
                <a:cubicBezTo>
                  <a:pt x="3739182" y="593962"/>
                  <a:pt x="3720951" y="597869"/>
                  <a:pt x="3700983" y="601341"/>
                </a:cubicBezTo>
                <a:cubicBezTo>
                  <a:pt x="3697511" y="601341"/>
                  <a:pt x="3695774" y="600907"/>
                  <a:pt x="3695774" y="600039"/>
                </a:cubicBezTo>
                <a:cubicBezTo>
                  <a:pt x="3695774" y="599171"/>
                  <a:pt x="3697077" y="597869"/>
                  <a:pt x="3699681" y="596133"/>
                </a:cubicBezTo>
                <a:cubicBezTo>
                  <a:pt x="3710967" y="591792"/>
                  <a:pt x="3733973" y="578335"/>
                  <a:pt x="3768700" y="555763"/>
                </a:cubicBezTo>
                <a:cubicBezTo>
                  <a:pt x="3773041" y="552290"/>
                  <a:pt x="3777816" y="548383"/>
                  <a:pt x="3783025" y="544043"/>
                </a:cubicBezTo>
                <a:cubicBezTo>
                  <a:pt x="3787366" y="540570"/>
                  <a:pt x="3789970" y="538400"/>
                  <a:pt x="3790838" y="537531"/>
                </a:cubicBezTo>
                <a:cubicBezTo>
                  <a:pt x="3792575" y="535361"/>
                  <a:pt x="3794311" y="533950"/>
                  <a:pt x="3796047" y="533299"/>
                </a:cubicBezTo>
                <a:close/>
                <a:moveTo>
                  <a:pt x="1113422" y="532322"/>
                </a:moveTo>
                <a:cubicBezTo>
                  <a:pt x="1114290" y="531454"/>
                  <a:pt x="1116027" y="531454"/>
                  <a:pt x="1118631" y="532322"/>
                </a:cubicBezTo>
                <a:cubicBezTo>
                  <a:pt x="1141204" y="534059"/>
                  <a:pt x="1159000" y="538834"/>
                  <a:pt x="1172024" y="546647"/>
                </a:cubicBezTo>
                <a:cubicBezTo>
                  <a:pt x="1185046" y="556197"/>
                  <a:pt x="1185046" y="570956"/>
                  <a:pt x="1172024" y="590924"/>
                </a:cubicBezTo>
                <a:cubicBezTo>
                  <a:pt x="1172891" y="590924"/>
                  <a:pt x="1174628" y="590924"/>
                  <a:pt x="1177233" y="590924"/>
                </a:cubicBezTo>
                <a:cubicBezTo>
                  <a:pt x="1185914" y="589187"/>
                  <a:pt x="1193727" y="588319"/>
                  <a:pt x="1200673" y="588319"/>
                </a:cubicBezTo>
                <a:cubicBezTo>
                  <a:pt x="1204145" y="587451"/>
                  <a:pt x="1208486" y="586583"/>
                  <a:pt x="1213695" y="585715"/>
                </a:cubicBezTo>
                <a:cubicBezTo>
                  <a:pt x="1220640" y="584846"/>
                  <a:pt x="1225850" y="583978"/>
                  <a:pt x="1229323" y="583110"/>
                </a:cubicBezTo>
                <a:cubicBezTo>
                  <a:pt x="1235399" y="580506"/>
                  <a:pt x="1239740" y="580506"/>
                  <a:pt x="1242344" y="583110"/>
                </a:cubicBezTo>
                <a:cubicBezTo>
                  <a:pt x="1259708" y="592660"/>
                  <a:pt x="1271428" y="603512"/>
                  <a:pt x="1277505" y="615666"/>
                </a:cubicBezTo>
                <a:cubicBezTo>
                  <a:pt x="1280109" y="624348"/>
                  <a:pt x="1277939" y="629557"/>
                  <a:pt x="1270994" y="631293"/>
                </a:cubicBezTo>
                <a:cubicBezTo>
                  <a:pt x="1249289" y="633898"/>
                  <a:pt x="1227151" y="640843"/>
                  <a:pt x="1204580" y="652129"/>
                </a:cubicBezTo>
                <a:cubicBezTo>
                  <a:pt x="1201975" y="652997"/>
                  <a:pt x="1200239" y="652997"/>
                  <a:pt x="1199370" y="652129"/>
                </a:cubicBezTo>
                <a:cubicBezTo>
                  <a:pt x="1198502" y="651261"/>
                  <a:pt x="1198937" y="649959"/>
                  <a:pt x="1200673" y="648222"/>
                </a:cubicBezTo>
                <a:cubicBezTo>
                  <a:pt x="1202409" y="645618"/>
                  <a:pt x="1205013" y="641277"/>
                  <a:pt x="1208486" y="635200"/>
                </a:cubicBezTo>
                <a:cubicBezTo>
                  <a:pt x="1214563" y="624782"/>
                  <a:pt x="1218036" y="618705"/>
                  <a:pt x="1218904" y="616968"/>
                </a:cubicBezTo>
                <a:cubicBezTo>
                  <a:pt x="1219772" y="613496"/>
                  <a:pt x="1219338" y="611759"/>
                  <a:pt x="1217602" y="611759"/>
                </a:cubicBezTo>
                <a:cubicBezTo>
                  <a:pt x="1188084" y="614364"/>
                  <a:pt x="1140769" y="619139"/>
                  <a:pt x="1075658" y="626084"/>
                </a:cubicBezTo>
                <a:cubicBezTo>
                  <a:pt x="1075658" y="634766"/>
                  <a:pt x="1073921" y="643447"/>
                  <a:pt x="1070448" y="652129"/>
                </a:cubicBezTo>
                <a:cubicBezTo>
                  <a:pt x="1066107" y="666020"/>
                  <a:pt x="1057426" y="672531"/>
                  <a:pt x="1044403" y="671663"/>
                </a:cubicBezTo>
                <a:cubicBezTo>
                  <a:pt x="1036589" y="669926"/>
                  <a:pt x="1030512" y="661245"/>
                  <a:pt x="1026172" y="645618"/>
                </a:cubicBezTo>
                <a:cubicBezTo>
                  <a:pt x="1025304" y="637804"/>
                  <a:pt x="1026606" y="631727"/>
                  <a:pt x="1030079" y="627386"/>
                </a:cubicBezTo>
                <a:cubicBezTo>
                  <a:pt x="1042233" y="612628"/>
                  <a:pt x="1052217" y="597869"/>
                  <a:pt x="1060030" y="583110"/>
                </a:cubicBezTo>
                <a:cubicBezTo>
                  <a:pt x="1060898" y="579637"/>
                  <a:pt x="1061767" y="577901"/>
                  <a:pt x="1062634" y="577901"/>
                </a:cubicBezTo>
                <a:cubicBezTo>
                  <a:pt x="1063503" y="577033"/>
                  <a:pt x="1064805" y="578335"/>
                  <a:pt x="1066541" y="581808"/>
                </a:cubicBezTo>
                <a:cubicBezTo>
                  <a:pt x="1069146" y="587885"/>
                  <a:pt x="1071316" y="594396"/>
                  <a:pt x="1073052" y="601341"/>
                </a:cubicBezTo>
                <a:cubicBezTo>
                  <a:pt x="1087811" y="600473"/>
                  <a:pt x="1109949" y="598303"/>
                  <a:pt x="1139467" y="594830"/>
                </a:cubicBezTo>
                <a:cubicBezTo>
                  <a:pt x="1149885" y="593962"/>
                  <a:pt x="1157264" y="593094"/>
                  <a:pt x="1161605" y="592226"/>
                </a:cubicBezTo>
                <a:cubicBezTo>
                  <a:pt x="1147715" y="581808"/>
                  <a:pt x="1132087" y="563576"/>
                  <a:pt x="1114725" y="537531"/>
                </a:cubicBezTo>
                <a:cubicBezTo>
                  <a:pt x="1112988" y="535795"/>
                  <a:pt x="1112554" y="534059"/>
                  <a:pt x="1113422" y="532322"/>
                </a:cubicBezTo>
                <a:close/>
                <a:moveTo>
                  <a:pt x="7827391" y="531020"/>
                </a:moveTo>
                <a:cubicBezTo>
                  <a:pt x="7843887" y="536229"/>
                  <a:pt x="7857777" y="547081"/>
                  <a:pt x="7869063" y="563576"/>
                </a:cubicBezTo>
                <a:cubicBezTo>
                  <a:pt x="7871668" y="567917"/>
                  <a:pt x="7870800" y="572692"/>
                  <a:pt x="7866459" y="577901"/>
                </a:cubicBezTo>
                <a:cubicBezTo>
                  <a:pt x="7858645" y="589187"/>
                  <a:pt x="7852569" y="601341"/>
                  <a:pt x="7848227" y="614364"/>
                </a:cubicBezTo>
                <a:cubicBezTo>
                  <a:pt x="7847359" y="617837"/>
                  <a:pt x="7846057" y="621743"/>
                  <a:pt x="7844321" y="626084"/>
                </a:cubicBezTo>
                <a:cubicBezTo>
                  <a:pt x="7846925" y="626084"/>
                  <a:pt x="7849964" y="625650"/>
                  <a:pt x="7853437" y="624782"/>
                </a:cubicBezTo>
                <a:cubicBezTo>
                  <a:pt x="7857777" y="624782"/>
                  <a:pt x="7860816" y="624782"/>
                  <a:pt x="7862552" y="624782"/>
                </a:cubicBezTo>
                <a:cubicBezTo>
                  <a:pt x="7874707" y="623046"/>
                  <a:pt x="7884257" y="620441"/>
                  <a:pt x="7891201" y="616968"/>
                </a:cubicBezTo>
                <a:cubicBezTo>
                  <a:pt x="7899883" y="614364"/>
                  <a:pt x="7906829" y="615232"/>
                  <a:pt x="7912037" y="619573"/>
                </a:cubicBezTo>
                <a:cubicBezTo>
                  <a:pt x="7920719" y="624782"/>
                  <a:pt x="7928967" y="633029"/>
                  <a:pt x="7936780" y="644316"/>
                </a:cubicBezTo>
                <a:cubicBezTo>
                  <a:pt x="7940253" y="648656"/>
                  <a:pt x="7939385" y="653431"/>
                  <a:pt x="7934175" y="658640"/>
                </a:cubicBezTo>
                <a:cubicBezTo>
                  <a:pt x="7931571" y="662981"/>
                  <a:pt x="7929401" y="669058"/>
                  <a:pt x="7927665" y="676872"/>
                </a:cubicBezTo>
                <a:cubicBezTo>
                  <a:pt x="7926797" y="681213"/>
                  <a:pt x="7925060" y="688592"/>
                  <a:pt x="7922455" y="699010"/>
                </a:cubicBezTo>
                <a:cubicBezTo>
                  <a:pt x="7915511" y="727659"/>
                  <a:pt x="7910301" y="746325"/>
                  <a:pt x="7906829" y="755007"/>
                </a:cubicBezTo>
                <a:cubicBezTo>
                  <a:pt x="7896411" y="783656"/>
                  <a:pt x="7881218" y="800585"/>
                  <a:pt x="7861250" y="805794"/>
                </a:cubicBezTo>
                <a:cubicBezTo>
                  <a:pt x="7855173" y="806662"/>
                  <a:pt x="7851266" y="804492"/>
                  <a:pt x="7849529" y="799283"/>
                </a:cubicBezTo>
                <a:cubicBezTo>
                  <a:pt x="7844321" y="786260"/>
                  <a:pt x="7832167" y="770199"/>
                  <a:pt x="7813067" y="751100"/>
                </a:cubicBezTo>
                <a:cubicBezTo>
                  <a:pt x="7811331" y="750232"/>
                  <a:pt x="7810463" y="748929"/>
                  <a:pt x="7810463" y="747193"/>
                </a:cubicBezTo>
                <a:cubicBezTo>
                  <a:pt x="7811331" y="746325"/>
                  <a:pt x="7813067" y="745891"/>
                  <a:pt x="7815671" y="745891"/>
                </a:cubicBezTo>
                <a:cubicBezTo>
                  <a:pt x="7831298" y="749363"/>
                  <a:pt x="7843453" y="752402"/>
                  <a:pt x="7852134" y="755007"/>
                </a:cubicBezTo>
                <a:cubicBezTo>
                  <a:pt x="7857343" y="755007"/>
                  <a:pt x="7861250" y="753270"/>
                  <a:pt x="7863855" y="749798"/>
                </a:cubicBezTo>
                <a:cubicBezTo>
                  <a:pt x="7877745" y="727225"/>
                  <a:pt x="7885125" y="695537"/>
                  <a:pt x="7885993" y="654734"/>
                </a:cubicBezTo>
                <a:cubicBezTo>
                  <a:pt x="7885125" y="651261"/>
                  <a:pt x="7883388" y="649090"/>
                  <a:pt x="7880783" y="648222"/>
                </a:cubicBezTo>
                <a:cubicBezTo>
                  <a:pt x="7875575" y="649090"/>
                  <a:pt x="7867761" y="649959"/>
                  <a:pt x="7857343" y="650827"/>
                </a:cubicBezTo>
                <a:cubicBezTo>
                  <a:pt x="7846925" y="652563"/>
                  <a:pt x="7839111" y="653865"/>
                  <a:pt x="7833903" y="654734"/>
                </a:cubicBezTo>
                <a:cubicBezTo>
                  <a:pt x="7831298" y="661679"/>
                  <a:pt x="7827825" y="668624"/>
                  <a:pt x="7823485" y="675570"/>
                </a:cubicBezTo>
                <a:cubicBezTo>
                  <a:pt x="7833035" y="677306"/>
                  <a:pt x="7840848" y="679476"/>
                  <a:pt x="7846925" y="682081"/>
                </a:cubicBezTo>
                <a:cubicBezTo>
                  <a:pt x="7857343" y="684685"/>
                  <a:pt x="7863421" y="691196"/>
                  <a:pt x="7865157" y="701614"/>
                </a:cubicBezTo>
                <a:cubicBezTo>
                  <a:pt x="7866025" y="709428"/>
                  <a:pt x="7863855" y="716807"/>
                  <a:pt x="7858645" y="723753"/>
                </a:cubicBezTo>
                <a:cubicBezTo>
                  <a:pt x="7851701" y="730698"/>
                  <a:pt x="7844755" y="730264"/>
                  <a:pt x="7837809" y="722450"/>
                </a:cubicBezTo>
                <a:cubicBezTo>
                  <a:pt x="7833469" y="717241"/>
                  <a:pt x="7826958" y="707692"/>
                  <a:pt x="7818275" y="693801"/>
                </a:cubicBezTo>
                <a:cubicBezTo>
                  <a:pt x="7817408" y="692065"/>
                  <a:pt x="7816540" y="690762"/>
                  <a:pt x="7815671" y="689894"/>
                </a:cubicBezTo>
                <a:cubicBezTo>
                  <a:pt x="7810463" y="698576"/>
                  <a:pt x="7804385" y="707692"/>
                  <a:pt x="7797440" y="717241"/>
                </a:cubicBezTo>
                <a:cubicBezTo>
                  <a:pt x="7770527" y="751100"/>
                  <a:pt x="7737971" y="775408"/>
                  <a:pt x="7699771" y="790167"/>
                </a:cubicBezTo>
                <a:cubicBezTo>
                  <a:pt x="7696299" y="791035"/>
                  <a:pt x="7694129" y="791035"/>
                  <a:pt x="7693260" y="790167"/>
                </a:cubicBezTo>
                <a:cubicBezTo>
                  <a:pt x="7692392" y="788431"/>
                  <a:pt x="7693260" y="786694"/>
                  <a:pt x="7695865" y="784958"/>
                </a:cubicBezTo>
                <a:cubicBezTo>
                  <a:pt x="7736669" y="752836"/>
                  <a:pt x="7767923" y="711598"/>
                  <a:pt x="7789627" y="661245"/>
                </a:cubicBezTo>
                <a:cubicBezTo>
                  <a:pt x="7771395" y="664717"/>
                  <a:pt x="7753597" y="668624"/>
                  <a:pt x="7736234" y="672965"/>
                </a:cubicBezTo>
                <a:cubicBezTo>
                  <a:pt x="7733629" y="674701"/>
                  <a:pt x="7729723" y="673833"/>
                  <a:pt x="7724514" y="670361"/>
                </a:cubicBezTo>
                <a:cubicBezTo>
                  <a:pt x="7716701" y="666020"/>
                  <a:pt x="7710189" y="659943"/>
                  <a:pt x="7704981" y="652129"/>
                </a:cubicBezTo>
                <a:cubicBezTo>
                  <a:pt x="7703245" y="649525"/>
                  <a:pt x="7702810" y="647354"/>
                  <a:pt x="7703678" y="645618"/>
                </a:cubicBezTo>
                <a:cubicBezTo>
                  <a:pt x="7703678" y="644750"/>
                  <a:pt x="7705415" y="644316"/>
                  <a:pt x="7708887" y="644316"/>
                </a:cubicBezTo>
                <a:cubicBezTo>
                  <a:pt x="7718437" y="644316"/>
                  <a:pt x="7729723" y="643447"/>
                  <a:pt x="7742745" y="641711"/>
                </a:cubicBezTo>
                <a:cubicBezTo>
                  <a:pt x="7746219" y="640843"/>
                  <a:pt x="7752295" y="639975"/>
                  <a:pt x="7760977" y="639107"/>
                </a:cubicBezTo>
                <a:cubicBezTo>
                  <a:pt x="7778341" y="635634"/>
                  <a:pt x="7791797" y="633464"/>
                  <a:pt x="7801347" y="632595"/>
                </a:cubicBezTo>
                <a:cubicBezTo>
                  <a:pt x="7805687" y="618705"/>
                  <a:pt x="7809595" y="603946"/>
                  <a:pt x="7813067" y="588319"/>
                </a:cubicBezTo>
                <a:cubicBezTo>
                  <a:pt x="7817408" y="572692"/>
                  <a:pt x="7818710" y="556197"/>
                  <a:pt x="7816973" y="538834"/>
                </a:cubicBezTo>
                <a:cubicBezTo>
                  <a:pt x="7816105" y="532757"/>
                  <a:pt x="7819578" y="530152"/>
                  <a:pt x="7827391" y="531020"/>
                </a:cubicBezTo>
                <a:close/>
                <a:moveTo>
                  <a:pt x="7461461" y="531020"/>
                </a:moveTo>
                <a:cubicBezTo>
                  <a:pt x="7474483" y="533625"/>
                  <a:pt x="7486637" y="540136"/>
                  <a:pt x="7497923" y="550554"/>
                </a:cubicBezTo>
                <a:cubicBezTo>
                  <a:pt x="7501396" y="554026"/>
                  <a:pt x="7501830" y="558367"/>
                  <a:pt x="7499225" y="563576"/>
                </a:cubicBezTo>
                <a:cubicBezTo>
                  <a:pt x="7498357" y="567917"/>
                  <a:pt x="7497055" y="577033"/>
                  <a:pt x="7495319" y="590924"/>
                </a:cubicBezTo>
                <a:cubicBezTo>
                  <a:pt x="7495319" y="590924"/>
                  <a:pt x="7495319" y="591792"/>
                  <a:pt x="7495319" y="593528"/>
                </a:cubicBezTo>
                <a:cubicBezTo>
                  <a:pt x="7517891" y="590055"/>
                  <a:pt x="7531348" y="587451"/>
                  <a:pt x="7535689" y="585715"/>
                </a:cubicBezTo>
                <a:cubicBezTo>
                  <a:pt x="7539161" y="583978"/>
                  <a:pt x="7543502" y="583978"/>
                  <a:pt x="7548711" y="585715"/>
                </a:cubicBezTo>
                <a:cubicBezTo>
                  <a:pt x="7547843" y="584846"/>
                  <a:pt x="7548277" y="584846"/>
                  <a:pt x="7550013" y="585715"/>
                </a:cubicBezTo>
                <a:cubicBezTo>
                  <a:pt x="7559563" y="590055"/>
                  <a:pt x="7567377" y="595698"/>
                  <a:pt x="7573453" y="602644"/>
                </a:cubicBezTo>
                <a:cubicBezTo>
                  <a:pt x="7577795" y="609589"/>
                  <a:pt x="7575190" y="614364"/>
                  <a:pt x="7565640" y="616968"/>
                </a:cubicBezTo>
                <a:cubicBezTo>
                  <a:pt x="7556959" y="616968"/>
                  <a:pt x="7548277" y="616968"/>
                  <a:pt x="7539595" y="616968"/>
                </a:cubicBezTo>
                <a:cubicBezTo>
                  <a:pt x="7523968" y="616968"/>
                  <a:pt x="7509209" y="617402"/>
                  <a:pt x="7495319" y="618271"/>
                </a:cubicBezTo>
                <a:cubicBezTo>
                  <a:pt x="7495319" y="630425"/>
                  <a:pt x="7495319" y="640409"/>
                  <a:pt x="7495319" y="648222"/>
                </a:cubicBezTo>
                <a:cubicBezTo>
                  <a:pt x="7505737" y="646486"/>
                  <a:pt x="7513117" y="645184"/>
                  <a:pt x="7517457" y="644316"/>
                </a:cubicBezTo>
                <a:cubicBezTo>
                  <a:pt x="7524403" y="642579"/>
                  <a:pt x="7530479" y="642579"/>
                  <a:pt x="7535689" y="644316"/>
                </a:cubicBezTo>
                <a:cubicBezTo>
                  <a:pt x="7545239" y="648656"/>
                  <a:pt x="7550881" y="653865"/>
                  <a:pt x="7552617" y="659943"/>
                </a:cubicBezTo>
                <a:cubicBezTo>
                  <a:pt x="7556091" y="666888"/>
                  <a:pt x="7553920" y="671229"/>
                  <a:pt x="7546107" y="672965"/>
                </a:cubicBezTo>
                <a:cubicBezTo>
                  <a:pt x="7502699" y="674701"/>
                  <a:pt x="7466235" y="678174"/>
                  <a:pt x="7436717" y="683383"/>
                </a:cubicBezTo>
                <a:cubicBezTo>
                  <a:pt x="7429773" y="684251"/>
                  <a:pt x="7424997" y="683817"/>
                  <a:pt x="7422393" y="682081"/>
                </a:cubicBezTo>
                <a:cubicBezTo>
                  <a:pt x="7416316" y="677740"/>
                  <a:pt x="7410239" y="672097"/>
                  <a:pt x="7404161" y="665152"/>
                </a:cubicBezTo>
                <a:cubicBezTo>
                  <a:pt x="7403293" y="659943"/>
                  <a:pt x="7405030" y="657338"/>
                  <a:pt x="7409371" y="657338"/>
                </a:cubicBezTo>
                <a:cubicBezTo>
                  <a:pt x="7411975" y="657338"/>
                  <a:pt x="7418053" y="656904"/>
                  <a:pt x="7427602" y="656036"/>
                </a:cubicBezTo>
                <a:cubicBezTo>
                  <a:pt x="7443229" y="654299"/>
                  <a:pt x="7454949" y="652997"/>
                  <a:pt x="7462763" y="652129"/>
                </a:cubicBezTo>
                <a:lnTo>
                  <a:pt x="7462763" y="622177"/>
                </a:lnTo>
                <a:cubicBezTo>
                  <a:pt x="7448004" y="623046"/>
                  <a:pt x="7432811" y="625216"/>
                  <a:pt x="7417184" y="628689"/>
                </a:cubicBezTo>
                <a:cubicBezTo>
                  <a:pt x="7410239" y="629557"/>
                  <a:pt x="7405463" y="628689"/>
                  <a:pt x="7402859" y="626084"/>
                </a:cubicBezTo>
                <a:cubicBezTo>
                  <a:pt x="7397651" y="622611"/>
                  <a:pt x="7392007" y="617837"/>
                  <a:pt x="7385930" y="611759"/>
                </a:cubicBezTo>
                <a:cubicBezTo>
                  <a:pt x="7384194" y="608287"/>
                  <a:pt x="7385497" y="606116"/>
                  <a:pt x="7389837" y="605248"/>
                </a:cubicBezTo>
                <a:cubicBezTo>
                  <a:pt x="7406333" y="602644"/>
                  <a:pt x="7418921" y="601341"/>
                  <a:pt x="7427602" y="601341"/>
                </a:cubicBezTo>
                <a:cubicBezTo>
                  <a:pt x="7438020" y="600473"/>
                  <a:pt x="7449740" y="599171"/>
                  <a:pt x="7462763" y="597435"/>
                </a:cubicBezTo>
                <a:lnTo>
                  <a:pt x="7462763" y="593528"/>
                </a:lnTo>
                <a:cubicBezTo>
                  <a:pt x="7462763" y="570088"/>
                  <a:pt x="7459725" y="552724"/>
                  <a:pt x="7453647" y="541438"/>
                </a:cubicBezTo>
                <a:cubicBezTo>
                  <a:pt x="7451043" y="537965"/>
                  <a:pt x="7450609" y="535361"/>
                  <a:pt x="7452345" y="533625"/>
                </a:cubicBezTo>
                <a:cubicBezTo>
                  <a:pt x="7454081" y="531888"/>
                  <a:pt x="7457120" y="531020"/>
                  <a:pt x="7461461" y="531020"/>
                </a:cubicBezTo>
                <a:close/>
                <a:moveTo>
                  <a:pt x="836044" y="531020"/>
                </a:moveTo>
                <a:cubicBezTo>
                  <a:pt x="852539" y="536229"/>
                  <a:pt x="866430" y="547081"/>
                  <a:pt x="877716" y="563576"/>
                </a:cubicBezTo>
                <a:cubicBezTo>
                  <a:pt x="880320" y="567917"/>
                  <a:pt x="879452" y="572692"/>
                  <a:pt x="875111" y="577901"/>
                </a:cubicBezTo>
                <a:cubicBezTo>
                  <a:pt x="867297" y="589187"/>
                  <a:pt x="861220" y="601341"/>
                  <a:pt x="856880" y="614364"/>
                </a:cubicBezTo>
                <a:cubicBezTo>
                  <a:pt x="856011" y="617837"/>
                  <a:pt x="854709" y="621743"/>
                  <a:pt x="852973" y="626084"/>
                </a:cubicBezTo>
                <a:cubicBezTo>
                  <a:pt x="855578" y="626084"/>
                  <a:pt x="858616" y="625650"/>
                  <a:pt x="862089" y="624782"/>
                </a:cubicBezTo>
                <a:cubicBezTo>
                  <a:pt x="866430" y="624782"/>
                  <a:pt x="869468" y="624782"/>
                  <a:pt x="871204" y="624782"/>
                </a:cubicBezTo>
                <a:cubicBezTo>
                  <a:pt x="883359" y="623046"/>
                  <a:pt x="892908" y="620441"/>
                  <a:pt x="899854" y="616968"/>
                </a:cubicBezTo>
                <a:cubicBezTo>
                  <a:pt x="908536" y="614364"/>
                  <a:pt x="915481" y="615232"/>
                  <a:pt x="920689" y="619573"/>
                </a:cubicBezTo>
                <a:cubicBezTo>
                  <a:pt x="929372" y="624782"/>
                  <a:pt x="937619" y="633029"/>
                  <a:pt x="945432" y="644316"/>
                </a:cubicBezTo>
                <a:cubicBezTo>
                  <a:pt x="948905" y="648656"/>
                  <a:pt x="948037" y="653431"/>
                  <a:pt x="942828" y="658640"/>
                </a:cubicBezTo>
                <a:cubicBezTo>
                  <a:pt x="940223" y="662981"/>
                  <a:pt x="938053" y="669058"/>
                  <a:pt x="936317" y="676872"/>
                </a:cubicBezTo>
                <a:cubicBezTo>
                  <a:pt x="935449" y="681213"/>
                  <a:pt x="933712" y="688592"/>
                  <a:pt x="931108" y="699010"/>
                </a:cubicBezTo>
                <a:cubicBezTo>
                  <a:pt x="924163" y="727659"/>
                  <a:pt x="918953" y="746325"/>
                  <a:pt x="915481" y="755007"/>
                </a:cubicBezTo>
                <a:cubicBezTo>
                  <a:pt x="905063" y="783656"/>
                  <a:pt x="889870" y="800585"/>
                  <a:pt x="869902" y="805794"/>
                </a:cubicBezTo>
                <a:cubicBezTo>
                  <a:pt x="863825" y="806662"/>
                  <a:pt x="859919" y="804492"/>
                  <a:pt x="858182" y="799283"/>
                </a:cubicBezTo>
                <a:cubicBezTo>
                  <a:pt x="852973" y="786260"/>
                  <a:pt x="840818" y="770199"/>
                  <a:pt x="821719" y="751100"/>
                </a:cubicBezTo>
                <a:cubicBezTo>
                  <a:pt x="819982" y="750232"/>
                  <a:pt x="819114" y="748929"/>
                  <a:pt x="819114" y="747193"/>
                </a:cubicBezTo>
                <a:cubicBezTo>
                  <a:pt x="819982" y="746325"/>
                  <a:pt x="821719" y="745891"/>
                  <a:pt x="824324" y="745891"/>
                </a:cubicBezTo>
                <a:cubicBezTo>
                  <a:pt x="839950" y="749363"/>
                  <a:pt x="852105" y="752402"/>
                  <a:pt x="860786" y="755007"/>
                </a:cubicBezTo>
                <a:cubicBezTo>
                  <a:pt x="865996" y="755007"/>
                  <a:pt x="869902" y="753270"/>
                  <a:pt x="872508" y="749798"/>
                </a:cubicBezTo>
                <a:cubicBezTo>
                  <a:pt x="886398" y="727225"/>
                  <a:pt x="893777" y="695537"/>
                  <a:pt x="894646" y="654734"/>
                </a:cubicBezTo>
                <a:cubicBezTo>
                  <a:pt x="893777" y="651261"/>
                  <a:pt x="892041" y="649090"/>
                  <a:pt x="889436" y="648222"/>
                </a:cubicBezTo>
                <a:cubicBezTo>
                  <a:pt x="884227" y="649090"/>
                  <a:pt x="876414" y="649959"/>
                  <a:pt x="865996" y="650827"/>
                </a:cubicBezTo>
                <a:cubicBezTo>
                  <a:pt x="855578" y="652563"/>
                  <a:pt x="847764" y="653865"/>
                  <a:pt x="842555" y="654734"/>
                </a:cubicBezTo>
                <a:cubicBezTo>
                  <a:pt x="839950" y="661679"/>
                  <a:pt x="836478" y="668624"/>
                  <a:pt x="832138" y="675570"/>
                </a:cubicBezTo>
                <a:cubicBezTo>
                  <a:pt x="841687" y="677306"/>
                  <a:pt x="849500" y="679476"/>
                  <a:pt x="855578" y="682081"/>
                </a:cubicBezTo>
                <a:cubicBezTo>
                  <a:pt x="865996" y="684685"/>
                  <a:pt x="872073" y="691196"/>
                  <a:pt x="873810" y="701614"/>
                </a:cubicBezTo>
                <a:cubicBezTo>
                  <a:pt x="874676" y="709428"/>
                  <a:pt x="872508" y="716807"/>
                  <a:pt x="867297" y="723753"/>
                </a:cubicBezTo>
                <a:cubicBezTo>
                  <a:pt x="860353" y="730698"/>
                  <a:pt x="853407" y="730264"/>
                  <a:pt x="846461" y="722450"/>
                </a:cubicBezTo>
                <a:cubicBezTo>
                  <a:pt x="842121" y="717241"/>
                  <a:pt x="835610" y="707692"/>
                  <a:pt x="826928" y="693801"/>
                </a:cubicBezTo>
                <a:cubicBezTo>
                  <a:pt x="826059" y="692065"/>
                  <a:pt x="825192" y="690762"/>
                  <a:pt x="824324" y="689894"/>
                </a:cubicBezTo>
                <a:cubicBezTo>
                  <a:pt x="819114" y="698576"/>
                  <a:pt x="813037" y="707692"/>
                  <a:pt x="806092" y="717241"/>
                </a:cubicBezTo>
                <a:cubicBezTo>
                  <a:pt x="779179" y="751100"/>
                  <a:pt x="746623" y="775408"/>
                  <a:pt x="708423" y="790167"/>
                </a:cubicBezTo>
                <a:cubicBezTo>
                  <a:pt x="704951" y="791035"/>
                  <a:pt x="702780" y="791035"/>
                  <a:pt x="701913" y="790167"/>
                </a:cubicBezTo>
                <a:cubicBezTo>
                  <a:pt x="701044" y="788431"/>
                  <a:pt x="701913" y="786694"/>
                  <a:pt x="704516" y="784958"/>
                </a:cubicBezTo>
                <a:cubicBezTo>
                  <a:pt x="745321" y="752836"/>
                  <a:pt x="776575" y="711598"/>
                  <a:pt x="798279" y="661245"/>
                </a:cubicBezTo>
                <a:cubicBezTo>
                  <a:pt x="780047" y="664717"/>
                  <a:pt x="762250" y="668624"/>
                  <a:pt x="744887" y="672965"/>
                </a:cubicBezTo>
                <a:cubicBezTo>
                  <a:pt x="742283" y="674701"/>
                  <a:pt x="738375" y="673833"/>
                  <a:pt x="733166" y="670361"/>
                </a:cubicBezTo>
                <a:cubicBezTo>
                  <a:pt x="725352" y="666020"/>
                  <a:pt x="718842" y="659943"/>
                  <a:pt x="713633" y="652129"/>
                </a:cubicBezTo>
                <a:cubicBezTo>
                  <a:pt x="711896" y="649525"/>
                  <a:pt x="711462" y="647354"/>
                  <a:pt x="712330" y="645618"/>
                </a:cubicBezTo>
                <a:cubicBezTo>
                  <a:pt x="712330" y="644750"/>
                  <a:pt x="714067" y="644316"/>
                  <a:pt x="717539" y="644316"/>
                </a:cubicBezTo>
                <a:cubicBezTo>
                  <a:pt x="727088" y="644316"/>
                  <a:pt x="738375" y="643447"/>
                  <a:pt x="751398" y="641711"/>
                </a:cubicBezTo>
                <a:cubicBezTo>
                  <a:pt x="754871" y="640843"/>
                  <a:pt x="760948" y="639975"/>
                  <a:pt x="769629" y="639107"/>
                </a:cubicBezTo>
                <a:cubicBezTo>
                  <a:pt x="786992" y="635634"/>
                  <a:pt x="800449" y="633464"/>
                  <a:pt x="809999" y="632595"/>
                </a:cubicBezTo>
                <a:cubicBezTo>
                  <a:pt x="814340" y="618705"/>
                  <a:pt x="818247" y="603946"/>
                  <a:pt x="821719" y="588319"/>
                </a:cubicBezTo>
                <a:cubicBezTo>
                  <a:pt x="826059" y="572692"/>
                  <a:pt x="827361" y="556197"/>
                  <a:pt x="825626" y="538834"/>
                </a:cubicBezTo>
                <a:cubicBezTo>
                  <a:pt x="824758" y="532757"/>
                  <a:pt x="828230" y="530152"/>
                  <a:pt x="836044" y="531020"/>
                </a:cubicBezTo>
                <a:close/>
                <a:moveTo>
                  <a:pt x="470113" y="531020"/>
                </a:moveTo>
                <a:cubicBezTo>
                  <a:pt x="483135" y="533625"/>
                  <a:pt x="495290" y="540136"/>
                  <a:pt x="506575" y="550554"/>
                </a:cubicBezTo>
                <a:cubicBezTo>
                  <a:pt x="510049" y="554026"/>
                  <a:pt x="510482" y="558367"/>
                  <a:pt x="507878" y="563576"/>
                </a:cubicBezTo>
                <a:cubicBezTo>
                  <a:pt x="507010" y="567917"/>
                  <a:pt x="505708" y="577033"/>
                  <a:pt x="503971" y="590924"/>
                </a:cubicBezTo>
                <a:cubicBezTo>
                  <a:pt x="503971" y="590924"/>
                  <a:pt x="503971" y="591792"/>
                  <a:pt x="503971" y="593528"/>
                </a:cubicBezTo>
                <a:cubicBezTo>
                  <a:pt x="526543" y="590055"/>
                  <a:pt x="540000" y="587451"/>
                  <a:pt x="544340" y="585715"/>
                </a:cubicBezTo>
                <a:cubicBezTo>
                  <a:pt x="547813" y="583978"/>
                  <a:pt x="552154" y="583978"/>
                  <a:pt x="557364" y="585715"/>
                </a:cubicBezTo>
                <a:cubicBezTo>
                  <a:pt x="556495" y="584846"/>
                  <a:pt x="556929" y="584846"/>
                  <a:pt x="558666" y="585715"/>
                </a:cubicBezTo>
                <a:cubicBezTo>
                  <a:pt x="568215" y="590055"/>
                  <a:pt x="576029" y="595698"/>
                  <a:pt x="582106" y="602644"/>
                </a:cubicBezTo>
                <a:cubicBezTo>
                  <a:pt x="586447" y="609589"/>
                  <a:pt x="583841" y="614364"/>
                  <a:pt x="574292" y="616968"/>
                </a:cubicBezTo>
                <a:cubicBezTo>
                  <a:pt x="565611" y="616968"/>
                  <a:pt x="556929" y="616968"/>
                  <a:pt x="548247" y="616968"/>
                </a:cubicBezTo>
                <a:cubicBezTo>
                  <a:pt x="532620" y="616968"/>
                  <a:pt x="517861" y="617402"/>
                  <a:pt x="503971" y="618271"/>
                </a:cubicBezTo>
                <a:cubicBezTo>
                  <a:pt x="503971" y="630425"/>
                  <a:pt x="503971" y="640409"/>
                  <a:pt x="503971" y="648222"/>
                </a:cubicBezTo>
                <a:cubicBezTo>
                  <a:pt x="514388" y="646486"/>
                  <a:pt x="521768" y="645184"/>
                  <a:pt x="526109" y="644316"/>
                </a:cubicBezTo>
                <a:cubicBezTo>
                  <a:pt x="533055" y="642579"/>
                  <a:pt x="539132" y="642579"/>
                  <a:pt x="544340" y="644316"/>
                </a:cubicBezTo>
                <a:cubicBezTo>
                  <a:pt x="553890" y="648656"/>
                  <a:pt x="559533" y="653865"/>
                  <a:pt x="561270" y="659943"/>
                </a:cubicBezTo>
                <a:cubicBezTo>
                  <a:pt x="564743" y="666888"/>
                  <a:pt x="562573" y="671229"/>
                  <a:pt x="554759" y="672965"/>
                </a:cubicBezTo>
                <a:cubicBezTo>
                  <a:pt x="511351" y="674701"/>
                  <a:pt x="474888" y="678174"/>
                  <a:pt x="445371" y="683383"/>
                </a:cubicBezTo>
                <a:cubicBezTo>
                  <a:pt x="438424" y="684251"/>
                  <a:pt x="433650" y="683817"/>
                  <a:pt x="431045" y="682081"/>
                </a:cubicBezTo>
                <a:cubicBezTo>
                  <a:pt x="424968" y="677740"/>
                  <a:pt x="418891" y="672097"/>
                  <a:pt x="412814" y="665152"/>
                </a:cubicBezTo>
                <a:cubicBezTo>
                  <a:pt x="411946" y="659943"/>
                  <a:pt x="413682" y="657338"/>
                  <a:pt x="418023" y="657338"/>
                </a:cubicBezTo>
                <a:cubicBezTo>
                  <a:pt x="420627" y="657338"/>
                  <a:pt x="426704" y="656904"/>
                  <a:pt x="436254" y="656036"/>
                </a:cubicBezTo>
                <a:cubicBezTo>
                  <a:pt x="451881" y="654299"/>
                  <a:pt x="463602" y="652997"/>
                  <a:pt x="471415" y="652129"/>
                </a:cubicBezTo>
                <a:lnTo>
                  <a:pt x="471415" y="622177"/>
                </a:lnTo>
                <a:cubicBezTo>
                  <a:pt x="456656" y="623046"/>
                  <a:pt x="441464" y="625216"/>
                  <a:pt x="425837" y="628689"/>
                </a:cubicBezTo>
                <a:cubicBezTo>
                  <a:pt x="418891" y="629557"/>
                  <a:pt x="414116" y="628689"/>
                  <a:pt x="411512" y="626084"/>
                </a:cubicBezTo>
                <a:cubicBezTo>
                  <a:pt x="406302" y="622611"/>
                  <a:pt x="400659" y="617837"/>
                  <a:pt x="394582" y="611759"/>
                </a:cubicBezTo>
                <a:cubicBezTo>
                  <a:pt x="392846" y="608287"/>
                  <a:pt x="394148" y="606116"/>
                  <a:pt x="398489" y="605248"/>
                </a:cubicBezTo>
                <a:cubicBezTo>
                  <a:pt x="414984" y="602644"/>
                  <a:pt x="427572" y="601341"/>
                  <a:pt x="436254" y="601341"/>
                </a:cubicBezTo>
                <a:cubicBezTo>
                  <a:pt x="446673" y="600473"/>
                  <a:pt x="458393" y="599171"/>
                  <a:pt x="471415" y="597435"/>
                </a:cubicBezTo>
                <a:lnTo>
                  <a:pt x="471415" y="593528"/>
                </a:lnTo>
                <a:cubicBezTo>
                  <a:pt x="471415" y="570088"/>
                  <a:pt x="468376" y="552724"/>
                  <a:pt x="462299" y="541438"/>
                </a:cubicBezTo>
                <a:cubicBezTo>
                  <a:pt x="459695" y="537965"/>
                  <a:pt x="459261" y="535361"/>
                  <a:pt x="460997" y="533625"/>
                </a:cubicBezTo>
                <a:cubicBezTo>
                  <a:pt x="462733" y="531888"/>
                  <a:pt x="465771" y="531020"/>
                  <a:pt x="470113" y="531020"/>
                </a:cubicBezTo>
                <a:close/>
                <a:moveTo>
                  <a:pt x="4902305" y="530044"/>
                </a:moveTo>
                <a:cubicBezTo>
                  <a:pt x="4905343" y="530261"/>
                  <a:pt x="4908165" y="531020"/>
                  <a:pt x="4910770" y="532322"/>
                </a:cubicBezTo>
                <a:cubicBezTo>
                  <a:pt x="4916847" y="535795"/>
                  <a:pt x="4922924" y="540570"/>
                  <a:pt x="4929001" y="546647"/>
                </a:cubicBezTo>
                <a:cubicBezTo>
                  <a:pt x="4932474" y="554461"/>
                  <a:pt x="4930303" y="559235"/>
                  <a:pt x="4922490" y="560972"/>
                </a:cubicBezTo>
                <a:cubicBezTo>
                  <a:pt x="4916412" y="561840"/>
                  <a:pt x="4905994" y="563142"/>
                  <a:pt x="4891236" y="564879"/>
                </a:cubicBezTo>
                <a:cubicBezTo>
                  <a:pt x="4880818" y="565747"/>
                  <a:pt x="4872571" y="566615"/>
                  <a:pt x="4866493" y="567483"/>
                </a:cubicBezTo>
                <a:cubicBezTo>
                  <a:pt x="4869098" y="568351"/>
                  <a:pt x="4871702" y="569653"/>
                  <a:pt x="4874307" y="571390"/>
                </a:cubicBezTo>
                <a:cubicBezTo>
                  <a:pt x="4878647" y="575731"/>
                  <a:pt x="4878647" y="579203"/>
                  <a:pt x="4874307" y="581808"/>
                </a:cubicBezTo>
                <a:cubicBezTo>
                  <a:pt x="4873438" y="582676"/>
                  <a:pt x="4871269" y="584412"/>
                  <a:pt x="4867796" y="587017"/>
                </a:cubicBezTo>
                <a:cubicBezTo>
                  <a:pt x="4869532" y="585280"/>
                  <a:pt x="4868664" y="585715"/>
                  <a:pt x="4865191" y="588319"/>
                </a:cubicBezTo>
                <a:cubicBezTo>
                  <a:pt x="4859982" y="593528"/>
                  <a:pt x="4854339" y="598303"/>
                  <a:pt x="4848262" y="602644"/>
                </a:cubicBezTo>
                <a:cubicBezTo>
                  <a:pt x="4847394" y="603512"/>
                  <a:pt x="4846092" y="604814"/>
                  <a:pt x="4844355" y="606550"/>
                </a:cubicBezTo>
                <a:cubicBezTo>
                  <a:pt x="4852169" y="603946"/>
                  <a:pt x="4859982" y="602210"/>
                  <a:pt x="4867796" y="601341"/>
                </a:cubicBezTo>
                <a:cubicBezTo>
                  <a:pt x="4873873" y="601341"/>
                  <a:pt x="4881687" y="599171"/>
                  <a:pt x="4891236" y="594830"/>
                </a:cubicBezTo>
                <a:cubicBezTo>
                  <a:pt x="4899050" y="592226"/>
                  <a:pt x="4905561" y="592226"/>
                  <a:pt x="4910770" y="594830"/>
                </a:cubicBezTo>
                <a:cubicBezTo>
                  <a:pt x="4922056" y="598303"/>
                  <a:pt x="4930737" y="604814"/>
                  <a:pt x="4936815" y="614364"/>
                </a:cubicBezTo>
                <a:cubicBezTo>
                  <a:pt x="4941155" y="620441"/>
                  <a:pt x="4940721" y="625650"/>
                  <a:pt x="4935512" y="629991"/>
                </a:cubicBezTo>
                <a:cubicBezTo>
                  <a:pt x="4934644" y="630859"/>
                  <a:pt x="4932474" y="635634"/>
                  <a:pt x="4929001" y="644316"/>
                </a:cubicBezTo>
                <a:cubicBezTo>
                  <a:pt x="4928133" y="647788"/>
                  <a:pt x="4927265" y="652563"/>
                  <a:pt x="4926397" y="658640"/>
                </a:cubicBezTo>
                <a:cubicBezTo>
                  <a:pt x="4924661" y="669058"/>
                  <a:pt x="4922924" y="677306"/>
                  <a:pt x="4921188" y="683383"/>
                </a:cubicBezTo>
                <a:cubicBezTo>
                  <a:pt x="4916847" y="692065"/>
                  <a:pt x="4909901" y="696840"/>
                  <a:pt x="4900352" y="697708"/>
                </a:cubicBezTo>
                <a:cubicBezTo>
                  <a:pt x="4892538" y="695971"/>
                  <a:pt x="4887763" y="692065"/>
                  <a:pt x="4886027" y="685987"/>
                </a:cubicBezTo>
                <a:cubicBezTo>
                  <a:pt x="4886027" y="685987"/>
                  <a:pt x="4886027" y="685553"/>
                  <a:pt x="4886027" y="684685"/>
                </a:cubicBezTo>
                <a:cubicBezTo>
                  <a:pt x="4884291" y="684685"/>
                  <a:pt x="4881687" y="685119"/>
                  <a:pt x="4878214" y="685987"/>
                </a:cubicBezTo>
                <a:cubicBezTo>
                  <a:pt x="4873873" y="685987"/>
                  <a:pt x="4870834" y="686422"/>
                  <a:pt x="4869098" y="687290"/>
                </a:cubicBezTo>
                <a:cubicBezTo>
                  <a:pt x="4869966" y="688158"/>
                  <a:pt x="4870834" y="689026"/>
                  <a:pt x="4871702" y="689894"/>
                </a:cubicBezTo>
                <a:cubicBezTo>
                  <a:pt x="4872571" y="689894"/>
                  <a:pt x="4873873" y="691196"/>
                  <a:pt x="4875609" y="693801"/>
                </a:cubicBezTo>
                <a:cubicBezTo>
                  <a:pt x="4879082" y="699010"/>
                  <a:pt x="4879950" y="703351"/>
                  <a:pt x="4878214" y="706823"/>
                </a:cubicBezTo>
                <a:cubicBezTo>
                  <a:pt x="4875609" y="712901"/>
                  <a:pt x="4874307" y="719846"/>
                  <a:pt x="4874307" y="727659"/>
                </a:cubicBezTo>
                <a:lnTo>
                  <a:pt x="4874307" y="755007"/>
                </a:lnTo>
                <a:cubicBezTo>
                  <a:pt x="4874307" y="766293"/>
                  <a:pt x="4873005" y="774974"/>
                  <a:pt x="4870400" y="781051"/>
                </a:cubicBezTo>
                <a:cubicBezTo>
                  <a:pt x="4863455" y="797547"/>
                  <a:pt x="4855207" y="806228"/>
                  <a:pt x="4845657" y="807096"/>
                </a:cubicBezTo>
                <a:cubicBezTo>
                  <a:pt x="4842185" y="807096"/>
                  <a:pt x="4839580" y="805360"/>
                  <a:pt x="4837844" y="801887"/>
                </a:cubicBezTo>
                <a:cubicBezTo>
                  <a:pt x="4829163" y="782788"/>
                  <a:pt x="4817877" y="768897"/>
                  <a:pt x="4803986" y="760216"/>
                </a:cubicBezTo>
                <a:cubicBezTo>
                  <a:pt x="4802250" y="767161"/>
                  <a:pt x="4799211" y="772804"/>
                  <a:pt x="4794870" y="777145"/>
                </a:cubicBezTo>
                <a:cubicBezTo>
                  <a:pt x="4789661" y="780617"/>
                  <a:pt x="4784452" y="780617"/>
                  <a:pt x="4779243" y="777145"/>
                </a:cubicBezTo>
                <a:cubicBezTo>
                  <a:pt x="4769693" y="771068"/>
                  <a:pt x="4764918" y="762820"/>
                  <a:pt x="4764918" y="752402"/>
                </a:cubicBezTo>
                <a:cubicBezTo>
                  <a:pt x="4765787" y="742852"/>
                  <a:pt x="4770127" y="735039"/>
                  <a:pt x="4777941" y="728962"/>
                </a:cubicBezTo>
                <a:cubicBezTo>
                  <a:pt x="4787491" y="720280"/>
                  <a:pt x="4794870" y="710296"/>
                  <a:pt x="4800079" y="699010"/>
                </a:cubicBezTo>
                <a:cubicBezTo>
                  <a:pt x="4800947" y="697274"/>
                  <a:pt x="4801815" y="696405"/>
                  <a:pt x="4802683" y="696405"/>
                </a:cubicBezTo>
                <a:cubicBezTo>
                  <a:pt x="4802683" y="696405"/>
                  <a:pt x="4803118" y="697274"/>
                  <a:pt x="4803986" y="699010"/>
                </a:cubicBezTo>
                <a:cubicBezTo>
                  <a:pt x="4809195" y="711164"/>
                  <a:pt x="4810063" y="728962"/>
                  <a:pt x="4806590" y="752402"/>
                </a:cubicBezTo>
                <a:cubicBezTo>
                  <a:pt x="4805722" y="754138"/>
                  <a:pt x="4805288" y="755007"/>
                  <a:pt x="4805288" y="755007"/>
                </a:cubicBezTo>
                <a:cubicBezTo>
                  <a:pt x="4819179" y="756743"/>
                  <a:pt x="4829163" y="757611"/>
                  <a:pt x="4835239" y="757611"/>
                </a:cubicBezTo>
                <a:cubicBezTo>
                  <a:pt x="4836976" y="758479"/>
                  <a:pt x="4838278" y="758479"/>
                  <a:pt x="4839146" y="757611"/>
                </a:cubicBezTo>
                <a:cubicBezTo>
                  <a:pt x="4839146" y="757611"/>
                  <a:pt x="4839146" y="756309"/>
                  <a:pt x="4839146" y="753704"/>
                </a:cubicBezTo>
                <a:cubicBezTo>
                  <a:pt x="4839146" y="748495"/>
                  <a:pt x="4839146" y="741550"/>
                  <a:pt x="4839146" y="732868"/>
                </a:cubicBezTo>
                <a:cubicBezTo>
                  <a:pt x="4840015" y="720714"/>
                  <a:pt x="4840015" y="712032"/>
                  <a:pt x="4839146" y="706823"/>
                </a:cubicBezTo>
                <a:cubicBezTo>
                  <a:pt x="4839146" y="697274"/>
                  <a:pt x="4838713" y="690762"/>
                  <a:pt x="4837844" y="687290"/>
                </a:cubicBezTo>
                <a:cubicBezTo>
                  <a:pt x="4833504" y="687290"/>
                  <a:pt x="4830030" y="686422"/>
                  <a:pt x="4827426" y="684685"/>
                </a:cubicBezTo>
                <a:cubicBezTo>
                  <a:pt x="4827426" y="694235"/>
                  <a:pt x="4823954" y="699010"/>
                  <a:pt x="4817008" y="699010"/>
                </a:cubicBezTo>
                <a:cubicBezTo>
                  <a:pt x="4812668" y="698142"/>
                  <a:pt x="4808327" y="696405"/>
                  <a:pt x="4803986" y="693801"/>
                </a:cubicBezTo>
                <a:cubicBezTo>
                  <a:pt x="4802250" y="691196"/>
                  <a:pt x="4800513" y="685119"/>
                  <a:pt x="4798777" y="675570"/>
                </a:cubicBezTo>
                <a:cubicBezTo>
                  <a:pt x="4797909" y="672965"/>
                  <a:pt x="4797474" y="670795"/>
                  <a:pt x="4797474" y="669058"/>
                </a:cubicBezTo>
                <a:cubicBezTo>
                  <a:pt x="4797474" y="662981"/>
                  <a:pt x="4794870" y="650827"/>
                  <a:pt x="4789661" y="632595"/>
                </a:cubicBezTo>
                <a:cubicBezTo>
                  <a:pt x="4789661" y="631727"/>
                  <a:pt x="4789227" y="630425"/>
                  <a:pt x="4788359" y="628689"/>
                </a:cubicBezTo>
                <a:cubicBezTo>
                  <a:pt x="4788359" y="626952"/>
                  <a:pt x="4788359" y="626084"/>
                  <a:pt x="4788359" y="626084"/>
                </a:cubicBezTo>
                <a:cubicBezTo>
                  <a:pt x="4782282" y="648656"/>
                  <a:pt x="4772732" y="672965"/>
                  <a:pt x="4759709" y="699010"/>
                </a:cubicBezTo>
                <a:cubicBezTo>
                  <a:pt x="4745819" y="727659"/>
                  <a:pt x="4723247" y="751100"/>
                  <a:pt x="4691993" y="769331"/>
                </a:cubicBezTo>
                <a:cubicBezTo>
                  <a:pt x="4690256" y="770199"/>
                  <a:pt x="4688954" y="770199"/>
                  <a:pt x="4688086" y="769331"/>
                </a:cubicBezTo>
                <a:cubicBezTo>
                  <a:pt x="4688086" y="768463"/>
                  <a:pt x="4688520" y="767161"/>
                  <a:pt x="4689388" y="765424"/>
                </a:cubicBezTo>
                <a:cubicBezTo>
                  <a:pt x="4731060" y="705521"/>
                  <a:pt x="4754934" y="645184"/>
                  <a:pt x="4761012" y="584412"/>
                </a:cubicBezTo>
                <a:cubicBezTo>
                  <a:pt x="4763616" y="568785"/>
                  <a:pt x="4762314" y="556631"/>
                  <a:pt x="4757105" y="547949"/>
                </a:cubicBezTo>
                <a:cubicBezTo>
                  <a:pt x="4755369" y="541872"/>
                  <a:pt x="4757973" y="539268"/>
                  <a:pt x="4764918" y="540136"/>
                </a:cubicBezTo>
                <a:cubicBezTo>
                  <a:pt x="4774468" y="542740"/>
                  <a:pt x="4783150" y="545779"/>
                  <a:pt x="4790963" y="549252"/>
                </a:cubicBezTo>
                <a:cubicBezTo>
                  <a:pt x="4814404" y="546647"/>
                  <a:pt x="4839146" y="542740"/>
                  <a:pt x="4865191" y="537531"/>
                </a:cubicBezTo>
                <a:cubicBezTo>
                  <a:pt x="4873005" y="536663"/>
                  <a:pt x="4881252" y="534927"/>
                  <a:pt x="4889934" y="532322"/>
                </a:cubicBezTo>
                <a:cubicBezTo>
                  <a:pt x="4889065" y="532322"/>
                  <a:pt x="4889934" y="531888"/>
                  <a:pt x="4892538" y="531020"/>
                </a:cubicBezTo>
                <a:cubicBezTo>
                  <a:pt x="4896011" y="530152"/>
                  <a:pt x="4899266" y="529826"/>
                  <a:pt x="4902305" y="530044"/>
                </a:cubicBezTo>
                <a:close/>
                <a:moveTo>
                  <a:pt x="1786684" y="528416"/>
                </a:moveTo>
                <a:cubicBezTo>
                  <a:pt x="1798838" y="529284"/>
                  <a:pt x="1809690" y="531020"/>
                  <a:pt x="1819239" y="533625"/>
                </a:cubicBezTo>
                <a:cubicBezTo>
                  <a:pt x="1835735" y="537097"/>
                  <a:pt x="1842680" y="547515"/>
                  <a:pt x="1840076" y="564879"/>
                </a:cubicBezTo>
                <a:cubicBezTo>
                  <a:pt x="1838339" y="574428"/>
                  <a:pt x="1832696" y="577901"/>
                  <a:pt x="1823146" y="575297"/>
                </a:cubicBezTo>
                <a:cubicBezTo>
                  <a:pt x="1809256" y="570956"/>
                  <a:pt x="1795799" y="557065"/>
                  <a:pt x="1782777" y="533625"/>
                </a:cubicBezTo>
                <a:cubicBezTo>
                  <a:pt x="1781040" y="531020"/>
                  <a:pt x="1780606" y="529718"/>
                  <a:pt x="1781475" y="529718"/>
                </a:cubicBezTo>
                <a:cubicBezTo>
                  <a:pt x="1781475" y="528850"/>
                  <a:pt x="1783211" y="528416"/>
                  <a:pt x="1786684" y="528416"/>
                </a:cubicBezTo>
                <a:close/>
                <a:moveTo>
                  <a:pt x="6521890" y="527113"/>
                </a:moveTo>
                <a:cubicBezTo>
                  <a:pt x="6524494" y="527113"/>
                  <a:pt x="6526882" y="527548"/>
                  <a:pt x="6529053" y="528416"/>
                </a:cubicBezTo>
                <a:cubicBezTo>
                  <a:pt x="6533393" y="530152"/>
                  <a:pt x="6539471" y="535795"/>
                  <a:pt x="6547283" y="545345"/>
                </a:cubicBezTo>
                <a:cubicBezTo>
                  <a:pt x="6549020" y="547949"/>
                  <a:pt x="6550323" y="549686"/>
                  <a:pt x="6551191" y="550554"/>
                </a:cubicBezTo>
                <a:cubicBezTo>
                  <a:pt x="6553795" y="554895"/>
                  <a:pt x="6553361" y="558367"/>
                  <a:pt x="6549888" y="560972"/>
                </a:cubicBezTo>
                <a:cubicBezTo>
                  <a:pt x="6545547" y="564444"/>
                  <a:pt x="6538168" y="572258"/>
                  <a:pt x="6527750" y="584412"/>
                </a:cubicBezTo>
                <a:cubicBezTo>
                  <a:pt x="6526882" y="586149"/>
                  <a:pt x="6525146" y="588319"/>
                  <a:pt x="6522541" y="590924"/>
                </a:cubicBezTo>
                <a:cubicBezTo>
                  <a:pt x="6520805" y="592660"/>
                  <a:pt x="6516898" y="597435"/>
                  <a:pt x="6510821" y="605248"/>
                </a:cubicBezTo>
                <a:cubicBezTo>
                  <a:pt x="6541207" y="620875"/>
                  <a:pt x="6580274" y="634332"/>
                  <a:pt x="6628023" y="645618"/>
                </a:cubicBezTo>
                <a:cubicBezTo>
                  <a:pt x="6630628" y="646486"/>
                  <a:pt x="6631930" y="647788"/>
                  <a:pt x="6631930" y="649525"/>
                </a:cubicBezTo>
                <a:cubicBezTo>
                  <a:pt x="6631930" y="650393"/>
                  <a:pt x="6630628" y="651261"/>
                  <a:pt x="6628023" y="652129"/>
                </a:cubicBezTo>
                <a:cubicBezTo>
                  <a:pt x="6609791" y="657338"/>
                  <a:pt x="6590692" y="662113"/>
                  <a:pt x="6570725" y="666454"/>
                </a:cubicBezTo>
                <a:cubicBezTo>
                  <a:pt x="6563779" y="668190"/>
                  <a:pt x="6558136" y="667756"/>
                  <a:pt x="6553795" y="665152"/>
                </a:cubicBezTo>
                <a:cubicBezTo>
                  <a:pt x="6532959" y="652997"/>
                  <a:pt x="6516029" y="642145"/>
                  <a:pt x="6503008" y="632595"/>
                </a:cubicBezTo>
                <a:cubicBezTo>
                  <a:pt x="6501271" y="630859"/>
                  <a:pt x="6499101" y="629123"/>
                  <a:pt x="6496497" y="627386"/>
                </a:cubicBezTo>
                <a:cubicBezTo>
                  <a:pt x="6494760" y="625650"/>
                  <a:pt x="6493458" y="624348"/>
                  <a:pt x="6492589" y="623480"/>
                </a:cubicBezTo>
                <a:cubicBezTo>
                  <a:pt x="6489117" y="626084"/>
                  <a:pt x="6486079" y="628689"/>
                  <a:pt x="6483474" y="631293"/>
                </a:cubicBezTo>
                <a:cubicBezTo>
                  <a:pt x="6491287" y="633898"/>
                  <a:pt x="6498667" y="637370"/>
                  <a:pt x="6505613" y="641711"/>
                </a:cubicBezTo>
                <a:cubicBezTo>
                  <a:pt x="6510821" y="645184"/>
                  <a:pt x="6512557" y="650393"/>
                  <a:pt x="6510821" y="657338"/>
                </a:cubicBezTo>
                <a:cubicBezTo>
                  <a:pt x="6510821" y="658206"/>
                  <a:pt x="6510821" y="659508"/>
                  <a:pt x="6510821" y="661245"/>
                </a:cubicBezTo>
                <a:cubicBezTo>
                  <a:pt x="6509953" y="663849"/>
                  <a:pt x="6509519" y="666020"/>
                  <a:pt x="6509519" y="667756"/>
                </a:cubicBezTo>
                <a:cubicBezTo>
                  <a:pt x="6510387" y="667756"/>
                  <a:pt x="6512123" y="667322"/>
                  <a:pt x="6514728" y="666454"/>
                </a:cubicBezTo>
                <a:cubicBezTo>
                  <a:pt x="6518201" y="665586"/>
                  <a:pt x="6521239" y="665152"/>
                  <a:pt x="6523843" y="665152"/>
                </a:cubicBezTo>
                <a:cubicBezTo>
                  <a:pt x="6529921" y="663415"/>
                  <a:pt x="6535563" y="663849"/>
                  <a:pt x="6540773" y="666454"/>
                </a:cubicBezTo>
                <a:cubicBezTo>
                  <a:pt x="6546850" y="669058"/>
                  <a:pt x="6551191" y="673833"/>
                  <a:pt x="6553795" y="680778"/>
                </a:cubicBezTo>
                <a:cubicBezTo>
                  <a:pt x="6557268" y="687724"/>
                  <a:pt x="6554663" y="692065"/>
                  <a:pt x="6545982" y="693801"/>
                </a:cubicBezTo>
                <a:cubicBezTo>
                  <a:pt x="6532091" y="693801"/>
                  <a:pt x="6519503" y="694235"/>
                  <a:pt x="6508217" y="695103"/>
                </a:cubicBezTo>
                <a:cubicBezTo>
                  <a:pt x="6508217" y="701180"/>
                  <a:pt x="6508217" y="707692"/>
                  <a:pt x="6508217" y="714637"/>
                </a:cubicBezTo>
                <a:cubicBezTo>
                  <a:pt x="6510821" y="713769"/>
                  <a:pt x="6513425" y="713335"/>
                  <a:pt x="6516029" y="713335"/>
                </a:cubicBezTo>
                <a:cubicBezTo>
                  <a:pt x="6528184" y="713335"/>
                  <a:pt x="6539905" y="712466"/>
                  <a:pt x="6551191" y="710730"/>
                </a:cubicBezTo>
                <a:cubicBezTo>
                  <a:pt x="6560741" y="708994"/>
                  <a:pt x="6566817" y="709428"/>
                  <a:pt x="6569421" y="712032"/>
                </a:cubicBezTo>
                <a:cubicBezTo>
                  <a:pt x="6578104" y="718978"/>
                  <a:pt x="6583313" y="724187"/>
                  <a:pt x="6585049" y="727659"/>
                </a:cubicBezTo>
                <a:cubicBezTo>
                  <a:pt x="6585917" y="733736"/>
                  <a:pt x="6582879" y="738077"/>
                  <a:pt x="6575933" y="740682"/>
                </a:cubicBezTo>
                <a:cubicBezTo>
                  <a:pt x="6558570" y="738077"/>
                  <a:pt x="6535563" y="737643"/>
                  <a:pt x="6506914" y="739380"/>
                </a:cubicBezTo>
                <a:cubicBezTo>
                  <a:pt x="6504309" y="773238"/>
                  <a:pt x="6498667" y="800585"/>
                  <a:pt x="6489985" y="821421"/>
                </a:cubicBezTo>
                <a:cubicBezTo>
                  <a:pt x="6489117" y="823157"/>
                  <a:pt x="6488249" y="824026"/>
                  <a:pt x="6487380" y="824026"/>
                </a:cubicBezTo>
                <a:cubicBezTo>
                  <a:pt x="6485645" y="824026"/>
                  <a:pt x="6484342" y="823157"/>
                  <a:pt x="6483474" y="821421"/>
                </a:cubicBezTo>
                <a:cubicBezTo>
                  <a:pt x="6475660" y="807530"/>
                  <a:pt x="6472187" y="780617"/>
                  <a:pt x="6473055" y="740682"/>
                </a:cubicBezTo>
                <a:cubicBezTo>
                  <a:pt x="6457429" y="741550"/>
                  <a:pt x="6443538" y="743286"/>
                  <a:pt x="6431384" y="745891"/>
                </a:cubicBezTo>
                <a:cubicBezTo>
                  <a:pt x="6428780" y="746759"/>
                  <a:pt x="6424873" y="745891"/>
                  <a:pt x="6419664" y="743286"/>
                </a:cubicBezTo>
                <a:cubicBezTo>
                  <a:pt x="6417928" y="741550"/>
                  <a:pt x="6414889" y="737643"/>
                  <a:pt x="6410548" y="731566"/>
                </a:cubicBezTo>
                <a:cubicBezTo>
                  <a:pt x="6408812" y="728962"/>
                  <a:pt x="6407510" y="727225"/>
                  <a:pt x="6406642" y="726357"/>
                </a:cubicBezTo>
                <a:cubicBezTo>
                  <a:pt x="6404037" y="722884"/>
                  <a:pt x="6405773" y="720714"/>
                  <a:pt x="6411851" y="719846"/>
                </a:cubicBezTo>
                <a:cubicBezTo>
                  <a:pt x="6422269" y="720714"/>
                  <a:pt x="6437027" y="720280"/>
                  <a:pt x="6456127" y="718544"/>
                </a:cubicBezTo>
                <a:cubicBezTo>
                  <a:pt x="6457863" y="718544"/>
                  <a:pt x="6460901" y="718110"/>
                  <a:pt x="6465243" y="717241"/>
                </a:cubicBezTo>
                <a:cubicBezTo>
                  <a:pt x="6468715" y="717241"/>
                  <a:pt x="6471319" y="717241"/>
                  <a:pt x="6473055" y="717241"/>
                </a:cubicBezTo>
                <a:cubicBezTo>
                  <a:pt x="6473055" y="710296"/>
                  <a:pt x="6473055" y="703785"/>
                  <a:pt x="6473055" y="697708"/>
                </a:cubicBezTo>
                <a:cubicBezTo>
                  <a:pt x="6470451" y="697708"/>
                  <a:pt x="6466545" y="698142"/>
                  <a:pt x="6461335" y="699010"/>
                </a:cubicBezTo>
                <a:cubicBezTo>
                  <a:pt x="6457863" y="699010"/>
                  <a:pt x="6455259" y="699010"/>
                  <a:pt x="6453522" y="699010"/>
                </a:cubicBezTo>
                <a:cubicBezTo>
                  <a:pt x="6449181" y="699878"/>
                  <a:pt x="6444841" y="699010"/>
                  <a:pt x="6440500" y="696405"/>
                </a:cubicBezTo>
                <a:cubicBezTo>
                  <a:pt x="6437027" y="693801"/>
                  <a:pt x="6432686" y="689460"/>
                  <a:pt x="6427477" y="683383"/>
                </a:cubicBezTo>
                <a:cubicBezTo>
                  <a:pt x="6425741" y="679910"/>
                  <a:pt x="6426609" y="677306"/>
                  <a:pt x="6430082" y="675570"/>
                </a:cubicBezTo>
                <a:cubicBezTo>
                  <a:pt x="6435291" y="675570"/>
                  <a:pt x="6443973" y="674701"/>
                  <a:pt x="6456127" y="672965"/>
                </a:cubicBezTo>
                <a:cubicBezTo>
                  <a:pt x="6463940" y="672097"/>
                  <a:pt x="6469583" y="671663"/>
                  <a:pt x="6473055" y="671663"/>
                </a:cubicBezTo>
                <a:lnTo>
                  <a:pt x="6473055" y="665152"/>
                </a:lnTo>
                <a:cubicBezTo>
                  <a:pt x="6473055" y="655602"/>
                  <a:pt x="6471754" y="647354"/>
                  <a:pt x="6469149" y="640409"/>
                </a:cubicBezTo>
                <a:cubicBezTo>
                  <a:pt x="6450918" y="651695"/>
                  <a:pt x="6431384" y="659943"/>
                  <a:pt x="6410548" y="665152"/>
                </a:cubicBezTo>
                <a:cubicBezTo>
                  <a:pt x="6409680" y="665152"/>
                  <a:pt x="6408812" y="665586"/>
                  <a:pt x="6407944" y="666454"/>
                </a:cubicBezTo>
                <a:cubicBezTo>
                  <a:pt x="6407076" y="670795"/>
                  <a:pt x="6405340" y="677306"/>
                  <a:pt x="6402735" y="685987"/>
                </a:cubicBezTo>
                <a:cubicBezTo>
                  <a:pt x="6389712" y="727659"/>
                  <a:pt x="6382767" y="752402"/>
                  <a:pt x="6381899" y="760216"/>
                </a:cubicBezTo>
                <a:cubicBezTo>
                  <a:pt x="6380163" y="766293"/>
                  <a:pt x="6376256" y="768463"/>
                  <a:pt x="6370178" y="766727"/>
                </a:cubicBezTo>
                <a:cubicBezTo>
                  <a:pt x="6354552" y="762386"/>
                  <a:pt x="6345436" y="750666"/>
                  <a:pt x="6342832" y="731566"/>
                </a:cubicBezTo>
                <a:cubicBezTo>
                  <a:pt x="6342832" y="725489"/>
                  <a:pt x="6344568" y="722016"/>
                  <a:pt x="6348041" y="721148"/>
                </a:cubicBezTo>
                <a:cubicBezTo>
                  <a:pt x="6355854" y="718544"/>
                  <a:pt x="6363233" y="712466"/>
                  <a:pt x="6370178" y="702917"/>
                </a:cubicBezTo>
                <a:cubicBezTo>
                  <a:pt x="6376256" y="693367"/>
                  <a:pt x="6389712" y="672965"/>
                  <a:pt x="6410548" y="641711"/>
                </a:cubicBezTo>
                <a:cubicBezTo>
                  <a:pt x="6412284" y="639975"/>
                  <a:pt x="6413587" y="639107"/>
                  <a:pt x="6414455" y="639107"/>
                </a:cubicBezTo>
                <a:cubicBezTo>
                  <a:pt x="6415323" y="639107"/>
                  <a:pt x="6415323" y="640409"/>
                  <a:pt x="6414455" y="643013"/>
                </a:cubicBezTo>
                <a:cubicBezTo>
                  <a:pt x="6413587" y="646486"/>
                  <a:pt x="6412284" y="651695"/>
                  <a:pt x="6410548" y="658640"/>
                </a:cubicBezTo>
                <a:cubicBezTo>
                  <a:pt x="6434857" y="640409"/>
                  <a:pt x="6454391" y="623046"/>
                  <a:pt x="6469149" y="606550"/>
                </a:cubicBezTo>
                <a:cubicBezTo>
                  <a:pt x="6461335" y="601341"/>
                  <a:pt x="6451786" y="596133"/>
                  <a:pt x="6440500" y="590924"/>
                </a:cubicBezTo>
                <a:cubicBezTo>
                  <a:pt x="6437895" y="590055"/>
                  <a:pt x="6436159" y="589187"/>
                  <a:pt x="6435291" y="588319"/>
                </a:cubicBezTo>
                <a:cubicBezTo>
                  <a:pt x="6430950" y="586583"/>
                  <a:pt x="6430516" y="583544"/>
                  <a:pt x="6433989" y="579203"/>
                </a:cubicBezTo>
                <a:cubicBezTo>
                  <a:pt x="6439197" y="574862"/>
                  <a:pt x="6449181" y="574862"/>
                  <a:pt x="6463940" y="579203"/>
                </a:cubicBezTo>
                <a:cubicBezTo>
                  <a:pt x="6464809" y="579203"/>
                  <a:pt x="6466111" y="579637"/>
                  <a:pt x="6467847" y="580506"/>
                </a:cubicBezTo>
                <a:cubicBezTo>
                  <a:pt x="6470451" y="581374"/>
                  <a:pt x="6475660" y="584412"/>
                  <a:pt x="6483474" y="589621"/>
                </a:cubicBezTo>
                <a:cubicBezTo>
                  <a:pt x="6491287" y="579203"/>
                  <a:pt x="6497799" y="569653"/>
                  <a:pt x="6503008" y="560972"/>
                </a:cubicBezTo>
                <a:cubicBezTo>
                  <a:pt x="6503875" y="558367"/>
                  <a:pt x="6503008" y="557499"/>
                  <a:pt x="6500403" y="558367"/>
                </a:cubicBezTo>
                <a:cubicBezTo>
                  <a:pt x="6496063" y="558367"/>
                  <a:pt x="6481737" y="563142"/>
                  <a:pt x="6457429" y="572692"/>
                </a:cubicBezTo>
                <a:cubicBezTo>
                  <a:pt x="6453956" y="573560"/>
                  <a:pt x="6450483" y="573126"/>
                  <a:pt x="6447011" y="571390"/>
                </a:cubicBezTo>
                <a:cubicBezTo>
                  <a:pt x="6439197" y="563576"/>
                  <a:pt x="6433989" y="558801"/>
                  <a:pt x="6431384" y="557065"/>
                </a:cubicBezTo>
                <a:cubicBezTo>
                  <a:pt x="6428780" y="553592"/>
                  <a:pt x="6429214" y="550988"/>
                  <a:pt x="6432686" y="549252"/>
                </a:cubicBezTo>
                <a:cubicBezTo>
                  <a:pt x="6461335" y="544043"/>
                  <a:pt x="6480001" y="539702"/>
                  <a:pt x="6488683" y="536229"/>
                </a:cubicBezTo>
                <a:cubicBezTo>
                  <a:pt x="6500837" y="532757"/>
                  <a:pt x="6509085" y="530152"/>
                  <a:pt x="6513425" y="528416"/>
                </a:cubicBezTo>
                <a:cubicBezTo>
                  <a:pt x="6516464" y="527548"/>
                  <a:pt x="6519285" y="527113"/>
                  <a:pt x="6521890" y="527113"/>
                </a:cubicBezTo>
                <a:close/>
                <a:moveTo>
                  <a:pt x="4160676" y="525811"/>
                </a:moveTo>
                <a:cubicBezTo>
                  <a:pt x="4175435" y="528416"/>
                  <a:pt x="4187589" y="534493"/>
                  <a:pt x="4197139" y="544043"/>
                </a:cubicBezTo>
                <a:cubicBezTo>
                  <a:pt x="4201480" y="546647"/>
                  <a:pt x="4202782" y="551422"/>
                  <a:pt x="4201046" y="558367"/>
                </a:cubicBezTo>
                <a:cubicBezTo>
                  <a:pt x="4200178" y="561840"/>
                  <a:pt x="4198875" y="566181"/>
                  <a:pt x="4197139" y="571390"/>
                </a:cubicBezTo>
                <a:cubicBezTo>
                  <a:pt x="4198007" y="571390"/>
                  <a:pt x="4199310" y="571390"/>
                  <a:pt x="4201046" y="571390"/>
                </a:cubicBezTo>
                <a:cubicBezTo>
                  <a:pt x="4202782" y="570522"/>
                  <a:pt x="4204519" y="570088"/>
                  <a:pt x="4206255" y="570088"/>
                </a:cubicBezTo>
                <a:cubicBezTo>
                  <a:pt x="4213200" y="568351"/>
                  <a:pt x="4218409" y="568785"/>
                  <a:pt x="4221882" y="571390"/>
                </a:cubicBezTo>
                <a:cubicBezTo>
                  <a:pt x="4227091" y="573994"/>
                  <a:pt x="4230998" y="578335"/>
                  <a:pt x="4233602" y="584412"/>
                </a:cubicBezTo>
                <a:cubicBezTo>
                  <a:pt x="4235338" y="589621"/>
                  <a:pt x="4233602" y="592660"/>
                  <a:pt x="4228393" y="593528"/>
                </a:cubicBezTo>
                <a:cubicBezTo>
                  <a:pt x="4224920" y="593528"/>
                  <a:pt x="4219277" y="593962"/>
                  <a:pt x="4211464" y="594830"/>
                </a:cubicBezTo>
                <a:cubicBezTo>
                  <a:pt x="4203650" y="594830"/>
                  <a:pt x="4198007" y="595264"/>
                  <a:pt x="4194535" y="596133"/>
                </a:cubicBezTo>
                <a:cubicBezTo>
                  <a:pt x="4194535" y="598737"/>
                  <a:pt x="4194101" y="602210"/>
                  <a:pt x="4193232" y="606550"/>
                </a:cubicBezTo>
                <a:cubicBezTo>
                  <a:pt x="4190628" y="630859"/>
                  <a:pt x="4188457" y="650827"/>
                  <a:pt x="4186721" y="666454"/>
                </a:cubicBezTo>
                <a:cubicBezTo>
                  <a:pt x="4197139" y="664717"/>
                  <a:pt x="4205821" y="663415"/>
                  <a:pt x="4212766" y="662547"/>
                </a:cubicBezTo>
                <a:cubicBezTo>
                  <a:pt x="4217975" y="660811"/>
                  <a:pt x="4224052" y="661245"/>
                  <a:pt x="4230998" y="663849"/>
                </a:cubicBezTo>
                <a:cubicBezTo>
                  <a:pt x="4241416" y="669058"/>
                  <a:pt x="4248795" y="675570"/>
                  <a:pt x="4253136" y="683383"/>
                </a:cubicBezTo>
                <a:cubicBezTo>
                  <a:pt x="4254872" y="690328"/>
                  <a:pt x="4251400" y="694669"/>
                  <a:pt x="4242718" y="696405"/>
                </a:cubicBezTo>
                <a:cubicBezTo>
                  <a:pt x="4226223" y="693801"/>
                  <a:pt x="4208859" y="692933"/>
                  <a:pt x="4190628" y="693801"/>
                </a:cubicBezTo>
                <a:cubicBezTo>
                  <a:pt x="4203650" y="710296"/>
                  <a:pt x="4222316" y="724187"/>
                  <a:pt x="4246625" y="735473"/>
                </a:cubicBezTo>
                <a:cubicBezTo>
                  <a:pt x="4250965" y="737209"/>
                  <a:pt x="4257476" y="740248"/>
                  <a:pt x="4266158" y="744589"/>
                </a:cubicBezTo>
                <a:cubicBezTo>
                  <a:pt x="4271367" y="746325"/>
                  <a:pt x="4280917" y="750232"/>
                  <a:pt x="4294808" y="756309"/>
                </a:cubicBezTo>
                <a:cubicBezTo>
                  <a:pt x="4298280" y="757177"/>
                  <a:pt x="4300017" y="758479"/>
                  <a:pt x="4300017" y="760216"/>
                </a:cubicBezTo>
                <a:cubicBezTo>
                  <a:pt x="4300017" y="761084"/>
                  <a:pt x="4298280" y="761952"/>
                  <a:pt x="4294808" y="762820"/>
                </a:cubicBezTo>
                <a:cubicBezTo>
                  <a:pt x="4288730" y="762820"/>
                  <a:pt x="4278747" y="763688"/>
                  <a:pt x="4264856" y="765424"/>
                </a:cubicBezTo>
                <a:cubicBezTo>
                  <a:pt x="4249229" y="767161"/>
                  <a:pt x="4237943" y="768463"/>
                  <a:pt x="4230998" y="769331"/>
                </a:cubicBezTo>
                <a:cubicBezTo>
                  <a:pt x="4227525" y="770199"/>
                  <a:pt x="4223184" y="768897"/>
                  <a:pt x="4217975" y="765424"/>
                </a:cubicBezTo>
                <a:cubicBezTo>
                  <a:pt x="4191930" y="743720"/>
                  <a:pt x="4173699" y="720280"/>
                  <a:pt x="4163281" y="695103"/>
                </a:cubicBezTo>
                <a:cubicBezTo>
                  <a:pt x="4160676" y="695103"/>
                  <a:pt x="4157204" y="695103"/>
                  <a:pt x="4152863" y="695103"/>
                </a:cubicBezTo>
                <a:cubicBezTo>
                  <a:pt x="4147654" y="695971"/>
                  <a:pt x="4143747" y="696405"/>
                  <a:pt x="4141143" y="696405"/>
                </a:cubicBezTo>
                <a:cubicBezTo>
                  <a:pt x="4137670" y="696405"/>
                  <a:pt x="4132461" y="696840"/>
                  <a:pt x="4125516" y="697708"/>
                </a:cubicBezTo>
                <a:cubicBezTo>
                  <a:pt x="4117702" y="698576"/>
                  <a:pt x="4112059" y="699444"/>
                  <a:pt x="4108586" y="700312"/>
                </a:cubicBezTo>
                <a:cubicBezTo>
                  <a:pt x="4110323" y="701180"/>
                  <a:pt x="4111625" y="702917"/>
                  <a:pt x="4112493" y="705521"/>
                </a:cubicBezTo>
                <a:cubicBezTo>
                  <a:pt x="4115098" y="710730"/>
                  <a:pt x="4114229" y="714637"/>
                  <a:pt x="4109889" y="717241"/>
                </a:cubicBezTo>
                <a:cubicBezTo>
                  <a:pt x="4107284" y="719846"/>
                  <a:pt x="4102943" y="724187"/>
                  <a:pt x="4096866" y="730264"/>
                </a:cubicBezTo>
                <a:cubicBezTo>
                  <a:pt x="4091657" y="736341"/>
                  <a:pt x="4081239" y="743720"/>
                  <a:pt x="4065612" y="752402"/>
                </a:cubicBezTo>
                <a:cubicBezTo>
                  <a:pt x="4049985" y="761084"/>
                  <a:pt x="4031320" y="768463"/>
                  <a:pt x="4009616" y="774540"/>
                </a:cubicBezTo>
                <a:cubicBezTo>
                  <a:pt x="4007011" y="775408"/>
                  <a:pt x="4005709" y="775408"/>
                  <a:pt x="4005709" y="774540"/>
                </a:cubicBezTo>
                <a:cubicBezTo>
                  <a:pt x="4005709" y="772804"/>
                  <a:pt x="4006577" y="771068"/>
                  <a:pt x="4008313" y="769331"/>
                </a:cubicBezTo>
                <a:cubicBezTo>
                  <a:pt x="4041304" y="745023"/>
                  <a:pt x="4063008" y="724621"/>
                  <a:pt x="4073426" y="708126"/>
                </a:cubicBezTo>
                <a:cubicBezTo>
                  <a:pt x="4075162" y="706389"/>
                  <a:pt x="4076030" y="705087"/>
                  <a:pt x="4076030" y="704219"/>
                </a:cubicBezTo>
                <a:cubicBezTo>
                  <a:pt x="4070821" y="704219"/>
                  <a:pt x="4064744" y="705087"/>
                  <a:pt x="4057799" y="706823"/>
                </a:cubicBezTo>
                <a:cubicBezTo>
                  <a:pt x="4052590" y="707692"/>
                  <a:pt x="4048683" y="706389"/>
                  <a:pt x="4046079" y="702917"/>
                </a:cubicBezTo>
                <a:cubicBezTo>
                  <a:pt x="4040870" y="698576"/>
                  <a:pt x="4035661" y="693801"/>
                  <a:pt x="4030452" y="688592"/>
                </a:cubicBezTo>
                <a:cubicBezTo>
                  <a:pt x="4028715" y="686856"/>
                  <a:pt x="4028281" y="685119"/>
                  <a:pt x="4029149" y="683383"/>
                </a:cubicBezTo>
                <a:cubicBezTo>
                  <a:pt x="4030018" y="682515"/>
                  <a:pt x="4031754" y="682081"/>
                  <a:pt x="4034358" y="682081"/>
                </a:cubicBezTo>
                <a:cubicBezTo>
                  <a:pt x="4038699" y="682081"/>
                  <a:pt x="4046512" y="681647"/>
                  <a:pt x="4057799" y="680778"/>
                </a:cubicBezTo>
                <a:cubicBezTo>
                  <a:pt x="4062139" y="679910"/>
                  <a:pt x="4065612" y="679476"/>
                  <a:pt x="4068217" y="679476"/>
                </a:cubicBezTo>
                <a:cubicBezTo>
                  <a:pt x="4076030" y="677740"/>
                  <a:pt x="4083844" y="676872"/>
                  <a:pt x="4091657" y="676872"/>
                </a:cubicBezTo>
                <a:cubicBezTo>
                  <a:pt x="4091657" y="651695"/>
                  <a:pt x="4090789" y="628689"/>
                  <a:pt x="4089053" y="607853"/>
                </a:cubicBezTo>
                <a:cubicBezTo>
                  <a:pt x="4088184" y="607853"/>
                  <a:pt x="4086448" y="608287"/>
                  <a:pt x="4083844" y="609155"/>
                </a:cubicBezTo>
                <a:cubicBezTo>
                  <a:pt x="4081239" y="609155"/>
                  <a:pt x="4079503" y="609589"/>
                  <a:pt x="4078635" y="610457"/>
                </a:cubicBezTo>
                <a:cubicBezTo>
                  <a:pt x="4070821" y="612194"/>
                  <a:pt x="4061705" y="606116"/>
                  <a:pt x="4051287" y="592226"/>
                </a:cubicBezTo>
                <a:cubicBezTo>
                  <a:pt x="4049551" y="591358"/>
                  <a:pt x="4049117" y="590055"/>
                  <a:pt x="4049985" y="588319"/>
                </a:cubicBezTo>
                <a:cubicBezTo>
                  <a:pt x="4049985" y="587451"/>
                  <a:pt x="4051287" y="587017"/>
                  <a:pt x="4053892" y="587017"/>
                </a:cubicBezTo>
                <a:cubicBezTo>
                  <a:pt x="4061705" y="587017"/>
                  <a:pt x="4070387" y="586149"/>
                  <a:pt x="4079937" y="584412"/>
                </a:cubicBezTo>
                <a:cubicBezTo>
                  <a:pt x="4082541" y="584412"/>
                  <a:pt x="4085146" y="584412"/>
                  <a:pt x="4087750" y="584412"/>
                </a:cubicBezTo>
                <a:cubicBezTo>
                  <a:pt x="4086882" y="573126"/>
                  <a:pt x="4084278" y="563576"/>
                  <a:pt x="4079937" y="555763"/>
                </a:cubicBezTo>
                <a:cubicBezTo>
                  <a:pt x="4078201" y="549686"/>
                  <a:pt x="4080371" y="546647"/>
                  <a:pt x="4086448" y="546647"/>
                </a:cubicBezTo>
                <a:cubicBezTo>
                  <a:pt x="4099471" y="547515"/>
                  <a:pt x="4109889" y="550988"/>
                  <a:pt x="4117702" y="557065"/>
                </a:cubicBezTo>
                <a:cubicBezTo>
                  <a:pt x="4122043" y="560538"/>
                  <a:pt x="4123779" y="564879"/>
                  <a:pt x="4122911" y="570088"/>
                </a:cubicBezTo>
                <a:cubicBezTo>
                  <a:pt x="4122911" y="570956"/>
                  <a:pt x="4122911" y="572258"/>
                  <a:pt x="4122911" y="573994"/>
                </a:cubicBezTo>
                <a:cubicBezTo>
                  <a:pt x="4122043" y="576599"/>
                  <a:pt x="4121609" y="578769"/>
                  <a:pt x="4121609" y="580506"/>
                </a:cubicBezTo>
                <a:cubicBezTo>
                  <a:pt x="4134631" y="578769"/>
                  <a:pt x="4147654" y="577467"/>
                  <a:pt x="4160676" y="576599"/>
                </a:cubicBezTo>
                <a:cubicBezTo>
                  <a:pt x="4160676" y="556631"/>
                  <a:pt x="4158072" y="543174"/>
                  <a:pt x="4152863" y="536229"/>
                </a:cubicBezTo>
                <a:cubicBezTo>
                  <a:pt x="4150258" y="529284"/>
                  <a:pt x="4152863" y="525811"/>
                  <a:pt x="4160676" y="525811"/>
                </a:cubicBezTo>
                <a:close/>
                <a:moveTo>
                  <a:pt x="2493801" y="525811"/>
                </a:moveTo>
                <a:cubicBezTo>
                  <a:pt x="2508560" y="528416"/>
                  <a:pt x="2520714" y="534493"/>
                  <a:pt x="2530264" y="544043"/>
                </a:cubicBezTo>
                <a:cubicBezTo>
                  <a:pt x="2534605" y="546647"/>
                  <a:pt x="2535907" y="551422"/>
                  <a:pt x="2534171" y="558367"/>
                </a:cubicBezTo>
                <a:cubicBezTo>
                  <a:pt x="2533303" y="561840"/>
                  <a:pt x="2532001" y="566181"/>
                  <a:pt x="2530264" y="571390"/>
                </a:cubicBezTo>
                <a:cubicBezTo>
                  <a:pt x="2531132" y="571390"/>
                  <a:pt x="2532434" y="571390"/>
                  <a:pt x="2534171" y="571390"/>
                </a:cubicBezTo>
                <a:cubicBezTo>
                  <a:pt x="2535907" y="570522"/>
                  <a:pt x="2537643" y="570088"/>
                  <a:pt x="2539380" y="570088"/>
                </a:cubicBezTo>
                <a:cubicBezTo>
                  <a:pt x="2546325" y="568351"/>
                  <a:pt x="2551534" y="568785"/>
                  <a:pt x="2555007" y="571390"/>
                </a:cubicBezTo>
                <a:cubicBezTo>
                  <a:pt x="2560216" y="573994"/>
                  <a:pt x="2564122" y="578335"/>
                  <a:pt x="2566727" y="584412"/>
                </a:cubicBezTo>
                <a:cubicBezTo>
                  <a:pt x="2568463" y="589621"/>
                  <a:pt x="2566727" y="592660"/>
                  <a:pt x="2561518" y="593528"/>
                </a:cubicBezTo>
                <a:cubicBezTo>
                  <a:pt x="2558045" y="593528"/>
                  <a:pt x="2552402" y="593962"/>
                  <a:pt x="2544589" y="594830"/>
                </a:cubicBezTo>
                <a:cubicBezTo>
                  <a:pt x="2536775" y="594830"/>
                  <a:pt x="2531132" y="595264"/>
                  <a:pt x="2527660" y="596133"/>
                </a:cubicBezTo>
                <a:cubicBezTo>
                  <a:pt x="2527660" y="598737"/>
                  <a:pt x="2527225" y="602210"/>
                  <a:pt x="2526357" y="606550"/>
                </a:cubicBezTo>
                <a:cubicBezTo>
                  <a:pt x="2523753" y="630859"/>
                  <a:pt x="2521583" y="650827"/>
                  <a:pt x="2519846" y="666454"/>
                </a:cubicBezTo>
                <a:cubicBezTo>
                  <a:pt x="2530264" y="664717"/>
                  <a:pt x="2538945" y="663415"/>
                  <a:pt x="2545891" y="662547"/>
                </a:cubicBezTo>
                <a:cubicBezTo>
                  <a:pt x="2551100" y="660811"/>
                  <a:pt x="2557177" y="661245"/>
                  <a:pt x="2564122" y="663849"/>
                </a:cubicBezTo>
                <a:cubicBezTo>
                  <a:pt x="2574540" y="669058"/>
                  <a:pt x="2581920" y="675570"/>
                  <a:pt x="2586261" y="683383"/>
                </a:cubicBezTo>
                <a:cubicBezTo>
                  <a:pt x="2587997" y="690328"/>
                  <a:pt x="2584524" y="694669"/>
                  <a:pt x="2575843" y="696405"/>
                </a:cubicBezTo>
                <a:cubicBezTo>
                  <a:pt x="2559348" y="693801"/>
                  <a:pt x="2541984" y="692933"/>
                  <a:pt x="2523753" y="693801"/>
                </a:cubicBezTo>
                <a:cubicBezTo>
                  <a:pt x="2536775" y="710296"/>
                  <a:pt x="2555441" y="724187"/>
                  <a:pt x="2579749" y="735473"/>
                </a:cubicBezTo>
                <a:cubicBezTo>
                  <a:pt x="2584090" y="737209"/>
                  <a:pt x="2590602" y="740248"/>
                  <a:pt x="2599283" y="744589"/>
                </a:cubicBezTo>
                <a:cubicBezTo>
                  <a:pt x="2604492" y="746325"/>
                  <a:pt x="2614042" y="750232"/>
                  <a:pt x="2627933" y="756309"/>
                </a:cubicBezTo>
                <a:cubicBezTo>
                  <a:pt x="2631405" y="757177"/>
                  <a:pt x="2633141" y="758479"/>
                  <a:pt x="2633141" y="760216"/>
                </a:cubicBezTo>
                <a:cubicBezTo>
                  <a:pt x="2633141" y="761084"/>
                  <a:pt x="2631405" y="761952"/>
                  <a:pt x="2627933" y="762820"/>
                </a:cubicBezTo>
                <a:cubicBezTo>
                  <a:pt x="2621856" y="762820"/>
                  <a:pt x="2611871" y="763688"/>
                  <a:pt x="2597981" y="765424"/>
                </a:cubicBezTo>
                <a:cubicBezTo>
                  <a:pt x="2582354" y="767161"/>
                  <a:pt x="2571068" y="768463"/>
                  <a:pt x="2564122" y="769331"/>
                </a:cubicBezTo>
                <a:cubicBezTo>
                  <a:pt x="2560650" y="770199"/>
                  <a:pt x="2556309" y="768897"/>
                  <a:pt x="2551100" y="765424"/>
                </a:cubicBezTo>
                <a:cubicBezTo>
                  <a:pt x="2525055" y="743720"/>
                  <a:pt x="2506824" y="720280"/>
                  <a:pt x="2496406" y="695103"/>
                </a:cubicBezTo>
                <a:cubicBezTo>
                  <a:pt x="2493801" y="695103"/>
                  <a:pt x="2490329" y="695103"/>
                  <a:pt x="2485988" y="695103"/>
                </a:cubicBezTo>
                <a:cubicBezTo>
                  <a:pt x="2480779" y="695971"/>
                  <a:pt x="2476872" y="696405"/>
                  <a:pt x="2474267" y="696405"/>
                </a:cubicBezTo>
                <a:cubicBezTo>
                  <a:pt x="2470795" y="696405"/>
                  <a:pt x="2465586" y="696840"/>
                  <a:pt x="2458641" y="697708"/>
                </a:cubicBezTo>
                <a:cubicBezTo>
                  <a:pt x="2450827" y="698576"/>
                  <a:pt x="2445184" y="699444"/>
                  <a:pt x="2441711" y="700312"/>
                </a:cubicBezTo>
                <a:cubicBezTo>
                  <a:pt x="2443448" y="701180"/>
                  <a:pt x="2444750" y="702917"/>
                  <a:pt x="2445618" y="705521"/>
                </a:cubicBezTo>
                <a:cubicBezTo>
                  <a:pt x="2448223" y="710730"/>
                  <a:pt x="2447355" y="714637"/>
                  <a:pt x="2443014" y="717241"/>
                </a:cubicBezTo>
                <a:cubicBezTo>
                  <a:pt x="2440409" y="719846"/>
                  <a:pt x="2436068" y="724187"/>
                  <a:pt x="2429991" y="730264"/>
                </a:cubicBezTo>
                <a:cubicBezTo>
                  <a:pt x="2424782" y="736341"/>
                  <a:pt x="2414364" y="743720"/>
                  <a:pt x="2398737" y="752402"/>
                </a:cubicBezTo>
                <a:cubicBezTo>
                  <a:pt x="2383110" y="761084"/>
                  <a:pt x="2364445" y="768463"/>
                  <a:pt x="2342741" y="774540"/>
                </a:cubicBezTo>
                <a:cubicBezTo>
                  <a:pt x="2340136" y="775408"/>
                  <a:pt x="2338834" y="775408"/>
                  <a:pt x="2338834" y="774540"/>
                </a:cubicBezTo>
                <a:cubicBezTo>
                  <a:pt x="2338834" y="772804"/>
                  <a:pt x="2339702" y="771068"/>
                  <a:pt x="2341438" y="769331"/>
                </a:cubicBezTo>
                <a:cubicBezTo>
                  <a:pt x="2374429" y="745023"/>
                  <a:pt x="2396133" y="724621"/>
                  <a:pt x="2406551" y="708126"/>
                </a:cubicBezTo>
                <a:cubicBezTo>
                  <a:pt x="2408287" y="706389"/>
                  <a:pt x="2409155" y="705087"/>
                  <a:pt x="2409155" y="704219"/>
                </a:cubicBezTo>
                <a:cubicBezTo>
                  <a:pt x="2403946" y="704219"/>
                  <a:pt x="2397869" y="705087"/>
                  <a:pt x="2390924" y="706823"/>
                </a:cubicBezTo>
                <a:cubicBezTo>
                  <a:pt x="2385715" y="707692"/>
                  <a:pt x="2381808" y="706389"/>
                  <a:pt x="2379204" y="702917"/>
                </a:cubicBezTo>
                <a:cubicBezTo>
                  <a:pt x="2373995" y="698576"/>
                  <a:pt x="2368786" y="693801"/>
                  <a:pt x="2363577" y="688592"/>
                </a:cubicBezTo>
                <a:cubicBezTo>
                  <a:pt x="2361840" y="686856"/>
                  <a:pt x="2361406" y="685119"/>
                  <a:pt x="2362274" y="683383"/>
                </a:cubicBezTo>
                <a:cubicBezTo>
                  <a:pt x="2363142" y="682515"/>
                  <a:pt x="2364879" y="682081"/>
                  <a:pt x="2367483" y="682081"/>
                </a:cubicBezTo>
                <a:cubicBezTo>
                  <a:pt x="2371824" y="682081"/>
                  <a:pt x="2379638" y="681647"/>
                  <a:pt x="2390924" y="680778"/>
                </a:cubicBezTo>
                <a:cubicBezTo>
                  <a:pt x="2395265" y="679910"/>
                  <a:pt x="2398737" y="679476"/>
                  <a:pt x="2401342" y="679476"/>
                </a:cubicBezTo>
                <a:cubicBezTo>
                  <a:pt x="2409155" y="677740"/>
                  <a:pt x="2416969" y="676872"/>
                  <a:pt x="2424782" y="676872"/>
                </a:cubicBezTo>
                <a:cubicBezTo>
                  <a:pt x="2424782" y="651695"/>
                  <a:pt x="2423914" y="628689"/>
                  <a:pt x="2422178" y="607853"/>
                </a:cubicBezTo>
                <a:cubicBezTo>
                  <a:pt x="2421309" y="607853"/>
                  <a:pt x="2419573" y="608287"/>
                  <a:pt x="2416969" y="609155"/>
                </a:cubicBezTo>
                <a:cubicBezTo>
                  <a:pt x="2414364" y="609155"/>
                  <a:pt x="2412628" y="609589"/>
                  <a:pt x="2411760" y="610457"/>
                </a:cubicBezTo>
                <a:cubicBezTo>
                  <a:pt x="2403946" y="612194"/>
                  <a:pt x="2394830" y="606116"/>
                  <a:pt x="2384412" y="592226"/>
                </a:cubicBezTo>
                <a:cubicBezTo>
                  <a:pt x="2382676" y="591358"/>
                  <a:pt x="2382242" y="590055"/>
                  <a:pt x="2383110" y="588319"/>
                </a:cubicBezTo>
                <a:cubicBezTo>
                  <a:pt x="2383110" y="587451"/>
                  <a:pt x="2384412" y="587017"/>
                  <a:pt x="2387017" y="587017"/>
                </a:cubicBezTo>
                <a:cubicBezTo>
                  <a:pt x="2394830" y="587017"/>
                  <a:pt x="2403512" y="586149"/>
                  <a:pt x="2413062" y="584412"/>
                </a:cubicBezTo>
                <a:cubicBezTo>
                  <a:pt x="2415666" y="584412"/>
                  <a:pt x="2418271" y="584412"/>
                  <a:pt x="2420875" y="584412"/>
                </a:cubicBezTo>
                <a:cubicBezTo>
                  <a:pt x="2420007" y="573126"/>
                  <a:pt x="2417403" y="563576"/>
                  <a:pt x="2413062" y="555763"/>
                </a:cubicBezTo>
                <a:cubicBezTo>
                  <a:pt x="2411325" y="549686"/>
                  <a:pt x="2413496" y="546647"/>
                  <a:pt x="2419573" y="546647"/>
                </a:cubicBezTo>
                <a:cubicBezTo>
                  <a:pt x="2432596" y="547515"/>
                  <a:pt x="2443014" y="550988"/>
                  <a:pt x="2450827" y="557065"/>
                </a:cubicBezTo>
                <a:cubicBezTo>
                  <a:pt x="2455168" y="560538"/>
                  <a:pt x="2456904" y="564879"/>
                  <a:pt x="2456036" y="570088"/>
                </a:cubicBezTo>
                <a:cubicBezTo>
                  <a:pt x="2456036" y="570956"/>
                  <a:pt x="2456036" y="572258"/>
                  <a:pt x="2456036" y="573994"/>
                </a:cubicBezTo>
                <a:cubicBezTo>
                  <a:pt x="2455168" y="576599"/>
                  <a:pt x="2454734" y="578769"/>
                  <a:pt x="2454734" y="580506"/>
                </a:cubicBezTo>
                <a:cubicBezTo>
                  <a:pt x="2467756" y="578769"/>
                  <a:pt x="2480779" y="577467"/>
                  <a:pt x="2493801" y="576599"/>
                </a:cubicBezTo>
                <a:cubicBezTo>
                  <a:pt x="2493801" y="556631"/>
                  <a:pt x="2491197" y="543174"/>
                  <a:pt x="2485988" y="536229"/>
                </a:cubicBezTo>
                <a:cubicBezTo>
                  <a:pt x="2483383" y="529284"/>
                  <a:pt x="2485988" y="525811"/>
                  <a:pt x="2493801" y="525811"/>
                </a:cubicBezTo>
                <a:close/>
                <a:moveTo>
                  <a:pt x="3503042" y="524509"/>
                </a:moveTo>
                <a:cubicBezTo>
                  <a:pt x="3504778" y="525377"/>
                  <a:pt x="3507383" y="527113"/>
                  <a:pt x="3510855" y="529718"/>
                </a:cubicBezTo>
                <a:cubicBezTo>
                  <a:pt x="3523010" y="536663"/>
                  <a:pt x="3530389" y="542740"/>
                  <a:pt x="3532994" y="547949"/>
                </a:cubicBezTo>
                <a:cubicBezTo>
                  <a:pt x="3536466" y="553158"/>
                  <a:pt x="3535598" y="558367"/>
                  <a:pt x="3530389" y="563576"/>
                </a:cubicBezTo>
                <a:cubicBezTo>
                  <a:pt x="3530389" y="564444"/>
                  <a:pt x="3529087" y="566181"/>
                  <a:pt x="3526482" y="568785"/>
                </a:cubicBezTo>
                <a:cubicBezTo>
                  <a:pt x="3524746" y="572258"/>
                  <a:pt x="3523010" y="575297"/>
                  <a:pt x="3521273" y="577901"/>
                </a:cubicBezTo>
                <a:cubicBezTo>
                  <a:pt x="3528219" y="576165"/>
                  <a:pt x="3534296" y="573994"/>
                  <a:pt x="3539505" y="571390"/>
                </a:cubicBezTo>
                <a:cubicBezTo>
                  <a:pt x="3540373" y="571390"/>
                  <a:pt x="3540807" y="571390"/>
                  <a:pt x="3540807" y="571390"/>
                </a:cubicBezTo>
                <a:cubicBezTo>
                  <a:pt x="3545148" y="569653"/>
                  <a:pt x="3549054" y="569653"/>
                  <a:pt x="3552527" y="571390"/>
                </a:cubicBezTo>
                <a:cubicBezTo>
                  <a:pt x="3560341" y="574862"/>
                  <a:pt x="3568154" y="580506"/>
                  <a:pt x="3575968" y="588319"/>
                </a:cubicBezTo>
                <a:cubicBezTo>
                  <a:pt x="3579440" y="592660"/>
                  <a:pt x="3579006" y="597001"/>
                  <a:pt x="3574665" y="601341"/>
                </a:cubicBezTo>
                <a:cubicBezTo>
                  <a:pt x="3563379" y="616100"/>
                  <a:pt x="3552527" y="631293"/>
                  <a:pt x="3542109" y="646920"/>
                </a:cubicBezTo>
                <a:cubicBezTo>
                  <a:pt x="3540373" y="648656"/>
                  <a:pt x="3538637" y="650393"/>
                  <a:pt x="3536900" y="652129"/>
                </a:cubicBezTo>
                <a:cubicBezTo>
                  <a:pt x="3579440" y="677306"/>
                  <a:pt x="3616337" y="693367"/>
                  <a:pt x="3647591" y="700312"/>
                </a:cubicBezTo>
                <a:cubicBezTo>
                  <a:pt x="3649327" y="700312"/>
                  <a:pt x="3650196" y="701180"/>
                  <a:pt x="3650196" y="702917"/>
                </a:cubicBezTo>
                <a:cubicBezTo>
                  <a:pt x="3650196" y="704653"/>
                  <a:pt x="3648893" y="705521"/>
                  <a:pt x="3646289" y="705521"/>
                </a:cubicBezTo>
                <a:cubicBezTo>
                  <a:pt x="3634135" y="708994"/>
                  <a:pt x="3612431" y="712466"/>
                  <a:pt x="3581177" y="715939"/>
                </a:cubicBezTo>
                <a:cubicBezTo>
                  <a:pt x="3573363" y="717675"/>
                  <a:pt x="3565984" y="716807"/>
                  <a:pt x="3559038" y="713335"/>
                </a:cubicBezTo>
                <a:cubicBezTo>
                  <a:pt x="3559907" y="713335"/>
                  <a:pt x="3560775" y="713769"/>
                  <a:pt x="3561643" y="714637"/>
                </a:cubicBezTo>
                <a:cubicBezTo>
                  <a:pt x="3566852" y="718978"/>
                  <a:pt x="3570759" y="722884"/>
                  <a:pt x="3573363" y="726357"/>
                </a:cubicBezTo>
                <a:cubicBezTo>
                  <a:pt x="3576836" y="730698"/>
                  <a:pt x="3577270" y="735473"/>
                  <a:pt x="3574665" y="740682"/>
                </a:cubicBezTo>
                <a:cubicBezTo>
                  <a:pt x="3568588" y="748495"/>
                  <a:pt x="3564681" y="755875"/>
                  <a:pt x="3562945" y="762820"/>
                </a:cubicBezTo>
                <a:cubicBezTo>
                  <a:pt x="3564681" y="764556"/>
                  <a:pt x="3566852" y="767595"/>
                  <a:pt x="3569456" y="771936"/>
                </a:cubicBezTo>
                <a:cubicBezTo>
                  <a:pt x="3570325" y="772804"/>
                  <a:pt x="3570759" y="773672"/>
                  <a:pt x="3570759" y="774540"/>
                </a:cubicBezTo>
                <a:cubicBezTo>
                  <a:pt x="3572495" y="783222"/>
                  <a:pt x="3569456" y="787997"/>
                  <a:pt x="3561643" y="788865"/>
                </a:cubicBezTo>
                <a:cubicBezTo>
                  <a:pt x="3553829" y="789733"/>
                  <a:pt x="3542109" y="790601"/>
                  <a:pt x="3526482" y="791469"/>
                </a:cubicBezTo>
                <a:cubicBezTo>
                  <a:pt x="3511724" y="793206"/>
                  <a:pt x="3500871" y="794074"/>
                  <a:pt x="3493926" y="794074"/>
                </a:cubicBezTo>
                <a:cubicBezTo>
                  <a:pt x="3493926" y="799283"/>
                  <a:pt x="3493058" y="804058"/>
                  <a:pt x="3491322" y="808399"/>
                </a:cubicBezTo>
                <a:cubicBezTo>
                  <a:pt x="3486981" y="812739"/>
                  <a:pt x="3482206" y="813173"/>
                  <a:pt x="3476997" y="809701"/>
                </a:cubicBezTo>
                <a:cubicBezTo>
                  <a:pt x="3470052" y="807964"/>
                  <a:pt x="3465711" y="800151"/>
                  <a:pt x="3463974" y="786260"/>
                </a:cubicBezTo>
                <a:cubicBezTo>
                  <a:pt x="3460502" y="752402"/>
                  <a:pt x="3455293" y="730698"/>
                  <a:pt x="3448348" y="721148"/>
                </a:cubicBezTo>
                <a:cubicBezTo>
                  <a:pt x="3429248" y="733302"/>
                  <a:pt x="3409714" y="745891"/>
                  <a:pt x="3389746" y="758913"/>
                </a:cubicBezTo>
                <a:cubicBezTo>
                  <a:pt x="3387142" y="760650"/>
                  <a:pt x="3383235" y="763254"/>
                  <a:pt x="3378026" y="766727"/>
                </a:cubicBezTo>
                <a:cubicBezTo>
                  <a:pt x="3375422" y="768463"/>
                  <a:pt x="3371081" y="771936"/>
                  <a:pt x="3365004" y="777145"/>
                </a:cubicBezTo>
                <a:cubicBezTo>
                  <a:pt x="3360663" y="779749"/>
                  <a:pt x="3356322" y="779749"/>
                  <a:pt x="3351981" y="777145"/>
                </a:cubicBezTo>
                <a:cubicBezTo>
                  <a:pt x="3338959" y="769331"/>
                  <a:pt x="3330711" y="760650"/>
                  <a:pt x="3327239" y="751100"/>
                </a:cubicBezTo>
                <a:cubicBezTo>
                  <a:pt x="3326370" y="744154"/>
                  <a:pt x="3328107" y="740682"/>
                  <a:pt x="3332448" y="740682"/>
                </a:cubicBezTo>
                <a:cubicBezTo>
                  <a:pt x="3334184" y="741550"/>
                  <a:pt x="3339827" y="741116"/>
                  <a:pt x="3349377" y="739380"/>
                </a:cubicBezTo>
                <a:cubicBezTo>
                  <a:pt x="3353718" y="738511"/>
                  <a:pt x="3356756" y="738077"/>
                  <a:pt x="3358493" y="738077"/>
                </a:cubicBezTo>
                <a:cubicBezTo>
                  <a:pt x="3358493" y="734605"/>
                  <a:pt x="3358059" y="726791"/>
                  <a:pt x="3357190" y="714637"/>
                </a:cubicBezTo>
                <a:cubicBezTo>
                  <a:pt x="3356322" y="706823"/>
                  <a:pt x="3355888" y="702048"/>
                  <a:pt x="3355888" y="700312"/>
                </a:cubicBezTo>
                <a:cubicBezTo>
                  <a:pt x="3353284" y="680344"/>
                  <a:pt x="3349377" y="666888"/>
                  <a:pt x="3344168" y="659943"/>
                </a:cubicBezTo>
                <a:cubicBezTo>
                  <a:pt x="3343300" y="654734"/>
                  <a:pt x="3345904" y="652129"/>
                  <a:pt x="3351981" y="652129"/>
                </a:cubicBezTo>
                <a:cubicBezTo>
                  <a:pt x="3364136" y="652129"/>
                  <a:pt x="3374120" y="656036"/>
                  <a:pt x="3381933" y="663849"/>
                </a:cubicBezTo>
                <a:cubicBezTo>
                  <a:pt x="3386274" y="667322"/>
                  <a:pt x="3387576" y="671663"/>
                  <a:pt x="3385840" y="676872"/>
                </a:cubicBezTo>
                <a:cubicBezTo>
                  <a:pt x="3384104" y="679476"/>
                  <a:pt x="3383669" y="688592"/>
                  <a:pt x="3384537" y="704219"/>
                </a:cubicBezTo>
                <a:cubicBezTo>
                  <a:pt x="3384537" y="706823"/>
                  <a:pt x="3384537" y="708560"/>
                  <a:pt x="3384537" y="709428"/>
                </a:cubicBezTo>
                <a:cubicBezTo>
                  <a:pt x="3384537" y="718110"/>
                  <a:pt x="3384537" y="725489"/>
                  <a:pt x="3384537" y="731566"/>
                </a:cubicBezTo>
                <a:lnTo>
                  <a:pt x="3392351" y="730264"/>
                </a:lnTo>
                <a:lnTo>
                  <a:pt x="3394955" y="728962"/>
                </a:lnTo>
                <a:cubicBezTo>
                  <a:pt x="3394955" y="710730"/>
                  <a:pt x="3394955" y="694235"/>
                  <a:pt x="3394955" y="679476"/>
                </a:cubicBezTo>
                <a:cubicBezTo>
                  <a:pt x="3394955" y="675135"/>
                  <a:pt x="3394521" y="669058"/>
                  <a:pt x="3393653" y="661245"/>
                </a:cubicBezTo>
                <a:cubicBezTo>
                  <a:pt x="3393653" y="652563"/>
                  <a:pt x="3393219" y="646486"/>
                  <a:pt x="3392351" y="643013"/>
                </a:cubicBezTo>
                <a:cubicBezTo>
                  <a:pt x="3392351" y="643013"/>
                  <a:pt x="3391917" y="643013"/>
                  <a:pt x="3391049" y="643013"/>
                </a:cubicBezTo>
                <a:cubicBezTo>
                  <a:pt x="3390180" y="643881"/>
                  <a:pt x="3389312" y="644316"/>
                  <a:pt x="3388444" y="644316"/>
                </a:cubicBezTo>
                <a:cubicBezTo>
                  <a:pt x="3378895" y="645184"/>
                  <a:pt x="3373251" y="639541"/>
                  <a:pt x="3371515" y="627386"/>
                </a:cubicBezTo>
                <a:cubicBezTo>
                  <a:pt x="3363702" y="597869"/>
                  <a:pt x="3357624" y="581808"/>
                  <a:pt x="3353284" y="579203"/>
                </a:cubicBezTo>
                <a:cubicBezTo>
                  <a:pt x="3348943" y="572258"/>
                  <a:pt x="3350245" y="567917"/>
                  <a:pt x="3357190" y="566181"/>
                </a:cubicBezTo>
                <a:cubicBezTo>
                  <a:pt x="3364136" y="566181"/>
                  <a:pt x="3371081" y="567917"/>
                  <a:pt x="3378026" y="571390"/>
                </a:cubicBezTo>
                <a:cubicBezTo>
                  <a:pt x="3385840" y="569653"/>
                  <a:pt x="3393653" y="568351"/>
                  <a:pt x="3401467" y="567483"/>
                </a:cubicBezTo>
                <a:cubicBezTo>
                  <a:pt x="3404939" y="566615"/>
                  <a:pt x="3410148" y="564879"/>
                  <a:pt x="3417094" y="562274"/>
                </a:cubicBezTo>
                <a:cubicBezTo>
                  <a:pt x="3424039" y="560538"/>
                  <a:pt x="3428380" y="559235"/>
                  <a:pt x="3430116" y="558367"/>
                </a:cubicBezTo>
                <a:cubicBezTo>
                  <a:pt x="3433589" y="556631"/>
                  <a:pt x="3436627" y="556631"/>
                  <a:pt x="3439232" y="558367"/>
                </a:cubicBezTo>
                <a:cubicBezTo>
                  <a:pt x="3447045" y="563576"/>
                  <a:pt x="3453557" y="569653"/>
                  <a:pt x="3458766" y="576599"/>
                </a:cubicBezTo>
                <a:cubicBezTo>
                  <a:pt x="3462238" y="581808"/>
                  <a:pt x="3462672" y="586583"/>
                  <a:pt x="3460068" y="590924"/>
                </a:cubicBezTo>
                <a:cubicBezTo>
                  <a:pt x="3453123" y="598737"/>
                  <a:pt x="3447914" y="606116"/>
                  <a:pt x="3444441" y="613062"/>
                </a:cubicBezTo>
                <a:cubicBezTo>
                  <a:pt x="3446177" y="615666"/>
                  <a:pt x="3447479" y="617837"/>
                  <a:pt x="3448348" y="619573"/>
                </a:cubicBezTo>
                <a:cubicBezTo>
                  <a:pt x="3450952" y="623046"/>
                  <a:pt x="3448782" y="626084"/>
                  <a:pt x="3441836" y="628689"/>
                </a:cubicBezTo>
                <a:cubicBezTo>
                  <a:pt x="3439232" y="628689"/>
                  <a:pt x="3431852" y="629557"/>
                  <a:pt x="3419698" y="631293"/>
                </a:cubicBezTo>
                <a:cubicBezTo>
                  <a:pt x="3422303" y="633029"/>
                  <a:pt x="3424907" y="635200"/>
                  <a:pt x="3427512" y="637804"/>
                </a:cubicBezTo>
                <a:cubicBezTo>
                  <a:pt x="3431852" y="640409"/>
                  <a:pt x="3432721" y="644750"/>
                  <a:pt x="3430116" y="650827"/>
                </a:cubicBezTo>
                <a:cubicBezTo>
                  <a:pt x="3429248" y="653431"/>
                  <a:pt x="3427946" y="657338"/>
                  <a:pt x="3426209" y="662547"/>
                </a:cubicBezTo>
                <a:cubicBezTo>
                  <a:pt x="3432287" y="660811"/>
                  <a:pt x="3436627" y="659074"/>
                  <a:pt x="3439232" y="657338"/>
                </a:cubicBezTo>
                <a:cubicBezTo>
                  <a:pt x="3443573" y="655602"/>
                  <a:pt x="3447045" y="655602"/>
                  <a:pt x="3449650" y="657338"/>
                </a:cubicBezTo>
                <a:cubicBezTo>
                  <a:pt x="3452254" y="658206"/>
                  <a:pt x="3454859" y="659943"/>
                  <a:pt x="3457463" y="662547"/>
                </a:cubicBezTo>
                <a:cubicBezTo>
                  <a:pt x="3459200" y="664283"/>
                  <a:pt x="3460502" y="665586"/>
                  <a:pt x="3461370" y="666454"/>
                </a:cubicBezTo>
                <a:cubicBezTo>
                  <a:pt x="3463974" y="674267"/>
                  <a:pt x="3461370" y="679042"/>
                  <a:pt x="3453557" y="680778"/>
                </a:cubicBezTo>
                <a:cubicBezTo>
                  <a:pt x="3452688" y="680778"/>
                  <a:pt x="3451386" y="681213"/>
                  <a:pt x="3449650" y="682081"/>
                </a:cubicBezTo>
                <a:cubicBezTo>
                  <a:pt x="3439232" y="683817"/>
                  <a:pt x="3430550" y="685119"/>
                  <a:pt x="3423605" y="685987"/>
                </a:cubicBezTo>
                <a:cubicBezTo>
                  <a:pt x="3423605" y="691196"/>
                  <a:pt x="3423605" y="699444"/>
                  <a:pt x="3423605" y="710730"/>
                </a:cubicBezTo>
                <a:cubicBezTo>
                  <a:pt x="3447914" y="699444"/>
                  <a:pt x="3471788" y="680344"/>
                  <a:pt x="3495228" y="653431"/>
                </a:cubicBezTo>
                <a:cubicBezTo>
                  <a:pt x="3494360" y="652563"/>
                  <a:pt x="3493058" y="650827"/>
                  <a:pt x="3491322" y="648222"/>
                </a:cubicBezTo>
                <a:cubicBezTo>
                  <a:pt x="3486981" y="643881"/>
                  <a:pt x="3482640" y="638238"/>
                  <a:pt x="3478299" y="631293"/>
                </a:cubicBezTo>
                <a:cubicBezTo>
                  <a:pt x="3467013" y="639975"/>
                  <a:pt x="3454425" y="647788"/>
                  <a:pt x="3440534" y="654734"/>
                </a:cubicBezTo>
                <a:cubicBezTo>
                  <a:pt x="3437930" y="656470"/>
                  <a:pt x="3436193" y="656904"/>
                  <a:pt x="3435325" y="656036"/>
                </a:cubicBezTo>
                <a:cubicBezTo>
                  <a:pt x="3434457" y="655168"/>
                  <a:pt x="3434891" y="653431"/>
                  <a:pt x="3436627" y="650827"/>
                </a:cubicBezTo>
                <a:cubicBezTo>
                  <a:pt x="3450518" y="636068"/>
                  <a:pt x="3466145" y="610891"/>
                  <a:pt x="3483508" y="575297"/>
                </a:cubicBezTo>
                <a:cubicBezTo>
                  <a:pt x="3491322" y="557933"/>
                  <a:pt x="3494360" y="543174"/>
                  <a:pt x="3492624" y="531020"/>
                </a:cubicBezTo>
                <a:cubicBezTo>
                  <a:pt x="3491756" y="525811"/>
                  <a:pt x="3495228" y="523641"/>
                  <a:pt x="3503042" y="524509"/>
                </a:cubicBezTo>
                <a:close/>
                <a:moveTo>
                  <a:pt x="4448473" y="521904"/>
                </a:moveTo>
                <a:cubicBezTo>
                  <a:pt x="4470177" y="527113"/>
                  <a:pt x="4484067" y="535361"/>
                  <a:pt x="4490145" y="546647"/>
                </a:cubicBezTo>
                <a:cubicBezTo>
                  <a:pt x="4490145" y="547515"/>
                  <a:pt x="4490579" y="548383"/>
                  <a:pt x="4491447" y="549252"/>
                </a:cubicBezTo>
                <a:cubicBezTo>
                  <a:pt x="4493183" y="551856"/>
                  <a:pt x="4493183" y="554461"/>
                  <a:pt x="4491447" y="557065"/>
                </a:cubicBezTo>
                <a:cubicBezTo>
                  <a:pt x="4487106" y="570088"/>
                  <a:pt x="4484502" y="581808"/>
                  <a:pt x="4483633" y="592226"/>
                </a:cubicBezTo>
                <a:cubicBezTo>
                  <a:pt x="4487106" y="591358"/>
                  <a:pt x="4491881" y="590055"/>
                  <a:pt x="4497958" y="588319"/>
                </a:cubicBezTo>
                <a:cubicBezTo>
                  <a:pt x="4504903" y="587451"/>
                  <a:pt x="4509678" y="586583"/>
                  <a:pt x="4512283" y="585715"/>
                </a:cubicBezTo>
                <a:cubicBezTo>
                  <a:pt x="4520964" y="583110"/>
                  <a:pt x="4528344" y="583544"/>
                  <a:pt x="4534421" y="587017"/>
                </a:cubicBezTo>
                <a:cubicBezTo>
                  <a:pt x="4539630" y="588753"/>
                  <a:pt x="4543971" y="592660"/>
                  <a:pt x="4547443" y="598737"/>
                </a:cubicBezTo>
                <a:cubicBezTo>
                  <a:pt x="4550916" y="604814"/>
                  <a:pt x="4550916" y="609155"/>
                  <a:pt x="4547443" y="611759"/>
                </a:cubicBezTo>
                <a:cubicBezTo>
                  <a:pt x="4543103" y="612628"/>
                  <a:pt x="4532250" y="614364"/>
                  <a:pt x="4514887" y="616968"/>
                </a:cubicBezTo>
                <a:cubicBezTo>
                  <a:pt x="4507942" y="617837"/>
                  <a:pt x="4497090" y="619139"/>
                  <a:pt x="4482331" y="620875"/>
                </a:cubicBezTo>
                <a:lnTo>
                  <a:pt x="4482331" y="627386"/>
                </a:lnTo>
                <a:cubicBezTo>
                  <a:pt x="4524871" y="677740"/>
                  <a:pt x="4574791" y="713335"/>
                  <a:pt x="4632089" y="734171"/>
                </a:cubicBezTo>
                <a:cubicBezTo>
                  <a:pt x="4636430" y="735907"/>
                  <a:pt x="4638601" y="736775"/>
                  <a:pt x="4638601" y="736775"/>
                </a:cubicBezTo>
                <a:cubicBezTo>
                  <a:pt x="4638601" y="737643"/>
                  <a:pt x="4636430" y="738511"/>
                  <a:pt x="4632089" y="739380"/>
                </a:cubicBezTo>
                <a:cubicBezTo>
                  <a:pt x="4600835" y="743720"/>
                  <a:pt x="4577395" y="746759"/>
                  <a:pt x="4561768" y="748495"/>
                </a:cubicBezTo>
                <a:cubicBezTo>
                  <a:pt x="4555691" y="749363"/>
                  <a:pt x="4550482" y="746759"/>
                  <a:pt x="4546141" y="740682"/>
                </a:cubicBezTo>
                <a:cubicBezTo>
                  <a:pt x="4518360" y="715505"/>
                  <a:pt x="4497090" y="689894"/>
                  <a:pt x="4482331" y="663849"/>
                </a:cubicBezTo>
                <a:cubicBezTo>
                  <a:pt x="4482331" y="678608"/>
                  <a:pt x="4481897" y="693801"/>
                  <a:pt x="4481029" y="709428"/>
                </a:cubicBezTo>
                <a:cubicBezTo>
                  <a:pt x="4482765" y="709428"/>
                  <a:pt x="4485370" y="708994"/>
                  <a:pt x="4488842" y="708126"/>
                </a:cubicBezTo>
                <a:cubicBezTo>
                  <a:pt x="4490579" y="708126"/>
                  <a:pt x="4491881" y="708126"/>
                  <a:pt x="4492749" y="708126"/>
                </a:cubicBezTo>
                <a:cubicBezTo>
                  <a:pt x="4500563" y="708126"/>
                  <a:pt x="4505338" y="708560"/>
                  <a:pt x="4507074" y="709428"/>
                </a:cubicBezTo>
                <a:cubicBezTo>
                  <a:pt x="4515755" y="712901"/>
                  <a:pt x="4521398" y="718544"/>
                  <a:pt x="4524003" y="726357"/>
                </a:cubicBezTo>
                <a:cubicBezTo>
                  <a:pt x="4524871" y="732434"/>
                  <a:pt x="4523135" y="735907"/>
                  <a:pt x="4518794" y="736775"/>
                </a:cubicBezTo>
                <a:cubicBezTo>
                  <a:pt x="4517926" y="736775"/>
                  <a:pt x="4516623" y="736775"/>
                  <a:pt x="4514887" y="736775"/>
                </a:cubicBezTo>
                <a:cubicBezTo>
                  <a:pt x="4505338" y="737643"/>
                  <a:pt x="4494051" y="739380"/>
                  <a:pt x="4481029" y="741984"/>
                </a:cubicBezTo>
                <a:cubicBezTo>
                  <a:pt x="4480161" y="753270"/>
                  <a:pt x="4479727" y="764990"/>
                  <a:pt x="4479727" y="777145"/>
                </a:cubicBezTo>
                <a:cubicBezTo>
                  <a:pt x="4477990" y="795376"/>
                  <a:pt x="4474084" y="807096"/>
                  <a:pt x="4468006" y="812305"/>
                </a:cubicBezTo>
                <a:cubicBezTo>
                  <a:pt x="4463666" y="814042"/>
                  <a:pt x="4459325" y="814042"/>
                  <a:pt x="4454984" y="812305"/>
                </a:cubicBezTo>
                <a:cubicBezTo>
                  <a:pt x="4448907" y="808833"/>
                  <a:pt x="4444132" y="802756"/>
                  <a:pt x="4440659" y="794074"/>
                </a:cubicBezTo>
                <a:cubicBezTo>
                  <a:pt x="4439791" y="789733"/>
                  <a:pt x="4439791" y="784524"/>
                  <a:pt x="4440659" y="778447"/>
                </a:cubicBezTo>
                <a:cubicBezTo>
                  <a:pt x="4442395" y="768029"/>
                  <a:pt x="4443698" y="756743"/>
                  <a:pt x="4444566" y="744589"/>
                </a:cubicBezTo>
                <a:cubicBezTo>
                  <a:pt x="4441093" y="745457"/>
                  <a:pt x="4437186" y="745891"/>
                  <a:pt x="4432846" y="745891"/>
                </a:cubicBezTo>
                <a:cubicBezTo>
                  <a:pt x="4425901" y="745891"/>
                  <a:pt x="4420692" y="743720"/>
                  <a:pt x="4417219" y="739380"/>
                </a:cubicBezTo>
                <a:cubicBezTo>
                  <a:pt x="4411142" y="734171"/>
                  <a:pt x="4406367" y="729396"/>
                  <a:pt x="4402894" y="725055"/>
                </a:cubicBezTo>
                <a:cubicBezTo>
                  <a:pt x="4384663" y="738077"/>
                  <a:pt x="4365997" y="747627"/>
                  <a:pt x="4346897" y="753704"/>
                </a:cubicBezTo>
                <a:cubicBezTo>
                  <a:pt x="4342557" y="754572"/>
                  <a:pt x="4340386" y="754572"/>
                  <a:pt x="4340386" y="753704"/>
                </a:cubicBezTo>
                <a:cubicBezTo>
                  <a:pt x="4339518" y="752836"/>
                  <a:pt x="4340820" y="751100"/>
                  <a:pt x="4344293" y="748495"/>
                </a:cubicBezTo>
                <a:cubicBezTo>
                  <a:pt x="4386833" y="710296"/>
                  <a:pt x="4418087" y="669492"/>
                  <a:pt x="4438055" y="626084"/>
                </a:cubicBezTo>
                <a:cubicBezTo>
                  <a:pt x="4425032" y="628689"/>
                  <a:pt x="4415483" y="629991"/>
                  <a:pt x="4409405" y="629991"/>
                </a:cubicBezTo>
                <a:cubicBezTo>
                  <a:pt x="4405065" y="630859"/>
                  <a:pt x="4401592" y="630425"/>
                  <a:pt x="4398987" y="628689"/>
                </a:cubicBezTo>
                <a:cubicBezTo>
                  <a:pt x="4391174" y="624348"/>
                  <a:pt x="4385531" y="618705"/>
                  <a:pt x="4382058" y="611759"/>
                </a:cubicBezTo>
                <a:cubicBezTo>
                  <a:pt x="4380322" y="609155"/>
                  <a:pt x="4381190" y="606985"/>
                  <a:pt x="4384663" y="605248"/>
                </a:cubicBezTo>
                <a:cubicBezTo>
                  <a:pt x="4395081" y="604380"/>
                  <a:pt x="4411576" y="602644"/>
                  <a:pt x="4434148" y="600039"/>
                </a:cubicBezTo>
                <a:cubicBezTo>
                  <a:pt x="4440225" y="599171"/>
                  <a:pt x="4445000" y="598737"/>
                  <a:pt x="4448473" y="598737"/>
                </a:cubicBezTo>
                <a:lnTo>
                  <a:pt x="4448473" y="592226"/>
                </a:lnTo>
                <a:cubicBezTo>
                  <a:pt x="4448473" y="562708"/>
                  <a:pt x="4446302" y="544043"/>
                  <a:pt x="4441961" y="536229"/>
                </a:cubicBezTo>
                <a:cubicBezTo>
                  <a:pt x="4438489" y="526679"/>
                  <a:pt x="4440659" y="521904"/>
                  <a:pt x="4448473" y="521904"/>
                </a:cubicBezTo>
                <a:close/>
                <a:moveTo>
                  <a:pt x="2781598" y="521904"/>
                </a:moveTo>
                <a:cubicBezTo>
                  <a:pt x="2803302" y="527113"/>
                  <a:pt x="2817192" y="535361"/>
                  <a:pt x="2823269" y="546647"/>
                </a:cubicBezTo>
                <a:cubicBezTo>
                  <a:pt x="2823269" y="547515"/>
                  <a:pt x="2823703" y="548383"/>
                  <a:pt x="2824572" y="549252"/>
                </a:cubicBezTo>
                <a:cubicBezTo>
                  <a:pt x="2826308" y="551856"/>
                  <a:pt x="2826308" y="554461"/>
                  <a:pt x="2824572" y="557065"/>
                </a:cubicBezTo>
                <a:cubicBezTo>
                  <a:pt x="2820231" y="570088"/>
                  <a:pt x="2817626" y="581808"/>
                  <a:pt x="2816758" y="592226"/>
                </a:cubicBezTo>
                <a:cubicBezTo>
                  <a:pt x="2820231" y="591358"/>
                  <a:pt x="2825006" y="590055"/>
                  <a:pt x="2831083" y="588319"/>
                </a:cubicBezTo>
                <a:cubicBezTo>
                  <a:pt x="2838028" y="587451"/>
                  <a:pt x="2842803" y="586583"/>
                  <a:pt x="2845408" y="585715"/>
                </a:cubicBezTo>
                <a:cubicBezTo>
                  <a:pt x="2854089" y="583110"/>
                  <a:pt x="2861469" y="583544"/>
                  <a:pt x="2867546" y="587017"/>
                </a:cubicBezTo>
                <a:cubicBezTo>
                  <a:pt x="2872755" y="588753"/>
                  <a:pt x="2877095" y="592660"/>
                  <a:pt x="2880568" y="598737"/>
                </a:cubicBezTo>
                <a:cubicBezTo>
                  <a:pt x="2884041" y="604814"/>
                  <a:pt x="2884041" y="609155"/>
                  <a:pt x="2880568" y="611759"/>
                </a:cubicBezTo>
                <a:cubicBezTo>
                  <a:pt x="2876228" y="612628"/>
                  <a:pt x="2865375" y="614364"/>
                  <a:pt x="2848012" y="616968"/>
                </a:cubicBezTo>
                <a:cubicBezTo>
                  <a:pt x="2841067" y="617837"/>
                  <a:pt x="2830215" y="619139"/>
                  <a:pt x="2815456" y="620875"/>
                </a:cubicBezTo>
                <a:lnTo>
                  <a:pt x="2815456" y="627386"/>
                </a:lnTo>
                <a:cubicBezTo>
                  <a:pt x="2857996" y="677740"/>
                  <a:pt x="2907915" y="713335"/>
                  <a:pt x="2965214" y="734171"/>
                </a:cubicBezTo>
                <a:cubicBezTo>
                  <a:pt x="2969555" y="735907"/>
                  <a:pt x="2971725" y="736775"/>
                  <a:pt x="2971725" y="736775"/>
                </a:cubicBezTo>
                <a:cubicBezTo>
                  <a:pt x="2971725" y="737643"/>
                  <a:pt x="2969555" y="738511"/>
                  <a:pt x="2965214" y="739380"/>
                </a:cubicBezTo>
                <a:cubicBezTo>
                  <a:pt x="2933960" y="743720"/>
                  <a:pt x="2910520" y="746759"/>
                  <a:pt x="2894893" y="748495"/>
                </a:cubicBezTo>
                <a:cubicBezTo>
                  <a:pt x="2888816" y="749363"/>
                  <a:pt x="2883607" y="746759"/>
                  <a:pt x="2879266" y="740682"/>
                </a:cubicBezTo>
                <a:cubicBezTo>
                  <a:pt x="2851485" y="715505"/>
                  <a:pt x="2830215" y="689894"/>
                  <a:pt x="2815456" y="663849"/>
                </a:cubicBezTo>
                <a:cubicBezTo>
                  <a:pt x="2815456" y="678608"/>
                  <a:pt x="2815022" y="693801"/>
                  <a:pt x="2814154" y="709428"/>
                </a:cubicBezTo>
                <a:cubicBezTo>
                  <a:pt x="2815890" y="709428"/>
                  <a:pt x="2818494" y="708994"/>
                  <a:pt x="2821967" y="708126"/>
                </a:cubicBezTo>
                <a:cubicBezTo>
                  <a:pt x="2823703" y="708126"/>
                  <a:pt x="2825006" y="708126"/>
                  <a:pt x="2825874" y="708126"/>
                </a:cubicBezTo>
                <a:cubicBezTo>
                  <a:pt x="2833687" y="708126"/>
                  <a:pt x="2838462" y="708560"/>
                  <a:pt x="2840199" y="709428"/>
                </a:cubicBezTo>
                <a:cubicBezTo>
                  <a:pt x="2848880" y="712901"/>
                  <a:pt x="2854523" y="718544"/>
                  <a:pt x="2857128" y="726357"/>
                </a:cubicBezTo>
                <a:cubicBezTo>
                  <a:pt x="2857996" y="732434"/>
                  <a:pt x="2856260" y="735907"/>
                  <a:pt x="2851919" y="736775"/>
                </a:cubicBezTo>
                <a:cubicBezTo>
                  <a:pt x="2851051" y="736775"/>
                  <a:pt x="2849748" y="736775"/>
                  <a:pt x="2848012" y="736775"/>
                </a:cubicBezTo>
                <a:cubicBezTo>
                  <a:pt x="2838462" y="737643"/>
                  <a:pt x="2827176" y="739380"/>
                  <a:pt x="2814154" y="741984"/>
                </a:cubicBezTo>
                <a:cubicBezTo>
                  <a:pt x="2813285" y="753270"/>
                  <a:pt x="2812851" y="764990"/>
                  <a:pt x="2812851" y="777145"/>
                </a:cubicBezTo>
                <a:cubicBezTo>
                  <a:pt x="2811115" y="795376"/>
                  <a:pt x="2807208" y="807096"/>
                  <a:pt x="2801131" y="812305"/>
                </a:cubicBezTo>
                <a:cubicBezTo>
                  <a:pt x="2796791" y="814042"/>
                  <a:pt x="2792450" y="814042"/>
                  <a:pt x="2788109" y="812305"/>
                </a:cubicBezTo>
                <a:cubicBezTo>
                  <a:pt x="2782032" y="808833"/>
                  <a:pt x="2777257" y="802756"/>
                  <a:pt x="2773784" y="794074"/>
                </a:cubicBezTo>
                <a:cubicBezTo>
                  <a:pt x="2772916" y="789733"/>
                  <a:pt x="2772916" y="784524"/>
                  <a:pt x="2773784" y="778447"/>
                </a:cubicBezTo>
                <a:cubicBezTo>
                  <a:pt x="2775520" y="768029"/>
                  <a:pt x="2776823" y="756743"/>
                  <a:pt x="2777691" y="744589"/>
                </a:cubicBezTo>
                <a:cubicBezTo>
                  <a:pt x="2774218" y="745457"/>
                  <a:pt x="2770311" y="745891"/>
                  <a:pt x="2765971" y="745891"/>
                </a:cubicBezTo>
                <a:cubicBezTo>
                  <a:pt x="2759025" y="745891"/>
                  <a:pt x="2753816" y="743720"/>
                  <a:pt x="2750344" y="739380"/>
                </a:cubicBezTo>
                <a:cubicBezTo>
                  <a:pt x="2744266" y="734171"/>
                  <a:pt x="2739492" y="729396"/>
                  <a:pt x="2736019" y="725055"/>
                </a:cubicBezTo>
                <a:cubicBezTo>
                  <a:pt x="2717787" y="738077"/>
                  <a:pt x="2699122" y="747627"/>
                  <a:pt x="2680022" y="753704"/>
                </a:cubicBezTo>
                <a:cubicBezTo>
                  <a:pt x="2675682" y="754572"/>
                  <a:pt x="2673511" y="754572"/>
                  <a:pt x="2673511" y="753704"/>
                </a:cubicBezTo>
                <a:cubicBezTo>
                  <a:pt x="2672643" y="752836"/>
                  <a:pt x="2673945" y="751100"/>
                  <a:pt x="2677418" y="748495"/>
                </a:cubicBezTo>
                <a:cubicBezTo>
                  <a:pt x="2719958" y="710296"/>
                  <a:pt x="2751212" y="669492"/>
                  <a:pt x="2771180" y="626084"/>
                </a:cubicBezTo>
                <a:cubicBezTo>
                  <a:pt x="2758157" y="628689"/>
                  <a:pt x="2748607" y="629991"/>
                  <a:pt x="2742530" y="629991"/>
                </a:cubicBezTo>
                <a:cubicBezTo>
                  <a:pt x="2738189" y="630859"/>
                  <a:pt x="2734717" y="630425"/>
                  <a:pt x="2732112" y="628689"/>
                </a:cubicBezTo>
                <a:cubicBezTo>
                  <a:pt x="2724299" y="624348"/>
                  <a:pt x="2718656" y="618705"/>
                  <a:pt x="2715183" y="611759"/>
                </a:cubicBezTo>
                <a:cubicBezTo>
                  <a:pt x="2713447" y="609155"/>
                  <a:pt x="2714315" y="606985"/>
                  <a:pt x="2717787" y="605248"/>
                </a:cubicBezTo>
                <a:cubicBezTo>
                  <a:pt x="2728205" y="604380"/>
                  <a:pt x="2744701" y="602644"/>
                  <a:pt x="2767273" y="600039"/>
                </a:cubicBezTo>
                <a:cubicBezTo>
                  <a:pt x="2773350" y="599171"/>
                  <a:pt x="2778125" y="598737"/>
                  <a:pt x="2781598" y="598737"/>
                </a:cubicBezTo>
                <a:lnTo>
                  <a:pt x="2781598" y="592226"/>
                </a:lnTo>
                <a:cubicBezTo>
                  <a:pt x="2781598" y="562708"/>
                  <a:pt x="2779427" y="544043"/>
                  <a:pt x="2775086" y="536229"/>
                </a:cubicBezTo>
                <a:cubicBezTo>
                  <a:pt x="2771614" y="526679"/>
                  <a:pt x="2773784" y="521904"/>
                  <a:pt x="2781598" y="521904"/>
                </a:cubicBezTo>
                <a:close/>
                <a:moveTo>
                  <a:pt x="5791088" y="238052"/>
                </a:moveTo>
                <a:lnTo>
                  <a:pt x="5792601" y="238220"/>
                </a:lnTo>
                <a:lnTo>
                  <a:pt x="5793041" y="238377"/>
                </a:lnTo>
                <a:cubicBezTo>
                  <a:pt x="5793476" y="238595"/>
                  <a:pt x="5792825" y="238486"/>
                  <a:pt x="5791088" y="238052"/>
                </a:cubicBezTo>
                <a:close/>
                <a:moveTo>
                  <a:pt x="7059067" y="218518"/>
                </a:moveTo>
                <a:cubicBezTo>
                  <a:pt x="7085111" y="217650"/>
                  <a:pt x="7098568" y="226332"/>
                  <a:pt x="7099436" y="244563"/>
                </a:cubicBezTo>
                <a:cubicBezTo>
                  <a:pt x="7098568" y="258454"/>
                  <a:pt x="7078167" y="271910"/>
                  <a:pt x="7038231" y="284933"/>
                </a:cubicBezTo>
                <a:cubicBezTo>
                  <a:pt x="7032153" y="285801"/>
                  <a:pt x="7028247" y="284933"/>
                  <a:pt x="7026510" y="282328"/>
                </a:cubicBezTo>
                <a:cubicBezTo>
                  <a:pt x="7024774" y="279724"/>
                  <a:pt x="7026077" y="276685"/>
                  <a:pt x="7030417" y="273213"/>
                </a:cubicBezTo>
                <a:cubicBezTo>
                  <a:pt x="7041703" y="265399"/>
                  <a:pt x="7048649" y="259756"/>
                  <a:pt x="7051253" y="256283"/>
                </a:cubicBezTo>
                <a:cubicBezTo>
                  <a:pt x="7052989" y="254547"/>
                  <a:pt x="7053423" y="253245"/>
                  <a:pt x="7052555" y="252377"/>
                </a:cubicBezTo>
                <a:cubicBezTo>
                  <a:pt x="7051687" y="251508"/>
                  <a:pt x="7049951" y="250640"/>
                  <a:pt x="7047346" y="249772"/>
                </a:cubicBezTo>
                <a:cubicBezTo>
                  <a:pt x="7036060" y="248036"/>
                  <a:pt x="7030417" y="242827"/>
                  <a:pt x="7030417" y="234145"/>
                </a:cubicBezTo>
                <a:cubicBezTo>
                  <a:pt x="7031285" y="223727"/>
                  <a:pt x="7040835" y="218518"/>
                  <a:pt x="7059067" y="218518"/>
                </a:cubicBezTo>
                <a:close/>
                <a:moveTo>
                  <a:pt x="5802808" y="202891"/>
                </a:moveTo>
                <a:cubicBezTo>
                  <a:pt x="5801072" y="202891"/>
                  <a:pt x="5798468" y="203325"/>
                  <a:pt x="5794995" y="204194"/>
                </a:cubicBezTo>
                <a:cubicBezTo>
                  <a:pt x="5792390" y="204194"/>
                  <a:pt x="5790220" y="204628"/>
                  <a:pt x="5788484" y="205496"/>
                </a:cubicBezTo>
                <a:cubicBezTo>
                  <a:pt x="5788484" y="208100"/>
                  <a:pt x="5788484" y="212007"/>
                  <a:pt x="5788484" y="217216"/>
                </a:cubicBezTo>
                <a:cubicBezTo>
                  <a:pt x="5793693" y="217216"/>
                  <a:pt x="5798902" y="216782"/>
                  <a:pt x="5804111" y="215914"/>
                </a:cubicBezTo>
                <a:cubicBezTo>
                  <a:pt x="5804111" y="214177"/>
                  <a:pt x="5803677" y="211573"/>
                  <a:pt x="5802808" y="208100"/>
                </a:cubicBezTo>
                <a:cubicBezTo>
                  <a:pt x="5802808" y="205496"/>
                  <a:pt x="5802808" y="203759"/>
                  <a:pt x="5802808" y="202891"/>
                </a:cubicBezTo>
                <a:close/>
                <a:moveTo>
                  <a:pt x="3146226" y="197682"/>
                </a:moveTo>
                <a:cubicBezTo>
                  <a:pt x="3162722" y="200287"/>
                  <a:pt x="3174008" y="203325"/>
                  <a:pt x="3180085" y="206798"/>
                </a:cubicBezTo>
                <a:cubicBezTo>
                  <a:pt x="3190503" y="213743"/>
                  <a:pt x="3191371" y="224161"/>
                  <a:pt x="3182689" y="238052"/>
                </a:cubicBezTo>
                <a:cubicBezTo>
                  <a:pt x="3177480" y="243261"/>
                  <a:pt x="3172706" y="243695"/>
                  <a:pt x="3168365" y="239354"/>
                </a:cubicBezTo>
                <a:cubicBezTo>
                  <a:pt x="3161419" y="232409"/>
                  <a:pt x="3153172" y="220255"/>
                  <a:pt x="3143622" y="202891"/>
                </a:cubicBezTo>
                <a:cubicBezTo>
                  <a:pt x="3142754" y="201155"/>
                  <a:pt x="3142320" y="199853"/>
                  <a:pt x="3142320" y="198985"/>
                </a:cubicBezTo>
                <a:cubicBezTo>
                  <a:pt x="3143188" y="198116"/>
                  <a:pt x="3144490" y="197682"/>
                  <a:pt x="3146226" y="197682"/>
                </a:cubicBezTo>
                <a:close/>
                <a:moveTo>
                  <a:pt x="5848387" y="195078"/>
                </a:moveTo>
                <a:cubicBezTo>
                  <a:pt x="5843178" y="196814"/>
                  <a:pt x="5838403" y="197682"/>
                  <a:pt x="5834062" y="197682"/>
                </a:cubicBezTo>
                <a:cubicBezTo>
                  <a:pt x="5834931" y="199419"/>
                  <a:pt x="5835364" y="201589"/>
                  <a:pt x="5835364" y="204194"/>
                </a:cubicBezTo>
                <a:cubicBezTo>
                  <a:pt x="5834497" y="206798"/>
                  <a:pt x="5834062" y="209837"/>
                  <a:pt x="5834062" y="213309"/>
                </a:cubicBezTo>
                <a:cubicBezTo>
                  <a:pt x="5835799" y="213309"/>
                  <a:pt x="5838403" y="212875"/>
                  <a:pt x="5841876" y="212007"/>
                </a:cubicBezTo>
                <a:cubicBezTo>
                  <a:pt x="5844480" y="212007"/>
                  <a:pt x="5846651" y="212007"/>
                  <a:pt x="5848387" y="212007"/>
                </a:cubicBezTo>
                <a:cubicBezTo>
                  <a:pt x="5848387" y="205930"/>
                  <a:pt x="5848387" y="200287"/>
                  <a:pt x="5848387" y="195078"/>
                </a:cubicBezTo>
                <a:close/>
                <a:moveTo>
                  <a:pt x="5900477" y="187264"/>
                </a:moveTo>
                <a:cubicBezTo>
                  <a:pt x="5895268" y="188133"/>
                  <a:pt x="5886586" y="189435"/>
                  <a:pt x="5874432" y="191171"/>
                </a:cubicBezTo>
                <a:cubicBezTo>
                  <a:pt x="5878773" y="192907"/>
                  <a:pt x="5881377" y="194644"/>
                  <a:pt x="5882245" y="196380"/>
                </a:cubicBezTo>
                <a:cubicBezTo>
                  <a:pt x="5884850" y="196380"/>
                  <a:pt x="5885284" y="198985"/>
                  <a:pt x="5883548" y="204194"/>
                </a:cubicBezTo>
                <a:cubicBezTo>
                  <a:pt x="5882680" y="205062"/>
                  <a:pt x="5882245" y="205930"/>
                  <a:pt x="5882245" y="206798"/>
                </a:cubicBezTo>
                <a:cubicBezTo>
                  <a:pt x="5889191" y="205930"/>
                  <a:pt x="5894400" y="206798"/>
                  <a:pt x="5897872" y="209403"/>
                </a:cubicBezTo>
                <a:cubicBezTo>
                  <a:pt x="5900477" y="212007"/>
                  <a:pt x="5902648" y="215046"/>
                  <a:pt x="5904384" y="218518"/>
                </a:cubicBezTo>
                <a:cubicBezTo>
                  <a:pt x="5906988" y="226332"/>
                  <a:pt x="5906120" y="230673"/>
                  <a:pt x="5901779" y="231541"/>
                </a:cubicBezTo>
                <a:cubicBezTo>
                  <a:pt x="5900043" y="231541"/>
                  <a:pt x="5896570" y="231541"/>
                  <a:pt x="5891361" y="231541"/>
                </a:cubicBezTo>
                <a:cubicBezTo>
                  <a:pt x="5885284" y="232409"/>
                  <a:pt x="5880943" y="232843"/>
                  <a:pt x="5878339" y="232843"/>
                </a:cubicBezTo>
                <a:cubicBezTo>
                  <a:pt x="5877471" y="240656"/>
                  <a:pt x="5875734" y="247602"/>
                  <a:pt x="5873130" y="253679"/>
                </a:cubicBezTo>
                <a:cubicBezTo>
                  <a:pt x="5873998" y="253679"/>
                  <a:pt x="5874866" y="253245"/>
                  <a:pt x="5875734" y="252377"/>
                </a:cubicBezTo>
                <a:cubicBezTo>
                  <a:pt x="5876603" y="252377"/>
                  <a:pt x="5877036" y="252377"/>
                  <a:pt x="5877036" y="252377"/>
                </a:cubicBezTo>
                <a:cubicBezTo>
                  <a:pt x="5879641" y="252377"/>
                  <a:pt x="5882680" y="252811"/>
                  <a:pt x="5886152" y="253679"/>
                </a:cubicBezTo>
                <a:cubicBezTo>
                  <a:pt x="5889625" y="254547"/>
                  <a:pt x="5892230" y="255415"/>
                  <a:pt x="5893966" y="256283"/>
                </a:cubicBezTo>
                <a:cubicBezTo>
                  <a:pt x="5897439" y="255415"/>
                  <a:pt x="5900043" y="253679"/>
                  <a:pt x="5901779" y="251074"/>
                </a:cubicBezTo>
                <a:cubicBezTo>
                  <a:pt x="5906120" y="236316"/>
                  <a:pt x="5908290" y="217216"/>
                  <a:pt x="5908290" y="193776"/>
                </a:cubicBezTo>
                <a:cubicBezTo>
                  <a:pt x="5908290" y="189435"/>
                  <a:pt x="5905686" y="187264"/>
                  <a:pt x="5900477" y="187264"/>
                </a:cubicBezTo>
                <a:close/>
                <a:moveTo>
                  <a:pt x="4201371" y="169358"/>
                </a:moveTo>
                <a:cubicBezTo>
                  <a:pt x="4204193" y="169575"/>
                  <a:pt x="4206689" y="170335"/>
                  <a:pt x="4208859" y="171637"/>
                </a:cubicBezTo>
                <a:cubicBezTo>
                  <a:pt x="4216673" y="175978"/>
                  <a:pt x="4222316" y="180319"/>
                  <a:pt x="4225789" y="184660"/>
                </a:cubicBezTo>
                <a:cubicBezTo>
                  <a:pt x="4230998" y="194210"/>
                  <a:pt x="4228393" y="199419"/>
                  <a:pt x="4217975" y="200287"/>
                </a:cubicBezTo>
                <a:cubicBezTo>
                  <a:pt x="4204953" y="200287"/>
                  <a:pt x="4184551" y="202023"/>
                  <a:pt x="4156770" y="205496"/>
                </a:cubicBezTo>
                <a:cubicBezTo>
                  <a:pt x="4149824" y="206364"/>
                  <a:pt x="4145049" y="206798"/>
                  <a:pt x="4142445" y="206798"/>
                </a:cubicBezTo>
                <a:cubicBezTo>
                  <a:pt x="4146786" y="209403"/>
                  <a:pt x="4149390" y="211573"/>
                  <a:pt x="4150258" y="213309"/>
                </a:cubicBezTo>
                <a:cubicBezTo>
                  <a:pt x="4153731" y="218518"/>
                  <a:pt x="4152863" y="221991"/>
                  <a:pt x="4147654" y="223727"/>
                </a:cubicBezTo>
                <a:cubicBezTo>
                  <a:pt x="4145918" y="224595"/>
                  <a:pt x="4142445" y="226332"/>
                  <a:pt x="4137236" y="228936"/>
                </a:cubicBezTo>
                <a:cubicBezTo>
                  <a:pt x="4114664" y="240222"/>
                  <a:pt x="4098602" y="248036"/>
                  <a:pt x="4089053" y="252377"/>
                </a:cubicBezTo>
                <a:cubicBezTo>
                  <a:pt x="4106416" y="249772"/>
                  <a:pt x="4132027" y="246734"/>
                  <a:pt x="4165885" y="243261"/>
                </a:cubicBezTo>
                <a:cubicBezTo>
                  <a:pt x="4162413" y="238052"/>
                  <a:pt x="4159374" y="232409"/>
                  <a:pt x="4156770" y="226332"/>
                </a:cubicBezTo>
                <a:cubicBezTo>
                  <a:pt x="4155901" y="224595"/>
                  <a:pt x="4155901" y="223293"/>
                  <a:pt x="4156770" y="222425"/>
                </a:cubicBezTo>
                <a:cubicBezTo>
                  <a:pt x="4157638" y="221557"/>
                  <a:pt x="4159374" y="221557"/>
                  <a:pt x="4161979" y="222425"/>
                </a:cubicBezTo>
                <a:cubicBezTo>
                  <a:pt x="4179342" y="225898"/>
                  <a:pt x="4195403" y="231541"/>
                  <a:pt x="4210162" y="239354"/>
                </a:cubicBezTo>
                <a:cubicBezTo>
                  <a:pt x="4226657" y="251508"/>
                  <a:pt x="4228827" y="269306"/>
                  <a:pt x="4216673" y="292746"/>
                </a:cubicBezTo>
                <a:cubicBezTo>
                  <a:pt x="4210596" y="299692"/>
                  <a:pt x="4202782" y="297521"/>
                  <a:pt x="4193232" y="286235"/>
                </a:cubicBezTo>
                <a:cubicBezTo>
                  <a:pt x="4185419" y="276685"/>
                  <a:pt x="4178908" y="267135"/>
                  <a:pt x="4173699" y="257586"/>
                </a:cubicBezTo>
                <a:cubicBezTo>
                  <a:pt x="4148522" y="262795"/>
                  <a:pt x="4123345" y="270608"/>
                  <a:pt x="4098168" y="281026"/>
                </a:cubicBezTo>
                <a:cubicBezTo>
                  <a:pt x="4094696" y="281894"/>
                  <a:pt x="4089053" y="284933"/>
                  <a:pt x="4081239" y="290142"/>
                </a:cubicBezTo>
                <a:cubicBezTo>
                  <a:pt x="4076030" y="294483"/>
                  <a:pt x="4071689" y="294483"/>
                  <a:pt x="4068217" y="290142"/>
                </a:cubicBezTo>
                <a:cubicBezTo>
                  <a:pt x="4060403" y="282328"/>
                  <a:pt x="4053458" y="274081"/>
                  <a:pt x="4047381" y="265399"/>
                </a:cubicBezTo>
                <a:cubicBezTo>
                  <a:pt x="4044776" y="258454"/>
                  <a:pt x="4046079" y="254113"/>
                  <a:pt x="4051287" y="252377"/>
                </a:cubicBezTo>
                <a:cubicBezTo>
                  <a:pt x="4065178" y="248036"/>
                  <a:pt x="4077332" y="240222"/>
                  <a:pt x="4087750" y="228936"/>
                </a:cubicBezTo>
                <a:cubicBezTo>
                  <a:pt x="4089487" y="226332"/>
                  <a:pt x="4091657" y="223293"/>
                  <a:pt x="4094262" y="219820"/>
                </a:cubicBezTo>
                <a:cubicBezTo>
                  <a:pt x="4097734" y="215480"/>
                  <a:pt x="4099905" y="212441"/>
                  <a:pt x="4100773" y="210705"/>
                </a:cubicBezTo>
                <a:cubicBezTo>
                  <a:pt x="4097300" y="211573"/>
                  <a:pt x="4091657" y="212441"/>
                  <a:pt x="4083844" y="213309"/>
                </a:cubicBezTo>
                <a:cubicBezTo>
                  <a:pt x="4077766" y="215046"/>
                  <a:pt x="4073426" y="215914"/>
                  <a:pt x="4070821" y="215914"/>
                </a:cubicBezTo>
                <a:cubicBezTo>
                  <a:pt x="4063876" y="217650"/>
                  <a:pt x="4057799" y="216782"/>
                  <a:pt x="4052590" y="213309"/>
                </a:cubicBezTo>
                <a:cubicBezTo>
                  <a:pt x="4046512" y="208100"/>
                  <a:pt x="4040870" y="202891"/>
                  <a:pt x="4035661" y="197682"/>
                </a:cubicBezTo>
                <a:cubicBezTo>
                  <a:pt x="4033924" y="195946"/>
                  <a:pt x="4033056" y="194210"/>
                  <a:pt x="4033056" y="192473"/>
                </a:cubicBezTo>
                <a:cubicBezTo>
                  <a:pt x="4033924" y="191605"/>
                  <a:pt x="4036095" y="191171"/>
                  <a:pt x="4039567" y="191171"/>
                </a:cubicBezTo>
                <a:cubicBezTo>
                  <a:pt x="4054326" y="189435"/>
                  <a:pt x="4068217" y="188133"/>
                  <a:pt x="4081239" y="187264"/>
                </a:cubicBezTo>
                <a:cubicBezTo>
                  <a:pt x="4085580" y="186396"/>
                  <a:pt x="4092526" y="185528"/>
                  <a:pt x="4102075" y="184660"/>
                </a:cubicBezTo>
                <a:cubicBezTo>
                  <a:pt x="4127252" y="180319"/>
                  <a:pt x="4148522" y="177280"/>
                  <a:pt x="4165885" y="175544"/>
                </a:cubicBezTo>
                <a:cubicBezTo>
                  <a:pt x="4169358" y="175544"/>
                  <a:pt x="4178039" y="173808"/>
                  <a:pt x="4191930" y="170335"/>
                </a:cubicBezTo>
                <a:cubicBezTo>
                  <a:pt x="4195403" y="169467"/>
                  <a:pt x="4198550" y="169141"/>
                  <a:pt x="4201371" y="169358"/>
                </a:cubicBezTo>
                <a:close/>
                <a:moveTo>
                  <a:pt x="2209913" y="166428"/>
                </a:moveTo>
                <a:cubicBezTo>
                  <a:pt x="2198628" y="167297"/>
                  <a:pt x="2184303" y="168599"/>
                  <a:pt x="2166940" y="170335"/>
                </a:cubicBezTo>
                <a:cubicBezTo>
                  <a:pt x="2161730" y="171203"/>
                  <a:pt x="2156522" y="171637"/>
                  <a:pt x="2151313" y="171637"/>
                </a:cubicBezTo>
                <a:cubicBezTo>
                  <a:pt x="2161730" y="181187"/>
                  <a:pt x="2172583" y="189869"/>
                  <a:pt x="2183869" y="197682"/>
                </a:cubicBezTo>
                <a:cubicBezTo>
                  <a:pt x="2187342" y="194210"/>
                  <a:pt x="2191248" y="189869"/>
                  <a:pt x="2195589" y="184660"/>
                </a:cubicBezTo>
                <a:cubicBezTo>
                  <a:pt x="2199061" y="181187"/>
                  <a:pt x="2201233" y="179017"/>
                  <a:pt x="2202101" y="178149"/>
                </a:cubicBezTo>
                <a:cubicBezTo>
                  <a:pt x="2202968" y="177280"/>
                  <a:pt x="2203836" y="175978"/>
                  <a:pt x="2204705" y="174242"/>
                </a:cubicBezTo>
                <a:cubicBezTo>
                  <a:pt x="2207309" y="170769"/>
                  <a:pt x="2209045" y="168165"/>
                  <a:pt x="2209913" y="166428"/>
                </a:cubicBezTo>
                <a:close/>
                <a:moveTo>
                  <a:pt x="1789288" y="166428"/>
                </a:moveTo>
                <a:cubicBezTo>
                  <a:pt x="1786684" y="171637"/>
                  <a:pt x="1784079" y="176412"/>
                  <a:pt x="1781475" y="180753"/>
                </a:cubicBezTo>
                <a:cubicBezTo>
                  <a:pt x="1793629" y="181621"/>
                  <a:pt x="1802311" y="185094"/>
                  <a:pt x="1807520" y="191171"/>
                </a:cubicBezTo>
                <a:cubicBezTo>
                  <a:pt x="1809256" y="192039"/>
                  <a:pt x="1810993" y="193341"/>
                  <a:pt x="1812728" y="195078"/>
                </a:cubicBezTo>
                <a:cubicBezTo>
                  <a:pt x="1815333" y="197682"/>
                  <a:pt x="1817069" y="199419"/>
                  <a:pt x="1817937" y="200287"/>
                </a:cubicBezTo>
                <a:cubicBezTo>
                  <a:pt x="1823147" y="192473"/>
                  <a:pt x="1826619" y="183792"/>
                  <a:pt x="1828355" y="174242"/>
                </a:cubicBezTo>
                <a:cubicBezTo>
                  <a:pt x="1829224" y="171637"/>
                  <a:pt x="1829224" y="169901"/>
                  <a:pt x="1828355" y="169033"/>
                </a:cubicBezTo>
                <a:cubicBezTo>
                  <a:pt x="1828355" y="169033"/>
                  <a:pt x="1827487" y="169467"/>
                  <a:pt x="1825751" y="170335"/>
                </a:cubicBezTo>
                <a:cubicBezTo>
                  <a:pt x="1824882" y="170335"/>
                  <a:pt x="1823147" y="170769"/>
                  <a:pt x="1820542" y="171637"/>
                </a:cubicBezTo>
                <a:cubicBezTo>
                  <a:pt x="1818806" y="172506"/>
                  <a:pt x="1817069" y="173374"/>
                  <a:pt x="1815333" y="174242"/>
                </a:cubicBezTo>
                <a:cubicBezTo>
                  <a:pt x="1810124" y="176846"/>
                  <a:pt x="1804915" y="176412"/>
                  <a:pt x="1799707" y="172940"/>
                </a:cubicBezTo>
                <a:cubicBezTo>
                  <a:pt x="1797101" y="171203"/>
                  <a:pt x="1793629" y="169033"/>
                  <a:pt x="1789288" y="166428"/>
                </a:cubicBezTo>
                <a:close/>
                <a:moveTo>
                  <a:pt x="793395" y="161219"/>
                </a:moveTo>
                <a:cubicBezTo>
                  <a:pt x="794481" y="160785"/>
                  <a:pt x="795674" y="160785"/>
                  <a:pt x="796976" y="161219"/>
                </a:cubicBezTo>
                <a:cubicBezTo>
                  <a:pt x="816076" y="161219"/>
                  <a:pt x="829532" y="165994"/>
                  <a:pt x="837346" y="175544"/>
                </a:cubicBezTo>
                <a:cubicBezTo>
                  <a:pt x="840818" y="179885"/>
                  <a:pt x="841253" y="184660"/>
                  <a:pt x="838648" y="189869"/>
                </a:cubicBezTo>
                <a:lnTo>
                  <a:pt x="837346" y="195078"/>
                </a:lnTo>
                <a:cubicBezTo>
                  <a:pt x="846895" y="193341"/>
                  <a:pt x="853840" y="192039"/>
                  <a:pt x="858182" y="191171"/>
                </a:cubicBezTo>
                <a:cubicBezTo>
                  <a:pt x="863391" y="189435"/>
                  <a:pt x="868600" y="189869"/>
                  <a:pt x="873810" y="192473"/>
                </a:cubicBezTo>
                <a:cubicBezTo>
                  <a:pt x="879017" y="194210"/>
                  <a:pt x="883793" y="198550"/>
                  <a:pt x="888133" y="205496"/>
                </a:cubicBezTo>
                <a:cubicBezTo>
                  <a:pt x="890739" y="212441"/>
                  <a:pt x="889002" y="216782"/>
                  <a:pt x="882925" y="218518"/>
                </a:cubicBezTo>
                <a:cubicBezTo>
                  <a:pt x="868166" y="218518"/>
                  <a:pt x="852105" y="219820"/>
                  <a:pt x="834742" y="222425"/>
                </a:cubicBezTo>
                <a:cubicBezTo>
                  <a:pt x="834742" y="228502"/>
                  <a:pt x="834742" y="237618"/>
                  <a:pt x="834742" y="249772"/>
                </a:cubicBezTo>
                <a:lnTo>
                  <a:pt x="849066" y="248470"/>
                </a:lnTo>
                <a:cubicBezTo>
                  <a:pt x="853407" y="247602"/>
                  <a:pt x="859919" y="246734"/>
                  <a:pt x="868600" y="245865"/>
                </a:cubicBezTo>
                <a:cubicBezTo>
                  <a:pt x="885963" y="244129"/>
                  <a:pt x="895948" y="242827"/>
                  <a:pt x="898552" y="241959"/>
                </a:cubicBezTo>
                <a:cubicBezTo>
                  <a:pt x="903761" y="240222"/>
                  <a:pt x="908969" y="240656"/>
                  <a:pt x="914179" y="243261"/>
                </a:cubicBezTo>
                <a:cubicBezTo>
                  <a:pt x="923729" y="248470"/>
                  <a:pt x="931108" y="254981"/>
                  <a:pt x="936317" y="262795"/>
                </a:cubicBezTo>
                <a:cubicBezTo>
                  <a:pt x="940657" y="272344"/>
                  <a:pt x="937619" y="277987"/>
                  <a:pt x="927201" y="279724"/>
                </a:cubicBezTo>
                <a:cubicBezTo>
                  <a:pt x="898552" y="276251"/>
                  <a:pt x="864693" y="274949"/>
                  <a:pt x="825626" y="275817"/>
                </a:cubicBezTo>
                <a:cubicBezTo>
                  <a:pt x="787427" y="277553"/>
                  <a:pt x="759646" y="280158"/>
                  <a:pt x="742283" y="283631"/>
                </a:cubicBezTo>
                <a:cubicBezTo>
                  <a:pt x="735337" y="286235"/>
                  <a:pt x="729259" y="285367"/>
                  <a:pt x="724051" y="281026"/>
                </a:cubicBezTo>
                <a:cubicBezTo>
                  <a:pt x="717105" y="276685"/>
                  <a:pt x="711029" y="270608"/>
                  <a:pt x="705819" y="262795"/>
                </a:cubicBezTo>
                <a:cubicBezTo>
                  <a:pt x="704951" y="261926"/>
                  <a:pt x="704516" y="260624"/>
                  <a:pt x="704516" y="258888"/>
                </a:cubicBezTo>
                <a:cubicBezTo>
                  <a:pt x="705385" y="258020"/>
                  <a:pt x="706688" y="257586"/>
                  <a:pt x="708423" y="257586"/>
                </a:cubicBezTo>
                <a:cubicBezTo>
                  <a:pt x="711896" y="257586"/>
                  <a:pt x="724485" y="256717"/>
                  <a:pt x="746189" y="254981"/>
                </a:cubicBezTo>
                <a:cubicBezTo>
                  <a:pt x="753134" y="254113"/>
                  <a:pt x="758343" y="253679"/>
                  <a:pt x="761817" y="253679"/>
                </a:cubicBezTo>
                <a:cubicBezTo>
                  <a:pt x="766157" y="252811"/>
                  <a:pt x="772668" y="252377"/>
                  <a:pt x="781350" y="252377"/>
                </a:cubicBezTo>
                <a:cubicBezTo>
                  <a:pt x="790031" y="251508"/>
                  <a:pt x="796542" y="251074"/>
                  <a:pt x="800884" y="251074"/>
                </a:cubicBezTo>
                <a:lnTo>
                  <a:pt x="800884" y="225029"/>
                </a:lnTo>
                <a:cubicBezTo>
                  <a:pt x="793938" y="226766"/>
                  <a:pt x="786994" y="227634"/>
                  <a:pt x="780047" y="227634"/>
                </a:cubicBezTo>
                <a:cubicBezTo>
                  <a:pt x="773102" y="229370"/>
                  <a:pt x="768327" y="228936"/>
                  <a:pt x="765723" y="226332"/>
                </a:cubicBezTo>
                <a:cubicBezTo>
                  <a:pt x="760514" y="225464"/>
                  <a:pt x="754436" y="221123"/>
                  <a:pt x="747491" y="213309"/>
                </a:cubicBezTo>
                <a:cubicBezTo>
                  <a:pt x="744018" y="208968"/>
                  <a:pt x="744887" y="205496"/>
                  <a:pt x="750095" y="202891"/>
                </a:cubicBezTo>
                <a:cubicBezTo>
                  <a:pt x="754436" y="202891"/>
                  <a:pt x="763118" y="202457"/>
                  <a:pt x="776141" y="201589"/>
                </a:cubicBezTo>
                <a:cubicBezTo>
                  <a:pt x="787427" y="199853"/>
                  <a:pt x="795674" y="198985"/>
                  <a:pt x="800884" y="198985"/>
                </a:cubicBezTo>
                <a:cubicBezTo>
                  <a:pt x="800016" y="185094"/>
                  <a:pt x="796976" y="175110"/>
                  <a:pt x="791767" y="169033"/>
                </a:cubicBezTo>
                <a:cubicBezTo>
                  <a:pt x="790031" y="167297"/>
                  <a:pt x="789597" y="165560"/>
                  <a:pt x="790465" y="163824"/>
                </a:cubicBezTo>
                <a:cubicBezTo>
                  <a:pt x="791333" y="162522"/>
                  <a:pt x="792309" y="161653"/>
                  <a:pt x="793395" y="161219"/>
                </a:cubicBezTo>
                <a:close/>
                <a:moveTo>
                  <a:pt x="5126943" y="159917"/>
                </a:moveTo>
                <a:cubicBezTo>
                  <a:pt x="5123470" y="159917"/>
                  <a:pt x="5118261" y="160351"/>
                  <a:pt x="5111316" y="161219"/>
                </a:cubicBezTo>
                <a:cubicBezTo>
                  <a:pt x="5103502" y="161219"/>
                  <a:pt x="5097859" y="161653"/>
                  <a:pt x="5094386" y="162522"/>
                </a:cubicBezTo>
                <a:cubicBezTo>
                  <a:pt x="5102200" y="165994"/>
                  <a:pt x="5109580" y="172071"/>
                  <a:pt x="5116525" y="180753"/>
                </a:cubicBezTo>
                <a:cubicBezTo>
                  <a:pt x="5120866" y="188567"/>
                  <a:pt x="5120431" y="194210"/>
                  <a:pt x="5115222" y="197682"/>
                </a:cubicBezTo>
                <a:cubicBezTo>
                  <a:pt x="5117827" y="198550"/>
                  <a:pt x="5121300" y="200721"/>
                  <a:pt x="5125640" y="204194"/>
                </a:cubicBezTo>
                <a:cubicBezTo>
                  <a:pt x="5127377" y="205930"/>
                  <a:pt x="5128679" y="207232"/>
                  <a:pt x="5129547" y="208100"/>
                </a:cubicBezTo>
                <a:cubicBezTo>
                  <a:pt x="5129547" y="203759"/>
                  <a:pt x="5129547" y="198985"/>
                  <a:pt x="5129547" y="193776"/>
                </a:cubicBezTo>
                <a:cubicBezTo>
                  <a:pt x="5131284" y="177280"/>
                  <a:pt x="5130849" y="166428"/>
                  <a:pt x="5128245" y="161219"/>
                </a:cubicBezTo>
                <a:cubicBezTo>
                  <a:pt x="5127377" y="160351"/>
                  <a:pt x="5126943" y="159917"/>
                  <a:pt x="5126943" y="159917"/>
                </a:cubicBezTo>
                <a:close/>
                <a:moveTo>
                  <a:pt x="3440534" y="150801"/>
                </a:moveTo>
                <a:cubicBezTo>
                  <a:pt x="3432721" y="151670"/>
                  <a:pt x="3425341" y="152972"/>
                  <a:pt x="3418396" y="154708"/>
                </a:cubicBezTo>
                <a:lnTo>
                  <a:pt x="3418396" y="157313"/>
                </a:lnTo>
                <a:cubicBezTo>
                  <a:pt x="3418396" y="161653"/>
                  <a:pt x="3417962" y="169033"/>
                  <a:pt x="3417094" y="179451"/>
                </a:cubicBezTo>
                <a:cubicBezTo>
                  <a:pt x="3416226" y="182055"/>
                  <a:pt x="3415791" y="184226"/>
                  <a:pt x="3415791" y="185962"/>
                </a:cubicBezTo>
                <a:cubicBezTo>
                  <a:pt x="3423605" y="184226"/>
                  <a:pt x="3430984" y="182923"/>
                  <a:pt x="3437930" y="182055"/>
                </a:cubicBezTo>
                <a:cubicBezTo>
                  <a:pt x="3439666" y="169901"/>
                  <a:pt x="3440534" y="159483"/>
                  <a:pt x="3440534" y="150801"/>
                </a:cubicBezTo>
                <a:close/>
                <a:moveTo>
                  <a:pt x="3499135" y="140383"/>
                </a:moveTo>
                <a:cubicBezTo>
                  <a:pt x="3498267" y="140383"/>
                  <a:pt x="3497399" y="140818"/>
                  <a:pt x="3496531" y="141686"/>
                </a:cubicBezTo>
                <a:cubicBezTo>
                  <a:pt x="3487849" y="143422"/>
                  <a:pt x="3480904" y="144724"/>
                  <a:pt x="3475695" y="145592"/>
                </a:cubicBezTo>
                <a:cubicBezTo>
                  <a:pt x="3475695" y="145592"/>
                  <a:pt x="3476129" y="146027"/>
                  <a:pt x="3476997" y="146895"/>
                </a:cubicBezTo>
                <a:cubicBezTo>
                  <a:pt x="3476997" y="147763"/>
                  <a:pt x="3476997" y="148631"/>
                  <a:pt x="3476997" y="149499"/>
                </a:cubicBezTo>
                <a:cubicBezTo>
                  <a:pt x="3476997" y="150367"/>
                  <a:pt x="3477431" y="151236"/>
                  <a:pt x="3478299" y="152104"/>
                </a:cubicBezTo>
                <a:cubicBezTo>
                  <a:pt x="3479167" y="153840"/>
                  <a:pt x="3479167" y="156010"/>
                  <a:pt x="3478299" y="158615"/>
                </a:cubicBezTo>
                <a:cubicBezTo>
                  <a:pt x="3478299" y="159483"/>
                  <a:pt x="3477865" y="160351"/>
                  <a:pt x="3476997" y="161219"/>
                </a:cubicBezTo>
                <a:cubicBezTo>
                  <a:pt x="3476129" y="163824"/>
                  <a:pt x="3474827" y="168599"/>
                  <a:pt x="3473090" y="175544"/>
                </a:cubicBezTo>
                <a:cubicBezTo>
                  <a:pt x="3475695" y="174676"/>
                  <a:pt x="3480036" y="173808"/>
                  <a:pt x="3486113" y="172940"/>
                </a:cubicBezTo>
                <a:cubicBezTo>
                  <a:pt x="3491322" y="171203"/>
                  <a:pt x="3495228" y="170335"/>
                  <a:pt x="3497833" y="170335"/>
                </a:cubicBezTo>
                <a:cubicBezTo>
                  <a:pt x="3498701" y="167731"/>
                  <a:pt x="3500003" y="163824"/>
                  <a:pt x="3501740" y="158615"/>
                </a:cubicBezTo>
                <a:cubicBezTo>
                  <a:pt x="3502608" y="153406"/>
                  <a:pt x="3503476" y="149499"/>
                  <a:pt x="3504344" y="146895"/>
                </a:cubicBezTo>
                <a:cubicBezTo>
                  <a:pt x="3506081" y="142554"/>
                  <a:pt x="3504344" y="140383"/>
                  <a:pt x="3499135" y="140383"/>
                </a:cubicBezTo>
                <a:close/>
                <a:moveTo>
                  <a:pt x="1583533" y="136477"/>
                </a:moveTo>
                <a:cubicBezTo>
                  <a:pt x="1581797" y="136477"/>
                  <a:pt x="1578324" y="136911"/>
                  <a:pt x="1573115" y="137779"/>
                </a:cubicBezTo>
                <a:cubicBezTo>
                  <a:pt x="1560093" y="138647"/>
                  <a:pt x="1550109" y="139949"/>
                  <a:pt x="1543164" y="141686"/>
                </a:cubicBezTo>
                <a:cubicBezTo>
                  <a:pt x="1543164" y="148631"/>
                  <a:pt x="1544031" y="161653"/>
                  <a:pt x="1545768" y="180753"/>
                </a:cubicBezTo>
                <a:cubicBezTo>
                  <a:pt x="1559659" y="179017"/>
                  <a:pt x="1571813" y="176846"/>
                  <a:pt x="1582231" y="174242"/>
                </a:cubicBezTo>
                <a:cubicBezTo>
                  <a:pt x="1583099" y="169901"/>
                  <a:pt x="1584401" y="163390"/>
                  <a:pt x="1586138" y="154708"/>
                </a:cubicBezTo>
                <a:cubicBezTo>
                  <a:pt x="1587006" y="147763"/>
                  <a:pt x="1587874" y="142554"/>
                  <a:pt x="1588742" y="139081"/>
                </a:cubicBezTo>
                <a:cubicBezTo>
                  <a:pt x="1587874" y="136477"/>
                  <a:pt x="1586138" y="135609"/>
                  <a:pt x="1583533" y="136477"/>
                </a:cubicBezTo>
                <a:close/>
                <a:moveTo>
                  <a:pt x="2092712" y="133872"/>
                </a:moveTo>
                <a:cubicBezTo>
                  <a:pt x="2091843" y="136477"/>
                  <a:pt x="2090975" y="140383"/>
                  <a:pt x="2090108" y="145592"/>
                </a:cubicBezTo>
                <a:cubicBezTo>
                  <a:pt x="2088370" y="151670"/>
                  <a:pt x="2087069" y="156010"/>
                  <a:pt x="2086200" y="158615"/>
                </a:cubicBezTo>
                <a:cubicBezTo>
                  <a:pt x="2089673" y="158615"/>
                  <a:pt x="2095315" y="157747"/>
                  <a:pt x="2103129" y="156010"/>
                </a:cubicBezTo>
                <a:cubicBezTo>
                  <a:pt x="2097921" y="157747"/>
                  <a:pt x="2099223" y="157747"/>
                  <a:pt x="2107037" y="156010"/>
                </a:cubicBezTo>
                <a:cubicBezTo>
                  <a:pt x="2109641" y="156010"/>
                  <a:pt x="2112246" y="155576"/>
                  <a:pt x="2114850" y="154708"/>
                </a:cubicBezTo>
                <a:cubicBezTo>
                  <a:pt x="2114850" y="149499"/>
                  <a:pt x="2114416" y="144290"/>
                  <a:pt x="2113548" y="139081"/>
                </a:cubicBezTo>
                <a:cubicBezTo>
                  <a:pt x="2107470" y="140818"/>
                  <a:pt x="2100525" y="139081"/>
                  <a:pt x="2092712" y="133872"/>
                </a:cubicBezTo>
                <a:close/>
                <a:moveTo>
                  <a:pt x="5849689" y="132570"/>
                </a:moveTo>
                <a:cubicBezTo>
                  <a:pt x="5829722" y="136043"/>
                  <a:pt x="5811924" y="139081"/>
                  <a:pt x="5796297" y="141686"/>
                </a:cubicBezTo>
                <a:cubicBezTo>
                  <a:pt x="5796297" y="142554"/>
                  <a:pt x="5795863" y="144290"/>
                  <a:pt x="5794995" y="146895"/>
                </a:cubicBezTo>
                <a:cubicBezTo>
                  <a:pt x="5794995" y="149499"/>
                  <a:pt x="5794561" y="151670"/>
                  <a:pt x="5793693" y="153406"/>
                </a:cubicBezTo>
                <a:cubicBezTo>
                  <a:pt x="5801506" y="151670"/>
                  <a:pt x="5814095" y="149933"/>
                  <a:pt x="5831458" y="148197"/>
                </a:cubicBezTo>
                <a:cubicBezTo>
                  <a:pt x="5834062" y="147329"/>
                  <a:pt x="5835799" y="146895"/>
                  <a:pt x="5836667" y="146895"/>
                </a:cubicBezTo>
                <a:cubicBezTo>
                  <a:pt x="5841008" y="145158"/>
                  <a:pt x="5845782" y="143856"/>
                  <a:pt x="5850991" y="142988"/>
                </a:cubicBezTo>
                <a:cubicBezTo>
                  <a:pt x="5851860" y="142120"/>
                  <a:pt x="5852294" y="141252"/>
                  <a:pt x="5852294" y="140383"/>
                </a:cubicBezTo>
                <a:cubicBezTo>
                  <a:pt x="5853162" y="138647"/>
                  <a:pt x="5853596" y="137345"/>
                  <a:pt x="5853596" y="136477"/>
                </a:cubicBezTo>
                <a:cubicBezTo>
                  <a:pt x="5854464" y="134740"/>
                  <a:pt x="5854464" y="133438"/>
                  <a:pt x="5853596" y="132570"/>
                </a:cubicBezTo>
                <a:cubicBezTo>
                  <a:pt x="5852728" y="131702"/>
                  <a:pt x="5851426" y="131702"/>
                  <a:pt x="5849689" y="132570"/>
                </a:cubicBezTo>
                <a:close/>
                <a:moveTo>
                  <a:pt x="6842893" y="129965"/>
                </a:moveTo>
                <a:cubicBezTo>
                  <a:pt x="6831607" y="130834"/>
                  <a:pt x="6816849" y="132570"/>
                  <a:pt x="6798617" y="135174"/>
                </a:cubicBezTo>
                <a:cubicBezTo>
                  <a:pt x="6789067" y="136043"/>
                  <a:pt x="6781688" y="136911"/>
                  <a:pt x="6776479" y="137779"/>
                </a:cubicBezTo>
                <a:cubicBezTo>
                  <a:pt x="6776479" y="138647"/>
                  <a:pt x="6776913" y="139949"/>
                  <a:pt x="6777781" y="141686"/>
                </a:cubicBezTo>
                <a:cubicBezTo>
                  <a:pt x="6777781" y="143422"/>
                  <a:pt x="6777781" y="144724"/>
                  <a:pt x="6777781" y="145592"/>
                </a:cubicBezTo>
                <a:cubicBezTo>
                  <a:pt x="6780385" y="144724"/>
                  <a:pt x="6785161" y="143856"/>
                  <a:pt x="6792106" y="142988"/>
                </a:cubicBezTo>
                <a:cubicBezTo>
                  <a:pt x="6802524" y="140383"/>
                  <a:pt x="6810771" y="138213"/>
                  <a:pt x="6816849" y="136477"/>
                </a:cubicBezTo>
                <a:cubicBezTo>
                  <a:pt x="6826399" y="133004"/>
                  <a:pt x="6834212" y="135174"/>
                  <a:pt x="6840289" y="142988"/>
                </a:cubicBezTo>
                <a:cubicBezTo>
                  <a:pt x="6844630" y="149065"/>
                  <a:pt x="6843327" y="152972"/>
                  <a:pt x="6836382" y="154708"/>
                </a:cubicBezTo>
                <a:cubicBezTo>
                  <a:pt x="6825964" y="158181"/>
                  <a:pt x="6807733" y="160785"/>
                  <a:pt x="6781688" y="162522"/>
                </a:cubicBezTo>
                <a:cubicBezTo>
                  <a:pt x="6781688" y="163390"/>
                  <a:pt x="6782122" y="164692"/>
                  <a:pt x="6782990" y="166428"/>
                </a:cubicBezTo>
                <a:cubicBezTo>
                  <a:pt x="6782990" y="168165"/>
                  <a:pt x="6782990" y="169467"/>
                  <a:pt x="6782990" y="170335"/>
                </a:cubicBezTo>
                <a:cubicBezTo>
                  <a:pt x="6788199" y="169467"/>
                  <a:pt x="6796447" y="168165"/>
                  <a:pt x="6807733" y="166428"/>
                </a:cubicBezTo>
                <a:cubicBezTo>
                  <a:pt x="6816415" y="164692"/>
                  <a:pt x="6821624" y="163824"/>
                  <a:pt x="6823359" y="163824"/>
                </a:cubicBezTo>
                <a:cubicBezTo>
                  <a:pt x="6832042" y="163824"/>
                  <a:pt x="6838553" y="164258"/>
                  <a:pt x="6842893" y="165126"/>
                </a:cubicBezTo>
                <a:cubicBezTo>
                  <a:pt x="6843762" y="160785"/>
                  <a:pt x="6844630" y="156010"/>
                  <a:pt x="6845498" y="150801"/>
                </a:cubicBezTo>
                <a:cubicBezTo>
                  <a:pt x="6845498" y="144724"/>
                  <a:pt x="6845932" y="139081"/>
                  <a:pt x="6846800" y="133872"/>
                </a:cubicBezTo>
                <a:cubicBezTo>
                  <a:pt x="6848537" y="131268"/>
                  <a:pt x="6847235" y="129965"/>
                  <a:pt x="6842893" y="129965"/>
                </a:cubicBezTo>
                <a:close/>
                <a:moveTo>
                  <a:pt x="2157823" y="129965"/>
                </a:moveTo>
                <a:cubicBezTo>
                  <a:pt x="2156088" y="130834"/>
                  <a:pt x="2150878" y="132136"/>
                  <a:pt x="2142197" y="133872"/>
                </a:cubicBezTo>
                <a:cubicBezTo>
                  <a:pt x="2142197" y="139081"/>
                  <a:pt x="2142197" y="144724"/>
                  <a:pt x="2142197" y="150801"/>
                </a:cubicBezTo>
                <a:cubicBezTo>
                  <a:pt x="2144801" y="149933"/>
                  <a:pt x="2148274" y="149499"/>
                  <a:pt x="2152615" y="149499"/>
                </a:cubicBezTo>
                <a:cubicBezTo>
                  <a:pt x="2156955" y="148631"/>
                  <a:pt x="2159995" y="148197"/>
                  <a:pt x="2161730" y="148197"/>
                </a:cubicBezTo>
                <a:cubicBezTo>
                  <a:pt x="2161730" y="141252"/>
                  <a:pt x="2161730" y="135174"/>
                  <a:pt x="2161730" y="129965"/>
                </a:cubicBezTo>
                <a:cubicBezTo>
                  <a:pt x="2160863" y="129965"/>
                  <a:pt x="2159561" y="129965"/>
                  <a:pt x="2157823" y="129965"/>
                </a:cubicBezTo>
                <a:close/>
                <a:moveTo>
                  <a:pt x="4161653" y="126059"/>
                </a:moveTo>
                <a:cubicBezTo>
                  <a:pt x="4165777" y="126059"/>
                  <a:pt x="4169358" y="126927"/>
                  <a:pt x="4172396" y="128663"/>
                </a:cubicBezTo>
                <a:cubicBezTo>
                  <a:pt x="4181078" y="133004"/>
                  <a:pt x="4186287" y="137779"/>
                  <a:pt x="4188023" y="142988"/>
                </a:cubicBezTo>
                <a:cubicBezTo>
                  <a:pt x="4192364" y="150801"/>
                  <a:pt x="4189760" y="155576"/>
                  <a:pt x="4180210" y="157313"/>
                </a:cubicBezTo>
                <a:cubicBezTo>
                  <a:pt x="4160242" y="161653"/>
                  <a:pt x="4135065" y="164692"/>
                  <a:pt x="4104680" y="166428"/>
                </a:cubicBezTo>
                <a:cubicBezTo>
                  <a:pt x="4094262" y="167297"/>
                  <a:pt x="4085580" y="162088"/>
                  <a:pt x="4078635" y="150801"/>
                </a:cubicBezTo>
                <a:cubicBezTo>
                  <a:pt x="4075162" y="145592"/>
                  <a:pt x="4076030" y="142120"/>
                  <a:pt x="4081239" y="140383"/>
                </a:cubicBezTo>
                <a:cubicBezTo>
                  <a:pt x="4109889" y="137779"/>
                  <a:pt x="4132027" y="133872"/>
                  <a:pt x="4147654" y="128663"/>
                </a:cubicBezTo>
                <a:cubicBezTo>
                  <a:pt x="4152863" y="126927"/>
                  <a:pt x="4157529" y="126059"/>
                  <a:pt x="4161653" y="126059"/>
                </a:cubicBezTo>
                <a:close/>
                <a:moveTo>
                  <a:pt x="5586961" y="125733"/>
                </a:moveTo>
                <a:cubicBezTo>
                  <a:pt x="5591085" y="125950"/>
                  <a:pt x="5594883" y="126927"/>
                  <a:pt x="5598356" y="128663"/>
                </a:cubicBezTo>
                <a:cubicBezTo>
                  <a:pt x="5608774" y="135609"/>
                  <a:pt x="5617456" y="142988"/>
                  <a:pt x="5624401" y="150801"/>
                </a:cubicBezTo>
                <a:cubicBezTo>
                  <a:pt x="5627005" y="154274"/>
                  <a:pt x="5628307" y="157747"/>
                  <a:pt x="5628307" y="161219"/>
                </a:cubicBezTo>
                <a:cubicBezTo>
                  <a:pt x="5627439" y="166428"/>
                  <a:pt x="5621362" y="168599"/>
                  <a:pt x="5610076" y="167731"/>
                </a:cubicBezTo>
                <a:cubicBezTo>
                  <a:pt x="5573613" y="164258"/>
                  <a:pt x="5534546" y="163824"/>
                  <a:pt x="5492874" y="166428"/>
                </a:cubicBezTo>
                <a:cubicBezTo>
                  <a:pt x="5454675" y="169033"/>
                  <a:pt x="5419514" y="174676"/>
                  <a:pt x="5387392" y="183358"/>
                </a:cubicBezTo>
                <a:cubicBezTo>
                  <a:pt x="5383919" y="184226"/>
                  <a:pt x="5380013" y="183792"/>
                  <a:pt x="5375672" y="182055"/>
                </a:cubicBezTo>
                <a:cubicBezTo>
                  <a:pt x="5374804" y="182055"/>
                  <a:pt x="5373936" y="182055"/>
                  <a:pt x="5373067" y="182055"/>
                </a:cubicBezTo>
                <a:cubicBezTo>
                  <a:pt x="5362649" y="175978"/>
                  <a:pt x="5354402" y="167731"/>
                  <a:pt x="5348324" y="157313"/>
                </a:cubicBezTo>
                <a:cubicBezTo>
                  <a:pt x="5346588" y="154708"/>
                  <a:pt x="5346154" y="152538"/>
                  <a:pt x="5347022" y="150801"/>
                </a:cubicBezTo>
                <a:cubicBezTo>
                  <a:pt x="5347891" y="149933"/>
                  <a:pt x="5350061" y="149499"/>
                  <a:pt x="5353533" y="149499"/>
                </a:cubicBezTo>
                <a:cubicBezTo>
                  <a:pt x="5362215" y="149499"/>
                  <a:pt x="5374369" y="148631"/>
                  <a:pt x="5389996" y="146895"/>
                </a:cubicBezTo>
                <a:cubicBezTo>
                  <a:pt x="5426459" y="142554"/>
                  <a:pt x="5479418" y="137345"/>
                  <a:pt x="5548870" y="131268"/>
                </a:cubicBezTo>
                <a:cubicBezTo>
                  <a:pt x="5551475" y="130400"/>
                  <a:pt x="5555816" y="129531"/>
                  <a:pt x="5561893" y="128663"/>
                </a:cubicBezTo>
                <a:cubicBezTo>
                  <a:pt x="5567102" y="127795"/>
                  <a:pt x="5571009" y="127361"/>
                  <a:pt x="5573613" y="127361"/>
                </a:cubicBezTo>
                <a:cubicBezTo>
                  <a:pt x="5578388" y="126059"/>
                  <a:pt x="5582837" y="125516"/>
                  <a:pt x="5586961" y="125733"/>
                </a:cubicBezTo>
                <a:close/>
                <a:moveTo>
                  <a:pt x="5228274" y="122966"/>
                </a:moveTo>
                <a:cubicBezTo>
                  <a:pt x="5236901" y="123943"/>
                  <a:pt x="5244796" y="129314"/>
                  <a:pt x="5251958" y="139081"/>
                </a:cubicBezTo>
                <a:cubicBezTo>
                  <a:pt x="5258904" y="150367"/>
                  <a:pt x="5256299" y="156445"/>
                  <a:pt x="5244145" y="157313"/>
                </a:cubicBezTo>
                <a:cubicBezTo>
                  <a:pt x="5238936" y="157313"/>
                  <a:pt x="5230689" y="157313"/>
                  <a:pt x="5219402" y="157313"/>
                </a:cubicBezTo>
                <a:cubicBezTo>
                  <a:pt x="5195094" y="156445"/>
                  <a:pt x="5177296" y="156445"/>
                  <a:pt x="5166010" y="157313"/>
                </a:cubicBezTo>
                <a:cubicBezTo>
                  <a:pt x="5169483" y="162522"/>
                  <a:pt x="5169483" y="169033"/>
                  <a:pt x="5166010" y="176846"/>
                </a:cubicBezTo>
                <a:cubicBezTo>
                  <a:pt x="5166010" y="178583"/>
                  <a:pt x="5165576" y="180753"/>
                  <a:pt x="5164708" y="183358"/>
                </a:cubicBezTo>
                <a:cubicBezTo>
                  <a:pt x="5166444" y="182489"/>
                  <a:pt x="5169483" y="181621"/>
                  <a:pt x="5173823" y="180753"/>
                </a:cubicBezTo>
                <a:cubicBezTo>
                  <a:pt x="5183373" y="177280"/>
                  <a:pt x="5188582" y="175544"/>
                  <a:pt x="5189450" y="175544"/>
                </a:cubicBezTo>
                <a:cubicBezTo>
                  <a:pt x="5194659" y="174676"/>
                  <a:pt x="5199868" y="175544"/>
                  <a:pt x="5205077" y="178149"/>
                </a:cubicBezTo>
                <a:cubicBezTo>
                  <a:pt x="5211155" y="182489"/>
                  <a:pt x="5215495" y="188133"/>
                  <a:pt x="5218100" y="195078"/>
                </a:cubicBezTo>
                <a:cubicBezTo>
                  <a:pt x="5219836" y="197682"/>
                  <a:pt x="5219402" y="200287"/>
                  <a:pt x="5216798" y="202891"/>
                </a:cubicBezTo>
                <a:cubicBezTo>
                  <a:pt x="5214193" y="206364"/>
                  <a:pt x="5208116" y="208100"/>
                  <a:pt x="5198566" y="208100"/>
                </a:cubicBezTo>
                <a:cubicBezTo>
                  <a:pt x="5184676" y="208968"/>
                  <a:pt x="5172088" y="209403"/>
                  <a:pt x="5160801" y="209403"/>
                </a:cubicBezTo>
                <a:cubicBezTo>
                  <a:pt x="5160801" y="214611"/>
                  <a:pt x="5160367" y="220255"/>
                  <a:pt x="5159499" y="226332"/>
                </a:cubicBezTo>
                <a:cubicBezTo>
                  <a:pt x="5169917" y="231541"/>
                  <a:pt x="5179901" y="235882"/>
                  <a:pt x="5189450" y="239354"/>
                </a:cubicBezTo>
                <a:cubicBezTo>
                  <a:pt x="5209418" y="248036"/>
                  <a:pt x="5241540" y="256717"/>
                  <a:pt x="5285817" y="265399"/>
                </a:cubicBezTo>
                <a:cubicBezTo>
                  <a:pt x="5291894" y="266267"/>
                  <a:pt x="5295367" y="267570"/>
                  <a:pt x="5296235" y="269306"/>
                </a:cubicBezTo>
                <a:cubicBezTo>
                  <a:pt x="5296235" y="271910"/>
                  <a:pt x="5293196" y="273647"/>
                  <a:pt x="5287119" y="274515"/>
                </a:cubicBezTo>
                <a:cubicBezTo>
                  <a:pt x="5281910" y="275383"/>
                  <a:pt x="5274096" y="277987"/>
                  <a:pt x="5263678" y="282328"/>
                </a:cubicBezTo>
                <a:cubicBezTo>
                  <a:pt x="5243711" y="289274"/>
                  <a:pt x="5228518" y="293614"/>
                  <a:pt x="5218100" y="295351"/>
                </a:cubicBezTo>
                <a:cubicBezTo>
                  <a:pt x="5212023" y="296219"/>
                  <a:pt x="5205077" y="295351"/>
                  <a:pt x="5197264" y="292746"/>
                </a:cubicBezTo>
                <a:cubicBezTo>
                  <a:pt x="5158197" y="272778"/>
                  <a:pt x="5125640" y="245865"/>
                  <a:pt x="5099595" y="212007"/>
                </a:cubicBezTo>
                <a:cubicBezTo>
                  <a:pt x="5098727" y="212875"/>
                  <a:pt x="5098293" y="213743"/>
                  <a:pt x="5098293" y="214611"/>
                </a:cubicBezTo>
                <a:cubicBezTo>
                  <a:pt x="5074853" y="238052"/>
                  <a:pt x="5050544" y="254547"/>
                  <a:pt x="5025367" y="264097"/>
                </a:cubicBezTo>
                <a:cubicBezTo>
                  <a:pt x="5015818" y="267570"/>
                  <a:pt x="5010609" y="268438"/>
                  <a:pt x="5009740" y="266701"/>
                </a:cubicBezTo>
                <a:cubicBezTo>
                  <a:pt x="5008005" y="264097"/>
                  <a:pt x="5011043" y="260190"/>
                  <a:pt x="5018856" y="254981"/>
                </a:cubicBezTo>
                <a:cubicBezTo>
                  <a:pt x="5035352" y="241091"/>
                  <a:pt x="5051847" y="221557"/>
                  <a:pt x="5068342" y="196380"/>
                </a:cubicBezTo>
                <a:cubicBezTo>
                  <a:pt x="5075287" y="184226"/>
                  <a:pt x="5078326" y="174242"/>
                  <a:pt x="5077457" y="166428"/>
                </a:cubicBezTo>
                <a:cubicBezTo>
                  <a:pt x="5077457" y="165560"/>
                  <a:pt x="5077457" y="164692"/>
                  <a:pt x="5077457" y="163824"/>
                </a:cubicBezTo>
                <a:cubicBezTo>
                  <a:pt x="5074853" y="163824"/>
                  <a:pt x="5071380" y="164258"/>
                  <a:pt x="5067039" y="165126"/>
                </a:cubicBezTo>
                <a:cubicBezTo>
                  <a:pt x="5061830" y="165126"/>
                  <a:pt x="5058358" y="165560"/>
                  <a:pt x="5056621" y="166428"/>
                </a:cubicBezTo>
                <a:cubicBezTo>
                  <a:pt x="5046203" y="168165"/>
                  <a:pt x="5037088" y="163390"/>
                  <a:pt x="5029274" y="152104"/>
                </a:cubicBezTo>
                <a:cubicBezTo>
                  <a:pt x="5025802" y="148631"/>
                  <a:pt x="5024065" y="145158"/>
                  <a:pt x="5024065" y="141686"/>
                </a:cubicBezTo>
                <a:cubicBezTo>
                  <a:pt x="5024934" y="139081"/>
                  <a:pt x="5027538" y="138213"/>
                  <a:pt x="5031879" y="139081"/>
                </a:cubicBezTo>
                <a:cubicBezTo>
                  <a:pt x="5054451" y="139081"/>
                  <a:pt x="5071815" y="138213"/>
                  <a:pt x="5083968" y="136477"/>
                </a:cubicBezTo>
                <a:cubicBezTo>
                  <a:pt x="5091782" y="135609"/>
                  <a:pt x="5107409" y="134306"/>
                  <a:pt x="5130849" y="132570"/>
                </a:cubicBezTo>
                <a:cubicBezTo>
                  <a:pt x="5156026" y="130834"/>
                  <a:pt x="5172521" y="129531"/>
                  <a:pt x="5180335" y="128663"/>
                </a:cubicBezTo>
                <a:cubicBezTo>
                  <a:pt x="5197698" y="126927"/>
                  <a:pt x="5210721" y="125191"/>
                  <a:pt x="5219402" y="123454"/>
                </a:cubicBezTo>
                <a:cubicBezTo>
                  <a:pt x="5222441" y="122803"/>
                  <a:pt x="5225398" y="122640"/>
                  <a:pt x="5228274" y="122966"/>
                </a:cubicBezTo>
                <a:close/>
                <a:moveTo>
                  <a:pt x="7871668" y="115641"/>
                </a:moveTo>
                <a:cubicBezTo>
                  <a:pt x="7895977" y="123454"/>
                  <a:pt x="7916379" y="134740"/>
                  <a:pt x="7932873" y="149499"/>
                </a:cubicBezTo>
                <a:cubicBezTo>
                  <a:pt x="7940687" y="157313"/>
                  <a:pt x="7941121" y="171203"/>
                  <a:pt x="7934175" y="191171"/>
                </a:cubicBezTo>
                <a:cubicBezTo>
                  <a:pt x="7931571" y="198116"/>
                  <a:pt x="7925929" y="201589"/>
                  <a:pt x="7917247" y="201589"/>
                </a:cubicBezTo>
                <a:cubicBezTo>
                  <a:pt x="7912906" y="201589"/>
                  <a:pt x="7908565" y="198116"/>
                  <a:pt x="7904224" y="191171"/>
                </a:cubicBezTo>
                <a:cubicBezTo>
                  <a:pt x="7892938" y="172940"/>
                  <a:pt x="7880350" y="149499"/>
                  <a:pt x="7866459" y="120850"/>
                </a:cubicBezTo>
                <a:cubicBezTo>
                  <a:pt x="7864723" y="117377"/>
                  <a:pt x="7866459" y="115641"/>
                  <a:pt x="7871668" y="115641"/>
                </a:cubicBezTo>
                <a:close/>
                <a:moveTo>
                  <a:pt x="7734932" y="113036"/>
                </a:moveTo>
                <a:cubicBezTo>
                  <a:pt x="7736669" y="113036"/>
                  <a:pt x="7737971" y="113904"/>
                  <a:pt x="7738839" y="115641"/>
                </a:cubicBezTo>
                <a:cubicBezTo>
                  <a:pt x="7750125" y="153840"/>
                  <a:pt x="7748823" y="183358"/>
                  <a:pt x="7734932" y="204194"/>
                </a:cubicBezTo>
                <a:cubicBezTo>
                  <a:pt x="7729723" y="210271"/>
                  <a:pt x="7724081" y="213743"/>
                  <a:pt x="7718003" y="214611"/>
                </a:cubicBezTo>
                <a:cubicBezTo>
                  <a:pt x="7710189" y="214611"/>
                  <a:pt x="7704547" y="209837"/>
                  <a:pt x="7701073" y="200287"/>
                </a:cubicBezTo>
                <a:cubicBezTo>
                  <a:pt x="7694997" y="182923"/>
                  <a:pt x="7696733" y="169033"/>
                  <a:pt x="7706283" y="158615"/>
                </a:cubicBezTo>
                <a:cubicBezTo>
                  <a:pt x="7719305" y="143856"/>
                  <a:pt x="7727987" y="129965"/>
                  <a:pt x="7732327" y="116943"/>
                </a:cubicBezTo>
                <a:cubicBezTo>
                  <a:pt x="7733196" y="114339"/>
                  <a:pt x="7734064" y="113036"/>
                  <a:pt x="7734932" y="113036"/>
                </a:cubicBezTo>
                <a:close/>
                <a:moveTo>
                  <a:pt x="2461245" y="109130"/>
                </a:moveTo>
                <a:cubicBezTo>
                  <a:pt x="2454300" y="109998"/>
                  <a:pt x="2443882" y="111300"/>
                  <a:pt x="2429991" y="113036"/>
                </a:cubicBezTo>
                <a:cubicBezTo>
                  <a:pt x="2424782" y="113904"/>
                  <a:pt x="2420875" y="114339"/>
                  <a:pt x="2418271" y="114339"/>
                </a:cubicBezTo>
                <a:cubicBezTo>
                  <a:pt x="2418271" y="127361"/>
                  <a:pt x="2419139" y="139949"/>
                  <a:pt x="2420875" y="152104"/>
                </a:cubicBezTo>
                <a:lnTo>
                  <a:pt x="2420875" y="153406"/>
                </a:lnTo>
                <a:cubicBezTo>
                  <a:pt x="2425216" y="152538"/>
                  <a:pt x="2432162" y="151670"/>
                  <a:pt x="2441711" y="150801"/>
                </a:cubicBezTo>
                <a:cubicBezTo>
                  <a:pt x="2450393" y="149065"/>
                  <a:pt x="2456904" y="148197"/>
                  <a:pt x="2461245" y="148197"/>
                </a:cubicBezTo>
                <a:close/>
                <a:moveTo>
                  <a:pt x="6858195" y="107502"/>
                </a:moveTo>
                <a:cubicBezTo>
                  <a:pt x="6860583" y="107285"/>
                  <a:pt x="6862861" y="107393"/>
                  <a:pt x="6865031" y="107827"/>
                </a:cubicBezTo>
                <a:cubicBezTo>
                  <a:pt x="6876318" y="113904"/>
                  <a:pt x="6884131" y="119982"/>
                  <a:pt x="6888472" y="126059"/>
                </a:cubicBezTo>
                <a:cubicBezTo>
                  <a:pt x="6888472" y="126927"/>
                  <a:pt x="6888907" y="127795"/>
                  <a:pt x="6889775" y="128663"/>
                </a:cubicBezTo>
                <a:cubicBezTo>
                  <a:pt x="6891511" y="132136"/>
                  <a:pt x="6891077" y="134740"/>
                  <a:pt x="6888472" y="136477"/>
                </a:cubicBezTo>
                <a:cubicBezTo>
                  <a:pt x="6886736" y="139081"/>
                  <a:pt x="6884565" y="143856"/>
                  <a:pt x="6881961" y="150801"/>
                </a:cubicBezTo>
                <a:cubicBezTo>
                  <a:pt x="6879357" y="157747"/>
                  <a:pt x="6877186" y="162956"/>
                  <a:pt x="6875449" y="166428"/>
                </a:cubicBezTo>
                <a:cubicBezTo>
                  <a:pt x="6871977" y="176846"/>
                  <a:pt x="6867636" y="184226"/>
                  <a:pt x="6862427" y="188567"/>
                </a:cubicBezTo>
                <a:cubicBezTo>
                  <a:pt x="6858087" y="191171"/>
                  <a:pt x="6853311" y="191171"/>
                  <a:pt x="6848103" y="188567"/>
                </a:cubicBezTo>
                <a:cubicBezTo>
                  <a:pt x="6843762" y="186830"/>
                  <a:pt x="6841591" y="184660"/>
                  <a:pt x="6841591" y="182055"/>
                </a:cubicBezTo>
                <a:cubicBezTo>
                  <a:pt x="6836382" y="182055"/>
                  <a:pt x="6831173" y="182489"/>
                  <a:pt x="6825964" y="183358"/>
                </a:cubicBezTo>
                <a:cubicBezTo>
                  <a:pt x="6832042" y="185962"/>
                  <a:pt x="6834212" y="189435"/>
                  <a:pt x="6832475" y="193776"/>
                </a:cubicBezTo>
                <a:cubicBezTo>
                  <a:pt x="6832475" y="195512"/>
                  <a:pt x="6832042" y="197248"/>
                  <a:pt x="6831173" y="198985"/>
                </a:cubicBezTo>
                <a:cubicBezTo>
                  <a:pt x="6836382" y="198985"/>
                  <a:pt x="6841157" y="198550"/>
                  <a:pt x="6845498" y="197682"/>
                </a:cubicBezTo>
                <a:cubicBezTo>
                  <a:pt x="6867203" y="196814"/>
                  <a:pt x="6881527" y="195078"/>
                  <a:pt x="6888472" y="192473"/>
                </a:cubicBezTo>
                <a:cubicBezTo>
                  <a:pt x="6893681" y="189869"/>
                  <a:pt x="6898457" y="189869"/>
                  <a:pt x="6902797" y="192473"/>
                </a:cubicBezTo>
                <a:cubicBezTo>
                  <a:pt x="6913215" y="196814"/>
                  <a:pt x="6920160" y="202457"/>
                  <a:pt x="6923633" y="209403"/>
                </a:cubicBezTo>
                <a:cubicBezTo>
                  <a:pt x="6927105" y="217216"/>
                  <a:pt x="6923633" y="221557"/>
                  <a:pt x="6913215" y="222425"/>
                </a:cubicBezTo>
                <a:cubicBezTo>
                  <a:pt x="6889775" y="220689"/>
                  <a:pt x="6861559" y="221123"/>
                  <a:pt x="6828569" y="223727"/>
                </a:cubicBezTo>
                <a:cubicBezTo>
                  <a:pt x="6828569" y="229804"/>
                  <a:pt x="6828569" y="235447"/>
                  <a:pt x="6828569" y="240656"/>
                </a:cubicBezTo>
                <a:cubicBezTo>
                  <a:pt x="6827701" y="264097"/>
                  <a:pt x="6822057" y="285367"/>
                  <a:pt x="6811639" y="304466"/>
                </a:cubicBezTo>
                <a:cubicBezTo>
                  <a:pt x="6810771" y="306203"/>
                  <a:pt x="6809903" y="306637"/>
                  <a:pt x="6809035" y="305769"/>
                </a:cubicBezTo>
                <a:cubicBezTo>
                  <a:pt x="6808167" y="305769"/>
                  <a:pt x="6807299" y="304901"/>
                  <a:pt x="6806431" y="303164"/>
                </a:cubicBezTo>
                <a:cubicBezTo>
                  <a:pt x="6800353" y="279724"/>
                  <a:pt x="6797315" y="253679"/>
                  <a:pt x="6797315" y="225029"/>
                </a:cubicBezTo>
                <a:cubicBezTo>
                  <a:pt x="6776479" y="225898"/>
                  <a:pt x="6755643" y="228068"/>
                  <a:pt x="6734807" y="231541"/>
                </a:cubicBezTo>
                <a:cubicBezTo>
                  <a:pt x="6730467" y="232409"/>
                  <a:pt x="6726993" y="231975"/>
                  <a:pt x="6724389" y="230238"/>
                </a:cubicBezTo>
                <a:cubicBezTo>
                  <a:pt x="6718312" y="227634"/>
                  <a:pt x="6712669" y="222859"/>
                  <a:pt x="6707460" y="215914"/>
                </a:cubicBezTo>
                <a:cubicBezTo>
                  <a:pt x="6704855" y="210705"/>
                  <a:pt x="6706157" y="208100"/>
                  <a:pt x="6711367" y="208100"/>
                </a:cubicBezTo>
                <a:cubicBezTo>
                  <a:pt x="6732203" y="208100"/>
                  <a:pt x="6748263" y="207232"/>
                  <a:pt x="6759549" y="205496"/>
                </a:cubicBezTo>
                <a:cubicBezTo>
                  <a:pt x="6771704" y="205496"/>
                  <a:pt x="6783859" y="204628"/>
                  <a:pt x="6796013" y="202891"/>
                </a:cubicBezTo>
                <a:cubicBezTo>
                  <a:pt x="6796013" y="194210"/>
                  <a:pt x="6795145" y="188567"/>
                  <a:pt x="6793408" y="185962"/>
                </a:cubicBezTo>
                <a:lnTo>
                  <a:pt x="6785595" y="185962"/>
                </a:lnTo>
                <a:cubicBezTo>
                  <a:pt x="6785595" y="193776"/>
                  <a:pt x="6783425" y="197682"/>
                  <a:pt x="6779083" y="197682"/>
                </a:cubicBezTo>
                <a:cubicBezTo>
                  <a:pt x="6767797" y="197682"/>
                  <a:pt x="6761721" y="192473"/>
                  <a:pt x="6760852" y="182055"/>
                </a:cubicBezTo>
                <a:cubicBezTo>
                  <a:pt x="6753907" y="154274"/>
                  <a:pt x="6747829" y="136043"/>
                  <a:pt x="6742621" y="127361"/>
                </a:cubicBezTo>
                <a:cubicBezTo>
                  <a:pt x="6740016" y="123020"/>
                  <a:pt x="6740885" y="120416"/>
                  <a:pt x="6745225" y="119548"/>
                </a:cubicBezTo>
                <a:cubicBezTo>
                  <a:pt x="6750434" y="119548"/>
                  <a:pt x="6755643" y="120416"/>
                  <a:pt x="6760852" y="122152"/>
                </a:cubicBezTo>
                <a:cubicBezTo>
                  <a:pt x="6779952" y="119548"/>
                  <a:pt x="6799919" y="116943"/>
                  <a:pt x="6820755" y="114339"/>
                </a:cubicBezTo>
                <a:cubicBezTo>
                  <a:pt x="6836382" y="111734"/>
                  <a:pt x="6846367" y="109998"/>
                  <a:pt x="6850707" y="109130"/>
                </a:cubicBezTo>
                <a:cubicBezTo>
                  <a:pt x="6853311" y="108261"/>
                  <a:pt x="6855807" y="107719"/>
                  <a:pt x="6858195" y="107502"/>
                </a:cubicBezTo>
                <a:close/>
                <a:moveTo>
                  <a:pt x="2543287" y="101316"/>
                </a:moveTo>
                <a:cubicBezTo>
                  <a:pt x="2531132" y="101316"/>
                  <a:pt x="2517242" y="102618"/>
                  <a:pt x="2501615" y="105223"/>
                </a:cubicBezTo>
                <a:cubicBezTo>
                  <a:pt x="2501615" y="116509"/>
                  <a:pt x="2501181" y="129531"/>
                  <a:pt x="2500312" y="144290"/>
                </a:cubicBezTo>
                <a:lnTo>
                  <a:pt x="2514637" y="144290"/>
                </a:lnTo>
                <a:cubicBezTo>
                  <a:pt x="2524187" y="142554"/>
                  <a:pt x="2533303" y="141686"/>
                  <a:pt x="2541984" y="141686"/>
                </a:cubicBezTo>
                <a:cubicBezTo>
                  <a:pt x="2542853" y="137345"/>
                  <a:pt x="2544155" y="130834"/>
                  <a:pt x="2545891" y="122152"/>
                </a:cubicBezTo>
                <a:cubicBezTo>
                  <a:pt x="2546759" y="113470"/>
                  <a:pt x="2547627" y="108261"/>
                  <a:pt x="2548495" y="106525"/>
                </a:cubicBezTo>
                <a:cubicBezTo>
                  <a:pt x="2549364" y="102184"/>
                  <a:pt x="2547627" y="100448"/>
                  <a:pt x="2543287" y="101316"/>
                </a:cubicBezTo>
                <a:close/>
                <a:moveTo>
                  <a:pt x="3777165" y="90898"/>
                </a:moveTo>
                <a:cubicBezTo>
                  <a:pt x="3779769" y="90898"/>
                  <a:pt x="3782591" y="91332"/>
                  <a:pt x="3785629" y="92200"/>
                </a:cubicBezTo>
                <a:cubicBezTo>
                  <a:pt x="3795179" y="96541"/>
                  <a:pt x="3801691" y="101316"/>
                  <a:pt x="3805163" y="106525"/>
                </a:cubicBezTo>
                <a:cubicBezTo>
                  <a:pt x="3807767" y="111734"/>
                  <a:pt x="3807333" y="115207"/>
                  <a:pt x="3803861" y="116943"/>
                </a:cubicBezTo>
                <a:cubicBezTo>
                  <a:pt x="3798652" y="118679"/>
                  <a:pt x="3788668" y="129097"/>
                  <a:pt x="3773909" y="148197"/>
                </a:cubicBezTo>
                <a:cubicBezTo>
                  <a:pt x="3772173" y="148197"/>
                  <a:pt x="3771305" y="149065"/>
                  <a:pt x="3771305" y="150801"/>
                </a:cubicBezTo>
                <a:cubicBezTo>
                  <a:pt x="3780855" y="152538"/>
                  <a:pt x="3791273" y="155576"/>
                  <a:pt x="3802558" y="159917"/>
                </a:cubicBezTo>
                <a:cubicBezTo>
                  <a:pt x="3814713" y="167731"/>
                  <a:pt x="3817317" y="179885"/>
                  <a:pt x="3810372" y="196380"/>
                </a:cubicBezTo>
                <a:cubicBezTo>
                  <a:pt x="3803426" y="204194"/>
                  <a:pt x="3797349" y="204628"/>
                  <a:pt x="3792141" y="197682"/>
                </a:cubicBezTo>
                <a:cubicBezTo>
                  <a:pt x="3785195" y="191605"/>
                  <a:pt x="3777382" y="179451"/>
                  <a:pt x="3768700" y="161219"/>
                </a:cubicBezTo>
                <a:cubicBezTo>
                  <a:pt x="3767832" y="158615"/>
                  <a:pt x="3766964" y="156879"/>
                  <a:pt x="3766096" y="156010"/>
                </a:cubicBezTo>
                <a:cubicBezTo>
                  <a:pt x="3766096" y="156010"/>
                  <a:pt x="3765661" y="156445"/>
                  <a:pt x="3764793" y="157313"/>
                </a:cubicBezTo>
                <a:cubicBezTo>
                  <a:pt x="3764793" y="158181"/>
                  <a:pt x="3764359" y="159049"/>
                  <a:pt x="3763491" y="159917"/>
                </a:cubicBezTo>
                <a:cubicBezTo>
                  <a:pt x="3765228" y="161653"/>
                  <a:pt x="3766530" y="162522"/>
                  <a:pt x="3767398" y="162522"/>
                </a:cubicBezTo>
                <a:cubicBezTo>
                  <a:pt x="3770870" y="165994"/>
                  <a:pt x="3773041" y="174676"/>
                  <a:pt x="3773909" y="188567"/>
                </a:cubicBezTo>
                <a:cubicBezTo>
                  <a:pt x="3773909" y="193776"/>
                  <a:pt x="3773475" y="208100"/>
                  <a:pt x="3772607" y="231541"/>
                </a:cubicBezTo>
                <a:cubicBezTo>
                  <a:pt x="3771739" y="236750"/>
                  <a:pt x="3771305" y="241091"/>
                  <a:pt x="3771305" y="244563"/>
                </a:cubicBezTo>
                <a:cubicBezTo>
                  <a:pt x="3771305" y="262795"/>
                  <a:pt x="3768700" y="274081"/>
                  <a:pt x="3763491" y="278422"/>
                </a:cubicBezTo>
                <a:cubicBezTo>
                  <a:pt x="3760019" y="282762"/>
                  <a:pt x="3755678" y="282762"/>
                  <a:pt x="3750469" y="278422"/>
                </a:cubicBezTo>
                <a:cubicBezTo>
                  <a:pt x="3744392" y="274949"/>
                  <a:pt x="3740051" y="269740"/>
                  <a:pt x="3737446" y="262795"/>
                </a:cubicBezTo>
                <a:cubicBezTo>
                  <a:pt x="3737446" y="261926"/>
                  <a:pt x="3737446" y="261058"/>
                  <a:pt x="3737446" y="260190"/>
                </a:cubicBezTo>
                <a:cubicBezTo>
                  <a:pt x="3736578" y="253245"/>
                  <a:pt x="3736578" y="248470"/>
                  <a:pt x="3737446" y="245865"/>
                </a:cubicBezTo>
                <a:cubicBezTo>
                  <a:pt x="3741787" y="231975"/>
                  <a:pt x="3744392" y="211573"/>
                  <a:pt x="3745260" y="184660"/>
                </a:cubicBezTo>
                <a:lnTo>
                  <a:pt x="3745260" y="178149"/>
                </a:lnTo>
                <a:cubicBezTo>
                  <a:pt x="3743523" y="180753"/>
                  <a:pt x="3741353" y="182489"/>
                  <a:pt x="3738748" y="183358"/>
                </a:cubicBezTo>
                <a:cubicBezTo>
                  <a:pt x="3720517" y="197248"/>
                  <a:pt x="3701417" y="208534"/>
                  <a:pt x="3681450" y="217216"/>
                </a:cubicBezTo>
                <a:cubicBezTo>
                  <a:pt x="3677109" y="218952"/>
                  <a:pt x="3674504" y="219386"/>
                  <a:pt x="3673636" y="218518"/>
                </a:cubicBezTo>
                <a:cubicBezTo>
                  <a:pt x="3673636" y="216782"/>
                  <a:pt x="3675372" y="214611"/>
                  <a:pt x="3678845" y="212007"/>
                </a:cubicBezTo>
                <a:cubicBezTo>
                  <a:pt x="3697945" y="194644"/>
                  <a:pt x="3719649" y="167731"/>
                  <a:pt x="3743957" y="131268"/>
                </a:cubicBezTo>
                <a:cubicBezTo>
                  <a:pt x="3744826" y="128663"/>
                  <a:pt x="3743089" y="127795"/>
                  <a:pt x="3738748" y="128663"/>
                </a:cubicBezTo>
                <a:cubicBezTo>
                  <a:pt x="3737880" y="129531"/>
                  <a:pt x="3736144" y="130400"/>
                  <a:pt x="3733539" y="131268"/>
                </a:cubicBezTo>
                <a:cubicBezTo>
                  <a:pt x="3725726" y="134740"/>
                  <a:pt x="3719649" y="137779"/>
                  <a:pt x="3715308" y="140383"/>
                </a:cubicBezTo>
                <a:cubicBezTo>
                  <a:pt x="3711836" y="142988"/>
                  <a:pt x="3707061" y="143422"/>
                  <a:pt x="3700983" y="141686"/>
                </a:cubicBezTo>
                <a:cubicBezTo>
                  <a:pt x="3694906" y="138213"/>
                  <a:pt x="3688829" y="132136"/>
                  <a:pt x="3682752" y="123454"/>
                </a:cubicBezTo>
                <a:cubicBezTo>
                  <a:pt x="3681016" y="120850"/>
                  <a:pt x="3680147" y="119113"/>
                  <a:pt x="3680147" y="118245"/>
                </a:cubicBezTo>
                <a:cubicBezTo>
                  <a:pt x="3680147" y="117377"/>
                  <a:pt x="3681450" y="116509"/>
                  <a:pt x="3684054" y="115641"/>
                </a:cubicBezTo>
                <a:cubicBezTo>
                  <a:pt x="3691868" y="114773"/>
                  <a:pt x="3705324" y="112168"/>
                  <a:pt x="3724424" y="107827"/>
                </a:cubicBezTo>
                <a:cubicBezTo>
                  <a:pt x="3731369" y="106091"/>
                  <a:pt x="3736578" y="104789"/>
                  <a:pt x="3740051" y="103921"/>
                </a:cubicBezTo>
                <a:cubicBezTo>
                  <a:pt x="3756546" y="99580"/>
                  <a:pt x="3766530" y="95673"/>
                  <a:pt x="3770002" y="92200"/>
                </a:cubicBezTo>
                <a:cubicBezTo>
                  <a:pt x="3772173" y="91332"/>
                  <a:pt x="3774560" y="90898"/>
                  <a:pt x="3777165" y="90898"/>
                </a:cubicBezTo>
                <a:close/>
                <a:moveTo>
                  <a:pt x="2101827" y="88294"/>
                </a:moveTo>
                <a:cubicBezTo>
                  <a:pt x="2100092" y="94371"/>
                  <a:pt x="2098355" y="103052"/>
                  <a:pt x="2096618" y="114339"/>
                </a:cubicBezTo>
                <a:cubicBezTo>
                  <a:pt x="2096618" y="116075"/>
                  <a:pt x="2096618" y="117377"/>
                  <a:pt x="2096618" y="118245"/>
                </a:cubicBezTo>
                <a:cubicBezTo>
                  <a:pt x="2101827" y="116509"/>
                  <a:pt x="2107037" y="115641"/>
                  <a:pt x="2112246" y="115641"/>
                </a:cubicBezTo>
                <a:cubicBezTo>
                  <a:pt x="2112246" y="114773"/>
                  <a:pt x="2112246" y="114339"/>
                  <a:pt x="2112246" y="114339"/>
                </a:cubicBezTo>
                <a:cubicBezTo>
                  <a:pt x="2111377" y="108261"/>
                  <a:pt x="2109641" y="101750"/>
                  <a:pt x="2107037" y="94805"/>
                </a:cubicBezTo>
                <a:cubicBezTo>
                  <a:pt x="2107037" y="93937"/>
                  <a:pt x="2107037" y="93503"/>
                  <a:pt x="2107037" y="93503"/>
                </a:cubicBezTo>
                <a:cubicBezTo>
                  <a:pt x="2106168" y="90898"/>
                  <a:pt x="2105735" y="89162"/>
                  <a:pt x="2105735" y="88294"/>
                </a:cubicBezTo>
                <a:cubicBezTo>
                  <a:pt x="2104866" y="88294"/>
                  <a:pt x="2103563" y="88294"/>
                  <a:pt x="2101827" y="88294"/>
                </a:cubicBezTo>
                <a:close/>
                <a:moveTo>
                  <a:pt x="4549722" y="87642"/>
                </a:moveTo>
                <a:cubicBezTo>
                  <a:pt x="4551676" y="87642"/>
                  <a:pt x="4553520" y="88294"/>
                  <a:pt x="4555257" y="89596"/>
                </a:cubicBezTo>
                <a:cubicBezTo>
                  <a:pt x="4564807" y="94805"/>
                  <a:pt x="4572186" y="101750"/>
                  <a:pt x="4577395" y="110432"/>
                </a:cubicBezTo>
                <a:cubicBezTo>
                  <a:pt x="4580868" y="115641"/>
                  <a:pt x="4580000" y="119113"/>
                  <a:pt x="4574791" y="120850"/>
                </a:cubicBezTo>
                <a:cubicBezTo>
                  <a:pt x="4573922" y="120850"/>
                  <a:pt x="4572186" y="121284"/>
                  <a:pt x="4569582" y="122152"/>
                </a:cubicBezTo>
                <a:cubicBezTo>
                  <a:pt x="4561768" y="123020"/>
                  <a:pt x="4555257" y="123454"/>
                  <a:pt x="4550048" y="123454"/>
                </a:cubicBezTo>
                <a:cubicBezTo>
                  <a:pt x="4533553" y="124322"/>
                  <a:pt x="4516189" y="126059"/>
                  <a:pt x="4497958" y="128663"/>
                </a:cubicBezTo>
                <a:cubicBezTo>
                  <a:pt x="4502299" y="131268"/>
                  <a:pt x="4506205" y="134306"/>
                  <a:pt x="4509678" y="137779"/>
                </a:cubicBezTo>
                <a:cubicBezTo>
                  <a:pt x="4511414" y="142988"/>
                  <a:pt x="4511414" y="146895"/>
                  <a:pt x="4509678" y="149499"/>
                </a:cubicBezTo>
                <a:cubicBezTo>
                  <a:pt x="4507074" y="154708"/>
                  <a:pt x="4505771" y="159917"/>
                  <a:pt x="4505771" y="165126"/>
                </a:cubicBezTo>
                <a:cubicBezTo>
                  <a:pt x="4505771" y="165126"/>
                  <a:pt x="4505338" y="165560"/>
                  <a:pt x="4504469" y="166428"/>
                </a:cubicBezTo>
                <a:cubicBezTo>
                  <a:pt x="4517492" y="163824"/>
                  <a:pt x="4528344" y="161219"/>
                  <a:pt x="4537025" y="158615"/>
                </a:cubicBezTo>
                <a:cubicBezTo>
                  <a:pt x="4543103" y="156010"/>
                  <a:pt x="4548746" y="156445"/>
                  <a:pt x="4553955" y="159917"/>
                </a:cubicBezTo>
                <a:cubicBezTo>
                  <a:pt x="4563504" y="167731"/>
                  <a:pt x="4569148" y="173808"/>
                  <a:pt x="4570884" y="178149"/>
                </a:cubicBezTo>
                <a:cubicBezTo>
                  <a:pt x="4573488" y="184226"/>
                  <a:pt x="4571752" y="188133"/>
                  <a:pt x="4565675" y="189869"/>
                </a:cubicBezTo>
                <a:cubicBezTo>
                  <a:pt x="4564807" y="189869"/>
                  <a:pt x="4562636" y="190303"/>
                  <a:pt x="4559164" y="191171"/>
                </a:cubicBezTo>
                <a:cubicBezTo>
                  <a:pt x="4537459" y="194644"/>
                  <a:pt x="4519228" y="197248"/>
                  <a:pt x="4504469" y="198985"/>
                </a:cubicBezTo>
                <a:cubicBezTo>
                  <a:pt x="4504469" y="212875"/>
                  <a:pt x="4504469" y="225898"/>
                  <a:pt x="4504469" y="238052"/>
                </a:cubicBezTo>
                <a:cubicBezTo>
                  <a:pt x="4516623" y="238052"/>
                  <a:pt x="4528344" y="237184"/>
                  <a:pt x="4539630" y="235447"/>
                </a:cubicBezTo>
                <a:cubicBezTo>
                  <a:pt x="4542234" y="235447"/>
                  <a:pt x="4546141" y="235013"/>
                  <a:pt x="4551350" y="234145"/>
                </a:cubicBezTo>
                <a:cubicBezTo>
                  <a:pt x="4563504" y="234145"/>
                  <a:pt x="4572620" y="233277"/>
                  <a:pt x="4578697" y="231541"/>
                </a:cubicBezTo>
                <a:cubicBezTo>
                  <a:pt x="4586511" y="229804"/>
                  <a:pt x="4593456" y="231541"/>
                  <a:pt x="4599533" y="236750"/>
                </a:cubicBezTo>
                <a:cubicBezTo>
                  <a:pt x="4609951" y="243695"/>
                  <a:pt x="4616462" y="251508"/>
                  <a:pt x="4619067" y="260190"/>
                </a:cubicBezTo>
                <a:cubicBezTo>
                  <a:pt x="4621671" y="267135"/>
                  <a:pt x="4619935" y="271042"/>
                  <a:pt x="4613858" y="271910"/>
                </a:cubicBezTo>
                <a:cubicBezTo>
                  <a:pt x="4608649" y="271910"/>
                  <a:pt x="4596929" y="270608"/>
                  <a:pt x="4578697" y="268004"/>
                </a:cubicBezTo>
                <a:cubicBezTo>
                  <a:pt x="4551784" y="263663"/>
                  <a:pt x="4520530" y="262795"/>
                  <a:pt x="4484936" y="265399"/>
                </a:cubicBezTo>
                <a:cubicBezTo>
                  <a:pt x="4443264" y="268004"/>
                  <a:pt x="4411576" y="271910"/>
                  <a:pt x="4389872" y="277119"/>
                </a:cubicBezTo>
                <a:cubicBezTo>
                  <a:pt x="4382926" y="279724"/>
                  <a:pt x="4377283" y="279290"/>
                  <a:pt x="4372942" y="275817"/>
                </a:cubicBezTo>
                <a:cubicBezTo>
                  <a:pt x="4372074" y="274949"/>
                  <a:pt x="4370338" y="273213"/>
                  <a:pt x="4367733" y="270608"/>
                </a:cubicBezTo>
                <a:cubicBezTo>
                  <a:pt x="4361656" y="264531"/>
                  <a:pt x="4356881" y="259756"/>
                  <a:pt x="4353409" y="256283"/>
                </a:cubicBezTo>
                <a:cubicBezTo>
                  <a:pt x="4351672" y="252811"/>
                  <a:pt x="4352975" y="250640"/>
                  <a:pt x="4357315" y="249772"/>
                </a:cubicBezTo>
                <a:cubicBezTo>
                  <a:pt x="4374679" y="249772"/>
                  <a:pt x="4387267" y="249338"/>
                  <a:pt x="4395081" y="248470"/>
                </a:cubicBezTo>
                <a:cubicBezTo>
                  <a:pt x="4403762" y="247602"/>
                  <a:pt x="4415917" y="246299"/>
                  <a:pt x="4431543" y="244563"/>
                </a:cubicBezTo>
                <a:cubicBezTo>
                  <a:pt x="4448039" y="243695"/>
                  <a:pt x="4460193" y="242827"/>
                  <a:pt x="4468006" y="241959"/>
                </a:cubicBezTo>
                <a:cubicBezTo>
                  <a:pt x="4468006" y="238486"/>
                  <a:pt x="4468006" y="232843"/>
                  <a:pt x="4468006" y="225029"/>
                </a:cubicBezTo>
                <a:cubicBezTo>
                  <a:pt x="4467138" y="215480"/>
                  <a:pt x="4466704" y="208534"/>
                  <a:pt x="4466704" y="204194"/>
                </a:cubicBezTo>
                <a:cubicBezTo>
                  <a:pt x="4456286" y="205930"/>
                  <a:pt x="4445868" y="206798"/>
                  <a:pt x="4435450" y="206798"/>
                </a:cubicBezTo>
                <a:cubicBezTo>
                  <a:pt x="4426768" y="208534"/>
                  <a:pt x="4416785" y="202457"/>
                  <a:pt x="4405499" y="188567"/>
                </a:cubicBezTo>
                <a:cubicBezTo>
                  <a:pt x="4403762" y="185962"/>
                  <a:pt x="4403328" y="184226"/>
                  <a:pt x="4404196" y="183358"/>
                </a:cubicBezTo>
                <a:cubicBezTo>
                  <a:pt x="4405065" y="181621"/>
                  <a:pt x="4406801" y="180753"/>
                  <a:pt x="4409405" y="180753"/>
                </a:cubicBezTo>
                <a:cubicBezTo>
                  <a:pt x="4422428" y="179885"/>
                  <a:pt x="4441527" y="177715"/>
                  <a:pt x="4466704" y="174242"/>
                </a:cubicBezTo>
                <a:lnTo>
                  <a:pt x="4466704" y="161219"/>
                </a:lnTo>
                <a:cubicBezTo>
                  <a:pt x="4466704" y="149065"/>
                  <a:pt x="4464968" y="139949"/>
                  <a:pt x="4461495" y="133872"/>
                </a:cubicBezTo>
                <a:cubicBezTo>
                  <a:pt x="4458891" y="133872"/>
                  <a:pt x="4455852" y="134306"/>
                  <a:pt x="4452379" y="135174"/>
                </a:cubicBezTo>
                <a:cubicBezTo>
                  <a:pt x="4444566" y="136043"/>
                  <a:pt x="4437186" y="137779"/>
                  <a:pt x="4430241" y="140383"/>
                </a:cubicBezTo>
                <a:cubicBezTo>
                  <a:pt x="4426768" y="140383"/>
                  <a:pt x="4422862" y="139515"/>
                  <a:pt x="4418521" y="137779"/>
                </a:cubicBezTo>
                <a:cubicBezTo>
                  <a:pt x="4409839" y="132570"/>
                  <a:pt x="4402026" y="125625"/>
                  <a:pt x="4395081" y="116943"/>
                </a:cubicBezTo>
                <a:cubicBezTo>
                  <a:pt x="4393344" y="115207"/>
                  <a:pt x="4392910" y="113470"/>
                  <a:pt x="4393778" y="111734"/>
                </a:cubicBezTo>
                <a:cubicBezTo>
                  <a:pt x="4394647" y="110866"/>
                  <a:pt x="4396383" y="110432"/>
                  <a:pt x="4398987" y="110432"/>
                </a:cubicBezTo>
                <a:cubicBezTo>
                  <a:pt x="4412010" y="110432"/>
                  <a:pt x="4421994" y="109564"/>
                  <a:pt x="4428939" y="107827"/>
                </a:cubicBezTo>
                <a:cubicBezTo>
                  <a:pt x="4438489" y="106959"/>
                  <a:pt x="4452813" y="105223"/>
                  <a:pt x="4471913" y="102618"/>
                </a:cubicBezTo>
                <a:cubicBezTo>
                  <a:pt x="4493617" y="99146"/>
                  <a:pt x="4508810" y="96975"/>
                  <a:pt x="4517492" y="96107"/>
                </a:cubicBezTo>
                <a:cubicBezTo>
                  <a:pt x="4520096" y="95239"/>
                  <a:pt x="4523569" y="94371"/>
                  <a:pt x="4527910" y="93503"/>
                </a:cubicBezTo>
                <a:cubicBezTo>
                  <a:pt x="4531382" y="92634"/>
                  <a:pt x="4536591" y="91332"/>
                  <a:pt x="4543537" y="89596"/>
                </a:cubicBezTo>
                <a:cubicBezTo>
                  <a:pt x="4545707" y="88294"/>
                  <a:pt x="4547769" y="87642"/>
                  <a:pt x="4549722" y="87642"/>
                </a:cubicBezTo>
                <a:close/>
                <a:moveTo>
                  <a:pt x="2160428" y="81782"/>
                </a:moveTo>
                <a:cubicBezTo>
                  <a:pt x="2147406" y="82651"/>
                  <a:pt x="2134383" y="84387"/>
                  <a:pt x="2121361" y="86991"/>
                </a:cubicBezTo>
                <a:cubicBezTo>
                  <a:pt x="2128306" y="88728"/>
                  <a:pt x="2134383" y="90898"/>
                  <a:pt x="2139593" y="93503"/>
                </a:cubicBezTo>
                <a:cubicBezTo>
                  <a:pt x="2144801" y="96975"/>
                  <a:pt x="2146972" y="100882"/>
                  <a:pt x="2146104" y="105223"/>
                </a:cubicBezTo>
                <a:cubicBezTo>
                  <a:pt x="2145236" y="106091"/>
                  <a:pt x="2144801" y="107393"/>
                  <a:pt x="2144801" y="109130"/>
                </a:cubicBezTo>
                <a:cubicBezTo>
                  <a:pt x="2150878" y="107393"/>
                  <a:pt x="2156522" y="106525"/>
                  <a:pt x="2161730" y="106525"/>
                </a:cubicBezTo>
                <a:lnTo>
                  <a:pt x="2161730" y="101316"/>
                </a:lnTo>
                <a:cubicBezTo>
                  <a:pt x="2161730" y="97843"/>
                  <a:pt x="2161296" y="93069"/>
                  <a:pt x="2160428" y="86991"/>
                </a:cubicBezTo>
                <a:cubicBezTo>
                  <a:pt x="2160428" y="84387"/>
                  <a:pt x="2160428" y="82651"/>
                  <a:pt x="2160428" y="81782"/>
                </a:cubicBezTo>
                <a:close/>
                <a:moveTo>
                  <a:pt x="8051378" y="79178"/>
                </a:moveTo>
                <a:cubicBezTo>
                  <a:pt x="8052247" y="78310"/>
                  <a:pt x="8054417" y="78310"/>
                  <a:pt x="8057889" y="79178"/>
                </a:cubicBezTo>
                <a:cubicBezTo>
                  <a:pt x="8080461" y="83519"/>
                  <a:pt x="8095654" y="90464"/>
                  <a:pt x="8103467" y="100014"/>
                </a:cubicBezTo>
                <a:cubicBezTo>
                  <a:pt x="8110413" y="116509"/>
                  <a:pt x="8107375" y="127795"/>
                  <a:pt x="8094352" y="133872"/>
                </a:cubicBezTo>
                <a:cubicBezTo>
                  <a:pt x="8087407" y="135609"/>
                  <a:pt x="8080027" y="129965"/>
                  <a:pt x="8072213" y="116943"/>
                </a:cubicBezTo>
                <a:cubicBezTo>
                  <a:pt x="8067005" y="109998"/>
                  <a:pt x="8060493" y="98712"/>
                  <a:pt x="8052680" y="83085"/>
                </a:cubicBezTo>
                <a:cubicBezTo>
                  <a:pt x="8050944" y="81348"/>
                  <a:pt x="8050510" y="80046"/>
                  <a:pt x="8051378" y="79178"/>
                </a:cubicBezTo>
                <a:close/>
                <a:moveTo>
                  <a:pt x="6550213" y="77550"/>
                </a:moveTo>
                <a:cubicBezTo>
                  <a:pt x="6554337" y="77767"/>
                  <a:pt x="6558135" y="78744"/>
                  <a:pt x="6561609" y="80480"/>
                </a:cubicBezTo>
                <a:cubicBezTo>
                  <a:pt x="6572026" y="84821"/>
                  <a:pt x="6578537" y="91332"/>
                  <a:pt x="6581142" y="100014"/>
                </a:cubicBezTo>
                <a:cubicBezTo>
                  <a:pt x="6583747" y="106959"/>
                  <a:pt x="6580274" y="110432"/>
                  <a:pt x="6570724" y="110432"/>
                </a:cubicBezTo>
                <a:cubicBezTo>
                  <a:pt x="6544679" y="110432"/>
                  <a:pt x="6521239" y="111300"/>
                  <a:pt x="6500403" y="113036"/>
                </a:cubicBezTo>
                <a:cubicBezTo>
                  <a:pt x="6507348" y="117377"/>
                  <a:pt x="6512557" y="122152"/>
                  <a:pt x="6516029" y="127361"/>
                </a:cubicBezTo>
                <a:cubicBezTo>
                  <a:pt x="6517766" y="129965"/>
                  <a:pt x="6517332" y="133872"/>
                  <a:pt x="6514727" y="139081"/>
                </a:cubicBezTo>
                <a:cubicBezTo>
                  <a:pt x="6513859" y="139949"/>
                  <a:pt x="6512991" y="141252"/>
                  <a:pt x="6512123" y="142988"/>
                </a:cubicBezTo>
                <a:cubicBezTo>
                  <a:pt x="6508651" y="150801"/>
                  <a:pt x="6506046" y="157747"/>
                  <a:pt x="6504309" y="163824"/>
                </a:cubicBezTo>
                <a:cubicBezTo>
                  <a:pt x="6504309" y="164692"/>
                  <a:pt x="6503875" y="166428"/>
                  <a:pt x="6503007" y="169033"/>
                </a:cubicBezTo>
                <a:cubicBezTo>
                  <a:pt x="6499535" y="180319"/>
                  <a:pt x="6496061" y="188567"/>
                  <a:pt x="6492589" y="193776"/>
                </a:cubicBezTo>
                <a:cubicBezTo>
                  <a:pt x="6506479" y="205062"/>
                  <a:pt x="6521239" y="215046"/>
                  <a:pt x="6536865" y="223727"/>
                </a:cubicBezTo>
                <a:cubicBezTo>
                  <a:pt x="6568119" y="240222"/>
                  <a:pt x="6597203" y="251943"/>
                  <a:pt x="6624116" y="258888"/>
                </a:cubicBezTo>
                <a:cubicBezTo>
                  <a:pt x="6628457" y="260624"/>
                  <a:pt x="6630627" y="262361"/>
                  <a:pt x="6630627" y="264097"/>
                </a:cubicBezTo>
                <a:cubicBezTo>
                  <a:pt x="6630627" y="265833"/>
                  <a:pt x="6628891" y="267135"/>
                  <a:pt x="6625419" y="268004"/>
                </a:cubicBezTo>
                <a:cubicBezTo>
                  <a:pt x="6601978" y="273213"/>
                  <a:pt x="6578103" y="277553"/>
                  <a:pt x="6553795" y="281026"/>
                </a:cubicBezTo>
                <a:cubicBezTo>
                  <a:pt x="6546849" y="281026"/>
                  <a:pt x="6541207" y="279724"/>
                  <a:pt x="6536865" y="277119"/>
                </a:cubicBezTo>
                <a:cubicBezTo>
                  <a:pt x="6512557" y="260624"/>
                  <a:pt x="6490419" y="242827"/>
                  <a:pt x="6470451" y="223727"/>
                </a:cubicBezTo>
                <a:cubicBezTo>
                  <a:pt x="6467847" y="226332"/>
                  <a:pt x="6464374" y="229370"/>
                  <a:pt x="6460033" y="232843"/>
                </a:cubicBezTo>
                <a:cubicBezTo>
                  <a:pt x="6435725" y="251074"/>
                  <a:pt x="6400998" y="260624"/>
                  <a:pt x="6355854" y="261492"/>
                </a:cubicBezTo>
                <a:cubicBezTo>
                  <a:pt x="6353249" y="261492"/>
                  <a:pt x="6351513" y="260624"/>
                  <a:pt x="6350645" y="258888"/>
                </a:cubicBezTo>
                <a:cubicBezTo>
                  <a:pt x="6350645" y="256283"/>
                  <a:pt x="6351947" y="254547"/>
                  <a:pt x="6354551" y="253679"/>
                </a:cubicBezTo>
                <a:cubicBezTo>
                  <a:pt x="6400564" y="237184"/>
                  <a:pt x="6430950" y="218952"/>
                  <a:pt x="6445709" y="198985"/>
                </a:cubicBezTo>
                <a:cubicBezTo>
                  <a:pt x="6437895" y="190303"/>
                  <a:pt x="6430516" y="180753"/>
                  <a:pt x="6423570" y="170335"/>
                </a:cubicBezTo>
                <a:cubicBezTo>
                  <a:pt x="6414020" y="161653"/>
                  <a:pt x="6405773" y="155576"/>
                  <a:pt x="6398828" y="152104"/>
                </a:cubicBezTo>
                <a:cubicBezTo>
                  <a:pt x="6394487" y="149499"/>
                  <a:pt x="6392317" y="146895"/>
                  <a:pt x="6392317" y="144290"/>
                </a:cubicBezTo>
                <a:cubicBezTo>
                  <a:pt x="6392317" y="140818"/>
                  <a:pt x="6394487" y="137779"/>
                  <a:pt x="6398828" y="135174"/>
                </a:cubicBezTo>
                <a:cubicBezTo>
                  <a:pt x="6402300" y="132570"/>
                  <a:pt x="6408811" y="132136"/>
                  <a:pt x="6418361" y="133872"/>
                </a:cubicBezTo>
                <a:cubicBezTo>
                  <a:pt x="6424438" y="134740"/>
                  <a:pt x="6430950" y="138213"/>
                  <a:pt x="6437895" y="144290"/>
                </a:cubicBezTo>
                <a:cubicBezTo>
                  <a:pt x="6441367" y="148631"/>
                  <a:pt x="6447011" y="154274"/>
                  <a:pt x="6454824" y="161219"/>
                </a:cubicBezTo>
                <a:cubicBezTo>
                  <a:pt x="6458297" y="164692"/>
                  <a:pt x="6460901" y="167297"/>
                  <a:pt x="6462637" y="169033"/>
                </a:cubicBezTo>
                <a:cubicBezTo>
                  <a:pt x="6465242" y="162088"/>
                  <a:pt x="6467413" y="154708"/>
                  <a:pt x="6469149" y="146895"/>
                </a:cubicBezTo>
                <a:cubicBezTo>
                  <a:pt x="6469149" y="146895"/>
                  <a:pt x="6469149" y="146461"/>
                  <a:pt x="6469149" y="145592"/>
                </a:cubicBezTo>
                <a:cubicBezTo>
                  <a:pt x="6470885" y="136043"/>
                  <a:pt x="6471319" y="126493"/>
                  <a:pt x="6470451" y="116943"/>
                </a:cubicBezTo>
                <a:cubicBezTo>
                  <a:pt x="6452219" y="119548"/>
                  <a:pt x="6431818" y="123020"/>
                  <a:pt x="6409246" y="127361"/>
                </a:cubicBezTo>
                <a:cubicBezTo>
                  <a:pt x="6403169" y="129097"/>
                  <a:pt x="6397526" y="128663"/>
                  <a:pt x="6392317" y="126059"/>
                </a:cubicBezTo>
                <a:cubicBezTo>
                  <a:pt x="6381899" y="119113"/>
                  <a:pt x="6374953" y="113904"/>
                  <a:pt x="6371481" y="110432"/>
                </a:cubicBezTo>
                <a:cubicBezTo>
                  <a:pt x="6369744" y="108695"/>
                  <a:pt x="6368876" y="106959"/>
                  <a:pt x="6368876" y="105223"/>
                </a:cubicBezTo>
                <a:cubicBezTo>
                  <a:pt x="6368876" y="104355"/>
                  <a:pt x="6370613" y="103486"/>
                  <a:pt x="6374085" y="102618"/>
                </a:cubicBezTo>
                <a:cubicBezTo>
                  <a:pt x="6381031" y="101750"/>
                  <a:pt x="6394053" y="100014"/>
                  <a:pt x="6413152" y="97409"/>
                </a:cubicBezTo>
                <a:cubicBezTo>
                  <a:pt x="6446143" y="92200"/>
                  <a:pt x="6470885" y="88728"/>
                  <a:pt x="6487380" y="86991"/>
                </a:cubicBezTo>
                <a:cubicBezTo>
                  <a:pt x="6495193" y="86123"/>
                  <a:pt x="6506914" y="84387"/>
                  <a:pt x="6522541" y="81782"/>
                </a:cubicBezTo>
                <a:cubicBezTo>
                  <a:pt x="6529487" y="80914"/>
                  <a:pt x="6534261" y="80046"/>
                  <a:pt x="6536865" y="79178"/>
                </a:cubicBezTo>
                <a:cubicBezTo>
                  <a:pt x="6541641" y="77876"/>
                  <a:pt x="6546090" y="77333"/>
                  <a:pt x="6550213" y="77550"/>
                </a:cubicBezTo>
                <a:close/>
                <a:moveTo>
                  <a:pt x="2849314" y="76573"/>
                </a:moveTo>
                <a:cubicBezTo>
                  <a:pt x="2854523" y="76573"/>
                  <a:pt x="2858430" y="77442"/>
                  <a:pt x="2861035" y="79178"/>
                </a:cubicBezTo>
                <a:cubicBezTo>
                  <a:pt x="2865375" y="80046"/>
                  <a:pt x="2869282" y="84387"/>
                  <a:pt x="2872755" y="92200"/>
                </a:cubicBezTo>
                <a:cubicBezTo>
                  <a:pt x="2874491" y="96541"/>
                  <a:pt x="2874057" y="99146"/>
                  <a:pt x="2871453" y="100014"/>
                </a:cubicBezTo>
                <a:cubicBezTo>
                  <a:pt x="2859298" y="102618"/>
                  <a:pt x="2848446" y="103921"/>
                  <a:pt x="2838896" y="103921"/>
                </a:cubicBezTo>
                <a:cubicBezTo>
                  <a:pt x="2833687" y="104789"/>
                  <a:pt x="2828913" y="105223"/>
                  <a:pt x="2824572" y="105223"/>
                </a:cubicBezTo>
                <a:cubicBezTo>
                  <a:pt x="2826308" y="106091"/>
                  <a:pt x="2827610" y="107393"/>
                  <a:pt x="2828478" y="109130"/>
                </a:cubicBezTo>
                <a:cubicBezTo>
                  <a:pt x="2831083" y="111734"/>
                  <a:pt x="2831951" y="116075"/>
                  <a:pt x="2831083" y="122152"/>
                </a:cubicBezTo>
                <a:cubicBezTo>
                  <a:pt x="2831083" y="123020"/>
                  <a:pt x="2831083" y="123888"/>
                  <a:pt x="2831083" y="124757"/>
                </a:cubicBezTo>
                <a:cubicBezTo>
                  <a:pt x="2838028" y="123020"/>
                  <a:pt x="2843237" y="121718"/>
                  <a:pt x="2846710" y="120850"/>
                </a:cubicBezTo>
                <a:cubicBezTo>
                  <a:pt x="2851919" y="119982"/>
                  <a:pt x="2855826" y="120850"/>
                  <a:pt x="2858430" y="123454"/>
                </a:cubicBezTo>
                <a:cubicBezTo>
                  <a:pt x="2861903" y="126927"/>
                  <a:pt x="2865375" y="132136"/>
                  <a:pt x="2868848" y="139081"/>
                </a:cubicBezTo>
                <a:cubicBezTo>
                  <a:pt x="2869716" y="141686"/>
                  <a:pt x="2868848" y="143422"/>
                  <a:pt x="2866244" y="144290"/>
                </a:cubicBezTo>
                <a:cubicBezTo>
                  <a:pt x="2861035" y="145158"/>
                  <a:pt x="2851485" y="146027"/>
                  <a:pt x="2837594" y="146895"/>
                </a:cubicBezTo>
                <a:cubicBezTo>
                  <a:pt x="2840199" y="146895"/>
                  <a:pt x="2837594" y="147329"/>
                  <a:pt x="2829781" y="148197"/>
                </a:cubicBezTo>
                <a:cubicBezTo>
                  <a:pt x="2829781" y="149065"/>
                  <a:pt x="2829781" y="150367"/>
                  <a:pt x="2829781" y="152104"/>
                </a:cubicBezTo>
                <a:cubicBezTo>
                  <a:pt x="2828044" y="162522"/>
                  <a:pt x="2827176" y="172506"/>
                  <a:pt x="2827176" y="182055"/>
                </a:cubicBezTo>
                <a:cubicBezTo>
                  <a:pt x="2834122" y="180319"/>
                  <a:pt x="2840199" y="179451"/>
                  <a:pt x="2845408" y="179451"/>
                </a:cubicBezTo>
                <a:cubicBezTo>
                  <a:pt x="2844539" y="176846"/>
                  <a:pt x="2841935" y="172071"/>
                  <a:pt x="2837594" y="165126"/>
                </a:cubicBezTo>
                <a:cubicBezTo>
                  <a:pt x="2834122" y="160785"/>
                  <a:pt x="2831951" y="157313"/>
                  <a:pt x="2831083" y="154708"/>
                </a:cubicBezTo>
                <a:cubicBezTo>
                  <a:pt x="2830215" y="152104"/>
                  <a:pt x="2831083" y="151236"/>
                  <a:pt x="2833687" y="152104"/>
                </a:cubicBezTo>
                <a:cubicBezTo>
                  <a:pt x="2843237" y="152972"/>
                  <a:pt x="2850617" y="154274"/>
                  <a:pt x="2855826" y="156010"/>
                </a:cubicBezTo>
                <a:cubicBezTo>
                  <a:pt x="2860167" y="157747"/>
                  <a:pt x="2862771" y="162088"/>
                  <a:pt x="2863639" y="169033"/>
                </a:cubicBezTo>
                <a:cubicBezTo>
                  <a:pt x="2863639" y="171637"/>
                  <a:pt x="2863205" y="174242"/>
                  <a:pt x="2862337" y="176846"/>
                </a:cubicBezTo>
                <a:cubicBezTo>
                  <a:pt x="2866678" y="175978"/>
                  <a:pt x="2870150" y="176412"/>
                  <a:pt x="2872755" y="178149"/>
                </a:cubicBezTo>
                <a:cubicBezTo>
                  <a:pt x="2878832" y="181621"/>
                  <a:pt x="2882739" y="187264"/>
                  <a:pt x="2884475" y="195078"/>
                </a:cubicBezTo>
                <a:cubicBezTo>
                  <a:pt x="2886212" y="199419"/>
                  <a:pt x="2884909" y="201589"/>
                  <a:pt x="2880568" y="201589"/>
                </a:cubicBezTo>
                <a:cubicBezTo>
                  <a:pt x="2863205" y="199853"/>
                  <a:pt x="2845842" y="200287"/>
                  <a:pt x="2828478" y="202891"/>
                </a:cubicBezTo>
                <a:cubicBezTo>
                  <a:pt x="2802433" y="205496"/>
                  <a:pt x="2784636" y="207666"/>
                  <a:pt x="2775086" y="209403"/>
                </a:cubicBezTo>
                <a:cubicBezTo>
                  <a:pt x="2771614" y="209403"/>
                  <a:pt x="2769009" y="208534"/>
                  <a:pt x="2767273" y="206798"/>
                </a:cubicBezTo>
                <a:cubicBezTo>
                  <a:pt x="2762064" y="202457"/>
                  <a:pt x="2756855" y="197682"/>
                  <a:pt x="2751646" y="192473"/>
                </a:cubicBezTo>
                <a:cubicBezTo>
                  <a:pt x="2750778" y="189001"/>
                  <a:pt x="2751212" y="187264"/>
                  <a:pt x="2752948" y="187264"/>
                </a:cubicBezTo>
                <a:cubicBezTo>
                  <a:pt x="2765971" y="185528"/>
                  <a:pt x="2778559" y="184226"/>
                  <a:pt x="2790713" y="183358"/>
                </a:cubicBezTo>
                <a:cubicBezTo>
                  <a:pt x="2793318" y="183358"/>
                  <a:pt x="2795922" y="183358"/>
                  <a:pt x="2798527" y="183358"/>
                </a:cubicBezTo>
                <a:cubicBezTo>
                  <a:pt x="2798527" y="179885"/>
                  <a:pt x="2798961" y="174676"/>
                  <a:pt x="2799829" y="167731"/>
                </a:cubicBezTo>
                <a:cubicBezTo>
                  <a:pt x="2799829" y="160785"/>
                  <a:pt x="2799829" y="156010"/>
                  <a:pt x="2799829" y="153406"/>
                </a:cubicBezTo>
                <a:cubicBezTo>
                  <a:pt x="2798093" y="153406"/>
                  <a:pt x="2795922" y="153840"/>
                  <a:pt x="2793318" y="154708"/>
                </a:cubicBezTo>
                <a:cubicBezTo>
                  <a:pt x="2790713" y="154708"/>
                  <a:pt x="2788977" y="154708"/>
                  <a:pt x="2788109" y="154708"/>
                </a:cubicBezTo>
                <a:cubicBezTo>
                  <a:pt x="2782900" y="155576"/>
                  <a:pt x="2778559" y="154708"/>
                  <a:pt x="2775086" y="152104"/>
                </a:cubicBezTo>
                <a:cubicBezTo>
                  <a:pt x="2771614" y="148631"/>
                  <a:pt x="2767707" y="144290"/>
                  <a:pt x="2763366" y="139081"/>
                </a:cubicBezTo>
                <a:cubicBezTo>
                  <a:pt x="2760762" y="135609"/>
                  <a:pt x="2761196" y="133438"/>
                  <a:pt x="2764668" y="132570"/>
                </a:cubicBezTo>
                <a:cubicBezTo>
                  <a:pt x="2769009" y="132570"/>
                  <a:pt x="2776389" y="132136"/>
                  <a:pt x="2786807" y="131268"/>
                </a:cubicBezTo>
                <a:cubicBezTo>
                  <a:pt x="2787675" y="131268"/>
                  <a:pt x="2789411" y="131268"/>
                  <a:pt x="2792016" y="131268"/>
                </a:cubicBezTo>
                <a:cubicBezTo>
                  <a:pt x="2794620" y="130400"/>
                  <a:pt x="2796790" y="129965"/>
                  <a:pt x="2798527" y="129965"/>
                </a:cubicBezTo>
                <a:cubicBezTo>
                  <a:pt x="2798527" y="123020"/>
                  <a:pt x="2797659" y="116075"/>
                  <a:pt x="2795922" y="109130"/>
                </a:cubicBezTo>
                <a:cubicBezTo>
                  <a:pt x="2794186" y="109130"/>
                  <a:pt x="2792450" y="109564"/>
                  <a:pt x="2790713" y="110432"/>
                </a:cubicBezTo>
                <a:cubicBezTo>
                  <a:pt x="2782032" y="110432"/>
                  <a:pt x="2776389" y="109564"/>
                  <a:pt x="2773784" y="107827"/>
                </a:cubicBezTo>
                <a:cubicBezTo>
                  <a:pt x="2770312" y="106091"/>
                  <a:pt x="2766405" y="102618"/>
                  <a:pt x="2762064" y="97409"/>
                </a:cubicBezTo>
                <a:cubicBezTo>
                  <a:pt x="2759459" y="94805"/>
                  <a:pt x="2759459" y="92634"/>
                  <a:pt x="2762064" y="90898"/>
                </a:cubicBezTo>
                <a:cubicBezTo>
                  <a:pt x="2762932" y="90898"/>
                  <a:pt x="2764234" y="90464"/>
                  <a:pt x="2765971" y="89596"/>
                </a:cubicBezTo>
                <a:cubicBezTo>
                  <a:pt x="2775520" y="87860"/>
                  <a:pt x="2782032" y="86991"/>
                  <a:pt x="2785504" y="86991"/>
                </a:cubicBezTo>
                <a:cubicBezTo>
                  <a:pt x="2805472" y="86123"/>
                  <a:pt x="2826742" y="82651"/>
                  <a:pt x="2849314" y="76573"/>
                </a:cubicBezTo>
                <a:close/>
                <a:moveTo>
                  <a:pt x="5176428" y="75271"/>
                </a:moveTo>
                <a:cubicBezTo>
                  <a:pt x="5168614" y="77876"/>
                  <a:pt x="5155592" y="80046"/>
                  <a:pt x="5137361" y="81782"/>
                </a:cubicBezTo>
                <a:cubicBezTo>
                  <a:pt x="5134756" y="81782"/>
                  <a:pt x="5132152" y="81782"/>
                  <a:pt x="5129547" y="81782"/>
                </a:cubicBezTo>
                <a:cubicBezTo>
                  <a:pt x="5130416" y="85255"/>
                  <a:pt x="5130849" y="89596"/>
                  <a:pt x="5130849" y="94805"/>
                </a:cubicBezTo>
                <a:cubicBezTo>
                  <a:pt x="5140399" y="92200"/>
                  <a:pt x="5150383" y="90464"/>
                  <a:pt x="5160801" y="89596"/>
                </a:cubicBezTo>
                <a:cubicBezTo>
                  <a:pt x="5161670" y="89596"/>
                  <a:pt x="5162972" y="89596"/>
                  <a:pt x="5164708" y="89596"/>
                </a:cubicBezTo>
                <a:cubicBezTo>
                  <a:pt x="5168181" y="88728"/>
                  <a:pt x="5170785" y="88728"/>
                  <a:pt x="5172521" y="89596"/>
                </a:cubicBezTo>
                <a:cubicBezTo>
                  <a:pt x="5173390" y="87860"/>
                  <a:pt x="5174258" y="85255"/>
                  <a:pt x="5175126" y="81782"/>
                </a:cubicBezTo>
                <a:cubicBezTo>
                  <a:pt x="5175994" y="79178"/>
                  <a:pt x="5176428" y="77007"/>
                  <a:pt x="5176428" y="75271"/>
                </a:cubicBezTo>
                <a:close/>
                <a:moveTo>
                  <a:pt x="2876662" y="62249"/>
                </a:moveTo>
                <a:cubicBezTo>
                  <a:pt x="2862771" y="61381"/>
                  <a:pt x="2829781" y="63551"/>
                  <a:pt x="2777691" y="68760"/>
                </a:cubicBezTo>
                <a:cubicBezTo>
                  <a:pt x="2769877" y="69628"/>
                  <a:pt x="2764668" y="70062"/>
                  <a:pt x="2762064" y="70062"/>
                </a:cubicBezTo>
                <a:cubicBezTo>
                  <a:pt x="2758591" y="70930"/>
                  <a:pt x="2755119" y="71364"/>
                  <a:pt x="2751646" y="71364"/>
                </a:cubicBezTo>
                <a:cubicBezTo>
                  <a:pt x="2751646" y="136477"/>
                  <a:pt x="2750344" y="188567"/>
                  <a:pt x="2747739" y="227634"/>
                </a:cubicBezTo>
                <a:cubicBezTo>
                  <a:pt x="2783334" y="223293"/>
                  <a:pt x="2822401" y="219820"/>
                  <a:pt x="2864941" y="217216"/>
                </a:cubicBezTo>
                <a:cubicBezTo>
                  <a:pt x="2865810" y="217216"/>
                  <a:pt x="2867112" y="217216"/>
                  <a:pt x="2868848" y="217216"/>
                </a:cubicBezTo>
                <a:cubicBezTo>
                  <a:pt x="2873189" y="216348"/>
                  <a:pt x="2876662" y="217216"/>
                  <a:pt x="2879266" y="219820"/>
                </a:cubicBezTo>
                <a:cubicBezTo>
                  <a:pt x="2881870" y="220689"/>
                  <a:pt x="2883607" y="222425"/>
                  <a:pt x="2884475" y="225029"/>
                </a:cubicBezTo>
                <a:cubicBezTo>
                  <a:pt x="2887948" y="188567"/>
                  <a:pt x="2887948" y="136911"/>
                  <a:pt x="2884475" y="70062"/>
                </a:cubicBezTo>
                <a:cubicBezTo>
                  <a:pt x="2884475" y="64853"/>
                  <a:pt x="2881870" y="62249"/>
                  <a:pt x="2876662" y="62249"/>
                </a:cubicBezTo>
                <a:close/>
                <a:moveTo>
                  <a:pt x="6822057" y="59644"/>
                </a:moveTo>
                <a:cubicBezTo>
                  <a:pt x="6818585" y="60512"/>
                  <a:pt x="6815981" y="60946"/>
                  <a:pt x="6814244" y="60946"/>
                </a:cubicBezTo>
                <a:cubicBezTo>
                  <a:pt x="6811639" y="60946"/>
                  <a:pt x="6807733" y="61381"/>
                  <a:pt x="6802524" y="62249"/>
                </a:cubicBezTo>
                <a:cubicBezTo>
                  <a:pt x="6796447" y="63117"/>
                  <a:pt x="6792106" y="63985"/>
                  <a:pt x="6789501" y="64853"/>
                </a:cubicBezTo>
                <a:cubicBezTo>
                  <a:pt x="6790370" y="64853"/>
                  <a:pt x="6792540" y="65287"/>
                  <a:pt x="6796013" y="66155"/>
                </a:cubicBezTo>
                <a:cubicBezTo>
                  <a:pt x="6794277" y="65287"/>
                  <a:pt x="6795145" y="65721"/>
                  <a:pt x="6798617" y="67458"/>
                </a:cubicBezTo>
                <a:cubicBezTo>
                  <a:pt x="6803826" y="70930"/>
                  <a:pt x="6805997" y="76573"/>
                  <a:pt x="6805129" y="84387"/>
                </a:cubicBezTo>
                <a:cubicBezTo>
                  <a:pt x="6810337" y="84387"/>
                  <a:pt x="6815113" y="83953"/>
                  <a:pt x="6819453" y="83085"/>
                </a:cubicBezTo>
                <a:cubicBezTo>
                  <a:pt x="6822926" y="76139"/>
                  <a:pt x="6825964" y="68326"/>
                  <a:pt x="6828569" y="59644"/>
                </a:cubicBezTo>
                <a:cubicBezTo>
                  <a:pt x="6826833" y="59644"/>
                  <a:pt x="6824662" y="59644"/>
                  <a:pt x="6822057" y="59644"/>
                </a:cubicBezTo>
                <a:close/>
                <a:moveTo>
                  <a:pt x="717539" y="51831"/>
                </a:moveTo>
                <a:cubicBezTo>
                  <a:pt x="728825" y="57040"/>
                  <a:pt x="737941" y="63551"/>
                  <a:pt x="744887" y="71364"/>
                </a:cubicBezTo>
                <a:cubicBezTo>
                  <a:pt x="747491" y="73969"/>
                  <a:pt x="747926" y="76573"/>
                  <a:pt x="746189" y="79178"/>
                </a:cubicBezTo>
                <a:cubicBezTo>
                  <a:pt x="743584" y="89596"/>
                  <a:pt x="742283" y="109564"/>
                  <a:pt x="742283" y="139081"/>
                </a:cubicBezTo>
                <a:cubicBezTo>
                  <a:pt x="742283" y="158181"/>
                  <a:pt x="738810" y="167297"/>
                  <a:pt x="731864" y="166428"/>
                </a:cubicBezTo>
                <a:cubicBezTo>
                  <a:pt x="717974" y="162088"/>
                  <a:pt x="711462" y="152538"/>
                  <a:pt x="712330" y="137779"/>
                </a:cubicBezTo>
                <a:cubicBezTo>
                  <a:pt x="713199" y="127361"/>
                  <a:pt x="713633" y="114773"/>
                  <a:pt x="713633" y="100014"/>
                </a:cubicBezTo>
                <a:cubicBezTo>
                  <a:pt x="713633" y="81782"/>
                  <a:pt x="711896" y="68760"/>
                  <a:pt x="708423" y="60946"/>
                </a:cubicBezTo>
                <a:cubicBezTo>
                  <a:pt x="707557" y="54869"/>
                  <a:pt x="710594" y="51831"/>
                  <a:pt x="717539" y="51831"/>
                </a:cubicBezTo>
                <a:close/>
                <a:moveTo>
                  <a:pt x="2170847" y="42715"/>
                </a:moveTo>
                <a:cubicBezTo>
                  <a:pt x="2152615" y="46188"/>
                  <a:pt x="2130476" y="50963"/>
                  <a:pt x="2104432" y="57040"/>
                </a:cubicBezTo>
                <a:cubicBezTo>
                  <a:pt x="2104432" y="60512"/>
                  <a:pt x="2103998" y="64419"/>
                  <a:pt x="2103129" y="68760"/>
                </a:cubicBezTo>
                <a:cubicBezTo>
                  <a:pt x="2109207" y="67024"/>
                  <a:pt x="2118322" y="65287"/>
                  <a:pt x="2130476" y="63551"/>
                </a:cubicBezTo>
                <a:cubicBezTo>
                  <a:pt x="2136553" y="61815"/>
                  <a:pt x="2150444" y="58776"/>
                  <a:pt x="2172149" y="54435"/>
                </a:cubicBezTo>
                <a:cubicBezTo>
                  <a:pt x="2173885" y="51831"/>
                  <a:pt x="2175187" y="49226"/>
                  <a:pt x="2176055" y="46622"/>
                </a:cubicBezTo>
                <a:cubicBezTo>
                  <a:pt x="2176924" y="44017"/>
                  <a:pt x="2175187" y="42715"/>
                  <a:pt x="2170847" y="42715"/>
                </a:cubicBezTo>
                <a:close/>
                <a:moveTo>
                  <a:pt x="5175126" y="40111"/>
                </a:moveTo>
                <a:cubicBezTo>
                  <a:pt x="5164708" y="41847"/>
                  <a:pt x="5150383" y="44451"/>
                  <a:pt x="5132152" y="47924"/>
                </a:cubicBezTo>
                <a:cubicBezTo>
                  <a:pt x="5129547" y="47924"/>
                  <a:pt x="5126943" y="47924"/>
                  <a:pt x="5124338" y="47924"/>
                </a:cubicBezTo>
                <a:cubicBezTo>
                  <a:pt x="5124338" y="51397"/>
                  <a:pt x="5125207" y="55303"/>
                  <a:pt x="5126943" y="59644"/>
                </a:cubicBezTo>
                <a:cubicBezTo>
                  <a:pt x="5133020" y="57040"/>
                  <a:pt x="5139965" y="54869"/>
                  <a:pt x="5147779" y="53133"/>
                </a:cubicBezTo>
                <a:cubicBezTo>
                  <a:pt x="5152988" y="51397"/>
                  <a:pt x="5158197" y="51397"/>
                  <a:pt x="5163405" y="53133"/>
                </a:cubicBezTo>
                <a:cubicBezTo>
                  <a:pt x="5167747" y="54869"/>
                  <a:pt x="5172521" y="59210"/>
                  <a:pt x="5177730" y="66155"/>
                </a:cubicBezTo>
                <a:cubicBezTo>
                  <a:pt x="5178599" y="60078"/>
                  <a:pt x="5179032" y="53133"/>
                  <a:pt x="5179032" y="45319"/>
                </a:cubicBezTo>
                <a:cubicBezTo>
                  <a:pt x="5179901" y="42715"/>
                  <a:pt x="5178599" y="40979"/>
                  <a:pt x="5175126" y="40111"/>
                </a:cubicBezTo>
                <a:close/>
                <a:moveTo>
                  <a:pt x="1850493" y="38808"/>
                </a:moveTo>
                <a:lnTo>
                  <a:pt x="1879143" y="38808"/>
                </a:lnTo>
                <a:cubicBezTo>
                  <a:pt x="1890430" y="38808"/>
                  <a:pt x="1899545" y="44017"/>
                  <a:pt x="1906490" y="54435"/>
                </a:cubicBezTo>
                <a:cubicBezTo>
                  <a:pt x="1909963" y="61381"/>
                  <a:pt x="1909963" y="68760"/>
                  <a:pt x="1906490" y="76573"/>
                </a:cubicBezTo>
                <a:cubicBezTo>
                  <a:pt x="1903886" y="81782"/>
                  <a:pt x="1897808" y="83519"/>
                  <a:pt x="1888258" y="81782"/>
                </a:cubicBezTo>
                <a:cubicBezTo>
                  <a:pt x="1883050" y="79178"/>
                  <a:pt x="1876973" y="74403"/>
                  <a:pt x="1870027" y="67458"/>
                </a:cubicBezTo>
                <a:cubicBezTo>
                  <a:pt x="1867423" y="63985"/>
                  <a:pt x="1862648" y="59210"/>
                  <a:pt x="1855702" y="53133"/>
                </a:cubicBezTo>
                <a:cubicBezTo>
                  <a:pt x="1852230" y="49660"/>
                  <a:pt x="1849626" y="47056"/>
                  <a:pt x="1847890" y="45319"/>
                </a:cubicBezTo>
                <a:cubicBezTo>
                  <a:pt x="1846152" y="43583"/>
                  <a:pt x="1845285" y="41847"/>
                  <a:pt x="1845285" y="40111"/>
                </a:cubicBezTo>
                <a:cubicBezTo>
                  <a:pt x="1846152" y="39242"/>
                  <a:pt x="1847890" y="38808"/>
                  <a:pt x="1850493" y="38808"/>
                </a:cubicBezTo>
                <a:close/>
                <a:moveTo>
                  <a:pt x="4737571" y="33599"/>
                </a:moveTo>
                <a:cubicBezTo>
                  <a:pt x="4758407" y="37072"/>
                  <a:pt x="4775770" y="42715"/>
                  <a:pt x="4789661" y="50528"/>
                </a:cubicBezTo>
                <a:cubicBezTo>
                  <a:pt x="4796606" y="54001"/>
                  <a:pt x="4800513" y="59644"/>
                  <a:pt x="4801381" y="67458"/>
                </a:cubicBezTo>
                <a:cubicBezTo>
                  <a:pt x="4802250" y="81348"/>
                  <a:pt x="4798777" y="92200"/>
                  <a:pt x="4790963" y="100014"/>
                </a:cubicBezTo>
                <a:cubicBezTo>
                  <a:pt x="4786623" y="103486"/>
                  <a:pt x="4782282" y="103486"/>
                  <a:pt x="4777941" y="100014"/>
                </a:cubicBezTo>
                <a:cubicBezTo>
                  <a:pt x="4762314" y="86123"/>
                  <a:pt x="4747121" y="65721"/>
                  <a:pt x="4732362" y="38808"/>
                </a:cubicBezTo>
                <a:cubicBezTo>
                  <a:pt x="4731494" y="34467"/>
                  <a:pt x="4733231" y="32731"/>
                  <a:pt x="4737571" y="33599"/>
                </a:cubicBezTo>
                <a:close/>
                <a:moveTo>
                  <a:pt x="7447787" y="31646"/>
                </a:moveTo>
                <a:cubicBezTo>
                  <a:pt x="7450391" y="31646"/>
                  <a:pt x="7452779" y="32297"/>
                  <a:pt x="7454949" y="33599"/>
                </a:cubicBezTo>
                <a:cubicBezTo>
                  <a:pt x="7462763" y="37940"/>
                  <a:pt x="7469708" y="44451"/>
                  <a:pt x="7475785" y="53133"/>
                </a:cubicBezTo>
                <a:cubicBezTo>
                  <a:pt x="7480126" y="56606"/>
                  <a:pt x="7480126" y="60946"/>
                  <a:pt x="7475785" y="66155"/>
                </a:cubicBezTo>
                <a:cubicBezTo>
                  <a:pt x="7470576" y="72233"/>
                  <a:pt x="7464065" y="83953"/>
                  <a:pt x="7456251" y="101316"/>
                </a:cubicBezTo>
                <a:cubicBezTo>
                  <a:pt x="7452779" y="112602"/>
                  <a:pt x="7448872" y="122586"/>
                  <a:pt x="7444531" y="131268"/>
                </a:cubicBezTo>
                <a:cubicBezTo>
                  <a:pt x="7452345" y="139081"/>
                  <a:pt x="7459290" y="147329"/>
                  <a:pt x="7465367" y="156010"/>
                </a:cubicBezTo>
                <a:cubicBezTo>
                  <a:pt x="7474049" y="175978"/>
                  <a:pt x="7471445" y="191171"/>
                  <a:pt x="7457553" y="201589"/>
                </a:cubicBezTo>
                <a:cubicBezTo>
                  <a:pt x="7451477" y="203325"/>
                  <a:pt x="7444965" y="199419"/>
                  <a:pt x="7438020" y="189869"/>
                </a:cubicBezTo>
                <a:cubicBezTo>
                  <a:pt x="7437152" y="189001"/>
                  <a:pt x="7436717" y="188567"/>
                  <a:pt x="7436717" y="188567"/>
                </a:cubicBezTo>
                <a:cubicBezTo>
                  <a:pt x="7434981" y="185962"/>
                  <a:pt x="7432377" y="181621"/>
                  <a:pt x="7428904" y="175544"/>
                </a:cubicBezTo>
                <a:cubicBezTo>
                  <a:pt x="7426299" y="171203"/>
                  <a:pt x="7424129" y="167731"/>
                  <a:pt x="7422393" y="165126"/>
                </a:cubicBezTo>
                <a:cubicBezTo>
                  <a:pt x="7422393" y="166862"/>
                  <a:pt x="7421525" y="167731"/>
                  <a:pt x="7419789" y="167731"/>
                </a:cubicBezTo>
                <a:cubicBezTo>
                  <a:pt x="7402425" y="186830"/>
                  <a:pt x="7377683" y="202023"/>
                  <a:pt x="7345561" y="213309"/>
                </a:cubicBezTo>
                <a:cubicBezTo>
                  <a:pt x="7338615" y="215046"/>
                  <a:pt x="7334275" y="215480"/>
                  <a:pt x="7332538" y="214611"/>
                </a:cubicBezTo>
                <a:cubicBezTo>
                  <a:pt x="7331670" y="212875"/>
                  <a:pt x="7334275" y="210271"/>
                  <a:pt x="7340351" y="206798"/>
                </a:cubicBezTo>
                <a:cubicBezTo>
                  <a:pt x="7365529" y="189435"/>
                  <a:pt x="7386365" y="165994"/>
                  <a:pt x="7402859" y="136477"/>
                </a:cubicBezTo>
                <a:cubicBezTo>
                  <a:pt x="7385497" y="112168"/>
                  <a:pt x="7373342" y="96107"/>
                  <a:pt x="7366397" y="88294"/>
                </a:cubicBezTo>
                <a:cubicBezTo>
                  <a:pt x="7363792" y="85689"/>
                  <a:pt x="7362924" y="83519"/>
                  <a:pt x="7363792" y="81782"/>
                </a:cubicBezTo>
                <a:cubicBezTo>
                  <a:pt x="7364661" y="80914"/>
                  <a:pt x="7366831" y="81348"/>
                  <a:pt x="7370303" y="83085"/>
                </a:cubicBezTo>
                <a:cubicBezTo>
                  <a:pt x="7387667" y="88294"/>
                  <a:pt x="7403728" y="96541"/>
                  <a:pt x="7418486" y="107827"/>
                </a:cubicBezTo>
                <a:cubicBezTo>
                  <a:pt x="7423695" y="95673"/>
                  <a:pt x="7427168" y="84387"/>
                  <a:pt x="7428904" y="73969"/>
                </a:cubicBezTo>
                <a:cubicBezTo>
                  <a:pt x="7430641" y="67024"/>
                  <a:pt x="7429773" y="64419"/>
                  <a:pt x="7426299" y="66155"/>
                </a:cubicBezTo>
                <a:cubicBezTo>
                  <a:pt x="7415013" y="68760"/>
                  <a:pt x="7403293" y="71798"/>
                  <a:pt x="7391139" y="75271"/>
                </a:cubicBezTo>
                <a:cubicBezTo>
                  <a:pt x="7384194" y="77007"/>
                  <a:pt x="7378985" y="76573"/>
                  <a:pt x="7375512" y="73969"/>
                </a:cubicBezTo>
                <a:cubicBezTo>
                  <a:pt x="7367699" y="69628"/>
                  <a:pt x="7362056" y="65287"/>
                  <a:pt x="7358583" y="60946"/>
                </a:cubicBezTo>
                <a:cubicBezTo>
                  <a:pt x="7355111" y="55737"/>
                  <a:pt x="7356413" y="52699"/>
                  <a:pt x="7362489" y="51831"/>
                </a:cubicBezTo>
                <a:cubicBezTo>
                  <a:pt x="7391139" y="47490"/>
                  <a:pt x="7416751" y="41413"/>
                  <a:pt x="7439322" y="33599"/>
                </a:cubicBezTo>
                <a:cubicBezTo>
                  <a:pt x="7442361" y="32297"/>
                  <a:pt x="7445182" y="31646"/>
                  <a:pt x="7447787" y="31646"/>
                </a:cubicBezTo>
                <a:close/>
                <a:moveTo>
                  <a:pt x="2892614" y="29367"/>
                </a:moveTo>
                <a:cubicBezTo>
                  <a:pt x="2894567" y="29584"/>
                  <a:pt x="2897063" y="30127"/>
                  <a:pt x="2900102" y="30995"/>
                </a:cubicBezTo>
                <a:cubicBezTo>
                  <a:pt x="2913993" y="38808"/>
                  <a:pt x="2923108" y="45754"/>
                  <a:pt x="2927449" y="51831"/>
                </a:cubicBezTo>
                <a:cubicBezTo>
                  <a:pt x="2931790" y="57040"/>
                  <a:pt x="2932224" y="62249"/>
                  <a:pt x="2928751" y="67458"/>
                </a:cubicBezTo>
                <a:cubicBezTo>
                  <a:pt x="2925279" y="78744"/>
                  <a:pt x="2923108" y="98278"/>
                  <a:pt x="2922240" y="126059"/>
                </a:cubicBezTo>
                <a:cubicBezTo>
                  <a:pt x="2922240" y="191171"/>
                  <a:pt x="2922674" y="228936"/>
                  <a:pt x="2923542" y="239354"/>
                </a:cubicBezTo>
                <a:cubicBezTo>
                  <a:pt x="2922674" y="251508"/>
                  <a:pt x="2918333" y="263663"/>
                  <a:pt x="2910520" y="275817"/>
                </a:cubicBezTo>
                <a:cubicBezTo>
                  <a:pt x="2906179" y="280158"/>
                  <a:pt x="2900970" y="280592"/>
                  <a:pt x="2894893" y="277119"/>
                </a:cubicBezTo>
                <a:cubicBezTo>
                  <a:pt x="2889684" y="271042"/>
                  <a:pt x="2885777" y="264097"/>
                  <a:pt x="2883173" y="256283"/>
                </a:cubicBezTo>
                <a:cubicBezTo>
                  <a:pt x="2883173" y="255415"/>
                  <a:pt x="2883173" y="254113"/>
                  <a:pt x="2883173" y="252377"/>
                </a:cubicBezTo>
                <a:cubicBezTo>
                  <a:pt x="2882304" y="249772"/>
                  <a:pt x="2881870" y="247602"/>
                  <a:pt x="2881870" y="245865"/>
                </a:cubicBezTo>
                <a:cubicBezTo>
                  <a:pt x="2846276" y="243261"/>
                  <a:pt x="2808077" y="244997"/>
                  <a:pt x="2767273" y="251074"/>
                </a:cubicBezTo>
                <a:cubicBezTo>
                  <a:pt x="2762064" y="251074"/>
                  <a:pt x="2758157" y="250206"/>
                  <a:pt x="2755553" y="248470"/>
                </a:cubicBezTo>
                <a:cubicBezTo>
                  <a:pt x="2755553" y="248470"/>
                  <a:pt x="2754684" y="248036"/>
                  <a:pt x="2752948" y="247168"/>
                </a:cubicBezTo>
                <a:cubicBezTo>
                  <a:pt x="2750344" y="245431"/>
                  <a:pt x="2748607" y="244129"/>
                  <a:pt x="2747739" y="243261"/>
                </a:cubicBezTo>
                <a:cubicBezTo>
                  <a:pt x="2746871" y="256283"/>
                  <a:pt x="2744267" y="264097"/>
                  <a:pt x="2739926" y="266701"/>
                </a:cubicBezTo>
                <a:cubicBezTo>
                  <a:pt x="2736453" y="270174"/>
                  <a:pt x="2732112" y="270608"/>
                  <a:pt x="2726903" y="268004"/>
                </a:cubicBezTo>
                <a:cubicBezTo>
                  <a:pt x="2726903" y="268004"/>
                  <a:pt x="2726469" y="267570"/>
                  <a:pt x="2725601" y="266701"/>
                </a:cubicBezTo>
                <a:cubicBezTo>
                  <a:pt x="2719524" y="264097"/>
                  <a:pt x="2715617" y="260190"/>
                  <a:pt x="2713881" y="254981"/>
                </a:cubicBezTo>
                <a:cubicBezTo>
                  <a:pt x="2710408" y="243695"/>
                  <a:pt x="2709540" y="234145"/>
                  <a:pt x="2711276" y="226332"/>
                </a:cubicBezTo>
                <a:cubicBezTo>
                  <a:pt x="2715617" y="208100"/>
                  <a:pt x="2718222" y="163824"/>
                  <a:pt x="2719090" y="93503"/>
                </a:cubicBezTo>
                <a:cubicBezTo>
                  <a:pt x="2719090" y="74403"/>
                  <a:pt x="2715617" y="59644"/>
                  <a:pt x="2708672" y="49226"/>
                </a:cubicBezTo>
                <a:cubicBezTo>
                  <a:pt x="2706935" y="44017"/>
                  <a:pt x="2709540" y="40979"/>
                  <a:pt x="2716485" y="40111"/>
                </a:cubicBezTo>
                <a:cubicBezTo>
                  <a:pt x="2724299" y="41847"/>
                  <a:pt x="2732112" y="44017"/>
                  <a:pt x="2739926" y="46622"/>
                </a:cubicBezTo>
                <a:cubicBezTo>
                  <a:pt x="2757289" y="44885"/>
                  <a:pt x="2784636" y="42281"/>
                  <a:pt x="2821967" y="38808"/>
                </a:cubicBezTo>
                <a:cubicBezTo>
                  <a:pt x="2831517" y="37072"/>
                  <a:pt x="2838462" y="36204"/>
                  <a:pt x="2842803" y="36204"/>
                </a:cubicBezTo>
                <a:cubicBezTo>
                  <a:pt x="2855826" y="35336"/>
                  <a:pt x="2871019" y="33165"/>
                  <a:pt x="2888382" y="29693"/>
                </a:cubicBezTo>
                <a:cubicBezTo>
                  <a:pt x="2889250" y="29258"/>
                  <a:pt x="2890661" y="29150"/>
                  <a:pt x="2892614" y="29367"/>
                </a:cubicBezTo>
                <a:close/>
                <a:moveTo>
                  <a:pt x="4443264" y="28390"/>
                </a:moveTo>
                <a:cubicBezTo>
                  <a:pt x="4468440" y="30127"/>
                  <a:pt x="4486672" y="34467"/>
                  <a:pt x="4497958" y="41413"/>
                </a:cubicBezTo>
                <a:cubicBezTo>
                  <a:pt x="4510980" y="50963"/>
                  <a:pt x="4513585" y="64419"/>
                  <a:pt x="4505771" y="81782"/>
                </a:cubicBezTo>
                <a:cubicBezTo>
                  <a:pt x="4499694" y="87860"/>
                  <a:pt x="4491881" y="88294"/>
                  <a:pt x="4482331" y="83085"/>
                </a:cubicBezTo>
                <a:cubicBezTo>
                  <a:pt x="4461495" y="62249"/>
                  <a:pt x="4447604" y="45754"/>
                  <a:pt x="4440659" y="33599"/>
                </a:cubicBezTo>
                <a:cubicBezTo>
                  <a:pt x="4439791" y="32731"/>
                  <a:pt x="4439357" y="31429"/>
                  <a:pt x="4439357" y="29693"/>
                </a:cubicBezTo>
                <a:cubicBezTo>
                  <a:pt x="4440225" y="28824"/>
                  <a:pt x="4441527" y="28390"/>
                  <a:pt x="4443264" y="28390"/>
                </a:cubicBezTo>
                <a:close/>
                <a:moveTo>
                  <a:pt x="3842928" y="27088"/>
                </a:moveTo>
                <a:cubicBezTo>
                  <a:pt x="3844230" y="26654"/>
                  <a:pt x="3845967" y="26654"/>
                  <a:pt x="3848137" y="27088"/>
                </a:cubicBezTo>
                <a:cubicBezTo>
                  <a:pt x="3865501" y="28824"/>
                  <a:pt x="3880693" y="37072"/>
                  <a:pt x="3893716" y="51831"/>
                </a:cubicBezTo>
                <a:cubicBezTo>
                  <a:pt x="3896320" y="56172"/>
                  <a:pt x="3897188" y="61381"/>
                  <a:pt x="3896320" y="67458"/>
                </a:cubicBezTo>
                <a:cubicBezTo>
                  <a:pt x="3893716" y="73535"/>
                  <a:pt x="3891545" y="87425"/>
                  <a:pt x="3889809" y="109130"/>
                </a:cubicBezTo>
                <a:cubicBezTo>
                  <a:pt x="3889809" y="109998"/>
                  <a:pt x="3889809" y="112168"/>
                  <a:pt x="3889809" y="115641"/>
                </a:cubicBezTo>
                <a:cubicBezTo>
                  <a:pt x="3888941" y="119113"/>
                  <a:pt x="3888507" y="121718"/>
                  <a:pt x="3888507" y="123454"/>
                </a:cubicBezTo>
                <a:cubicBezTo>
                  <a:pt x="3896320" y="121718"/>
                  <a:pt x="3902397" y="120416"/>
                  <a:pt x="3906738" y="119548"/>
                </a:cubicBezTo>
                <a:cubicBezTo>
                  <a:pt x="3906738" y="119548"/>
                  <a:pt x="3907172" y="119548"/>
                  <a:pt x="3908040" y="119548"/>
                </a:cubicBezTo>
                <a:cubicBezTo>
                  <a:pt x="3914986" y="117811"/>
                  <a:pt x="3920195" y="117811"/>
                  <a:pt x="3923667" y="119548"/>
                </a:cubicBezTo>
                <a:cubicBezTo>
                  <a:pt x="3929744" y="121284"/>
                  <a:pt x="3935388" y="125191"/>
                  <a:pt x="3940597" y="131268"/>
                </a:cubicBezTo>
                <a:cubicBezTo>
                  <a:pt x="3944938" y="141686"/>
                  <a:pt x="3942767" y="146895"/>
                  <a:pt x="3934085" y="146895"/>
                </a:cubicBezTo>
                <a:cubicBezTo>
                  <a:pt x="3931481" y="146895"/>
                  <a:pt x="3926706" y="147329"/>
                  <a:pt x="3919761" y="148197"/>
                </a:cubicBezTo>
                <a:cubicBezTo>
                  <a:pt x="3905870" y="149933"/>
                  <a:pt x="3895018" y="151236"/>
                  <a:pt x="3887204" y="152104"/>
                </a:cubicBezTo>
                <a:cubicBezTo>
                  <a:pt x="3887204" y="174676"/>
                  <a:pt x="3887204" y="195078"/>
                  <a:pt x="3887204" y="213309"/>
                </a:cubicBezTo>
                <a:cubicBezTo>
                  <a:pt x="3888072" y="212441"/>
                  <a:pt x="3888507" y="212007"/>
                  <a:pt x="3888507" y="212007"/>
                </a:cubicBezTo>
                <a:cubicBezTo>
                  <a:pt x="3898925" y="212007"/>
                  <a:pt x="3912381" y="210705"/>
                  <a:pt x="3928876" y="208100"/>
                </a:cubicBezTo>
                <a:cubicBezTo>
                  <a:pt x="3937558" y="206364"/>
                  <a:pt x="3944938" y="207666"/>
                  <a:pt x="3951015" y="212007"/>
                </a:cubicBezTo>
                <a:cubicBezTo>
                  <a:pt x="3957091" y="214611"/>
                  <a:pt x="3962735" y="219386"/>
                  <a:pt x="3967944" y="226332"/>
                </a:cubicBezTo>
                <a:cubicBezTo>
                  <a:pt x="3971416" y="235882"/>
                  <a:pt x="3967944" y="241091"/>
                  <a:pt x="3957526" y="241959"/>
                </a:cubicBezTo>
                <a:cubicBezTo>
                  <a:pt x="3933217" y="238486"/>
                  <a:pt x="3905870" y="238052"/>
                  <a:pt x="3875484" y="240656"/>
                </a:cubicBezTo>
                <a:cubicBezTo>
                  <a:pt x="3850307" y="240656"/>
                  <a:pt x="3829038" y="242827"/>
                  <a:pt x="3811674" y="247168"/>
                </a:cubicBezTo>
                <a:cubicBezTo>
                  <a:pt x="3807333" y="248904"/>
                  <a:pt x="3802993" y="248036"/>
                  <a:pt x="3798652" y="244563"/>
                </a:cubicBezTo>
                <a:cubicBezTo>
                  <a:pt x="3791706" y="237618"/>
                  <a:pt x="3786497" y="232843"/>
                  <a:pt x="3783025" y="230238"/>
                </a:cubicBezTo>
                <a:cubicBezTo>
                  <a:pt x="3780420" y="225898"/>
                  <a:pt x="3781288" y="223293"/>
                  <a:pt x="3785629" y="222425"/>
                </a:cubicBezTo>
                <a:cubicBezTo>
                  <a:pt x="3795179" y="222425"/>
                  <a:pt x="3811674" y="221123"/>
                  <a:pt x="3835115" y="218518"/>
                </a:cubicBezTo>
                <a:cubicBezTo>
                  <a:pt x="3836851" y="218518"/>
                  <a:pt x="3839456" y="218518"/>
                  <a:pt x="3842928" y="218518"/>
                </a:cubicBezTo>
                <a:cubicBezTo>
                  <a:pt x="3846401" y="217650"/>
                  <a:pt x="3849439" y="217216"/>
                  <a:pt x="3852044" y="217216"/>
                </a:cubicBezTo>
                <a:lnTo>
                  <a:pt x="3852044" y="156010"/>
                </a:lnTo>
                <a:cubicBezTo>
                  <a:pt x="3844230" y="157747"/>
                  <a:pt x="3837285" y="158615"/>
                  <a:pt x="3831208" y="158615"/>
                </a:cubicBezTo>
                <a:cubicBezTo>
                  <a:pt x="3826867" y="159483"/>
                  <a:pt x="3823394" y="159483"/>
                  <a:pt x="3820790" y="158615"/>
                </a:cubicBezTo>
                <a:cubicBezTo>
                  <a:pt x="3813844" y="154274"/>
                  <a:pt x="3808202" y="149065"/>
                  <a:pt x="3803861" y="142988"/>
                </a:cubicBezTo>
                <a:cubicBezTo>
                  <a:pt x="3801256" y="139515"/>
                  <a:pt x="3800388" y="136911"/>
                  <a:pt x="3801256" y="135174"/>
                </a:cubicBezTo>
                <a:cubicBezTo>
                  <a:pt x="3802124" y="134306"/>
                  <a:pt x="3804729" y="133438"/>
                  <a:pt x="3809070" y="132570"/>
                </a:cubicBezTo>
                <a:cubicBezTo>
                  <a:pt x="3812542" y="132570"/>
                  <a:pt x="3820356" y="131702"/>
                  <a:pt x="3832510" y="129965"/>
                </a:cubicBezTo>
                <a:cubicBezTo>
                  <a:pt x="3841192" y="129097"/>
                  <a:pt x="3847703" y="128663"/>
                  <a:pt x="3852044" y="128663"/>
                </a:cubicBezTo>
                <a:cubicBezTo>
                  <a:pt x="3852044" y="119113"/>
                  <a:pt x="3852044" y="109998"/>
                  <a:pt x="3852044" y="101316"/>
                </a:cubicBezTo>
                <a:cubicBezTo>
                  <a:pt x="3854648" y="69194"/>
                  <a:pt x="3852044" y="48792"/>
                  <a:pt x="3844230" y="40111"/>
                </a:cubicBezTo>
                <a:cubicBezTo>
                  <a:pt x="3841626" y="35770"/>
                  <a:pt x="3840324" y="32297"/>
                  <a:pt x="3840324" y="29693"/>
                </a:cubicBezTo>
                <a:cubicBezTo>
                  <a:pt x="3840758" y="28390"/>
                  <a:pt x="3841626" y="27522"/>
                  <a:pt x="3842928" y="27088"/>
                </a:cubicBezTo>
                <a:close/>
                <a:moveTo>
                  <a:pt x="6443104" y="25786"/>
                </a:moveTo>
                <a:cubicBezTo>
                  <a:pt x="6461335" y="27522"/>
                  <a:pt x="6476095" y="29693"/>
                  <a:pt x="6487380" y="32297"/>
                </a:cubicBezTo>
                <a:cubicBezTo>
                  <a:pt x="6497798" y="34033"/>
                  <a:pt x="6503875" y="39242"/>
                  <a:pt x="6505611" y="47924"/>
                </a:cubicBezTo>
                <a:cubicBezTo>
                  <a:pt x="6508216" y="53133"/>
                  <a:pt x="6508651" y="60078"/>
                  <a:pt x="6506914" y="68760"/>
                </a:cubicBezTo>
                <a:cubicBezTo>
                  <a:pt x="6502573" y="76573"/>
                  <a:pt x="6496930" y="80914"/>
                  <a:pt x="6489985" y="81782"/>
                </a:cubicBezTo>
                <a:cubicBezTo>
                  <a:pt x="6484775" y="81782"/>
                  <a:pt x="6479133" y="78310"/>
                  <a:pt x="6473055" y="71364"/>
                </a:cubicBezTo>
                <a:cubicBezTo>
                  <a:pt x="6455692" y="53133"/>
                  <a:pt x="6444406" y="39676"/>
                  <a:pt x="6439197" y="30995"/>
                </a:cubicBezTo>
                <a:cubicBezTo>
                  <a:pt x="6437461" y="27522"/>
                  <a:pt x="6438763" y="25786"/>
                  <a:pt x="6443104" y="25786"/>
                </a:cubicBezTo>
                <a:close/>
                <a:moveTo>
                  <a:pt x="3734842" y="25786"/>
                </a:moveTo>
                <a:cubicBezTo>
                  <a:pt x="3734842" y="25786"/>
                  <a:pt x="3735276" y="25786"/>
                  <a:pt x="3736144" y="25786"/>
                </a:cubicBezTo>
                <a:cubicBezTo>
                  <a:pt x="3750034" y="25786"/>
                  <a:pt x="3763057" y="26654"/>
                  <a:pt x="3775211" y="28390"/>
                </a:cubicBezTo>
                <a:cubicBezTo>
                  <a:pt x="3790838" y="30995"/>
                  <a:pt x="3798217" y="41847"/>
                  <a:pt x="3797349" y="60946"/>
                </a:cubicBezTo>
                <a:cubicBezTo>
                  <a:pt x="3794745" y="74837"/>
                  <a:pt x="3786932" y="78744"/>
                  <a:pt x="3773909" y="72667"/>
                </a:cubicBezTo>
                <a:cubicBezTo>
                  <a:pt x="3767832" y="68326"/>
                  <a:pt x="3754810" y="54435"/>
                  <a:pt x="3734842" y="30995"/>
                </a:cubicBezTo>
                <a:cubicBezTo>
                  <a:pt x="3732237" y="28390"/>
                  <a:pt x="3732237" y="26654"/>
                  <a:pt x="3734842" y="25786"/>
                </a:cubicBezTo>
                <a:close/>
                <a:moveTo>
                  <a:pt x="4827100" y="25623"/>
                </a:moveTo>
                <a:cubicBezTo>
                  <a:pt x="4828620" y="25297"/>
                  <a:pt x="4830465" y="25352"/>
                  <a:pt x="4832635" y="25786"/>
                </a:cubicBezTo>
                <a:cubicBezTo>
                  <a:pt x="4850866" y="33599"/>
                  <a:pt x="4864323" y="45319"/>
                  <a:pt x="4873005" y="60946"/>
                </a:cubicBezTo>
                <a:cubicBezTo>
                  <a:pt x="4875609" y="66155"/>
                  <a:pt x="4875175" y="70496"/>
                  <a:pt x="4871702" y="73969"/>
                </a:cubicBezTo>
                <a:cubicBezTo>
                  <a:pt x="4866493" y="80914"/>
                  <a:pt x="4861719" y="93069"/>
                  <a:pt x="4857378" y="110432"/>
                </a:cubicBezTo>
                <a:cubicBezTo>
                  <a:pt x="4851301" y="134740"/>
                  <a:pt x="4840883" y="159049"/>
                  <a:pt x="4826124" y="183358"/>
                </a:cubicBezTo>
                <a:cubicBezTo>
                  <a:pt x="4843487" y="200721"/>
                  <a:pt x="4860416" y="213743"/>
                  <a:pt x="4876911" y="222425"/>
                </a:cubicBezTo>
                <a:cubicBezTo>
                  <a:pt x="4903825" y="238052"/>
                  <a:pt x="4933342" y="249338"/>
                  <a:pt x="4965464" y="256283"/>
                </a:cubicBezTo>
                <a:cubicBezTo>
                  <a:pt x="4969805" y="257152"/>
                  <a:pt x="4971975" y="258888"/>
                  <a:pt x="4971975" y="261492"/>
                </a:cubicBezTo>
                <a:cubicBezTo>
                  <a:pt x="4972844" y="263229"/>
                  <a:pt x="4971107" y="264531"/>
                  <a:pt x="4966766" y="265399"/>
                </a:cubicBezTo>
                <a:cubicBezTo>
                  <a:pt x="4932040" y="274949"/>
                  <a:pt x="4904693" y="280592"/>
                  <a:pt x="4884725" y="282328"/>
                </a:cubicBezTo>
                <a:cubicBezTo>
                  <a:pt x="4875175" y="282328"/>
                  <a:pt x="4868230" y="281026"/>
                  <a:pt x="4863889" y="278422"/>
                </a:cubicBezTo>
                <a:cubicBezTo>
                  <a:pt x="4843053" y="264531"/>
                  <a:pt x="4821349" y="244129"/>
                  <a:pt x="4798777" y="217216"/>
                </a:cubicBezTo>
                <a:cubicBezTo>
                  <a:pt x="4797909" y="218084"/>
                  <a:pt x="4796606" y="219386"/>
                  <a:pt x="4794870" y="221123"/>
                </a:cubicBezTo>
                <a:cubicBezTo>
                  <a:pt x="4792265" y="222859"/>
                  <a:pt x="4790529" y="224161"/>
                  <a:pt x="4789661" y="225029"/>
                </a:cubicBezTo>
                <a:cubicBezTo>
                  <a:pt x="4755803" y="251074"/>
                  <a:pt x="4717169" y="264965"/>
                  <a:pt x="4673761" y="266701"/>
                </a:cubicBezTo>
                <a:cubicBezTo>
                  <a:pt x="4670288" y="266701"/>
                  <a:pt x="4668118" y="265833"/>
                  <a:pt x="4667250" y="264097"/>
                </a:cubicBezTo>
                <a:cubicBezTo>
                  <a:pt x="4667250" y="263229"/>
                  <a:pt x="4668986" y="261926"/>
                  <a:pt x="4672459" y="260190"/>
                </a:cubicBezTo>
                <a:cubicBezTo>
                  <a:pt x="4713263" y="244563"/>
                  <a:pt x="4747555" y="219820"/>
                  <a:pt x="4775336" y="185962"/>
                </a:cubicBezTo>
                <a:cubicBezTo>
                  <a:pt x="4760578" y="165994"/>
                  <a:pt x="4749292" y="148631"/>
                  <a:pt x="4741478" y="133872"/>
                </a:cubicBezTo>
                <a:cubicBezTo>
                  <a:pt x="4733665" y="120850"/>
                  <a:pt x="4724549" y="114339"/>
                  <a:pt x="4714131" y="114339"/>
                </a:cubicBezTo>
                <a:cubicBezTo>
                  <a:pt x="4708922" y="113470"/>
                  <a:pt x="4705883" y="110866"/>
                  <a:pt x="4705015" y="106525"/>
                </a:cubicBezTo>
                <a:cubicBezTo>
                  <a:pt x="4705883" y="100448"/>
                  <a:pt x="4713263" y="96541"/>
                  <a:pt x="4727153" y="94805"/>
                </a:cubicBezTo>
                <a:cubicBezTo>
                  <a:pt x="4742780" y="94805"/>
                  <a:pt x="4754934" y="100014"/>
                  <a:pt x="4763616" y="110432"/>
                </a:cubicBezTo>
                <a:cubicBezTo>
                  <a:pt x="4774034" y="124322"/>
                  <a:pt x="4785320" y="138647"/>
                  <a:pt x="4797474" y="153406"/>
                </a:cubicBezTo>
                <a:cubicBezTo>
                  <a:pt x="4807024" y="138647"/>
                  <a:pt x="4814838" y="118679"/>
                  <a:pt x="4820915" y="93503"/>
                </a:cubicBezTo>
                <a:cubicBezTo>
                  <a:pt x="4826124" y="68326"/>
                  <a:pt x="4826558" y="50094"/>
                  <a:pt x="4822217" y="38808"/>
                </a:cubicBezTo>
                <a:cubicBezTo>
                  <a:pt x="4820915" y="30995"/>
                  <a:pt x="4822543" y="26600"/>
                  <a:pt x="4827100" y="25623"/>
                </a:cubicBezTo>
                <a:close/>
                <a:moveTo>
                  <a:pt x="7789627" y="24809"/>
                </a:moveTo>
                <a:cubicBezTo>
                  <a:pt x="7791363" y="24592"/>
                  <a:pt x="7793533" y="24918"/>
                  <a:pt x="7796137" y="25786"/>
                </a:cubicBezTo>
                <a:cubicBezTo>
                  <a:pt x="7810897" y="30995"/>
                  <a:pt x="7823919" y="38374"/>
                  <a:pt x="7835205" y="47924"/>
                </a:cubicBezTo>
                <a:cubicBezTo>
                  <a:pt x="7839546" y="52265"/>
                  <a:pt x="7840414" y="57908"/>
                  <a:pt x="7837809" y="64853"/>
                </a:cubicBezTo>
                <a:cubicBezTo>
                  <a:pt x="7834337" y="74403"/>
                  <a:pt x="7832601" y="102618"/>
                  <a:pt x="7832601" y="149499"/>
                </a:cubicBezTo>
                <a:cubicBezTo>
                  <a:pt x="7832601" y="158181"/>
                  <a:pt x="7833035" y="171203"/>
                  <a:pt x="7833903" y="188567"/>
                </a:cubicBezTo>
                <a:cubicBezTo>
                  <a:pt x="7833903" y="205930"/>
                  <a:pt x="7833903" y="218518"/>
                  <a:pt x="7833903" y="226332"/>
                </a:cubicBezTo>
                <a:cubicBezTo>
                  <a:pt x="7833035" y="258454"/>
                  <a:pt x="7822183" y="277119"/>
                  <a:pt x="7801347" y="282328"/>
                </a:cubicBezTo>
                <a:cubicBezTo>
                  <a:pt x="7795269" y="284065"/>
                  <a:pt x="7791363" y="281460"/>
                  <a:pt x="7789627" y="274515"/>
                </a:cubicBezTo>
                <a:cubicBezTo>
                  <a:pt x="7782681" y="257152"/>
                  <a:pt x="7770527" y="241525"/>
                  <a:pt x="7753163" y="227634"/>
                </a:cubicBezTo>
                <a:cubicBezTo>
                  <a:pt x="7749691" y="225029"/>
                  <a:pt x="7748389" y="223293"/>
                  <a:pt x="7749257" y="222425"/>
                </a:cubicBezTo>
                <a:cubicBezTo>
                  <a:pt x="7749257" y="221557"/>
                  <a:pt x="7751427" y="221123"/>
                  <a:pt x="7755768" y="221123"/>
                </a:cubicBezTo>
                <a:cubicBezTo>
                  <a:pt x="7765318" y="221123"/>
                  <a:pt x="7776170" y="221991"/>
                  <a:pt x="7788324" y="223727"/>
                </a:cubicBezTo>
                <a:cubicBezTo>
                  <a:pt x="7793533" y="223727"/>
                  <a:pt x="7796137" y="221557"/>
                  <a:pt x="7796137" y="217216"/>
                </a:cubicBezTo>
                <a:cubicBezTo>
                  <a:pt x="7796137" y="187698"/>
                  <a:pt x="7796137" y="165994"/>
                  <a:pt x="7796137" y="152104"/>
                </a:cubicBezTo>
                <a:cubicBezTo>
                  <a:pt x="7796137" y="134740"/>
                  <a:pt x="7795704" y="116509"/>
                  <a:pt x="7794835" y="97409"/>
                </a:cubicBezTo>
                <a:cubicBezTo>
                  <a:pt x="7794835" y="67892"/>
                  <a:pt x="7792231" y="48792"/>
                  <a:pt x="7787022" y="40111"/>
                </a:cubicBezTo>
                <a:cubicBezTo>
                  <a:pt x="7784417" y="34902"/>
                  <a:pt x="7783983" y="30561"/>
                  <a:pt x="7785719" y="27088"/>
                </a:cubicBezTo>
                <a:cubicBezTo>
                  <a:pt x="7786588" y="25786"/>
                  <a:pt x="7787891" y="25026"/>
                  <a:pt x="7789627" y="24809"/>
                </a:cubicBezTo>
                <a:close/>
                <a:moveTo>
                  <a:pt x="6103218" y="21879"/>
                </a:moveTo>
                <a:cubicBezTo>
                  <a:pt x="6127526" y="24484"/>
                  <a:pt x="6143588" y="32731"/>
                  <a:pt x="6151401" y="46622"/>
                </a:cubicBezTo>
                <a:cubicBezTo>
                  <a:pt x="6154005" y="50094"/>
                  <a:pt x="6154440" y="54001"/>
                  <a:pt x="6152703" y="58342"/>
                </a:cubicBezTo>
                <a:cubicBezTo>
                  <a:pt x="6150967" y="63551"/>
                  <a:pt x="6150099" y="72233"/>
                  <a:pt x="6150099" y="84387"/>
                </a:cubicBezTo>
                <a:cubicBezTo>
                  <a:pt x="6150099" y="86991"/>
                  <a:pt x="6150099" y="89162"/>
                  <a:pt x="6150099" y="90898"/>
                </a:cubicBezTo>
                <a:cubicBezTo>
                  <a:pt x="6150099" y="100448"/>
                  <a:pt x="6149664" y="109130"/>
                  <a:pt x="6148797" y="116943"/>
                </a:cubicBezTo>
                <a:cubicBezTo>
                  <a:pt x="6151401" y="116943"/>
                  <a:pt x="6154873" y="116509"/>
                  <a:pt x="6159214" y="115641"/>
                </a:cubicBezTo>
                <a:cubicBezTo>
                  <a:pt x="6162687" y="115641"/>
                  <a:pt x="6165291" y="115641"/>
                  <a:pt x="6167028" y="115641"/>
                </a:cubicBezTo>
                <a:cubicBezTo>
                  <a:pt x="6181787" y="113904"/>
                  <a:pt x="6193507" y="111300"/>
                  <a:pt x="6202189" y="107827"/>
                </a:cubicBezTo>
                <a:cubicBezTo>
                  <a:pt x="6210002" y="105223"/>
                  <a:pt x="6216079" y="104789"/>
                  <a:pt x="6220420" y="106525"/>
                </a:cubicBezTo>
                <a:cubicBezTo>
                  <a:pt x="6231706" y="112602"/>
                  <a:pt x="6240822" y="119982"/>
                  <a:pt x="6247767" y="128663"/>
                </a:cubicBezTo>
                <a:cubicBezTo>
                  <a:pt x="6249504" y="132136"/>
                  <a:pt x="6249937" y="135174"/>
                  <a:pt x="6249069" y="137779"/>
                </a:cubicBezTo>
                <a:cubicBezTo>
                  <a:pt x="6247333" y="140383"/>
                  <a:pt x="6244295" y="141252"/>
                  <a:pt x="6239954" y="140383"/>
                </a:cubicBezTo>
                <a:cubicBezTo>
                  <a:pt x="6219118" y="139515"/>
                  <a:pt x="6187864" y="141686"/>
                  <a:pt x="6146192" y="146895"/>
                </a:cubicBezTo>
                <a:cubicBezTo>
                  <a:pt x="6173105" y="196380"/>
                  <a:pt x="6223025" y="237184"/>
                  <a:pt x="6295950" y="269306"/>
                </a:cubicBezTo>
                <a:cubicBezTo>
                  <a:pt x="6299423" y="271042"/>
                  <a:pt x="6301159" y="272778"/>
                  <a:pt x="6301159" y="274515"/>
                </a:cubicBezTo>
                <a:cubicBezTo>
                  <a:pt x="6301159" y="275383"/>
                  <a:pt x="6298989" y="275817"/>
                  <a:pt x="6294648" y="275817"/>
                </a:cubicBezTo>
                <a:cubicBezTo>
                  <a:pt x="6265999" y="278422"/>
                  <a:pt x="6236481" y="279724"/>
                  <a:pt x="6206095" y="279724"/>
                </a:cubicBezTo>
                <a:cubicBezTo>
                  <a:pt x="6200886" y="278856"/>
                  <a:pt x="6196112" y="276685"/>
                  <a:pt x="6191771" y="273213"/>
                </a:cubicBezTo>
                <a:cubicBezTo>
                  <a:pt x="6171803" y="251508"/>
                  <a:pt x="6154440" y="225464"/>
                  <a:pt x="6139681" y="195078"/>
                </a:cubicBezTo>
                <a:cubicBezTo>
                  <a:pt x="6139681" y="193341"/>
                  <a:pt x="6138813" y="191171"/>
                  <a:pt x="6137076" y="188567"/>
                </a:cubicBezTo>
                <a:cubicBezTo>
                  <a:pt x="6136208" y="185962"/>
                  <a:pt x="6135340" y="184226"/>
                  <a:pt x="6134472" y="183358"/>
                </a:cubicBezTo>
                <a:cubicBezTo>
                  <a:pt x="6130131" y="193776"/>
                  <a:pt x="6125356" y="203759"/>
                  <a:pt x="6120147" y="213309"/>
                </a:cubicBezTo>
                <a:cubicBezTo>
                  <a:pt x="6097575" y="249772"/>
                  <a:pt x="6058074" y="269740"/>
                  <a:pt x="6001643" y="273213"/>
                </a:cubicBezTo>
                <a:cubicBezTo>
                  <a:pt x="5999038" y="274081"/>
                  <a:pt x="5997736" y="273647"/>
                  <a:pt x="5997736" y="271910"/>
                </a:cubicBezTo>
                <a:cubicBezTo>
                  <a:pt x="5997736" y="270174"/>
                  <a:pt x="5999038" y="268872"/>
                  <a:pt x="6001643" y="268004"/>
                </a:cubicBezTo>
                <a:cubicBezTo>
                  <a:pt x="6057205" y="246299"/>
                  <a:pt x="6091498" y="207666"/>
                  <a:pt x="6104520" y="152104"/>
                </a:cubicBezTo>
                <a:cubicBezTo>
                  <a:pt x="6098443" y="152972"/>
                  <a:pt x="6089761" y="154274"/>
                  <a:pt x="6078475" y="156010"/>
                </a:cubicBezTo>
                <a:cubicBezTo>
                  <a:pt x="6075003" y="156879"/>
                  <a:pt x="6071964" y="157747"/>
                  <a:pt x="6069359" y="158615"/>
                </a:cubicBezTo>
                <a:cubicBezTo>
                  <a:pt x="6062414" y="161219"/>
                  <a:pt x="6056771" y="160785"/>
                  <a:pt x="6052430" y="157313"/>
                </a:cubicBezTo>
                <a:cubicBezTo>
                  <a:pt x="6045485" y="153840"/>
                  <a:pt x="6038540" y="147763"/>
                  <a:pt x="6031594" y="139081"/>
                </a:cubicBezTo>
                <a:cubicBezTo>
                  <a:pt x="6029858" y="137345"/>
                  <a:pt x="6029424" y="135609"/>
                  <a:pt x="6030292" y="133872"/>
                </a:cubicBezTo>
                <a:cubicBezTo>
                  <a:pt x="6031160" y="133004"/>
                  <a:pt x="6032897" y="132570"/>
                  <a:pt x="6035501" y="132570"/>
                </a:cubicBezTo>
                <a:cubicBezTo>
                  <a:pt x="6046787" y="131702"/>
                  <a:pt x="6061112" y="129965"/>
                  <a:pt x="6078475" y="127361"/>
                </a:cubicBezTo>
                <a:cubicBezTo>
                  <a:pt x="6088893" y="125625"/>
                  <a:pt x="6099311" y="124322"/>
                  <a:pt x="6109729" y="123454"/>
                </a:cubicBezTo>
                <a:cubicBezTo>
                  <a:pt x="6110597" y="113904"/>
                  <a:pt x="6111031" y="104789"/>
                  <a:pt x="6111031" y="96107"/>
                </a:cubicBezTo>
                <a:cubicBezTo>
                  <a:pt x="6111899" y="69194"/>
                  <a:pt x="6107125" y="48358"/>
                  <a:pt x="6096707" y="33599"/>
                </a:cubicBezTo>
                <a:cubicBezTo>
                  <a:pt x="6093234" y="25786"/>
                  <a:pt x="6095404" y="21879"/>
                  <a:pt x="6103218" y="21879"/>
                </a:cubicBezTo>
                <a:close/>
                <a:moveTo>
                  <a:pt x="759212" y="21879"/>
                </a:moveTo>
                <a:cubicBezTo>
                  <a:pt x="775706" y="27088"/>
                  <a:pt x="786994" y="34467"/>
                  <a:pt x="793070" y="44017"/>
                </a:cubicBezTo>
                <a:cubicBezTo>
                  <a:pt x="795674" y="48358"/>
                  <a:pt x="796107" y="52265"/>
                  <a:pt x="794373" y="55737"/>
                </a:cubicBezTo>
                <a:cubicBezTo>
                  <a:pt x="790031" y="64419"/>
                  <a:pt x="788729" y="86123"/>
                  <a:pt x="790465" y="120850"/>
                </a:cubicBezTo>
                <a:cubicBezTo>
                  <a:pt x="790465" y="132136"/>
                  <a:pt x="790031" y="141686"/>
                  <a:pt x="789162" y="149499"/>
                </a:cubicBezTo>
                <a:cubicBezTo>
                  <a:pt x="807394" y="142554"/>
                  <a:pt x="823021" y="132570"/>
                  <a:pt x="836044" y="119548"/>
                </a:cubicBezTo>
                <a:cubicBezTo>
                  <a:pt x="825626" y="109998"/>
                  <a:pt x="817378" y="101316"/>
                  <a:pt x="811302" y="93503"/>
                </a:cubicBezTo>
                <a:cubicBezTo>
                  <a:pt x="810433" y="93503"/>
                  <a:pt x="808696" y="92200"/>
                  <a:pt x="806092" y="89596"/>
                </a:cubicBezTo>
                <a:cubicBezTo>
                  <a:pt x="803488" y="86991"/>
                  <a:pt x="801751" y="85689"/>
                  <a:pt x="800884" y="85689"/>
                </a:cubicBezTo>
                <a:cubicBezTo>
                  <a:pt x="797410" y="84821"/>
                  <a:pt x="795674" y="83085"/>
                  <a:pt x="795674" y="80480"/>
                </a:cubicBezTo>
                <a:cubicBezTo>
                  <a:pt x="795674" y="78744"/>
                  <a:pt x="796976" y="77007"/>
                  <a:pt x="799581" y="75271"/>
                </a:cubicBezTo>
                <a:cubicBezTo>
                  <a:pt x="801318" y="74403"/>
                  <a:pt x="805224" y="73969"/>
                  <a:pt x="811302" y="73969"/>
                </a:cubicBezTo>
                <a:cubicBezTo>
                  <a:pt x="817378" y="73969"/>
                  <a:pt x="826928" y="79612"/>
                  <a:pt x="839951" y="90898"/>
                </a:cubicBezTo>
                <a:cubicBezTo>
                  <a:pt x="844292" y="95239"/>
                  <a:pt x="848633" y="98712"/>
                  <a:pt x="852974" y="101316"/>
                </a:cubicBezTo>
                <a:cubicBezTo>
                  <a:pt x="861654" y="90030"/>
                  <a:pt x="867731" y="77876"/>
                  <a:pt x="871204" y="64853"/>
                </a:cubicBezTo>
                <a:cubicBezTo>
                  <a:pt x="872941" y="61381"/>
                  <a:pt x="871639" y="59644"/>
                  <a:pt x="867297" y="59644"/>
                </a:cubicBezTo>
                <a:cubicBezTo>
                  <a:pt x="865562" y="60512"/>
                  <a:pt x="862523" y="61381"/>
                  <a:pt x="858182" y="62249"/>
                </a:cubicBezTo>
                <a:cubicBezTo>
                  <a:pt x="849500" y="65721"/>
                  <a:pt x="842555" y="68760"/>
                  <a:pt x="837346" y="71364"/>
                </a:cubicBezTo>
                <a:cubicBezTo>
                  <a:pt x="833873" y="72233"/>
                  <a:pt x="829967" y="72233"/>
                  <a:pt x="825626" y="71364"/>
                </a:cubicBezTo>
                <a:cubicBezTo>
                  <a:pt x="819549" y="68760"/>
                  <a:pt x="814340" y="64419"/>
                  <a:pt x="809999" y="58342"/>
                </a:cubicBezTo>
                <a:cubicBezTo>
                  <a:pt x="808263" y="54001"/>
                  <a:pt x="809565" y="51397"/>
                  <a:pt x="813906" y="50528"/>
                </a:cubicBezTo>
                <a:cubicBezTo>
                  <a:pt x="818247" y="49660"/>
                  <a:pt x="826059" y="47924"/>
                  <a:pt x="837346" y="45319"/>
                </a:cubicBezTo>
                <a:cubicBezTo>
                  <a:pt x="841687" y="44451"/>
                  <a:pt x="844726" y="43583"/>
                  <a:pt x="846461" y="42715"/>
                </a:cubicBezTo>
                <a:cubicBezTo>
                  <a:pt x="852539" y="40979"/>
                  <a:pt x="859484" y="38808"/>
                  <a:pt x="867297" y="36204"/>
                </a:cubicBezTo>
                <a:cubicBezTo>
                  <a:pt x="869034" y="35336"/>
                  <a:pt x="870336" y="34902"/>
                  <a:pt x="871204" y="34902"/>
                </a:cubicBezTo>
                <a:cubicBezTo>
                  <a:pt x="876414" y="31429"/>
                  <a:pt x="881622" y="30995"/>
                  <a:pt x="886831" y="33599"/>
                </a:cubicBezTo>
                <a:cubicBezTo>
                  <a:pt x="899854" y="41413"/>
                  <a:pt x="908102" y="49226"/>
                  <a:pt x="911575" y="57040"/>
                </a:cubicBezTo>
                <a:cubicBezTo>
                  <a:pt x="915046" y="61381"/>
                  <a:pt x="915046" y="65287"/>
                  <a:pt x="911575" y="68760"/>
                </a:cubicBezTo>
                <a:cubicBezTo>
                  <a:pt x="906365" y="74837"/>
                  <a:pt x="901156" y="82216"/>
                  <a:pt x="895948" y="90898"/>
                </a:cubicBezTo>
                <a:cubicBezTo>
                  <a:pt x="890739" y="101316"/>
                  <a:pt x="884661" y="110432"/>
                  <a:pt x="877716" y="118245"/>
                </a:cubicBezTo>
                <a:cubicBezTo>
                  <a:pt x="903761" y="132136"/>
                  <a:pt x="932411" y="141252"/>
                  <a:pt x="963664" y="145592"/>
                </a:cubicBezTo>
                <a:cubicBezTo>
                  <a:pt x="966268" y="146461"/>
                  <a:pt x="967571" y="147329"/>
                  <a:pt x="967571" y="148197"/>
                </a:cubicBezTo>
                <a:cubicBezTo>
                  <a:pt x="967571" y="149065"/>
                  <a:pt x="966268" y="149933"/>
                  <a:pt x="963664" y="150801"/>
                </a:cubicBezTo>
                <a:cubicBezTo>
                  <a:pt x="940223" y="157747"/>
                  <a:pt x="920255" y="161653"/>
                  <a:pt x="903761" y="162522"/>
                </a:cubicBezTo>
                <a:cubicBezTo>
                  <a:pt x="897684" y="164258"/>
                  <a:pt x="892909" y="163824"/>
                  <a:pt x="889436" y="161219"/>
                </a:cubicBezTo>
                <a:cubicBezTo>
                  <a:pt x="888568" y="161219"/>
                  <a:pt x="887699" y="160785"/>
                  <a:pt x="886831" y="159917"/>
                </a:cubicBezTo>
                <a:cubicBezTo>
                  <a:pt x="878150" y="156445"/>
                  <a:pt x="870771" y="151670"/>
                  <a:pt x="864693" y="145592"/>
                </a:cubicBezTo>
                <a:cubicBezTo>
                  <a:pt x="863825" y="144724"/>
                  <a:pt x="862523" y="143422"/>
                  <a:pt x="860787" y="141686"/>
                </a:cubicBezTo>
                <a:cubicBezTo>
                  <a:pt x="858182" y="139949"/>
                  <a:pt x="856445" y="138647"/>
                  <a:pt x="855578" y="137779"/>
                </a:cubicBezTo>
                <a:cubicBezTo>
                  <a:pt x="855578" y="137779"/>
                  <a:pt x="855144" y="138213"/>
                  <a:pt x="854275" y="139081"/>
                </a:cubicBezTo>
                <a:cubicBezTo>
                  <a:pt x="839517" y="147763"/>
                  <a:pt x="817812" y="153406"/>
                  <a:pt x="789162" y="156010"/>
                </a:cubicBezTo>
                <a:cubicBezTo>
                  <a:pt x="788295" y="164692"/>
                  <a:pt x="785690" y="171203"/>
                  <a:pt x="781350" y="175544"/>
                </a:cubicBezTo>
                <a:cubicBezTo>
                  <a:pt x="777009" y="179017"/>
                  <a:pt x="772234" y="179017"/>
                  <a:pt x="767024" y="175544"/>
                </a:cubicBezTo>
                <a:cubicBezTo>
                  <a:pt x="759212" y="166862"/>
                  <a:pt x="755738" y="158615"/>
                  <a:pt x="756607" y="150801"/>
                </a:cubicBezTo>
                <a:cubicBezTo>
                  <a:pt x="759212" y="135174"/>
                  <a:pt x="759646" y="112168"/>
                  <a:pt x="757909" y="81782"/>
                </a:cubicBezTo>
                <a:cubicBezTo>
                  <a:pt x="757909" y="79178"/>
                  <a:pt x="757909" y="75271"/>
                  <a:pt x="757909" y="70062"/>
                </a:cubicBezTo>
                <a:cubicBezTo>
                  <a:pt x="757040" y="49226"/>
                  <a:pt x="754003" y="35770"/>
                  <a:pt x="748793" y="29693"/>
                </a:cubicBezTo>
                <a:cubicBezTo>
                  <a:pt x="747058" y="22747"/>
                  <a:pt x="750530" y="20143"/>
                  <a:pt x="759212" y="21879"/>
                </a:cubicBezTo>
                <a:close/>
                <a:moveTo>
                  <a:pt x="8180300" y="20902"/>
                </a:moveTo>
                <a:cubicBezTo>
                  <a:pt x="8183339" y="21119"/>
                  <a:pt x="8185943" y="21879"/>
                  <a:pt x="8188113" y="23181"/>
                </a:cubicBezTo>
                <a:cubicBezTo>
                  <a:pt x="8194191" y="25786"/>
                  <a:pt x="8200703" y="30561"/>
                  <a:pt x="8207647" y="37506"/>
                </a:cubicBezTo>
                <a:cubicBezTo>
                  <a:pt x="8211121" y="46188"/>
                  <a:pt x="8208516" y="51397"/>
                  <a:pt x="8199834" y="53133"/>
                </a:cubicBezTo>
                <a:cubicBezTo>
                  <a:pt x="8193757" y="54001"/>
                  <a:pt x="8184641" y="54869"/>
                  <a:pt x="8172487" y="55737"/>
                </a:cubicBezTo>
                <a:cubicBezTo>
                  <a:pt x="8162937" y="57474"/>
                  <a:pt x="8155557" y="58342"/>
                  <a:pt x="8150349" y="58342"/>
                </a:cubicBezTo>
                <a:cubicBezTo>
                  <a:pt x="8154689" y="60078"/>
                  <a:pt x="8158597" y="63117"/>
                  <a:pt x="8162069" y="67458"/>
                </a:cubicBezTo>
                <a:cubicBezTo>
                  <a:pt x="8165542" y="70062"/>
                  <a:pt x="8166409" y="74837"/>
                  <a:pt x="8164673" y="81782"/>
                </a:cubicBezTo>
                <a:cubicBezTo>
                  <a:pt x="8162937" y="86991"/>
                  <a:pt x="8161635" y="97409"/>
                  <a:pt x="8160767" y="113036"/>
                </a:cubicBezTo>
                <a:cubicBezTo>
                  <a:pt x="8159899" y="118245"/>
                  <a:pt x="8159464" y="122152"/>
                  <a:pt x="8159464" y="124757"/>
                </a:cubicBezTo>
                <a:cubicBezTo>
                  <a:pt x="8159464" y="127361"/>
                  <a:pt x="8159464" y="129965"/>
                  <a:pt x="8159464" y="132570"/>
                </a:cubicBezTo>
                <a:cubicBezTo>
                  <a:pt x="8161201" y="132570"/>
                  <a:pt x="8162069" y="132570"/>
                  <a:pt x="8162069" y="132570"/>
                </a:cubicBezTo>
                <a:cubicBezTo>
                  <a:pt x="8175091" y="109130"/>
                  <a:pt x="8183773" y="87425"/>
                  <a:pt x="8188113" y="67458"/>
                </a:cubicBezTo>
                <a:cubicBezTo>
                  <a:pt x="8189850" y="63117"/>
                  <a:pt x="8193323" y="61381"/>
                  <a:pt x="8198531" y="62249"/>
                </a:cubicBezTo>
                <a:cubicBezTo>
                  <a:pt x="8210686" y="68326"/>
                  <a:pt x="8220236" y="74837"/>
                  <a:pt x="8227181" y="81782"/>
                </a:cubicBezTo>
                <a:cubicBezTo>
                  <a:pt x="8232390" y="86123"/>
                  <a:pt x="8233259" y="90464"/>
                  <a:pt x="8229785" y="94805"/>
                </a:cubicBezTo>
                <a:cubicBezTo>
                  <a:pt x="8227181" y="96541"/>
                  <a:pt x="8222841" y="99580"/>
                  <a:pt x="8216763" y="103921"/>
                </a:cubicBezTo>
                <a:cubicBezTo>
                  <a:pt x="8199400" y="116075"/>
                  <a:pt x="8187245" y="125191"/>
                  <a:pt x="8180300" y="131268"/>
                </a:cubicBezTo>
                <a:lnTo>
                  <a:pt x="8181603" y="131268"/>
                </a:lnTo>
                <a:cubicBezTo>
                  <a:pt x="8185943" y="130400"/>
                  <a:pt x="8193757" y="129531"/>
                  <a:pt x="8205043" y="128663"/>
                </a:cubicBezTo>
                <a:cubicBezTo>
                  <a:pt x="8218065" y="126927"/>
                  <a:pt x="8226747" y="125625"/>
                  <a:pt x="8231088" y="124757"/>
                </a:cubicBezTo>
                <a:cubicBezTo>
                  <a:pt x="8237165" y="123020"/>
                  <a:pt x="8243677" y="123020"/>
                  <a:pt x="8250621" y="124757"/>
                </a:cubicBezTo>
                <a:cubicBezTo>
                  <a:pt x="8250621" y="124757"/>
                  <a:pt x="8251055" y="124757"/>
                  <a:pt x="8251923" y="124757"/>
                </a:cubicBezTo>
                <a:cubicBezTo>
                  <a:pt x="8268419" y="130834"/>
                  <a:pt x="8278403" y="138647"/>
                  <a:pt x="8281875" y="148197"/>
                </a:cubicBezTo>
                <a:cubicBezTo>
                  <a:pt x="8284480" y="156879"/>
                  <a:pt x="8280573" y="161653"/>
                  <a:pt x="8270155" y="162522"/>
                </a:cubicBezTo>
                <a:cubicBezTo>
                  <a:pt x="8239770" y="159049"/>
                  <a:pt x="8202873" y="157747"/>
                  <a:pt x="8159464" y="158615"/>
                </a:cubicBezTo>
                <a:lnTo>
                  <a:pt x="8159464" y="217216"/>
                </a:lnTo>
                <a:cubicBezTo>
                  <a:pt x="8157729" y="255415"/>
                  <a:pt x="8152953" y="284065"/>
                  <a:pt x="8145139" y="303164"/>
                </a:cubicBezTo>
                <a:cubicBezTo>
                  <a:pt x="8142535" y="307505"/>
                  <a:pt x="8139497" y="307505"/>
                  <a:pt x="8136024" y="303164"/>
                </a:cubicBezTo>
                <a:cubicBezTo>
                  <a:pt x="8126475" y="281460"/>
                  <a:pt x="8121699" y="256717"/>
                  <a:pt x="8121699" y="228936"/>
                </a:cubicBezTo>
                <a:lnTo>
                  <a:pt x="8121699" y="162522"/>
                </a:lnTo>
                <a:cubicBezTo>
                  <a:pt x="8085236" y="165994"/>
                  <a:pt x="8057455" y="170335"/>
                  <a:pt x="8038355" y="175544"/>
                </a:cubicBezTo>
                <a:cubicBezTo>
                  <a:pt x="8033147" y="178149"/>
                  <a:pt x="8028806" y="177715"/>
                  <a:pt x="8025333" y="174242"/>
                </a:cubicBezTo>
                <a:cubicBezTo>
                  <a:pt x="8016651" y="165560"/>
                  <a:pt x="8010575" y="159049"/>
                  <a:pt x="8007101" y="154708"/>
                </a:cubicBezTo>
                <a:cubicBezTo>
                  <a:pt x="8005365" y="150367"/>
                  <a:pt x="8006667" y="147763"/>
                  <a:pt x="8011008" y="146895"/>
                </a:cubicBezTo>
                <a:cubicBezTo>
                  <a:pt x="8017953" y="146895"/>
                  <a:pt x="8031844" y="146027"/>
                  <a:pt x="8052680" y="144290"/>
                </a:cubicBezTo>
                <a:cubicBezTo>
                  <a:pt x="8059625" y="143422"/>
                  <a:pt x="8064401" y="142988"/>
                  <a:pt x="8067005" y="142988"/>
                </a:cubicBezTo>
                <a:cubicBezTo>
                  <a:pt x="8073083" y="142120"/>
                  <a:pt x="8082198" y="140818"/>
                  <a:pt x="8094352" y="139081"/>
                </a:cubicBezTo>
                <a:cubicBezTo>
                  <a:pt x="8106507" y="138213"/>
                  <a:pt x="8115622" y="137345"/>
                  <a:pt x="8121699" y="136477"/>
                </a:cubicBezTo>
                <a:lnTo>
                  <a:pt x="8121699" y="103921"/>
                </a:lnTo>
                <a:cubicBezTo>
                  <a:pt x="8121699" y="86557"/>
                  <a:pt x="8119095" y="72233"/>
                  <a:pt x="8113885" y="60946"/>
                </a:cubicBezTo>
                <a:cubicBezTo>
                  <a:pt x="8107809" y="60946"/>
                  <a:pt x="8102165" y="61381"/>
                  <a:pt x="8096957" y="62249"/>
                </a:cubicBezTo>
                <a:cubicBezTo>
                  <a:pt x="8090011" y="62249"/>
                  <a:pt x="8084368" y="60078"/>
                  <a:pt x="8080027" y="55737"/>
                </a:cubicBezTo>
                <a:cubicBezTo>
                  <a:pt x="8076555" y="54001"/>
                  <a:pt x="8072213" y="49226"/>
                  <a:pt x="8067005" y="41413"/>
                </a:cubicBezTo>
                <a:cubicBezTo>
                  <a:pt x="8065269" y="35336"/>
                  <a:pt x="8067005" y="32297"/>
                  <a:pt x="8072213" y="32297"/>
                </a:cubicBezTo>
                <a:cubicBezTo>
                  <a:pt x="8086105" y="32297"/>
                  <a:pt x="8109111" y="30561"/>
                  <a:pt x="8141233" y="27088"/>
                </a:cubicBezTo>
                <a:cubicBezTo>
                  <a:pt x="8149915" y="26220"/>
                  <a:pt x="8159031" y="24484"/>
                  <a:pt x="8168580" y="21879"/>
                </a:cubicBezTo>
                <a:cubicBezTo>
                  <a:pt x="8169449" y="21879"/>
                  <a:pt x="8169882" y="21879"/>
                  <a:pt x="8169882" y="21879"/>
                </a:cubicBezTo>
                <a:cubicBezTo>
                  <a:pt x="8173789" y="21011"/>
                  <a:pt x="8177262" y="20685"/>
                  <a:pt x="8180300" y="20902"/>
                </a:cubicBezTo>
                <a:close/>
                <a:moveTo>
                  <a:pt x="1462424" y="18949"/>
                </a:moveTo>
                <a:cubicBezTo>
                  <a:pt x="1464160" y="18298"/>
                  <a:pt x="1465897" y="18406"/>
                  <a:pt x="1467633" y="19275"/>
                </a:cubicBezTo>
                <a:cubicBezTo>
                  <a:pt x="1468502" y="19275"/>
                  <a:pt x="1469804" y="19709"/>
                  <a:pt x="1471540" y="20577"/>
                </a:cubicBezTo>
                <a:cubicBezTo>
                  <a:pt x="1488036" y="27522"/>
                  <a:pt x="1497151" y="32731"/>
                  <a:pt x="1498887" y="36204"/>
                </a:cubicBezTo>
                <a:cubicBezTo>
                  <a:pt x="1504964" y="43149"/>
                  <a:pt x="1503662" y="47924"/>
                  <a:pt x="1494980" y="50528"/>
                </a:cubicBezTo>
                <a:cubicBezTo>
                  <a:pt x="1490640" y="52265"/>
                  <a:pt x="1484562" y="54435"/>
                  <a:pt x="1476749" y="57040"/>
                </a:cubicBezTo>
                <a:cubicBezTo>
                  <a:pt x="1468067" y="60512"/>
                  <a:pt x="1461556" y="63117"/>
                  <a:pt x="1457215" y="64853"/>
                </a:cubicBezTo>
                <a:cubicBezTo>
                  <a:pt x="1459820" y="66590"/>
                  <a:pt x="1462424" y="68760"/>
                  <a:pt x="1465029" y="71364"/>
                </a:cubicBezTo>
                <a:cubicBezTo>
                  <a:pt x="1467633" y="76573"/>
                  <a:pt x="1468502" y="81348"/>
                  <a:pt x="1467633" y="85689"/>
                </a:cubicBezTo>
                <a:cubicBezTo>
                  <a:pt x="1466766" y="88294"/>
                  <a:pt x="1465897" y="92200"/>
                  <a:pt x="1465029" y="97409"/>
                </a:cubicBezTo>
                <a:cubicBezTo>
                  <a:pt x="1464160" y="100014"/>
                  <a:pt x="1463727" y="101750"/>
                  <a:pt x="1463727" y="102618"/>
                </a:cubicBezTo>
                <a:cubicBezTo>
                  <a:pt x="1464595" y="102618"/>
                  <a:pt x="1465897" y="102184"/>
                  <a:pt x="1467633" y="101316"/>
                </a:cubicBezTo>
                <a:cubicBezTo>
                  <a:pt x="1470238" y="101316"/>
                  <a:pt x="1471974" y="100882"/>
                  <a:pt x="1472842" y="100014"/>
                </a:cubicBezTo>
                <a:cubicBezTo>
                  <a:pt x="1478051" y="99146"/>
                  <a:pt x="1483261" y="98712"/>
                  <a:pt x="1488469" y="98712"/>
                </a:cubicBezTo>
                <a:cubicBezTo>
                  <a:pt x="1498019" y="103052"/>
                  <a:pt x="1504096" y="106959"/>
                  <a:pt x="1506701" y="110432"/>
                </a:cubicBezTo>
                <a:lnTo>
                  <a:pt x="1508003" y="111734"/>
                </a:lnTo>
                <a:lnTo>
                  <a:pt x="1509305" y="111734"/>
                </a:lnTo>
                <a:cubicBezTo>
                  <a:pt x="1511041" y="111734"/>
                  <a:pt x="1513212" y="112168"/>
                  <a:pt x="1515816" y="113036"/>
                </a:cubicBezTo>
                <a:cubicBezTo>
                  <a:pt x="1521893" y="113036"/>
                  <a:pt x="1526234" y="113904"/>
                  <a:pt x="1528839" y="115641"/>
                </a:cubicBezTo>
                <a:cubicBezTo>
                  <a:pt x="1534916" y="114773"/>
                  <a:pt x="1542729" y="113904"/>
                  <a:pt x="1552279" y="113036"/>
                </a:cubicBezTo>
                <a:cubicBezTo>
                  <a:pt x="1560093" y="112168"/>
                  <a:pt x="1567039" y="111300"/>
                  <a:pt x="1573115" y="110432"/>
                </a:cubicBezTo>
                <a:cubicBezTo>
                  <a:pt x="1581797" y="109564"/>
                  <a:pt x="1588308" y="107827"/>
                  <a:pt x="1592649" y="105223"/>
                </a:cubicBezTo>
                <a:cubicBezTo>
                  <a:pt x="1592649" y="105223"/>
                  <a:pt x="1593083" y="105223"/>
                  <a:pt x="1593951" y="105223"/>
                </a:cubicBezTo>
                <a:cubicBezTo>
                  <a:pt x="1600029" y="102618"/>
                  <a:pt x="1606105" y="102184"/>
                  <a:pt x="1612183" y="103921"/>
                </a:cubicBezTo>
                <a:cubicBezTo>
                  <a:pt x="1624337" y="108261"/>
                  <a:pt x="1633886" y="115641"/>
                  <a:pt x="1640832" y="126059"/>
                </a:cubicBezTo>
                <a:cubicBezTo>
                  <a:pt x="1645173" y="130400"/>
                  <a:pt x="1645173" y="134306"/>
                  <a:pt x="1640832" y="137779"/>
                </a:cubicBezTo>
                <a:cubicBezTo>
                  <a:pt x="1632151" y="144724"/>
                  <a:pt x="1624337" y="158181"/>
                  <a:pt x="1617391" y="178149"/>
                </a:cubicBezTo>
                <a:cubicBezTo>
                  <a:pt x="1619997" y="180753"/>
                  <a:pt x="1622600" y="183792"/>
                  <a:pt x="1625205" y="187264"/>
                </a:cubicBezTo>
                <a:cubicBezTo>
                  <a:pt x="1627810" y="195946"/>
                  <a:pt x="1625205" y="201589"/>
                  <a:pt x="1617391" y="204194"/>
                </a:cubicBezTo>
                <a:cubicBezTo>
                  <a:pt x="1590479" y="204194"/>
                  <a:pt x="1567039" y="204628"/>
                  <a:pt x="1547070" y="205496"/>
                </a:cubicBezTo>
                <a:cubicBezTo>
                  <a:pt x="1547070" y="213309"/>
                  <a:pt x="1545768" y="218952"/>
                  <a:pt x="1543164" y="222425"/>
                </a:cubicBezTo>
                <a:cubicBezTo>
                  <a:pt x="1542295" y="225898"/>
                  <a:pt x="1539256" y="226766"/>
                  <a:pt x="1534048" y="225029"/>
                </a:cubicBezTo>
                <a:cubicBezTo>
                  <a:pt x="1522761" y="220689"/>
                  <a:pt x="1517119" y="211573"/>
                  <a:pt x="1517119" y="197682"/>
                </a:cubicBezTo>
                <a:cubicBezTo>
                  <a:pt x="1516251" y="169033"/>
                  <a:pt x="1512344" y="144724"/>
                  <a:pt x="1505399" y="124757"/>
                </a:cubicBezTo>
                <a:cubicBezTo>
                  <a:pt x="1505399" y="124757"/>
                  <a:pt x="1504964" y="124757"/>
                  <a:pt x="1504096" y="124757"/>
                </a:cubicBezTo>
                <a:cubicBezTo>
                  <a:pt x="1503228" y="125625"/>
                  <a:pt x="1502360" y="126059"/>
                  <a:pt x="1501492" y="126059"/>
                </a:cubicBezTo>
                <a:cubicBezTo>
                  <a:pt x="1488469" y="126059"/>
                  <a:pt x="1475447" y="127361"/>
                  <a:pt x="1462424" y="129965"/>
                </a:cubicBezTo>
                <a:lnTo>
                  <a:pt x="1462424" y="135174"/>
                </a:lnTo>
                <a:cubicBezTo>
                  <a:pt x="1462424" y="138647"/>
                  <a:pt x="1462424" y="142554"/>
                  <a:pt x="1462424" y="146895"/>
                </a:cubicBezTo>
                <a:cubicBezTo>
                  <a:pt x="1476315" y="146027"/>
                  <a:pt x="1486299" y="147763"/>
                  <a:pt x="1492376" y="152104"/>
                </a:cubicBezTo>
                <a:cubicBezTo>
                  <a:pt x="1502794" y="155576"/>
                  <a:pt x="1505832" y="165994"/>
                  <a:pt x="1501492" y="183358"/>
                </a:cubicBezTo>
                <a:cubicBezTo>
                  <a:pt x="1499756" y="192039"/>
                  <a:pt x="1494546" y="194210"/>
                  <a:pt x="1485865" y="189869"/>
                </a:cubicBezTo>
                <a:cubicBezTo>
                  <a:pt x="1482392" y="187264"/>
                  <a:pt x="1476749" y="182923"/>
                  <a:pt x="1468936" y="176846"/>
                </a:cubicBezTo>
                <a:cubicBezTo>
                  <a:pt x="1465463" y="173374"/>
                  <a:pt x="1462858" y="170769"/>
                  <a:pt x="1461122" y="169033"/>
                </a:cubicBezTo>
                <a:cubicBezTo>
                  <a:pt x="1461122" y="198550"/>
                  <a:pt x="1461556" y="223293"/>
                  <a:pt x="1462424" y="243261"/>
                </a:cubicBezTo>
                <a:cubicBezTo>
                  <a:pt x="1462424" y="264097"/>
                  <a:pt x="1459386" y="277987"/>
                  <a:pt x="1453309" y="284933"/>
                </a:cubicBezTo>
                <a:cubicBezTo>
                  <a:pt x="1447231" y="291010"/>
                  <a:pt x="1441155" y="291444"/>
                  <a:pt x="1435077" y="286235"/>
                </a:cubicBezTo>
                <a:cubicBezTo>
                  <a:pt x="1431604" y="284499"/>
                  <a:pt x="1428132" y="278422"/>
                  <a:pt x="1424660" y="268004"/>
                </a:cubicBezTo>
                <a:cubicBezTo>
                  <a:pt x="1422055" y="262795"/>
                  <a:pt x="1421621" y="258454"/>
                  <a:pt x="1423357" y="254981"/>
                </a:cubicBezTo>
                <a:cubicBezTo>
                  <a:pt x="1425962" y="242827"/>
                  <a:pt x="1428132" y="219386"/>
                  <a:pt x="1429868" y="184660"/>
                </a:cubicBezTo>
                <a:cubicBezTo>
                  <a:pt x="1409032" y="208100"/>
                  <a:pt x="1382553" y="226766"/>
                  <a:pt x="1350431" y="240656"/>
                </a:cubicBezTo>
                <a:cubicBezTo>
                  <a:pt x="1346090" y="241525"/>
                  <a:pt x="1343919" y="241525"/>
                  <a:pt x="1343919" y="240656"/>
                </a:cubicBezTo>
                <a:cubicBezTo>
                  <a:pt x="1343052" y="240656"/>
                  <a:pt x="1343919" y="239354"/>
                  <a:pt x="1346525" y="236750"/>
                </a:cubicBezTo>
                <a:cubicBezTo>
                  <a:pt x="1368228" y="216782"/>
                  <a:pt x="1391669" y="184226"/>
                  <a:pt x="1416846" y="139081"/>
                </a:cubicBezTo>
                <a:cubicBezTo>
                  <a:pt x="1410769" y="140818"/>
                  <a:pt x="1402087" y="142988"/>
                  <a:pt x="1390800" y="145592"/>
                </a:cubicBezTo>
                <a:cubicBezTo>
                  <a:pt x="1382119" y="148197"/>
                  <a:pt x="1376043" y="149933"/>
                  <a:pt x="1372569" y="150801"/>
                </a:cubicBezTo>
                <a:cubicBezTo>
                  <a:pt x="1369965" y="152538"/>
                  <a:pt x="1366926" y="152104"/>
                  <a:pt x="1363454" y="149499"/>
                </a:cubicBezTo>
                <a:cubicBezTo>
                  <a:pt x="1355640" y="145158"/>
                  <a:pt x="1349129" y="139515"/>
                  <a:pt x="1343919" y="132570"/>
                </a:cubicBezTo>
                <a:cubicBezTo>
                  <a:pt x="1341315" y="126493"/>
                  <a:pt x="1343919" y="123020"/>
                  <a:pt x="1351733" y="122152"/>
                </a:cubicBezTo>
                <a:cubicBezTo>
                  <a:pt x="1356074" y="123020"/>
                  <a:pt x="1367360" y="121718"/>
                  <a:pt x="1385592" y="118245"/>
                </a:cubicBezTo>
                <a:cubicBezTo>
                  <a:pt x="1398614" y="115641"/>
                  <a:pt x="1412505" y="113036"/>
                  <a:pt x="1427264" y="110432"/>
                </a:cubicBezTo>
                <a:cubicBezTo>
                  <a:pt x="1426395" y="94805"/>
                  <a:pt x="1424660" y="83085"/>
                  <a:pt x="1422055" y="75271"/>
                </a:cubicBezTo>
                <a:cubicBezTo>
                  <a:pt x="1405560" y="79612"/>
                  <a:pt x="1387328" y="83519"/>
                  <a:pt x="1367360" y="86991"/>
                </a:cubicBezTo>
                <a:cubicBezTo>
                  <a:pt x="1363887" y="86991"/>
                  <a:pt x="1362151" y="86557"/>
                  <a:pt x="1362151" y="85689"/>
                </a:cubicBezTo>
                <a:cubicBezTo>
                  <a:pt x="1362151" y="84821"/>
                  <a:pt x="1363454" y="83519"/>
                  <a:pt x="1366058" y="81782"/>
                </a:cubicBezTo>
                <a:cubicBezTo>
                  <a:pt x="1377344" y="77442"/>
                  <a:pt x="1400351" y="63985"/>
                  <a:pt x="1435077" y="41413"/>
                </a:cubicBezTo>
                <a:cubicBezTo>
                  <a:pt x="1439418" y="37940"/>
                  <a:pt x="1444193" y="34033"/>
                  <a:pt x="1449402" y="29693"/>
                </a:cubicBezTo>
                <a:cubicBezTo>
                  <a:pt x="1453743" y="26220"/>
                  <a:pt x="1456347" y="24049"/>
                  <a:pt x="1457215" y="23181"/>
                </a:cubicBezTo>
                <a:cubicBezTo>
                  <a:pt x="1458952" y="21011"/>
                  <a:pt x="1460688" y="19600"/>
                  <a:pt x="1462424" y="18949"/>
                </a:cubicBezTo>
                <a:close/>
                <a:moveTo>
                  <a:pt x="3455673" y="16914"/>
                </a:moveTo>
                <a:cubicBezTo>
                  <a:pt x="3457300" y="16969"/>
                  <a:pt x="3459200" y="17321"/>
                  <a:pt x="3461370" y="17972"/>
                </a:cubicBezTo>
                <a:cubicBezTo>
                  <a:pt x="3472656" y="24049"/>
                  <a:pt x="3480469" y="30561"/>
                  <a:pt x="3484810" y="37506"/>
                </a:cubicBezTo>
                <a:cubicBezTo>
                  <a:pt x="3490019" y="43583"/>
                  <a:pt x="3489585" y="49660"/>
                  <a:pt x="3483508" y="55737"/>
                </a:cubicBezTo>
                <a:cubicBezTo>
                  <a:pt x="3481772" y="56606"/>
                  <a:pt x="3479601" y="58342"/>
                  <a:pt x="3476997" y="60946"/>
                </a:cubicBezTo>
                <a:cubicBezTo>
                  <a:pt x="3475261" y="62683"/>
                  <a:pt x="3473524" y="63985"/>
                  <a:pt x="3471788" y="64853"/>
                </a:cubicBezTo>
                <a:cubicBezTo>
                  <a:pt x="3483942" y="63117"/>
                  <a:pt x="3493926" y="60078"/>
                  <a:pt x="3501740" y="55737"/>
                </a:cubicBezTo>
                <a:cubicBezTo>
                  <a:pt x="3506949" y="54001"/>
                  <a:pt x="3512158" y="53567"/>
                  <a:pt x="3517367" y="54435"/>
                </a:cubicBezTo>
                <a:cubicBezTo>
                  <a:pt x="3532126" y="59644"/>
                  <a:pt x="3541241" y="64419"/>
                  <a:pt x="3544714" y="68760"/>
                </a:cubicBezTo>
                <a:cubicBezTo>
                  <a:pt x="3547318" y="74837"/>
                  <a:pt x="3546450" y="79178"/>
                  <a:pt x="3542109" y="81782"/>
                </a:cubicBezTo>
                <a:cubicBezTo>
                  <a:pt x="3520405" y="90464"/>
                  <a:pt x="3498701" y="103486"/>
                  <a:pt x="3476997" y="120850"/>
                </a:cubicBezTo>
                <a:cubicBezTo>
                  <a:pt x="3496097" y="117377"/>
                  <a:pt x="3510855" y="114339"/>
                  <a:pt x="3521273" y="111734"/>
                </a:cubicBezTo>
                <a:cubicBezTo>
                  <a:pt x="3527351" y="109130"/>
                  <a:pt x="3533428" y="109130"/>
                  <a:pt x="3539505" y="111734"/>
                </a:cubicBezTo>
                <a:cubicBezTo>
                  <a:pt x="3546450" y="116075"/>
                  <a:pt x="3552962" y="122586"/>
                  <a:pt x="3559038" y="131268"/>
                </a:cubicBezTo>
                <a:cubicBezTo>
                  <a:pt x="3561643" y="136477"/>
                  <a:pt x="3561209" y="140818"/>
                  <a:pt x="3557736" y="144290"/>
                </a:cubicBezTo>
                <a:cubicBezTo>
                  <a:pt x="3548187" y="152104"/>
                  <a:pt x="3539505" y="163390"/>
                  <a:pt x="3531691" y="178149"/>
                </a:cubicBezTo>
                <a:cubicBezTo>
                  <a:pt x="3532559" y="179017"/>
                  <a:pt x="3533428" y="179885"/>
                  <a:pt x="3534296" y="180753"/>
                </a:cubicBezTo>
                <a:cubicBezTo>
                  <a:pt x="3536032" y="182489"/>
                  <a:pt x="3536900" y="183792"/>
                  <a:pt x="3536900" y="184660"/>
                </a:cubicBezTo>
                <a:cubicBezTo>
                  <a:pt x="3540373" y="192473"/>
                  <a:pt x="3538637" y="197248"/>
                  <a:pt x="3531691" y="198985"/>
                </a:cubicBezTo>
                <a:cubicBezTo>
                  <a:pt x="3505646" y="199853"/>
                  <a:pt x="3474827" y="202457"/>
                  <a:pt x="3439232" y="206798"/>
                </a:cubicBezTo>
                <a:cubicBezTo>
                  <a:pt x="3430550" y="206798"/>
                  <a:pt x="3422737" y="207666"/>
                  <a:pt x="3415791" y="209403"/>
                </a:cubicBezTo>
                <a:cubicBezTo>
                  <a:pt x="3415791" y="212007"/>
                  <a:pt x="3415791" y="215046"/>
                  <a:pt x="3415791" y="218518"/>
                </a:cubicBezTo>
                <a:cubicBezTo>
                  <a:pt x="3414923" y="235013"/>
                  <a:pt x="3420132" y="245865"/>
                  <a:pt x="3431418" y="251074"/>
                </a:cubicBezTo>
                <a:cubicBezTo>
                  <a:pt x="3434891" y="256283"/>
                  <a:pt x="3448782" y="258454"/>
                  <a:pt x="3473090" y="257586"/>
                </a:cubicBezTo>
                <a:cubicBezTo>
                  <a:pt x="3497399" y="258454"/>
                  <a:pt x="3521273" y="257152"/>
                  <a:pt x="3544714" y="253679"/>
                </a:cubicBezTo>
                <a:cubicBezTo>
                  <a:pt x="3568154" y="250206"/>
                  <a:pt x="3580743" y="242393"/>
                  <a:pt x="3582479" y="230238"/>
                </a:cubicBezTo>
                <a:cubicBezTo>
                  <a:pt x="3585083" y="219820"/>
                  <a:pt x="3588122" y="206798"/>
                  <a:pt x="3591595" y="191171"/>
                </a:cubicBezTo>
                <a:cubicBezTo>
                  <a:pt x="3592463" y="188567"/>
                  <a:pt x="3593765" y="187264"/>
                  <a:pt x="3595501" y="187264"/>
                </a:cubicBezTo>
                <a:cubicBezTo>
                  <a:pt x="3596369" y="187264"/>
                  <a:pt x="3597238" y="188567"/>
                  <a:pt x="3598106" y="191171"/>
                </a:cubicBezTo>
                <a:cubicBezTo>
                  <a:pt x="3601578" y="209403"/>
                  <a:pt x="3607222" y="224161"/>
                  <a:pt x="3615035" y="235447"/>
                </a:cubicBezTo>
                <a:cubicBezTo>
                  <a:pt x="3620244" y="240656"/>
                  <a:pt x="3622414" y="246299"/>
                  <a:pt x="3621546" y="252377"/>
                </a:cubicBezTo>
                <a:cubicBezTo>
                  <a:pt x="3620678" y="260190"/>
                  <a:pt x="3617640" y="266267"/>
                  <a:pt x="3612431" y="270608"/>
                </a:cubicBezTo>
                <a:cubicBezTo>
                  <a:pt x="3602881" y="281026"/>
                  <a:pt x="3585083" y="287537"/>
                  <a:pt x="3559038" y="290142"/>
                </a:cubicBezTo>
                <a:cubicBezTo>
                  <a:pt x="3529521" y="292746"/>
                  <a:pt x="3498701" y="293180"/>
                  <a:pt x="3466579" y="291444"/>
                </a:cubicBezTo>
                <a:cubicBezTo>
                  <a:pt x="3436193" y="290576"/>
                  <a:pt x="3414489" y="284933"/>
                  <a:pt x="3401467" y="274515"/>
                </a:cubicBezTo>
                <a:cubicBezTo>
                  <a:pt x="3390181" y="266701"/>
                  <a:pt x="3384104" y="251074"/>
                  <a:pt x="3383235" y="227634"/>
                </a:cubicBezTo>
                <a:cubicBezTo>
                  <a:pt x="3383235" y="202457"/>
                  <a:pt x="3382801" y="185962"/>
                  <a:pt x="3381933" y="178149"/>
                </a:cubicBezTo>
                <a:cubicBezTo>
                  <a:pt x="3381933" y="160785"/>
                  <a:pt x="3379763" y="148197"/>
                  <a:pt x="3375422" y="140383"/>
                </a:cubicBezTo>
                <a:cubicBezTo>
                  <a:pt x="3373685" y="136911"/>
                  <a:pt x="3373252" y="134306"/>
                  <a:pt x="3374120" y="132570"/>
                </a:cubicBezTo>
                <a:cubicBezTo>
                  <a:pt x="3375856" y="130834"/>
                  <a:pt x="3378461" y="130400"/>
                  <a:pt x="3381933" y="131268"/>
                </a:cubicBezTo>
                <a:cubicBezTo>
                  <a:pt x="3388878" y="132136"/>
                  <a:pt x="3394087" y="133438"/>
                  <a:pt x="3397560" y="135174"/>
                </a:cubicBezTo>
                <a:cubicBezTo>
                  <a:pt x="3402769" y="133438"/>
                  <a:pt x="3415357" y="131268"/>
                  <a:pt x="3435325" y="128663"/>
                </a:cubicBezTo>
                <a:cubicBezTo>
                  <a:pt x="3433589" y="128663"/>
                  <a:pt x="3435759" y="128229"/>
                  <a:pt x="3441836" y="127361"/>
                </a:cubicBezTo>
                <a:cubicBezTo>
                  <a:pt x="3445309" y="123020"/>
                  <a:pt x="3449650" y="116943"/>
                  <a:pt x="3454859" y="109130"/>
                </a:cubicBezTo>
                <a:cubicBezTo>
                  <a:pt x="3459200" y="103052"/>
                  <a:pt x="3463540" y="96975"/>
                  <a:pt x="3467881" y="90898"/>
                </a:cubicBezTo>
                <a:cubicBezTo>
                  <a:pt x="3461804" y="93503"/>
                  <a:pt x="3454425" y="93937"/>
                  <a:pt x="3445743" y="92200"/>
                </a:cubicBezTo>
                <a:cubicBezTo>
                  <a:pt x="3427512" y="106959"/>
                  <a:pt x="3406242" y="118679"/>
                  <a:pt x="3381933" y="127361"/>
                </a:cubicBezTo>
                <a:cubicBezTo>
                  <a:pt x="3378461" y="129097"/>
                  <a:pt x="3376290" y="129531"/>
                  <a:pt x="3375422" y="128663"/>
                </a:cubicBezTo>
                <a:cubicBezTo>
                  <a:pt x="3375422" y="126927"/>
                  <a:pt x="3376724" y="124757"/>
                  <a:pt x="3379329" y="122152"/>
                </a:cubicBezTo>
                <a:cubicBezTo>
                  <a:pt x="3399296" y="103921"/>
                  <a:pt x="3415791" y="85255"/>
                  <a:pt x="3428814" y="66155"/>
                </a:cubicBezTo>
                <a:cubicBezTo>
                  <a:pt x="3441836" y="47056"/>
                  <a:pt x="3448348" y="33165"/>
                  <a:pt x="3448348" y="24484"/>
                </a:cubicBezTo>
                <a:cubicBezTo>
                  <a:pt x="3448348" y="19275"/>
                  <a:pt x="3450789" y="16751"/>
                  <a:pt x="3455673" y="16914"/>
                </a:cubicBezTo>
                <a:close/>
                <a:moveTo>
                  <a:pt x="7575081" y="16019"/>
                </a:moveTo>
                <a:cubicBezTo>
                  <a:pt x="7577903" y="16019"/>
                  <a:pt x="7580833" y="16670"/>
                  <a:pt x="7583871" y="17972"/>
                </a:cubicBezTo>
                <a:cubicBezTo>
                  <a:pt x="7593421" y="24049"/>
                  <a:pt x="7602103" y="31429"/>
                  <a:pt x="7609917" y="40111"/>
                </a:cubicBezTo>
                <a:cubicBezTo>
                  <a:pt x="7613389" y="47056"/>
                  <a:pt x="7611653" y="51831"/>
                  <a:pt x="7604707" y="54435"/>
                </a:cubicBezTo>
                <a:cubicBezTo>
                  <a:pt x="7586476" y="63985"/>
                  <a:pt x="7569981" y="77442"/>
                  <a:pt x="7555222" y="94805"/>
                </a:cubicBezTo>
                <a:cubicBezTo>
                  <a:pt x="7585608" y="108695"/>
                  <a:pt x="7602103" y="129097"/>
                  <a:pt x="7604707" y="156010"/>
                </a:cubicBezTo>
                <a:cubicBezTo>
                  <a:pt x="7603839" y="181187"/>
                  <a:pt x="7595591" y="197682"/>
                  <a:pt x="7579965" y="205496"/>
                </a:cubicBezTo>
                <a:cubicBezTo>
                  <a:pt x="7571283" y="209837"/>
                  <a:pt x="7565640" y="208100"/>
                  <a:pt x="7563035" y="200287"/>
                </a:cubicBezTo>
                <a:cubicBezTo>
                  <a:pt x="7555222" y="180319"/>
                  <a:pt x="7544804" y="166862"/>
                  <a:pt x="7531781" y="159917"/>
                </a:cubicBezTo>
                <a:cubicBezTo>
                  <a:pt x="7529177" y="158181"/>
                  <a:pt x="7528309" y="156879"/>
                  <a:pt x="7529177" y="156010"/>
                </a:cubicBezTo>
                <a:cubicBezTo>
                  <a:pt x="7530045" y="155142"/>
                  <a:pt x="7532650" y="154708"/>
                  <a:pt x="7536991" y="154708"/>
                </a:cubicBezTo>
                <a:cubicBezTo>
                  <a:pt x="7543936" y="156445"/>
                  <a:pt x="7550881" y="157313"/>
                  <a:pt x="7557827" y="157313"/>
                </a:cubicBezTo>
                <a:cubicBezTo>
                  <a:pt x="7561299" y="158181"/>
                  <a:pt x="7563470" y="158181"/>
                  <a:pt x="7564338" y="157313"/>
                </a:cubicBezTo>
                <a:cubicBezTo>
                  <a:pt x="7565207" y="156445"/>
                  <a:pt x="7565207" y="154274"/>
                  <a:pt x="7564338" y="150801"/>
                </a:cubicBezTo>
                <a:cubicBezTo>
                  <a:pt x="7559997" y="131702"/>
                  <a:pt x="7551749" y="116509"/>
                  <a:pt x="7539595" y="105223"/>
                </a:cubicBezTo>
                <a:cubicBezTo>
                  <a:pt x="7535255" y="101750"/>
                  <a:pt x="7534386" y="97843"/>
                  <a:pt x="7536991" y="93503"/>
                </a:cubicBezTo>
                <a:cubicBezTo>
                  <a:pt x="7536991" y="92634"/>
                  <a:pt x="7537425" y="91766"/>
                  <a:pt x="7538293" y="90898"/>
                </a:cubicBezTo>
                <a:cubicBezTo>
                  <a:pt x="7546107" y="72667"/>
                  <a:pt x="7551315" y="59210"/>
                  <a:pt x="7553920" y="50528"/>
                </a:cubicBezTo>
                <a:cubicBezTo>
                  <a:pt x="7543502" y="52265"/>
                  <a:pt x="7534386" y="54435"/>
                  <a:pt x="7526573" y="57040"/>
                </a:cubicBezTo>
                <a:lnTo>
                  <a:pt x="7526573" y="59644"/>
                </a:lnTo>
                <a:cubicBezTo>
                  <a:pt x="7526573" y="62249"/>
                  <a:pt x="7526573" y="69194"/>
                  <a:pt x="7526573" y="80480"/>
                </a:cubicBezTo>
                <a:cubicBezTo>
                  <a:pt x="7526573" y="92634"/>
                  <a:pt x="7526139" y="100882"/>
                  <a:pt x="7525271" y="105223"/>
                </a:cubicBezTo>
                <a:cubicBezTo>
                  <a:pt x="7525271" y="108695"/>
                  <a:pt x="7524837" y="124322"/>
                  <a:pt x="7523968" y="152104"/>
                </a:cubicBezTo>
                <a:cubicBezTo>
                  <a:pt x="7523100" y="187698"/>
                  <a:pt x="7522666" y="208100"/>
                  <a:pt x="7522666" y="213309"/>
                </a:cubicBezTo>
                <a:cubicBezTo>
                  <a:pt x="7520930" y="240222"/>
                  <a:pt x="7517023" y="265399"/>
                  <a:pt x="7510945" y="288840"/>
                </a:cubicBezTo>
                <a:cubicBezTo>
                  <a:pt x="7510077" y="290576"/>
                  <a:pt x="7509643" y="291878"/>
                  <a:pt x="7509643" y="292746"/>
                </a:cubicBezTo>
                <a:cubicBezTo>
                  <a:pt x="7507039" y="296219"/>
                  <a:pt x="7504435" y="296653"/>
                  <a:pt x="7501830" y="294049"/>
                </a:cubicBezTo>
                <a:cubicBezTo>
                  <a:pt x="7494885" y="267135"/>
                  <a:pt x="7490544" y="236750"/>
                  <a:pt x="7488807" y="202891"/>
                </a:cubicBezTo>
                <a:cubicBezTo>
                  <a:pt x="7488807" y="169901"/>
                  <a:pt x="7488807" y="130400"/>
                  <a:pt x="7488807" y="84387"/>
                </a:cubicBezTo>
                <a:cubicBezTo>
                  <a:pt x="7488807" y="65287"/>
                  <a:pt x="7486637" y="51397"/>
                  <a:pt x="7482297" y="42715"/>
                </a:cubicBezTo>
                <a:cubicBezTo>
                  <a:pt x="7479692" y="34902"/>
                  <a:pt x="7481863" y="30995"/>
                  <a:pt x="7488807" y="30995"/>
                </a:cubicBezTo>
                <a:cubicBezTo>
                  <a:pt x="7494885" y="30995"/>
                  <a:pt x="7502264" y="33165"/>
                  <a:pt x="7510945" y="37506"/>
                </a:cubicBezTo>
                <a:cubicBezTo>
                  <a:pt x="7512682" y="36638"/>
                  <a:pt x="7515721" y="35770"/>
                  <a:pt x="7520061" y="34902"/>
                </a:cubicBezTo>
                <a:cubicBezTo>
                  <a:pt x="7529611" y="32297"/>
                  <a:pt x="7535689" y="30561"/>
                  <a:pt x="7538293" y="29693"/>
                </a:cubicBezTo>
                <a:cubicBezTo>
                  <a:pt x="7540897" y="28824"/>
                  <a:pt x="7544804" y="27522"/>
                  <a:pt x="7550013" y="25786"/>
                </a:cubicBezTo>
                <a:cubicBezTo>
                  <a:pt x="7558695" y="22313"/>
                  <a:pt x="7564338" y="19709"/>
                  <a:pt x="7566942" y="17972"/>
                </a:cubicBezTo>
                <a:cubicBezTo>
                  <a:pt x="7569547" y="16670"/>
                  <a:pt x="7572260" y="16019"/>
                  <a:pt x="7575081" y="16019"/>
                </a:cubicBezTo>
                <a:close/>
                <a:moveTo>
                  <a:pt x="2188427" y="15368"/>
                </a:moveTo>
                <a:cubicBezTo>
                  <a:pt x="2191031" y="15368"/>
                  <a:pt x="2192985" y="15802"/>
                  <a:pt x="2194288" y="16670"/>
                </a:cubicBezTo>
                <a:cubicBezTo>
                  <a:pt x="2202101" y="20143"/>
                  <a:pt x="2211650" y="26654"/>
                  <a:pt x="2222936" y="36204"/>
                </a:cubicBezTo>
                <a:cubicBezTo>
                  <a:pt x="2225541" y="40545"/>
                  <a:pt x="2225107" y="44885"/>
                  <a:pt x="2221634" y="49226"/>
                </a:cubicBezTo>
                <a:cubicBezTo>
                  <a:pt x="2217293" y="51831"/>
                  <a:pt x="2213821" y="54869"/>
                  <a:pt x="2211216" y="58342"/>
                </a:cubicBezTo>
                <a:cubicBezTo>
                  <a:pt x="2212084" y="59210"/>
                  <a:pt x="2212952" y="60078"/>
                  <a:pt x="2213821" y="60946"/>
                </a:cubicBezTo>
                <a:cubicBezTo>
                  <a:pt x="2214689" y="62683"/>
                  <a:pt x="2215123" y="63985"/>
                  <a:pt x="2215123" y="64853"/>
                </a:cubicBezTo>
                <a:cubicBezTo>
                  <a:pt x="2216859" y="69194"/>
                  <a:pt x="2215123" y="72233"/>
                  <a:pt x="2209913" y="73969"/>
                </a:cubicBezTo>
                <a:cubicBezTo>
                  <a:pt x="2203836" y="74837"/>
                  <a:pt x="2196457" y="76139"/>
                  <a:pt x="2187776" y="77876"/>
                </a:cubicBezTo>
                <a:cubicBezTo>
                  <a:pt x="2190380" y="78744"/>
                  <a:pt x="2192985" y="80046"/>
                  <a:pt x="2195589" y="81782"/>
                </a:cubicBezTo>
                <a:cubicBezTo>
                  <a:pt x="2201667" y="85255"/>
                  <a:pt x="2202968" y="90030"/>
                  <a:pt x="2199496" y="96107"/>
                </a:cubicBezTo>
                <a:cubicBezTo>
                  <a:pt x="2199496" y="96107"/>
                  <a:pt x="2199496" y="96541"/>
                  <a:pt x="2199496" y="97409"/>
                </a:cubicBezTo>
                <a:cubicBezTo>
                  <a:pt x="2198628" y="97409"/>
                  <a:pt x="2198193" y="97843"/>
                  <a:pt x="2198193" y="98712"/>
                </a:cubicBezTo>
                <a:cubicBezTo>
                  <a:pt x="2199061" y="98712"/>
                  <a:pt x="2199930" y="98278"/>
                  <a:pt x="2200798" y="97409"/>
                </a:cubicBezTo>
                <a:cubicBezTo>
                  <a:pt x="2206007" y="95673"/>
                  <a:pt x="2210782" y="96107"/>
                  <a:pt x="2215123" y="98712"/>
                </a:cubicBezTo>
                <a:cubicBezTo>
                  <a:pt x="2221200" y="101316"/>
                  <a:pt x="2225541" y="105223"/>
                  <a:pt x="2228145" y="110432"/>
                </a:cubicBezTo>
                <a:cubicBezTo>
                  <a:pt x="2229882" y="116509"/>
                  <a:pt x="2228579" y="119982"/>
                  <a:pt x="2224238" y="120850"/>
                </a:cubicBezTo>
                <a:cubicBezTo>
                  <a:pt x="2213821" y="121718"/>
                  <a:pt x="2203402" y="123020"/>
                  <a:pt x="2192985" y="124757"/>
                </a:cubicBezTo>
                <a:cubicBezTo>
                  <a:pt x="2192985" y="126493"/>
                  <a:pt x="2192551" y="129531"/>
                  <a:pt x="2191682" y="133872"/>
                </a:cubicBezTo>
                <a:cubicBezTo>
                  <a:pt x="2191682" y="138213"/>
                  <a:pt x="2191248" y="141252"/>
                  <a:pt x="2190380" y="142988"/>
                </a:cubicBezTo>
                <a:cubicBezTo>
                  <a:pt x="2192116" y="142988"/>
                  <a:pt x="2193853" y="142988"/>
                  <a:pt x="2195589" y="142988"/>
                </a:cubicBezTo>
                <a:cubicBezTo>
                  <a:pt x="2206007" y="142120"/>
                  <a:pt x="2214689" y="140383"/>
                  <a:pt x="2221634" y="137779"/>
                </a:cubicBezTo>
                <a:cubicBezTo>
                  <a:pt x="2225976" y="135174"/>
                  <a:pt x="2231184" y="135609"/>
                  <a:pt x="2237261" y="139081"/>
                </a:cubicBezTo>
                <a:cubicBezTo>
                  <a:pt x="2245940" y="143422"/>
                  <a:pt x="2252018" y="149065"/>
                  <a:pt x="2255490" y="156010"/>
                </a:cubicBezTo>
                <a:cubicBezTo>
                  <a:pt x="2256358" y="162088"/>
                  <a:pt x="2253754" y="165560"/>
                  <a:pt x="2247677" y="166428"/>
                </a:cubicBezTo>
                <a:cubicBezTo>
                  <a:pt x="2239865" y="166428"/>
                  <a:pt x="2231618" y="166428"/>
                  <a:pt x="2222936" y="166428"/>
                </a:cubicBezTo>
                <a:cubicBezTo>
                  <a:pt x="2232486" y="171637"/>
                  <a:pt x="2239431" y="177715"/>
                  <a:pt x="2243770" y="184660"/>
                </a:cubicBezTo>
                <a:cubicBezTo>
                  <a:pt x="2246374" y="189001"/>
                  <a:pt x="2245506" y="192473"/>
                  <a:pt x="2241166" y="195078"/>
                </a:cubicBezTo>
                <a:cubicBezTo>
                  <a:pt x="2228145" y="198550"/>
                  <a:pt x="2213386" y="202457"/>
                  <a:pt x="2196891" y="206798"/>
                </a:cubicBezTo>
                <a:cubicBezTo>
                  <a:pt x="2203836" y="211139"/>
                  <a:pt x="2213821" y="216782"/>
                  <a:pt x="2226843" y="223727"/>
                </a:cubicBezTo>
                <a:cubicBezTo>
                  <a:pt x="2233789" y="227200"/>
                  <a:pt x="2238997" y="229804"/>
                  <a:pt x="2242468" y="231541"/>
                </a:cubicBezTo>
                <a:cubicBezTo>
                  <a:pt x="2244204" y="232409"/>
                  <a:pt x="2246374" y="233277"/>
                  <a:pt x="2248979" y="234145"/>
                </a:cubicBezTo>
                <a:cubicBezTo>
                  <a:pt x="2271551" y="241959"/>
                  <a:pt x="2287178" y="246734"/>
                  <a:pt x="2295860" y="248470"/>
                </a:cubicBezTo>
                <a:cubicBezTo>
                  <a:pt x="2297596" y="249338"/>
                  <a:pt x="2298898" y="250640"/>
                  <a:pt x="2299766" y="252377"/>
                </a:cubicBezTo>
                <a:cubicBezTo>
                  <a:pt x="2299766" y="253245"/>
                  <a:pt x="2298464" y="254113"/>
                  <a:pt x="2295860" y="254981"/>
                </a:cubicBezTo>
                <a:cubicBezTo>
                  <a:pt x="2278497" y="258454"/>
                  <a:pt x="2253320" y="261926"/>
                  <a:pt x="2220332" y="265399"/>
                </a:cubicBezTo>
                <a:cubicBezTo>
                  <a:pt x="2215991" y="265399"/>
                  <a:pt x="2212952" y="264965"/>
                  <a:pt x="2211216" y="264097"/>
                </a:cubicBezTo>
                <a:cubicBezTo>
                  <a:pt x="2178225" y="238052"/>
                  <a:pt x="2151747" y="208534"/>
                  <a:pt x="2131779" y="175544"/>
                </a:cubicBezTo>
                <a:cubicBezTo>
                  <a:pt x="2130043" y="175544"/>
                  <a:pt x="2127872" y="175544"/>
                  <a:pt x="2125268" y="175544"/>
                </a:cubicBezTo>
                <a:cubicBezTo>
                  <a:pt x="2121795" y="176412"/>
                  <a:pt x="2119191" y="176846"/>
                  <a:pt x="2117454" y="176846"/>
                </a:cubicBezTo>
                <a:cubicBezTo>
                  <a:pt x="2118322" y="177715"/>
                  <a:pt x="2119624" y="178149"/>
                  <a:pt x="2121361" y="178149"/>
                </a:cubicBezTo>
                <a:cubicBezTo>
                  <a:pt x="2123965" y="179017"/>
                  <a:pt x="2126570" y="180753"/>
                  <a:pt x="2129174" y="183358"/>
                </a:cubicBezTo>
                <a:cubicBezTo>
                  <a:pt x="2133515" y="185962"/>
                  <a:pt x="2134818" y="189435"/>
                  <a:pt x="2133080" y="193776"/>
                </a:cubicBezTo>
                <a:cubicBezTo>
                  <a:pt x="2130476" y="198116"/>
                  <a:pt x="2129174" y="202891"/>
                  <a:pt x="2129174" y="208100"/>
                </a:cubicBezTo>
                <a:cubicBezTo>
                  <a:pt x="2127438" y="219386"/>
                  <a:pt x="2125702" y="230238"/>
                  <a:pt x="2123965" y="240656"/>
                </a:cubicBezTo>
                <a:cubicBezTo>
                  <a:pt x="2135252" y="237184"/>
                  <a:pt x="2147406" y="233711"/>
                  <a:pt x="2160428" y="230238"/>
                </a:cubicBezTo>
                <a:cubicBezTo>
                  <a:pt x="2162165" y="229370"/>
                  <a:pt x="2163467" y="229804"/>
                  <a:pt x="2164335" y="231541"/>
                </a:cubicBezTo>
                <a:cubicBezTo>
                  <a:pt x="2165204" y="232409"/>
                  <a:pt x="2164769" y="233711"/>
                  <a:pt x="2163033" y="235447"/>
                </a:cubicBezTo>
                <a:cubicBezTo>
                  <a:pt x="2142197" y="253679"/>
                  <a:pt x="2123531" y="271476"/>
                  <a:pt x="2107037" y="288840"/>
                </a:cubicBezTo>
                <a:cubicBezTo>
                  <a:pt x="2102695" y="294049"/>
                  <a:pt x="2098355" y="294917"/>
                  <a:pt x="2094014" y="291444"/>
                </a:cubicBezTo>
                <a:cubicBezTo>
                  <a:pt x="2088805" y="286235"/>
                  <a:pt x="2084030" y="277553"/>
                  <a:pt x="2079689" y="265399"/>
                </a:cubicBezTo>
                <a:cubicBezTo>
                  <a:pt x="2077952" y="257586"/>
                  <a:pt x="2078821" y="253245"/>
                  <a:pt x="2082293" y="252377"/>
                </a:cubicBezTo>
                <a:cubicBezTo>
                  <a:pt x="2089239" y="249772"/>
                  <a:pt x="2092712" y="244563"/>
                  <a:pt x="2092712" y="236750"/>
                </a:cubicBezTo>
                <a:cubicBezTo>
                  <a:pt x="2093580" y="231541"/>
                  <a:pt x="2094447" y="222425"/>
                  <a:pt x="2095315" y="209403"/>
                </a:cubicBezTo>
                <a:cubicBezTo>
                  <a:pt x="2095315" y="212007"/>
                  <a:pt x="2095750" y="208534"/>
                  <a:pt x="2096618" y="198985"/>
                </a:cubicBezTo>
                <a:cubicBezTo>
                  <a:pt x="2096618" y="192907"/>
                  <a:pt x="2095315" y="187264"/>
                  <a:pt x="2092712" y="182055"/>
                </a:cubicBezTo>
                <a:cubicBezTo>
                  <a:pt x="2092712" y="182055"/>
                  <a:pt x="2091843" y="181621"/>
                  <a:pt x="2090108" y="180753"/>
                </a:cubicBezTo>
                <a:cubicBezTo>
                  <a:pt x="2089239" y="179885"/>
                  <a:pt x="2087937" y="178583"/>
                  <a:pt x="2086200" y="176846"/>
                </a:cubicBezTo>
                <a:cubicBezTo>
                  <a:pt x="2083596" y="175110"/>
                  <a:pt x="2081860" y="173808"/>
                  <a:pt x="2080992" y="172940"/>
                </a:cubicBezTo>
                <a:cubicBezTo>
                  <a:pt x="2067101" y="212875"/>
                  <a:pt x="2042792" y="241091"/>
                  <a:pt x="2008065" y="257586"/>
                </a:cubicBezTo>
                <a:cubicBezTo>
                  <a:pt x="2006329" y="258454"/>
                  <a:pt x="2004593" y="258454"/>
                  <a:pt x="2002856" y="257586"/>
                </a:cubicBezTo>
                <a:cubicBezTo>
                  <a:pt x="2001988" y="255849"/>
                  <a:pt x="2002422" y="254113"/>
                  <a:pt x="2004159" y="252377"/>
                </a:cubicBezTo>
                <a:cubicBezTo>
                  <a:pt x="2041490" y="210705"/>
                  <a:pt x="2063194" y="152972"/>
                  <a:pt x="2069271" y="79178"/>
                </a:cubicBezTo>
                <a:cubicBezTo>
                  <a:pt x="2071876" y="57474"/>
                  <a:pt x="2071007" y="42715"/>
                  <a:pt x="2066666" y="34902"/>
                </a:cubicBezTo>
                <a:cubicBezTo>
                  <a:pt x="2064931" y="29693"/>
                  <a:pt x="2066666" y="27088"/>
                  <a:pt x="2071876" y="27088"/>
                </a:cubicBezTo>
                <a:cubicBezTo>
                  <a:pt x="2072744" y="27088"/>
                  <a:pt x="2074046" y="27522"/>
                  <a:pt x="2075782" y="28390"/>
                </a:cubicBezTo>
                <a:cubicBezTo>
                  <a:pt x="2087069" y="30127"/>
                  <a:pt x="2095315" y="32731"/>
                  <a:pt x="2100525" y="36204"/>
                </a:cubicBezTo>
                <a:cubicBezTo>
                  <a:pt x="2121361" y="31863"/>
                  <a:pt x="2140461" y="27956"/>
                  <a:pt x="2157823" y="24484"/>
                </a:cubicBezTo>
                <a:cubicBezTo>
                  <a:pt x="2163901" y="22747"/>
                  <a:pt x="2170847" y="20143"/>
                  <a:pt x="2178659" y="16670"/>
                </a:cubicBezTo>
                <a:cubicBezTo>
                  <a:pt x="2182566" y="15802"/>
                  <a:pt x="2185822" y="15368"/>
                  <a:pt x="2188427" y="15368"/>
                </a:cubicBezTo>
                <a:close/>
                <a:moveTo>
                  <a:pt x="1799707" y="14066"/>
                </a:moveTo>
                <a:cubicBezTo>
                  <a:pt x="1817937" y="21011"/>
                  <a:pt x="1830092" y="31863"/>
                  <a:pt x="1836169" y="46622"/>
                </a:cubicBezTo>
                <a:cubicBezTo>
                  <a:pt x="1837905" y="51831"/>
                  <a:pt x="1837905" y="55737"/>
                  <a:pt x="1836169" y="58342"/>
                </a:cubicBezTo>
                <a:cubicBezTo>
                  <a:pt x="1832696" y="64419"/>
                  <a:pt x="1828790" y="72667"/>
                  <a:pt x="1824449" y="83085"/>
                </a:cubicBezTo>
                <a:cubicBezTo>
                  <a:pt x="1823581" y="88294"/>
                  <a:pt x="1821844" y="93503"/>
                  <a:pt x="1819239" y="98712"/>
                </a:cubicBezTo>
                <a:cubicBezTo>
                  <a:pt x="1833999" y="96107"/>
                  <a:pt x="1847021" y="93069"/>
                  <a:pt x="1858308" y="89596"/>
                </a:cubicBezTo>
                <a:cubicBezTo>
                  <a:pt x="1867857" y="86123"/>
                  <a:pt x="1874368" y="85689"/>
                  <a:pt x="1877841" y="88294"/>
                </a:cubicBezTo>
                <a:cubicBezTo>
                  <a:pt x="1890864" y="94371"/>
                  <a:pt x="1897808" y="101750"/>
                  <a:pt x="1898677" y="110432"/>
                </a:cubicBezTo>
                <a:cubicBezTo>
                  <a:pt x="1898677" y="115641"/>
                  <a:pt x="1895204" y="118245"/>
                  <a:pt x="1888258" y="118245"/>
                </a:cubicBezTo>
                <a:cubicBezTo>
                  <a:pt x="1866555" y="118245"/>
                  <a:pt x="1840945" y="120416"/>
                  <a:pt x="1811427" y="124757"/>
                </a:cubicBezTo>
                <a:cubicBezTo>
                  <a:pt x="1810559" y="124757"/>
                  <a:pt x="1809691" y="124757"/>
                  <a:pt x="1808822" y="124757"/>
                </a:cubicBezTo>
                <a:cubicBezTo>
                  <a:pt x="1807954" y="127361"/>
                  <a:pt x="1806218" y="131702"/>
                  <a:pt x="1803613" y="137779"/>
                </a:cubicBezTo>
                <a:cubicBezTo>
                  <a:pt x="1801008" y="142988"/>
                  <a:pt x="1798838" y="147329"/>
                  <a:pt x="1797101" y="150801"/>
                </a:cubicBezTo>
                <a:cubicBezTo>
                  <a:pt x="1804915" y="149065"/>
                  <a:pt x="1816635" y="145158"/>
                  <a:pt x="1832262" y="139081"/>
                </a:cubicBezTo>
                <a:cubicBezTo>
                  <a:pt x="1834867" y="138213"/>
                  <a:pt x="1837037" y="137345"/>
                  <a:pt x="1838773" y="136477"/>
                </a:cubicBezTo>
                <a:cubicBezTo>
                  <a:pt x="1844850" y="133004"/>
                  <a:pt x="1851796" y="133004"/>
                  <a:pt x="1859610" y="136477"/>
                </a:cubicBezTo>
                <a:cubicBezTo>
                  <a:pt x="1864819" y="140818"/>
                  <a:pt x="1870461" y="146895"/>
                  <a:pt x="1876539" y="154708"/>
                </a:cubicBezTo>
                <a:cubicBezTo>
                  <a:pt x="1879143" y="159049"/>
                  <a:pt x="1878709" y="163390"/>
                  <a:pt x="1875236" y="167731"/>
                </a:cubicBezTo>
                <a:cubicBezTo>
                  <a:pt x="1868292" y="174676"/>
                  <a:pt x="1862648" y="183358"/>
                  <a:pt x="1858308" y="193776"/>
                </a:cubicBezTo>
                <a:cubicBezTo>
                  <a:pt x="1854834" y="202457"/>
                  <a:pt x="1850059" y="211573"/>
                  <a:pt x="1843982" y="221123"/>
                </a:cubicBezTo>
                <a:cubicBezTo>
                  <a:pt x="1880445" y="245431"/>
                  <a:pt x="1920815" y="262795"/>
                  <a:pt x="1965091" y="273213"/>
                </a:cubicBezTo>
                <a:cubicBezTo>
                  <a:pt x="1967695" y="274081"/>
                  <a:pt x="1968998" y="274949"/>
                  <a:pt x="1968998" y="275817"/>
                </a:cubicBezTo>
                <a:cubicBezTo>
                  <a:pt x="1968998" y="277553"/>
                  <a:pt x="1967695" y="278856"/>
                  <a:pt x="1965091" y="279724"/>
                </a:cubicBezTo>
                <a:cubicBezTo>
                  <a:pt x="1939914" y="286669"/>
                  <a:pt x="1916474" y="291010"/>
                  <a:pt x="1894771" y="292746"/>
                </a:cubicBezTo>
                <a:cubicBezTo>
                  <a:pt x="1889562" y="293614"/>
                  <a:pt x="1884352" y="292746"/>
                  <a:pt x="1879143" y="290142"/>
                </a:cubicBezTo>
                <a:cubicBezTo>
                  <a:pt x="1866121" y="283196"/>
                  <a:pt x="1851362" y="272778"/>
                  <a:pt x="1834867" y="258888"/>
                </a:cubicBezTo>
                <a:cubicBezTo>
                  <a:pt x="1829658" y="253679"/>
                  <a:pt x="1825316" y="249338"/>
                  <a:pt x="1821844" y="245865"/>
                </a:cubicBezTo>
                <a:cubicBezTo>
                  <a:pt x="1821844" y="245865"/>
                  <a:pt x="1820976" y="246299"/>
                  <a:pt x="1819239" y="247168"/>
                </a:cubicBezTo>
                <a:cubicBezTo>
                  <a:pt x="1817503" y="248904"/>
                  <a:pt x="1816201" y="250206"/>
                  <a:pt x="1815333" y="251074"/>
                </a:cubicBezTo>
                <a:cubicBezTo>
                  <a:pt x="1788420" y="266701"/>
                  <a:pt x="1757166" y="275383"/>
                  <a:pt x="1721571" y="277119"/>
                </a:cubicBezTo>
                <a:cubicBezTo>
                  <a:pt x="1717231" y="277119"/>
                  <a:pt x="1715061" y="276251"/>
                  <a:pt x="1715061" y="274515"/>
                </a:cubicBezTo>
                <a:cubicBezTo>
                  <a:pt x="1714192" y="273647"/>
                  <a:pt x="1715928" y="272344"/>
                  <a:pt x="1720270" y="270608"/>
                </a:cubicBezTo>
                <a:cubicBezTo>
                  <a:pt x="1760205" y="255849"/>
                  <a:pt x="1787551" y="239788"/>
                  <a:pt x="1802311" y="222425"/>
                </a:cubicBezTo>
                <a:cubicBezTo>
                  <a:pt x="1799707" y="219820"/>
                  <a:pt x="1797535" y="217216"/>
                  <a:pt x="1795799" y="214611"/>
                </a:cubicBezTo>
                <a:cubicBezTo>
                  <a:pt x="1787986" y="205062"/>
                  <a:pt x="1779738" y="198550"/>
                  <a:pt x="1771057" y="195078"/>
                </a:cubicBezTo>
                <a:cubicBezTo>
                  <a:pt x="1746749" y="231541"/>
                  <a:pt x="1715495" y="255415"/>
                  <a:pt x="1677295" y="266701"/>
                </a:cubicBezTo>
                <a:cubicBezTo>
                  <a:pt x="1671217" y="268438"/>
                  <a:pt x="1668179" y="268872"/>
                  <a:pt x="1668179" y="268004"/>
                </a:cubicBezTo>
                <a:cubicBezTo>
                  <a:pt x="1667311" y="267135"/>
                  <a:pt x="1669482" y="264965"/>
                  <a:pt x="1674691" y="261492"/>
                </a:cubicBezTo>
                <a:cubicBezTo>
                  <a:pt x="1716363" y="225898"/>
                  <a:pt x="1748050" y="183358"/>
                  <a:pt x="1769755" y="133872"/>
                </a:cubicBezTo>
                <a:cubicBezTo>
                  <a:pt x="1757601" y="136477"/>
                  <a:pt x="1747616" y="139949"/>
                  <a:pt x="1739803" y="144290"/>
                </a:cubicBezTo>
                <a:cubicBezTo>
                  <a:pt x="1733726" y="147763"/>
                  <a:pt x="1728083" y="148197"/>
                  <a:pt x="1722874" y="145592"/>
                </a:cubicBezTo>
                <a:cubicBezTo>
                  <a:pt x="1717664" y="142120"/>
                  <a:pt x="1713324" y="137779"/>
                  <a:pt x="1709851" y="132570"/>
                </a:cubicBezTo>
                <a:cubicBezTo>
                  <a:pt x="1704642" y="125625"/>
                  <a:pt x="1705076" y="120416"/>
                  <a:pt x="1711154" y="116943"/>
                </a:cubicBezTo>
                <a:cubicBezTo>
                  <a:pt x="1717231" y="112602"/>
                  <a:pt x="1722874" y="101750"/>
                  <a:pt x="1728083" y="84387"/>
                </a:cubicBezTo>
                <a:cubicBezTo>
                  <a:pt x="1730687" y="74837"/>
                  <a:pt x="1730687" y="65721"/>
                  <a:pt x="1728083" y="57040"/>
                </a:cubicBezTo>
                <a:cubicBezTo>
                  <a:pt x="1727215" y="52699"/>
                  <a:pt x="1728951" y="50963"/>
                  <a:pt x="1733291" y="51831"/>
                </a:cubicBezTo>
                <a:cubicBezTo>
                  <a:pt x="1742841" y="53567"/>
                  <a:pt x="1752391" y="59644"/>
                  <a:pt x="1761941" y="70062"/>
                </a:cubicBezTo>
                <a:cubicBezTo>
                  <a:pt x="1767150" y="75271"/>
                  <a:pt x="1768018" y="80914"/>
                  <a:pt x="1764546" y="86991"/>
                </a:cubicBezTo>
                <a:cubicBezTo>
                  <a:pt x="1761941" y="93937"/>
                  <a:pt x="1757601" y="102184"/>
                  <a:pt x="1751523" y="111734"/>
                </a:cubicBezTo>
                <a:cubicBezTo>
                  <a:pt x="1755864" y="109998"/>
                  <a:pt x="1765413" y="107827"/>
                  <a:pt x="1780172" y="105223"/>
                </a:cubicBezTo>
                <a:cubicBezTo>
                  <a:pt x="1784513" y="92200"/>
                  <a:pt x="1788420" y="77876"/>
                  <a:pt x="1791892" y="62249"/>
                </a:cubicBezTo>
                <a:cubicBezTo>
                  <a:pt x="1796233" y="45754"/>
                  <a:pt x="1796233" y="32297"/>
                  <a:pt x="1791892" y="21879"/>
                </a:cubicBezTo>
                <a:cubicBezTo>
                  <a:pt x="1791892" y="16670"/>
                  <a:pt x="1794497" y="14066"/>
                  <a:pt x="1799707" y="14066"/>
                </a:cubicBezTo>
                <a:close/>
                <a:moveTo>
                  <a:pt x="4113795" y="12763"/>
                </a:moveTo>
                <a:cubicBezTo>
                  <a:pt x="4115532" y="11895"/>
                  <a:pt x="4118136" y="11895"/>
                  <a:pt x="4121609" y="12763"/>
                </a:cubicBezTo>
                <a:cubicBezTo>
                  <a:pt x="4134631" y="16236"/>
                  <a:pt x="4144615" y="21879"/>
                  <a:pt x="4151561" y="29693"/>
                </a:cubicBezTo>
                <a:cubicBezTo>
                  <a:pt x="4157638" y="35770"/>
                  <a:pt x="4158506" y="41413"/>
                  <a:pt x="4154165" y="46622"/>
                </a:cubicBezTo>
                <a:cubicBezTo>
                  <a:pt x="4153297" y="47490"/>
                  <a:pt x="4151995" y="48792"/>
                  <a:pt x="4150258" y="50528"/>
                </a:cubicBezTo>
                <a:cubicBezTo>
                  <a:pt x="4195403" y="101750"/>
                  <a:pt x="4246191" y="132570"/>
                  <a:pt x="4302621" y="142988"/>
                </a:cubicBezTo>
                <a:cubicBezTo>
                  <a:pt x="4306962" y="143856"/>
                  <a:pt x="4309132" y="145158"/>
                  <a:pt x="4309132" y="146895"/>
                </a:cubicBezTo>
                <a:cubicBezTo>
                  <a:pt x="4309132" y="148631"/>
                  <a:pt x="4306962" y="149933"/>
                  <a:pt x="4302621" y="150801"/>
                </a:cubicBezTo>
                <a:cubicBezTo>
                  <a:pt x="4280917" y="153406"/>
                  <a:pt x="4259213" y="155576"/>
                  <a:pt x="4237509" y="157313"/>
                </a:cubicBezTo>
                <a:cubicBezTo>
                  <a:pt x="4227091" y="159049"/>
                  <a:pt x="4217541" y="156445"/>
                  <a:pt x="4208859" y="149499"/>
                </a:cubicBezTo>
                <a:cubicBezTo>
                  <a:pt x="4183683" y="131268"/>
                  <a:pt x="4163281" y="109564"/>
                  <a:pt x="4147654" y="84387"/>
                </a:cubicBezTo>
                <a:cubicBezTo>
                  <a:pt x="4146786" y="83519"/>
                  <a:pt x="4145049" y="80914"/>
                  <a:pt x="4142445" y="76573"/>
                </a:cubicBezTo>
                <a:cubicBezTo>
                  <a:pt x="4139840" y="73101"/>
                  <a:pt x="4138104" y="70496"/>
                  <a:pt x="4137236" y="68760"/>
                </a:cubicBezTo>
                <a:cubicBezTo>
                  <a:pt x="4136368" y="69628"/>
                  <a:pt x="4134631" y="71798"/>
                  <a:pt x="4132027" y="75271"/>
                </a:cubicBezTo>
                <a:cubicBezTo>
                  <a:pt x="4130291" y="77876"/>
                  <a:pt x="4128554" y="80046"/>
                  <a:pt x="4126818" y="81782"/>
                </a:cubicBezTo>
                <a:cubicBezTo>
                  <a:pt x="4091223" y="135609"/>
                  <a:pt x="4049985" y="168599"/>
                  <a:pt x="4003104" y="180753"/>
                </a:cubicBezTo>
                <a:cubicBezTo>
                  <a:pt x="3998764" y="181621"/>
                  <a:pt x="3996593" y="181621"/>
                  <a:pt x="3996593" y="180753"/>
                </a:cubicBezTo>
                <a:cubicBezTo>
                  <a:pt x="3995725" y="179017"/>
                  <a:pt x="3997027" y="177280"/>
                  <a:pt x="4000500" y="175544"/>
                </a:cubicBezTo>
                <a:cubicBezTo>
                  <a:pt x="4043040" y="141686"/>
                  <a:pt x="4077332" y="101316"/>
                  <a:pt x="4103377" y="54435"/>
                </a:cubicBezTo>
                <a:cubicBezTo>
                  <a:pt x="4111191" y="38808"/>
                  <a:pt x="4114229" y="27088"/>
                  <a:pt x="4112493" y="19275"/>
                </a:cubicBezTo>
                <a:cubicBezTo>
                  <a:pt x="4111625" y="15802"/>
                  <a:pt x="4112059" y="13632"/>
                  <a:pt x="4113795" y="12763"/>
                </a:cubicBezTo>
                <a:close/>
                <a:moveTo>
                  <a:pt x="5191729" y="11787"/>
                </a:moveTo>
                <a:cubicBezTo>
                  <a:pt x="5194551" y="12004"/>
                  <a:pt x="5196830" y="12763"/>
                  <a:pt x="5198566" y="14066"/>
                </a:cubicBezTo>
                <a:cubicBezTo>
                  <a:pt x="5208984" y="19275"/>
                  <a:pt x="5216364" y="26220"/>
                  <a:pt x="5220704" y="34902"/>
                </a:cubicBezTo>
                <a:cubicBezTo>
                  <a:pt x="5224177" y="40979"/>
                  <a:pt x="5224177" y="46622"/>
                  <a:pt x="5220704" y="51831"/>
                </a:cubicBezTo>
                <a:cubicBezTo>
                  <a:pt x="5220704" y="52699"/>
                  <a:pt x="5219402" y="55737"/>
                  <a:pt x="5216798" y="60946"/>
                </a:cubicBezTo>
                <a:cubicBezTo>
                  <a:pt x="5215062" y="66155"/>
                  <a:pt x="5213759" y="69194"/>
                  <a:pt x="5212891" y="70062"/>
                </a:cubicBezTo>
                <a:cubicBezTo>
                  <a:pt x="5210286" y="79612"/>
                  <a:pt x="5207682" y="89596"/>
                  <a:pt x="5205077" y="100014"/>
                </a:cubicBezTo>
                <a:cubicBezTo>
                  <a:pt x="5202473" y="109564"/>
                  <a:pt x="5196830" y="117377"/>
                  <a:pt x="5188148" y="123454"/>
                </a:cubicBezTo>
                <a:cubicBezTo>
                  <a:pt x="5182071" y="126927"/>
                  <a:pt x="5177296" y="125625"/>
                  <a:pt x="5173823" y="119548"/>
                </a:cubicBezTo>
                <a:cubicBezTo>
                  <a:pt x="5172955" y="116943"/>
                  <a:pt x="5171653" y="114339"/>
                  <a:pt x="5169917" y="111734"/>
                </a:cubicBezTo>
                <a:cubicBezTo>
                  <a:pt x="5157763" y="111734"/>
                  <a:pt x="5146476" y="112602"/>
                  <a:pt x="5136058" y="114339"/>
                </a:cubicBezTo>
                <a:cubicBezTo>
                  <a:pt x="5135190" y="114339"/>
                  <a:pt x="5133888" y="114339"/>
                  <a:pt x="5132152" y="114339"/>
                </a:cubicBezTo>
                <a:cubicBezTo>
                  <a:pt x="5132152" y="116075"/>
                  <a:pt x="5131718" y="117811"/>
                  <a:pt x="5130849" y="119548"/>
                </a:cubicBezTo>
                <a:cubicBezTo>
                  <a:pt x="5130849" y="121284"/>
                  <a:pt x="5130849" y="122152"/>
                  <a:pt x="5130849" y="122152"/>
                </a:cubicBezTo>
                <a:cubicBezTo>
                  <a:pt x="5127377" y="127361"/>
                  <a:pt x="5123036" y="128663"/>
                  <a:pt x="5117827" y="126059"/>
                </a:cubicBezTo>
                <a:cubicBezTo>
                  <a:pt x="5117827" y="126059"/>
                  <a:pt x="5116959" y="125625"/>
                  <a:pt x="5115222" y="124757"/>
                </a:cubicBezTo>
                <a:cubicBezTo>
                  <a:pt x="5114354" y="124757"/>
                  <a:pt x="5112184" y="123454"/>
                  <a:pt x="5108711" y="120850"/>
                </a:cubicBezTo>
                <a:cubicBezTo>
                  <a:pt x="5106975" y="118245"/>
                  <a:pt x="5105239" y="109130"/>
                  <a:pt x="5103502" y="93503"/>
                </a:cubicBezTo>
                <a:cubicBezTo>
                  <a:pt x="5102634" y="83085"/>
                  <a:pt x="5100030" y="69628"/>
                  <a:pt x="5095689" y="53133"/>
                </a:cubicBezTo>
                <a:cubicBezTo>
                  <a:pt x="5093953" y="46188"/>
                  <a:pt x="5091782" y="40111"/>
                  <a:pt x="5089177" y="34902"/>
                </a:cubicBezTo>
                <a:cubicBezTo>
                  <a:pt x="5088309" y="34033"/>
                  <a:pt x="5087875" y="33599"/>
                  <a:pt x="5087875" y="33599"/>
                </a:cubicBezTo>
                <a:cubicBezTo>
                  <a:pt x="5087007" y="30995"/>
                  <a:pt x="5087007" y="28824"/>
                  <a:pt x="5087875" y="27088"/>
                </a:cubicBezTo>
                <a:cubicBezTo>
                  <a:pt x="5087875" y="26220"/>
                  <a:pt x="5087875" y="25352"/>
                  <a:pt x="5087875" y="24484"/>
                </a:cubicBezTo>
                <a:cubicBezTo>
                  <a:pt x="5089612" y="21879"/>
                  <a:pt x="5092651" y="20577"/>
                  <a:pt x="5096991" y="20577"/>
                </a:cubicBezTo>
                <a:cubicBezTo>
                  <a:pt x="5098727" y="20577"/>
                  <a:pt x="5101332" y="21011"/>
                  <a:pt x="5104804" y="21879"/>
                </a:cubicBezTo>
                <a:cubicBezTo>
                  <a:pt x="5106541" y="22747"/>
                  <a:pt x="5107843" y="23181"/>
                  <a:pt x="5108711" y="23181"/>
                </a:cubicBezTo>
                <a:cubicBezTo>
                  <a:pt x="5109580" y="23181"/>
                  <a:pt x="5110448" y="23615"/>
                  <a:pt x="5111316" y="24484"/>
                </a:cubicBezTo>
                <a:cubicBezTo>
                  <a:pt x="5113052" y="24484"/>
                  <a:pt x="5113920" y="24918"/>
                  <a:pt x="5113920" y="25786"/>
                </a:cubicBezTo>
                <a:cubicBezTo>
                  <a:pt x="5116525" y="25786"/>
                  <a:pt x="5120866" y="25352"/>
                  <a:pt x="5126943" y="24484"/>
                </a:cubicBezTo>
                <a:cubicBezTo>
                  <a:pt x="5128679" y="23615"/>
                  <a:pt x="5130416" y="23181"/>
                  <a:pt x="5132152" y="23181"/>
                </a:cubicBezTo>
                <a:cubicBezTo>
                  <a:pt x="5141702" y="22313"/>
                  <a:pt x="5158197" y="18840"/>
                  <a:pt x="5181637" y="12763"/>
                </a:cubicBezTo>
                <a:cubicBezTo>
                  <a:pt x="5185544" y="11895"/>
                  <a:pt x="5188908" y="11570"/>
                  <a:pt x="5191729" y="11787"/>
                </a:cubicBezTo>
                <a:close/>
                <a:moveTo>
                  <a:pt x="1179837" y="10159"/>
                </a:moveTo>
                <a:cubicBezTo>
                  <a:pt x="1193727" y="13632"/>
                  <a:pt x="1205448" y="19275"/>
                  <a:pt x="1214997" y="27088"/>
                </a:cubicBezTo>
                <a:cubicBezTo>
                  <a:pt x="1218470" y="31429"/>
                  <a:pt x="1218904" y="36204"/>
                  <a:pt x="1216300" y="41413"/>
                </a:cubicBezTo>
                <a:cubicBezTo>
                  <a:pt x="1215431" y="44017"/>
                  <a:pt x="1213695" y="54435"/>
                  <a:pt x="1211090" y="72667"/>
                </a:cubicBezTo>
                <a:cubicBezTo>
                  <a:pt x="1217168" y="71798"/>
                  <a:pt x="1222377" y="70062"/>
                  <a:pt x="1226718" y="67458"/>
                </a:cubicBezTo>
                <a:cubicBezTo>
                  <a:pt x="1233663" y="65721"/>
                  <a:pt x="1239306" y="66155"/>
                  <a:pt x="1243647" y="68760"/>
                </a:cubicBezTo>
                <a:cubicBezTo>
                  <a:pt x="1246251" y="69628"/>
                  <a:pt x="1248856" y="72233"/>
                  <a:pt x="1251461" y="76573"/>
                </a:cubicBezTo>
                <a:cubicBezTo>
                  <a:pt x="1252328" y="77442"/>
                  <a:pt x="1253196" y="78310"/>
                  <a:pt x="1254065" y="79178"/>
                </a:cubicBezTo>
                <a:cubicBezTo>
                  <a:pt x="1257538" y="86991"/>
                  <a:pt x="1256235" y="91332"/>
                  <a:pt x="1250159" y="92200"/>
                </a:cubicBezTo>
                <a:cubicBezTo>
                  <a:pt x="1242344" y="94805"/>
                  <a:pt x="1230625" y="97409"/>
                  <a:pt x="1214997" y="100014"/>
                </a:cubicBezTo>
                <a:cubicBezTo>
                  <a:pt x="1212393" y="100882"/>
                  <a:pt x="1210657" y="101316"/>
                  <a:pt x="1209789" y="101316"/>
                </a:cubicBezTo>
                <a:cubicBezTo>
                  <a:pt x="1208920" y="109130"/>
                  <a:pt x="1208487" y="116075"/>
                  <a:pt x="1208487" y="122152"/>
                </a:cubicBezTo>
                <a:cubicBezTo>
                  <a:pt x="1212827" y="120416"/>
                  <a:pt x="1216733" y="119548"/>
                  <a:pt x="1220206" y="119548"/>
                </a:cubicBezTo>
                <a:cubicBezTo>
                  <a:pt x="1222811" y="118679"/>
                  <a:pt x="1226284" y="117811"/>
                  <a:pt x="1230625" y="116943"/>
                </a:cubicBezTo>
                <a:cubicBezTo>
                  <a:pt x="1244515" y="115207"/>
                  <a:pt x="1253196" y="113470"/>
                  <a:pt x="1256669" y="111734"/>
                </a:cubicBezTo>
                <a:cubicBezTo>
                  <a:pt x="1262747" y="109998"/>
                  <a:pt x="1268390" y="110432"/>
                  <a:pt x="1273599" y="113036"/>
                </a:cubicBezTo>
                <a:cubicBezTo>
                  <a:pt x="1283148" y="117377"/>
                  <a:pt x="1290962" y="123454"/>
                  <a:pt x="1297040" y="131268"/>
                </a:cubicBezTo>
                <a:cubicBezTo>
                  <a:pt x="1298776" y="139949"/>
                  <a:pt x="1296171" y="143856"/>
                  <a:pt x="1289226" y="142988"/>
                </a:cubicBezTo>
                <a:cubicBezTo>
                  <a:pt x="1287489" y="142988"/>
                  <a:pt x="1284451" y="142988"/>
                  <a:pt x="1280109" y="142988"/>
                </a:cubicBezTo>
                <a:cubicBezTo>
                  <a:pt x="1262747" y="142120"/>
                  <a:pt x="1243213" y="142554"/>
                  <a:pt x="1221508" y="144290"/>
                </a:cubicBezTo>
                <a:cubicBezTo>
                  <a:pt x="1230191" y="150367"/>
                  <a:pt x="1233663" y="155576"/>
                  <a:pt x="1231927" y="159917"/>
                </a:cubicBezTo>
                <a:cubicBezTo>
                  <a:pt x="1231927" y="161653"/>
                  <a:pt x="1231927" y="162522"/>
                  <a:pt x="1231927" y="162522"/>
                </a:cubicBezTo>
                <a:cubicBezTo>
                  <a:pt x="1239740" y="161653"/>
                  <a:pt x="1246685" y="159917"/>
                  <a:pt x="1252762" y="157313"/>
                </a:cubicBezTo>
                <a:cubicBezTo>
                  <a:pt x="1258840" y="155576"/>
                  <a:pt x="1264049" y="156879"/>
                  <a:pt x="1268390" y="161219"/>
                </a:cubicBezTo>
                <a:cubicBezTo>
                  <a:pt x="1273599" y="164692"/>
                  <a:pt x="1277939" y="168165"/>
                  <a:pt x="1281412" y="171637"/>
                </a:cubicBezTo>
                <a:cubicBezTo>
                  <a:pt x="1285753" y="179451"/>
                  <a:pt x="1283583" y="184226"/>
                  <a:pt x="1274901" y="185962"/>
                </a:cubicBezTo>
                <a:cubicBezTo>
                  <a:pt x="1261878" y="185962"/>
                  <a:pt x="1247120" y="186396"/>
                  <a:pt x="1230625" y="187264"/>
                </a:cubicBezTo>
                <a:lnTo>
                  <a:pt x="1230625" y="204194"/>
                </a:lnTo>
                <a:cubicBezTo>
                  <a:pt x="1230625" y="218952"/>
                  <a:pt x="1231059" y="233711"/>
                  <a:pt x="1231927" y="248470"/>
                </a:cubicBezTo>
                <a:cubicBezTo>
                  <a:pt x="1232795" y="271042"/>
                  <a:pt x="1224113" y="287103"/>
                  <a:pt x="1205882" y="296653"/>
                </a:cubicBezTo>
                <a:cubicBezTo>
                  <a:pt x="1198068" y="300126"/>
                  <a:pt x="1191991" y="298823"/>
                  <a:pt x="1187651" y="292746"/>
                </a:cubicBezTo>
                <a:cubicBezTo>
                  <a:pt x="1180705" y="275383"/>
                  <a:pt x="1170721" y="261926"/>
                  <a:pt x="1157699" y="252377"/>
                </a:cubicBezTo>
                <a:cubicBezTo>
                  <a:pt x="1155962" y="250640"/>
                  <a:pt x="1155094" y="249338"/>
                  <a:pt x="1155094" y="248470"/>
                </a:cubicBezTo>
                <a:cubicBezTo>
                  <a:pt x="1155094" y="247602"/>
                  <a:pt x="1156396" y="247602"/>
                  <a:pt x="1159001" y="248470"/>
                </a:cubicBezTo>
                <a:cubicBezTo>
                  <a:pt x="1161605" y="248470"/>
                  <a:pt x="1165946" y="248904"/>
                  <a:pt x="1172024" y="249772"/>
                </a:cubicBezTo>
                <a:cubicBezTo>
                  <a:pt x="1181573" y="250640"/>
                  <a:pt x="1188084" y="251508"/>
                  <a:pt x="1191557" y="252377"/>
                </a:cubicBezTo>
                <a:cubicBezTo>
                  <a:pt x="1195030" y="253245"/>
                  <a:pt x="1197200" y="251943"/>
                  <a:pt x="1198068" y="248470"/>
                </a:cubicBezTo>
                <a:lnTo>
                  <a:pt x="1198068" y="189869"/>
                </a:lnTo>
                <a:cubicBezTo>
                  <a:pt x="1172024" y="193341"/>
                  <a:pt x="1154660" y="196380"/>
                  <a:pt x="1145978" y="198985"/>
                </a:cubicBezTo>
                <a:cubicBezTo>
                  <a:pt x="1159870" y="200721"/>
                  <a:pt x="1168551" y="203325"/>
                  <a:pt x="1172024" y="206798"/>
                </a:cubicBezTo>
                <a:cubicBezTo>
                  <a:pt x="1182441" y="215480"/>
                  <a:pt x="1184178" y="225464"/>
                  <a:pt x="1177233" y="236750"/>
                </a:cubicBezTo>
                <a:cubicBezTo>
                  <a:pt x="1172891" y="241091"/>
                  <a:pt x="1168551" y="241959"/>
                  <a:pt x="1164210" y="239354"/>
                </a:cubicBezTo>
                <a:cubicBezTo>
                  <a:pt x="1155528" y="233277"/>
                  <a:pt x="1147281" y="221123"/>
                  <a:pt x="1139467" y="202891"/>
                </a:cubicBezTo>
                <a:cubicBezTo>
                  <a:pt x="1138599" y="202891"/>
                  <a:pt x="1138165" y="202023"/>
                  <a:pt x="1138165" y="200287"/>
                </a:cubicBezTo>
                <a:cubicBezTo>
                  <a:pt x="1134692" y="200287"/>
                  <a:pt x="1131219" y="199853"/>
                  <a:pt x="1127747" y="198985"/>
                </a:cubicBezTo>
                <a:cubicBezTo>
                  <a:pt x="1126879" y="198116"/>
                  <a:pt x="1126011" y="197248"/>
                  <a:pt x="1125142" y="196380"/>
                </a:cubicBezTo>
                <a:cubicBezTo>
                  <a:pt x="1119066" y="192039"/>
                  <a:pt x="1115159" y="188567"/>
                  <a:pt x="1113422" y="185962"/>
                </a:cubicBezTo>
                <a:cubicBezTo>
                  <a:pt x="1110818" y="183358"/>
                  <a:pt x="1109949" y="181621"/>
                  <a:pt x="1110818" y="180753"/>
                </a:cubicBezTo>
                <a:cubicBezTo>
                  <a:pt x="1111686" y="179017"/>
                  <a:pt x="1113422" y="178149"/>
                  <a:pt x="1116027" y="178149"/>
                </a:cubicBezTo>
                <a:cubicBezTo>
                  <a:pt x="1131654" y="176412"/>
                  <a:pt x="1145978" y="174242"/>
                  <a:pt x="1159001" y="171637"/>
                </a:cubicBezTo>
                <a:cubicBezTo>
                  <a:pt x="1165078" y="170769"/>
                  <a:pt x="1173759" y="169901"/>
                  <a:pt x="1185046" y="169033"/>
                </a:cubicBezTo>
                <a:cubicBezTo>
                  <a:pt x="1191122" y="168165"/>
                  <a:pt x="1195464" y="167731"/>
                  <a:pt x="1198068" y="167731"/>
                </a:cubicBezTo>
                <a:cubicBezTo>
                  <a:pt x="1197200" y="159049"/>
                  <a:pt x="1195898" y="152538"/>
                  <a:pt x="1194163" y="148197"/>
                </a:cubicBezTo>
                <a:cubicBezTo>
                  <a:pt x="1188084" y="148631"/>
                  <a:pt x="1180488" y="149499"/>
                  <a:pt x="1171373" y="150801"/>
                </a:cubicBezTo>
                <a:lnTo>
                  <a:pt x="1144039" y="155264"/>
                </a:lnTo>
                <a:lnTo>
                  <a:pt x="1134259" y="157313"/>
                </a:lnTo>
                <a:cubicBezTo>
                  <a:pt x="1127313" y="159049"/>
                  <a:pt x="1121670" y="158615"/>
                  <a:pt x="1117329" y="156010"/>
                </a:cubicBezTo>
                <a:cubicBezTo>
                  <a:pt x="1113857" y="153406"/>
                  <a:pt x="1109949" y="150367"/>
                  <a:pt x="1105609" y="146895"/>
                </a:cubicBezTo>
                <a:cubicBezTo>
                  <a:pt x="1104741" y="147763"/>
                  <a:pt x="1103438" y="149065"/>
                  <a:pt x="1101703" y="150801"/>
                </a:cubicBezTo>
                <a:cubicBezTo>
                  <a:pt x="1099966" y="153406"/>
                  <a:pt x="1098663" y="155142"/>
                  <a:pt x="1097795" y="156010"/>
                </a:cubicBezTo>
                <a:cubicBezTo>
                  <a:pt x="1097795" y="189869"/>
                  <a:pt x="1097795" y="218952"/>
                  <a:pt x="1097795" y="243261"/>
                </a:cubicBezTo>
                <a:cubicBezTo>
                  <a:pt x="1100399" y="261492"/>
                  <a:pt x="1093889" y="275383"/>
                  <a:pt x="1078262" y="284933"/>
                </a:cubicBezTo>
                <a:cubicBezTo>
                  <a:pt x="1071316" y="288405"/>
                  <a:pt x="1065239" y="285367"/>
                  <a:pt x="1060030" y="275817"/>
                </a:cubicBezTo>
                <a:cubicBezTo>
                  <a:pt x="1051349" y="260190"/>
                  <a:pt x="1041364" y="248036"/>
                  <a:pt x="1030079" y="239354"/>
                </a:cubicBezTo>
                <a:cubicBezTo>
                  <a:pt x="1027474" y="238486"/>
                  <a:pt x="1026606" y="237618"/>
                  <a:pt x="1027474" y="236750"/>
                </a:cubicBezTo>
                <a:cubicBezTo>
                  <a:pt x="1028342" y="235013"/>
                  <a:pt x="1030079" y="234579"/>
                  <a:pt x="1032683" y="235447"/>
                </a:cubicBezTo>
                <a:cubicBezTo>
                  <a:pt x="1036156" y="235447"/>
                  <a:pt x="1043535" y="236316"/>
                  <a:pt x="1054821" y="238052"/>
                </a:cubicBezTo>
                <a:cubicBezTo>
                  <a:pt x="1057426" y="238920"/>
                  <a:pt x="1059162" y="239354"/>
                  <a:pt x="1060030" y="239354"/>
                </a:cubicBezTo>
                <a:cubicBezTo>
                  <a:pt x="1064372" y="238486"/>
                  <a:pt x="1066541" y="236750"/>
                  <a:pt x="1066541" y="234145"/>
                </a:cubicBezTo>
                <a:cubicBezTo>
                  <a:pt x="1066541" y="218518"/>
                  <a:pt x="1066541" y="203759"/>
                  <a:pt x="1066541" y="189869"/>
                </a:cubicBezTo>
                <a:cubicBezTo>
                  <a:pt x="1063069" y="194210"/>
                  <a:pt x="1058293" y="199853"/>
                  <a:pt x="1052217" y="206798"/>
                </a:cubicBezTo>
                <a:cubicBezTo>
                  <a:pt x="1048744" y="211139"/>
                  <a:pt x="1046140" y="214177"/>
                  <a:pt x="1044403" y="215914"/>
                </a:cubicBezTo>
                <a:cubicBezTo>
                  <a:pt x="1040063" y="218518"/>
                  <a:pt x="1036156" y="219386"/>
                  <a:pt x="1032683" y="218518"/>
                </a:cubicBezTo>
                <a:cubicBezTo>
                  <a:pt x="1020529" y="213309"/>
                  <a:pt x="1012281" y="205496"/>
                  <a:pt x="1007940" y="195078"/>
                </a:cubicBezTo>
                <a:cubicBezTo>
                  <a:pt x="1007071" y="189001"/>
                  <a:pt x="1008809" y="185094"/>
                  <a:pt x="1013149" y="183358"/>
                </a:cubicBezTo>
                <a:cubicBezTo>
                  <a:pt x="1019226" y="181621"/>
                  <a:pt x="1027040" y="178149"/>
                  <a:pt x="1036589" y="172940"/>
                </a:cubicBezTo>
                <a:cubicBezTo>
                  <a:pt x="1046140" y="167731"/>
                  <a:pt x="1056123" y="161653"/>
                  <a:pt x="1066541" y="154708"/>
                </a:cubicBezTo>
                <a:cubicBezTo>
                  <a:pt x="1067410" y="146027"/>
                  <a:pt x="1067844" y="136477"/>
                  <a:pt x="1067844" y="126059"/>
                </a:cubicBezTo>
                <a:cubicBezTo>
                  <a:pt x="1066107" y="126059"/>
                  <a:pt x="1063503" y="126927"/>
                  <a:pt x="1060030" y="128663"/>
                </a:cubicBezTo>
                <a:cubicBezTo>
                  <a:pt x="1056558" y="129531"/>
                  <a:pt x="1053953" y="130400"/>
                  <a:pt x="1052217" y="131268"/>
                </a:cubicBezTo>
                <a:cubicBezTo>
                  <a:pt x="1047008" y="133004"/>
                  <a:pt x="1042233" y="132570"/>
                  <a:pt x="1037892" y="129966"/>
                </a:cubicBezTo>
                <a:cubicBezTo>
                  <a:pt x="1030079" y="125625"/>
                  <a:pt x="1024869" y="121284"/>
                  <a:pt x="1022266" y="116943"/>
                </a:cubicBezTo>
                <a:cubicBezTo>
                  <a:pt x="1018793" y="109998"/>
                  <a:pt x="1020095" y="106091"/>
                  <a:pt x="1026172" y="105223"/>
                </a:cubicBezTo>
                <a:cubicBezTo>
                  <a:pt x="1027040" y="105223"/>
                  <a:pt x="1030079" y="104789"/>
                  <a:pt x="1035288" y="103921"/>
                </a:cubicBezTo>
                <a:cubicBezTo>
                  <a:pt x="1050047" y="101316"/>
                  <a:pt x="1060899" y="99146"/>
                  <a:pt x="1067844" y="97409"/>
                </a:cubicBezTo>
                <a:lnTo>
                  <a:pt x="1067844" y="88294"/>
                </a:lnTo>
                <a:cubicBezTo>
                  <a:pt x="1067844" y="50963"/>
                  <a:pt x="1065673" y="30561"/>
                  <a:pt x="1061332" y="27088"/>
                </a:cubicBezTo>
                <a:cubicBezTo>
                  <a:pt x="1059596" y="23615"/>
                  <a:pt x="1060030" y="20577"/>
                  <a:pt x="1062634" y="17972"/>
                </a:cubicBezTo>
                <a:cubicBezTo>
                  <a:pt x="1065239" y="16236"/>
                  <a:pt x="1068712" y="16236"/>
                  <a:pt x="1073053" y="17972"/>
                </a:cubicBezTo>
                <a:cubicBezTo>
                  <a:pt x="1083471" y="21445"/>
                  <a:pt x="1093889" y="28824"/>
                  <a:pt x="1104306" y="40111"/>
                </a:cubicBezTo>
                <a:cubicBezTo>
                  <a:pt x="1106911" y="44451"/>
                  <a:pt x="1107779" y="49226"/>
                  <a:pt x="1106911" y="54435"/>
                </a:cubicBezTo>
                <a:cubicBezTo>
                  <a:pt x="1102571" y="62249"/>
                  <a:pt x="1099966" y="73969"/>
                  <a:pt x="1099097" y="89596"/>
                </a:cubicBezTo>
                <a:cubicBezTo>
                  <a:pt x="1100834" y="89596"/>
                  <a:pt x="1101703" y="89162"/>
                  <a:pt x="1101703" y="88294"/>
                </a:cubicBezTo>
                <a:cubicBezTo>
                  <a:pt x="1109516" y="85689"/>
                  <a:pt x="1116461" y="85689"/>
                  <a:pt x="1122539" y="88294"/>
                </a:cubicBezTo>
                <a:cubicBezTo>
                  <a:pt x="1126879" y="90030"/>
                  <a:pt x="1130352" y="93937"/>
                  <a:pt x="1132957" y="100014"/>
                </a:cubicBezTo>
                <a:cubicBezTo>
                  <a:pt x="1135562" y="107827"/>
                  <a:pt x="1133390" y="112168"/>
                  <a:pt x="1126445" y="113036"/>
                </a:cubicBezTo>
                <a:cubicBezTo>
                  <a:pt x="1125577" y="113036"/>
                  <a:pt x="1123840" y="113470"/>
                  <a:pt x="1121235" y="114339"/>
                </a:cubicBezTo>
                <a:cubicBezTo>
                  <a:pt x="1117763" y="114339"/>
                  <a:pt x="1109949" y="116075"/>
                  <a:pt x="1097795" y="119548"/>
                </a:cubicBezTo>
                <a:lnTo>
                  <a:pt x="1097795" y="128663"/>
                </a:lnTo>
                <a:cubicBezTo>
                  <a:pt x="1097795" y="131268"/>
                  <a:pt x="1097795" y="134306"/>
                  <a:pt x="1097795" y="137779"/>
                </a:cubicBezTo>
                <a:cubicBezTo>
                  <a:pt x="1104741" y="133438"/>
                  <a:pt x="1110818" y="129531"/>
                  <a:pt x="1116027" y="126059"/>
                </a:cubicBezTo>
                <a:cubicBezTo>
                  <a:pt x="1120368" y="123454"/>
                  <a:pt x="1122972" y="122586"/>
                  <a:pt x="1123840" y="123454"/>
                </a:cubicBezTo>
                <a:cubicBezTo>
                  <a:pt x="1124708" y="124322"/>
                  <a:pt x="1123406" y="126927"/>
                  <a:pt x="1119933" y="131268"/>
                </a:cubicBezTo>
                <a:cubicBezTo>
                  <a:pt x="1119066" y="132136"/>
                  <a:pt x="1117763" y="133872"/>
                  <a:pt x="1116027" y="136477"/>
                </a:cubicBezTo>
                <a:cubicBezTo>
                  <a:pt x="1123840" y="134740"/>
                  <a:pt x="1132522" y="133438"/>
                  <a:pt x="1142072" y="132570"/>
                </a:cubicBezTo>
                <a:cubicBezTo>
                  <a:pt x="1145545" y="131702"/>
                  <a:pt x="1150753" y="130834"/>
                  <a:pt x="1157699" y="129966"/>
                </a:cubicBezTo>
                <a:cubicBezTo>
                  <a:pt x="1166380" y="128229"/>
                  <a:pt x="1172891" y="126927"/>
                  <a:pt x="1177233" y="126059"/>
                </a:cubicBezTo>
                <a:cubicBezTo>
                  <a:pt x="1177233" y="119113"/>
                  <a:pt x="1177233" y="113036"/>
                  <a:pt x="1177233" y="107827"/>
                </a:cubicBezTo>
                <a:cubicBezTo>
                  <a:pt x="1175496" y="107827"/>
                  <a:pt x="1172891" y="107827"/>
                  <a:pt x="1169419" y="107827"/>
                </a:cubicBezTo>
                <a:cubicBezTo>
                  <a:pt x="1165078" y="108695"/>
                  <a:pt x="1162039" y="109130"/>
                  <a:pt x="1160303" y="109130"/>
                </a:cubicBezTo>
                <a:cubicBezTo>
                  <a:pt x="1154226" y="110866"/>
                  <a:pt x="1145978" y="106091"/>
                  <a:pt x="1135562" y="94805"/>
                </a:cubicBezTo>
                <a:cubicBezTo>
                  <a:pt x="1132087" y="89596"/>
                  <a:pt x="1133390" y="86557"/>
                  <a:pt x="1139467" y="85689"/>
                </a:cubicBezTo>
                <a:cubicBezTo>
                  <a:pt x="1149017" y="84821"/>
                  <a:pt x="1161605" y="82651"/>
                  <a:pt x="1177233" y="79178"/>
                </a:cubicBezTo>
                <a:cubicBezTo>
                  <a:pt x="1177233" y="77442"/>
                  <a:pt x="1177666" y="74837"/>
                  <a:pt x="1178534" y="71364"/>
                </a:cubicBezTo>
                <a:cubicBezTo>
                  <a:pt x="1178534" y="68760"/>
                  <a:pt x="1178534" y="66590"/>
                  <a:pt x="1178534" y="64853"/>
                </a:cubicBezTo>
                <a:cubicBezTo>
                  <a:pt x="1178534" y="44885"/>
                  <a:pt x="1175931" y="29693"/>
                  <a:pt x="1170721" y="19275"/>
                </a:cubicBezTo>
                <a:cubicBezTo>
                  <a:pt x="1168117" y="13197"/>
                  <a:pt x="1171156" y="10159"/>
                  <a:pt x="1179837" y="10159"/>
                </a:cubicBezTo>
                <a:close/>
                <a:moveTo>
                  <a:pt x="5860107" y="7554"/>
                </a:moveTo>
                <a:cubicBezTo>
                  <a:pt x="5873130" y="10159"/>
                  <a:pt x="5883114" y="15368"/>
                  <a:pt x="5890059" y="23181"/>
                </a:cubicBezTo>
                <a:cubicBezTo>
                  <a:pt x="5891795" y="27522"/>
                  <a:pt x="5891795" y="30995"/>
                  <a:pt x="5890059" y="33599"/>
                </a:cubicBezTo>
                <a:cubicBezTo>
                  <a:pt x="5889191" y="36204"/>
                  <a:pt x="5887454" y="38374"/>
                  <a:pt x="5884850" y="40111"/>
                </a:cubicBezTo>
                <a:cubicBezTo>
                  <a:pt x="5896136" y="38374"/>
                  <a:pt x="5905686" y="35770"/>
                  <a:pt x="5913499" y="32297"/>
                </a:cubicBezTo>
                <a:cubicBezTo>
                  <a:pt x="5920445" y="29693"/>
                  <a:pt x="5926522" y="29693"/>
                  <a:pt x="5931731" y="32297"/>
                </a:cubicBezTo>
                <a:cubicBezTo>
                  <a:pt x="5936940" y="34033"/>
                  <a:pt x="5941715" y="37506"/>
                  <a:pt x="5946055" y="42715"/>
                </a:cubicBezTo>
                <a:cubicBezTo>
                  <a:pt x="5949528" y="50528"/>
                  <a:pt x="5948660" y="54869"/>
                  <a:pt x="5943451" y="55737"/>
                </a:cubicBezTo>
                <a:cubicBezTo>
                  <a:pt x="5924351" y="58342"/>
                  <a:pt x="5905252" y="60078"/>
                  <a:pt x="5886152" y="60946"/>
                </a:cubicBezTo>
                <a:cubicBezTo>
                  <a:pt x="5880075" y="60946"/>
                  <a:pt x="5874866" y="59644"/>
                  <a:pt x="5870525" y="57040"/>
                </a:cubicBezTo>
                <a:cubicBezTo>
                  <a:pt x="5869657" y="57908"/>
                  <a:pt x="5868789" y="58776"/>
                  <a:pt x="5867921" y="59644"/>
                </a:cubicBezTo>
                <a:cubicBezTo>
                  <a:pt x="5867921" y="60512"/>
                  <a:pt x="5866618" y="61815"/>
                  <a:pt x="5864014" y="63551"/>
                </a:cubicBezTo>
                <a:cubicBezTo>
                  <a:pt x="5872696" y="64419"/>
                  <a:pt x="5883982" y="65287"/>
                  <a:pt x="5897872" y="66155"/>
                </a:cubicBezTo>
                <a:cubicBezTo>
                  <a:pt x="5911763" y="70496"/>
                  <a:pt x="5917840" y="80480"/>
                  <a:pt x="5916104" y="96107"/>
                </a:cubicBezTo>
                <a:cubicBezTo>
                  <a:pt x="5912631" y="103921"/>
                  <a:pt x="5906554" y="105657"/>
                  <a:pt x="5897872" y="101316"/>
                </a:cubicBezTo>
                <a:cubicBezTo>
                  <a:pt x="5892663" y="98712"/>
                  <a:pt x="5883114" y="90464"/>
                  <a:pt x="5869223" y="76573"/>
                </a:cubicBezTo>
                <a:cubicBezTo>
                  <a:pt x="5866618" y="73101"/>
                  <a:pt x="5864448" y="70496"/>
                  <a:pt x="5862712" y="68760"/>
                </a:cubicBezTo>
                <a:cubicBezTo>
                  <a:pt x="5861844" y="67892"/>
                  <a:pt x="5860976" y="67458"/>
                  <a:pt x="5860107" y="67458"/>
                </a:cubicBezTo>
                <a:cubicBezTo>
                  <a:pt x="5852294" y="75271"/>
                  <a:pt x="5843612" y="82216"/>
                  <a:pt x="5834062" y="88294"/>
                </a:cubicBezTo>
                <a:cubicBezTo>
                  <a:pt x="5834931" y="88294"/>
                  <a:pt x="5836233" y="88728"/>
                  <a:pt x="5837969" y="89596"/>
                </a:cubicBezTo>
                <a:cubicBezTo>
                  <a:pt x="5838838" y="89596"/>
                  <a:pt x="5839705" y="90030"/>
                  <a:pt x="5840573" y="90898"/>
                </a:cubicBezTo>
                <a:cubicBezTo>
                  <a:pt x="5850991" y="92634"/>
                  <a:pt x="5854898" y="99146"/>
                  <a:pt x="5852294" y="110432"/>
                </a:cubicBezTo>
                <a:cubicBezTo>
                  <a:pt x="5854030" y="110432"/>
                  <a:pt x="5856200" y="109998"/>
                  <a:pt x="5858805" y="109130"/>
                </a:cubicBezTo>
                <a:cubicBezTo>
                  <a:pt x="5860541" y="108261"/>
                  <a:pt x="5862712" y="107827"/>
                  <a:pt x="5865316" y="107827"/>
                </a:cubicBezTo>
                <a:cubicBezTo>
                  <a:pt x="5870525" y="105223"/>
                  <a:pt x="5876603" y="105223"/>
                  <a:pt x="5883548" y="107827"/>
                </a:cubicBezTo>
                <a:cubicBezTo>
                  <a:pt x="5890493" y="112168"/>
                  <a:pt x="5896136" y="116509"/>
                  <a:pt x="5900477" y="120850"/>
                </a:cubicBezTo>
                <a:cubicBezTo>
                  <a:pt x="5903950" y="126059"/>
                  <a:pt x="5903081" y="130400"/>
                  <a:pt x="5897872" y="133872"/>
                </a:cubicBezTo>
                <a:cubicBezTo>
                  <a:pt x="5897004" y="134740"/>
                  <a:pt x="5895702" y="135609"/>
                  <a:pt x="5893966" y="136477"/>
                </a:cubicBezTo>
                <a:cubicBezTo>
                  <a:pt x="5892230" y="137345"/>
                  <a:pt x="5889191" y="139515"/>
                  <a:pt x="5884850" y="142988"/>
                </a:cubicBezTo>
                <a:cubicBezTo>
                  <a:pt x="5885718" y="143856"/>
                  <a:pt x="5887021" y="144724"/>
                  <a:pt x="5888757" y="145592"/>
                </a:cubicBezTo>
                <a:cubicBezTo>
                  <a:pt x="5890493" y="147329"/>
                  <a:pt x="5891795" y="148631"/>
                  <a:pt x="5892663" y="149499"/>
                </a:cubicBezTo>
                <a:cubicBezTo>
                  <a:pt x="5895268" y="154708"/>
                  <a:pt x="5892663" y="159049"/>
                  <a:pt x="5884850" y="162522"/>
                </a:cubicBezTo>
                <a:cubicBezTo>
                  <a:pt x="5856200" y="165126"/>
                  <a:pt x="5823644" y="169033"/>
                  <a:pt x="5787181" y="174242"/>
                </a:cubicBezTo>
                <a:cubicBezTo>
                  <a:pt x="5787181" y="175110"/>
                  <a:pt x="5786748" y="176412"/>
                  <a:pt x="5785879" y="178149"/>
                </a:cubicBezTo>
                <a:cubicBezTo>
                  <a:pt x="5785011" y="180753"/>
                  <a:pt x="5784143" y="182489"/>
                  <a:pt x="5783275" y="183358"/>
                </a:cubicBezTo>
                <a:cubicBezTo>
                  <a:pt x="5783275" y="184226"/>
                  <a:pt x="5783709" y="184660"/>
                  <a:pt x="5784577" y="184660"/>
                </a:cubicBezTo>
                <a:cubicBezTo>
                  <a:pt x="5789786" y="183792"/>
                  <a:pt x="5800204" y="182055"/>
                  <a:pt x="5815831" y="179451"/>
                </a:cubicBezTo>
                <a:cubicBezTo>
                  <a:pt x="5846217" y="174242"/>
                  <a:pt x="5865750" y="171203"/>
                  <a:pt x="5874432" y="170335"/>
                </a:cubicBezTo>
                <a:cubicBezTo>
                  <a:pt x="5876168" y="170335"/>
                  <a:pt x="5878773" y="169901"/>
                  <a:pt x="5882245" y="169033"/>
                </a:cubicBezTo>
                <a:cubicBezTo>
                  <a:pt x="5896136" y="165560"/>
                  <a:pt x="5904384" y="163824"/>
                  <a:pt x="5906988" y="163824"/>
                </a:cubicBezTo>
                <a:cubicBezTo>
                  <a:pt x="5913934" y="161219"/>
                  <a:pt x="5919142" y="161653"/>
                  <a:pt x="5922615" y="165126"/>
                </a:cubicBezTo>
                <a:cubicBezTo>
                  <a:pt x="5933033" y="172071"/>
                  <a:pt x="5941715" y="180319"/>
                  <a:pt x="5948660" y="189869"/>
                </a:cubicBezTo>
                <a:cubicBezTo>
                  <a:pt x="5952133" y="194210"/>
                  <a:pt x="5952567" y="198116"/>
                  <a:pt x="5949962" y="201589"/>
                </a:cubicBezTo>
                <a:cubicBezTo>
                  <a:pt x="5946490" y="207666"/>
                  <a:pt x="5943885" y="219820"/>
                  <a:pt x="5942149" y="238052"/>
                </a:cubicBezTo>
                <a:cubicBezTo>
                  <a:pt x="5938676" y="270174"/>
                  <a:pt x="5929560" y="290142"/>
                  <a:pt x="5914801" y="297955"/>
                </a:cubicBezTo>
                <a:cubicBezTo>
                  <a:pt x="5906988" y="301428"/>
                  <a:pt x="5901779" y="300560"/>
                  <a:pt x="5899175" y="295351"/>
                </a:cubicBezTo>
                <a:cubicBezTo>
                  <a:pt x="5893098" y="277119"/>
                  <a:pt x="5884850" y="264965"/>
                  <a:pt x="5874432" y="258888"/>
                </a:cubicBezTo>
                <a:cubicBezTo>
                  <a:pt x="5874432" y="258888"/>
                  <a:pt x="5873998" y="258454"/>
                  <a:pt x="5873130" y="257586"/>
                </a:cubicBezTo>
                <a:cubicBezTo>
                  <a:pt x="5873130" y="257586"/>
                  <a:pt x="5872696" y="257586"/>
                  <a:pt x="5871827" y="257586"/>
                </a:cubicBezTo>
                <a:cubicBezTo>
                  <a:pt x="5869223" y="266267"/>
                  <a:pt x="5864014" y="274949"/>
                  <a:pt x="5856200" y="283631"/>
                </a:cubicBezTo>
                <a:cubicBezTo>
                  <a:pt x="5853596" y="287103"/>
                  <a:pt x="5851426" y="288405"/>
                  <a:pt x="5849689" y="287537"/>
                </a:cubicBezTo>
                <a:cubicBezTo>
                  <a:pt x="5848821" y="287537"/>
                  <a:pt x="5848387" y="285801"/>
                  <a:pt x="5848387" y="282328"/>
                </a:cubicBezTo>
                <a:cubicBezTo>
                  <a:pt x="5848387" y="267570"/>
                  <a:pt x="5848387" y="251943"/>
                  <a:pt x="5848387" y="235447"/>
                </a:cubicBezTo>
                <a:cubicBezTo>
                  <a:pt x="5843178" y="235447"/>
                  <a:pt x="5837969" y="235882"/>
                  <a:pt x="5832760" y="236750"/>
                </a:cubicBezTo>
                <a:lnTo>
                  <a:pt x="5832760" y="254981"/>
                </a:lnTo>
                <a:cubicBezTo>
                  <a:pt x="5829288" y="267135"/>
                  <a:pt x="5823644" y="272778"/>
                  <a:pt x="5815831" y="271910"/>
                </a:cubicBezTo>
                <a:cubicBezTo>
                  <a:pt x="5807149" y="267570"/>
                  <a:pt x="5803243" y="261058"/>
                  <a:pt x="5804111" y="252377"/>
                </a:cubicBezTo>
                <a:cubicBezTo>
                  <a:pt x="5804111" y="248904"/>
                  <a:pt x="5804111" y="244563"/>
                  <a:pt x="5804111" y="239354"/>
                </a:cubicBezTo>
                <a:lnTo>
                  <a:pt x="5802808" y="239354"/>
                </a:lnTo>
                <a:lnTo>
                  <a:pt x="5792601" y="238220"/>
                </a:lnTo>
                <a:lnTo>
                  <a:pt x="5788484" y="236750"/>
                </a:lnTo>
                <a:lnTo>
                  <a:pt x="5788484" y="258888"/>
                </a:lnTo>
                <a:cubicBezTo>
                  <a:pt x="5788484" y="270174"/>
                  <a:pt x="5786748" y="277553"/>
                  <a:pt x="5783275" y="281026"/>
                </a:cubicBezTo>
                <a:cubicBezTo>
                  <a:pt x="5778934" y="285367"/>
                  <a:pt x="5774593" y="285367"/>
                  <a:pt x="5770252" y="281026"/>
                </a:cubicBezTo>
                <a:cubicBezTo>
                  <a:pt x="5768516" y="280158"/>
                  <a:pt x="5765912" y="277119"/>
                  <a:pt x="5762439" y="271910"/>
                </a:cubicBezTo>
                <a:cubicBezTo>
                  <a:pt x="5761571" y="270174"/>
                  <a:pt x="5761136" y="269306"/>
                  <a:pt x="5761136" y="269306"/>
                </a:cubicBezTo>
                <a:cubicBezTo>
                  <a:pt x="5759401" y="266701"/>
                  <a:pt x="5758532" y="261926"/>
                  <a:pt x="5758532" y="254981"/>
                </a:cubicBezTo>
                <a:cubicBezTo>
                  <a:pt x="5758532" y="253245"/>
                  <a:pt x="5758532" y="249338"/>
                  <a:pt x="5758532" y="243261"/>
                </a:cubicBezTo>
                <a:cubicBezTo>
                  <a:pt x="5759401" y="234579"/>
                  <a:pt x="5759834" y="228936"/>
                  <a:pt x="5759834" y="226332"/>
                </a:cubicBezTo>
                <a:lnTo>
                  <a:pt x="5759834" y="222425"/>
                </a:lnTo>
                <a:cubicBezTo>
                  <a:pt x="5759834" y="222425"/>
                  <a:pt x="5759401" y="222859"/>
                  <a:pt x="5758532" y="223727"/>
                </a:cubicBezTo>
                <a:cubicBezTo>
                  <a:pt x="5758532" y="224595"/>
                  <a:pt x="5758098" y="225029"/>
                  <a:pt x="5757230" y="225029"/>
                </a:cubicBezTo>
                <a:cubicBezTo>
                  <a:pt x="5742471" y="244997"/>
                  <a:pt x="5720767" y="262795"/>
                  <a:pt x="5692117" y="278422"/>
                </a:cubicBezTo>
                <a:cubicBezTo>
                  <a:pt x="5689513" y="280158"/>
                  <a:pt x="5687777" y="280592"/>
                  <a:pt x="5686908" y="279724"/>
                </a:cubicBezTo>
                <a:cubicBezTo>
                  <a:pt x="5686040" y="278856"/>
                  <a:pt x="5686908" y="277119"/>
                  <a:pt x="5689513" y="274515"/>
                </a:cubicBezTo>
                <a:cubicBezTo>
                  <a:pt x="5725108" y="233711"/>
                  <a:pt x="5748114" y="194644"/>
                  <a:pt x="5758532" y="157313"/>
                </a:cubicBezTo>
                <a:cubicBezTo>
                  <a:pt x="5764609" y="141686"/>
                  <a:pt x="5765043" y="129097"/>
                  <a:pt x="5759834" y="119548"/>
                </a:cubicBezTo>
                <a:cubicBezTo>
                  <a:pt x="5758966" y="114339"/>
                  <a:pt x="5761136" y="112168"/>
                  <a:pt x="5766345" y="113036"/>
                </a:cubicBezTo>
                <a:cubicBezTo>
                  <a:pt x="5775027" y="114773"/>
                  <a:pt x="5783709" y="118245"/>
                  <a:pt x="5792390" y="123454"/>
                </a:cubicBezTo>
                <a:cubicBezTo>
                  <a:pt x="5795863" y="122586"/>
                  <a:pt x="5800638" y="121718"/>
                  <a:pt x="5806715" y="120850"/>
                </a:cubicBezTo>
                <a:cubicBezTo>
                  <a:pt x="5814529" y="119113"/>
                  <a:pt x="5820172" y="117811"/>
                  <a:pt x="5823644" y="116943"/>
                </a:cubicBezTo>
                <a:cubicBezTo>
                  <a:pt x="5820172" y="113470"/>
                  <a:pt x="5816265" y="108261"/>
                  <a:pt x="5811924" y="101316"/>
                </a:cubicBezTo>
                <a:cubicBezTo>
                  <a:pt x="5808452" y="96975"/>
                  <a:pt x="5805847" y="93937"/>
                  <a:pt x="5804111" y="92200"/>
                </a:cubicBezTo>
                <a:cubicBezTo>
                  <a:pt x="5804111" y="95673"/>
                  <a:pt x="5803677" y="99146"/>
                  <a:pt x="5802808" y="102618"/>
                </a:cubicBezTo>
                <a:cubicBezTo>
                  <a:pt x="5800204" y="110432"/>
                  <a:pt x="5794995" y="113470"/>
                  <a:pt x="5787181" y="111734"/>
                </a:cubicBezTo>
                <a:cubicBezTo>
                  <a:pt x="5778500" y="101316"/>
                  <a:pt x="5769384" y="92634"/>
                  <a:pt x="5759834" y="85689"/>
                </a:cubicBezTo>
                <a:cubicBezTo>
                  <a:pt x="5748548" y="95239"/>
                  <a:pt x="5735092" y="105223"/>
                  <a:pt x="5719465" y="115641"/>
                </a:cubicBezTo>
                <a:cubicBezTo>
                  <a:pt x="5717729" y="116509"/>
                  <a:pt x="5716426" y="116509"/>
                  <a:pt x="5715558" y="115641"/>
                </a:cubicBezTo>
                <a:cubicBezTo>
                  <a:pt x="5714690" y="113904"/>
                  <a:pt x="5715124" y="112602"/>
                  <a:pt x="5716860" y="111734"/>
                </a:cubicBezTo>
                <a:cubicBezTo>
                  <a:pt x="5725542" y="101316"/>
                  <a:pt x="5736394" y="82651"/>
                  <a:pt x="5749416" y="55737"/>
                </a:cubicBezTo>
                <a:cubicBezTo>
                  <a:pt x="5757230" y="40979"/>
                  <a:pt x="5761136" y="30127"/>
                  <a:pt x="5761136" y="23181"/>
                </a:cubicBezTo>
                <a:cubicBezTo>
                  <a:pt x="5762005" y="17972"/>
                  <a:pt x="5764609" y="15802"/>
                  <a:pt x="5768950" y="16670"/>
                </a:cubicBezTo>
                <a:cubicBezTo>
                  <a:pt x="5779368" y="21011"/>
                  <a:pt x="5787616" y="27088"/>
                  <a:pt x="5793693" y="34902"/>
                </a:cubicBezTo>
                <a:cubicBezTo>
                  <a:pt x="5795429" y="40979"/>
                  <a:pt x="5795429" y="45754"/>
                  <a:pt x="5793693" y="49226"/>
                </a:cubicBezTo>
                <a:cubicBezTo>
                  <a:pt x="5797166" y="46622"/>
                  <a:pt x="5800638" y="44885"/>
                  <a:pt x="5804111" y="44017"/>
                </a:cubicBezTo>
                <a:cubicBezTo>
                  <a:pt x="5811924" y="42281"/>
                  <a:pt x="5817133" y="42281"/>
                  <a:pt x="5819738" y="44017"/>
                </a:cubicBezTo>
                <a:cubicBezTo>
                  <a:pt x="5824079" y="44885"/>
                  <a:pt x="5827985" y="47056"/>
                  <a:pt x="5831458" y="50528"/>
                </a:cubicBezTo>
                <a:cubicBezTo>
                  <a:pt x="5832326" y="51397"/>
                  <a:pt x="5832760" y="51831"/>
                  <a:pt x="5832760" y="51831"/>
                </a:cubicBezTo>
                <a:cubicBezTo>
                  <a:pt x="5837101" y="58776"/>
                  <a:pt x="5834931" y="63551"/>
                  <a:pt x="5826249" y="66155"/>
                </a:cubicBezTo>
                <a:cubicBezTo>
                  <a:pt x="5822776" y="67024"/>
                  <a:pt x="5816265" y="68326"/>
                  <a:pt x="5806715" y="70062"/>
                </a:cubicBezTo>
                <a:cubicBezTo>
                  <a:pt x="5796297" y="71798"/>
                  <a:pt x="5789352" y="73101"/>
                  <a:pt x="5785879" y="73969"/>
                </a:cubicBezTo>
                <a:cubicBezTo>
                  <a:pt x="5783275" y="73969"/>
                  <a:pt x="5778934" y="73535"/>
                  <a:pt x="5772857" y="72667"/>
                </a:cubicBezTo>
                <a:lnTo>
                  <a:pt x="5770252" y="75271"/>
                </a:lnTo>
                <a:cubicBezTo>
                  <a:pt x="5776330" y="75271"/>
                  <a:pt x="5781972" y="76139"/>
                  <a:pt x="5787181" y="77876"/>
                </a:cubicBezTo>
                <a:cubicBezTo>
                  <a:pt x="5794995" y="77876"/>
                  <a:pt x="5800204" y="80914"/>
                  <a:pt x="5802808" y="86991"/>
                </a:cubicBezTo>
                <a:cubicBezTo>
                  <a:pt x="5802808" y="86991"/>
                  <a:pt x="5804111" y="86991"/>
                  <a:pt x="5806715" y="86991"/>
                </a:cubicBezTo>
                <a:cubicBezTo>
                  <a:pt x="5811056" y="86991"/>
                  <a:pt x="5816699" y="87425"/>
                  <a:pt x="5823644" y="88294"/>
                </a:cubicBezTo>
                <a:cubicBezTo>
                  <a:pt x="5831458" y="77007"/>
                  <a:pt x="5839271" y="62249"/>
                  <a:pt x="5847085" y="44017"/>
                </a:cubicBezTo>
                <a:cubicBezTo>
                  <a:pt x="5851426" y="31863"/>
                  <a:pt x="5853596" y="22747"/>
                  <a:pt x="5853596" y="16670"/>
                </a:cubicBezTo>
                <a:cubicBezTo>
                  <a:pt x="5853596" y="10593"/>
                  <a:pt x="5855767" y="7554"/>
                  <a:pt x="5860107" y="7554"/>
                </a:cubicBezTo>
                <a:close/>
                <a:moveTo>
                  <a:pt x="3176178" y="3648"/>
                </a:moveTo>
                <a:cubicBezTo>
                  <a:pt x="3194410" y="7120"/>
                  <a:pt x="3207866" y="13197"/>
                  <a:pt x="3216548" y="21879"/>
                </a:cubicBezTo>
                <a:cubicBezTo>
                  <a:pt x="3220888" y="26220"/>
                  <a:pt x="3222191" y="30995"/>
                  <a:pt x="3220454" y="36204"/>
                </a:cubicBezTo>
                <a:cubicBezTo>
                  <a:pt x="3220454" y="37072"/>
                  <a:pt x="3219587" y="40979"/>
                  <a:pt x="3217850" y="47924"/>
                </a:cubicBezTo>
                <a:cubicBezTo>
                  <a:pt x="3216982" y="56606"/>
                  <a:pt x="3216114" y="63117"/>
                  <a:pt x="3215245" y="67458"/>
                </a:cubicBezTo>
                <a:cubicBezTo>
                  <a:pt x="3216114" y="67458"/>
                  <a:pt x="3217416" y="67024"/>
                  <a:pt x="3219152" y="66155"/>
                </a:cubicBezTo>
                <a:cubicBezTo>
                  <a:pt x="3220888" y="66155"/>
                  <a:pt x="3222191" y="66155"/>
                  <a:pt x="3223059" y="66155"/>
                </a:cubicBezTo>
                <a:cubicBezTo>
                  <a:pt x="3229136" y="64419"/>
                  <a:pt x="3233911" y="64419"/>
                  <a:pt x="3237384" y="66155"/>
                </a:cubicBezTo>
                <a:cubicBezTo>
                  <a:pt x="3243461" y="69628"/>
                  <a:pt x="3248670" y="73535"/>
                  <a:pt x="3253011" y="77876"/>
                </a:cubicBezTo>
                <a:cubicBezTo>
                  <a:pt x="3257352" y="84821"/>
                  <a:pt x="3254747" y="89596"/>
                  <a:pt x="3245197" y="92200"/>
                </a:cubicBezTo>
                <a:cubicBezTo>
                  <a:pt x="3240856" y="93069"/>
                  <a:pt x="3235213" y="93937"/>
                  <a:pt x="3228268" y="94805"/>
                </a:cubicBezTo>
                <a:cubicBezTo>
                  <a:pt x="3222191" y="96541"/>
                  <a:pt x="3217416" y="97409"/>
                  <a:pt x="3213943" y="97409"/>
                </a:cubicBezTo>
                <a:cubicBezTo>
                  <a:pt x="3213075" y="105223"/>
                  <a:pt x="3212641" y="111734"/>
                  <a:pt x="3212641" y="116943"/>
                </a:cubicBezTo>
                <a:cubicBezTo>
                  <a:pt x="3215245" y="116943"/>
                  <a:pt x="3218284" y="116509"/>
                  <a:pt x="3221757" y="115641"/>
                </a:cubicBezTo>
                <a:cubicBezTo>
                  <a:pt x="3242593" y="112168"/>
                  <a:pt x="3255615" y="109564"/>
                  <a:pt x="3260824" y="107827"/>
                </a:cubicBezTo>
                <a:cubicBezTo>
                  <a:pt x="3267769" y="107827"/>
                  <a:pt x="3272978" y="108261"/>
                  <a:pt x="3276451" y="109130"/>
                </a:cubicBezTo>
                <a:cubicBezTo>
                  <a:pt x="3289474" y="114339"/>
                  <a:pt x="3297721" y="120850"/>
                  <a:pt x="3301194" y="128663"/>
                </a:cubicBezTo>
                <a:cubicBezTo>
                  <a:pt x="3304666" y="136477"/>
                  <a:pt x="3302496" y="140818"/>
                  <a:pt x="3294683" y="141686"/>
                </a:cubicBezTo>
                <a:cubicBezTo>
                  <a:pt x="3279056" y="139949"/>
                  <a:pt x="3258220" y="139949"/>
                  <a:pt x="3232175" y="141686"/>
                </a:cubicBezTo>
                <a:cubicBezTo>
                  <a:pt x="3237384" y="146895"/>
                  <a:pt x="3239554" y="151670"/>
                  <a:pt x="3238686" y="156010"/>
                </a:cubicBezTo>
                <a:cubicBezTo>
                  <a:pt x="3240422" y="156010"/>
                  <a:pt x="3242159" y="155576"/>
                  <a:pt x="3243895" y="154708"/>
                </a:cubicBezTo>
                <a:cubicBezTo>
                  <a:pt x="3245631" y="154708"/>
                  <a:pt x="3246933" y="154708"/>
                  <a:pt x="3247802" y="154708"/>
                </a:cubicBezTo>
                <a:cubicBezTo>
                  <a:pt x="3258220" y="152104"/>
                  <a:pt x="3266033" y="152972"/>
                  <a:pt x="3271242" y="157313"/>
                </a:cubicBezTo>
                <a:cubicBezTo>
                  <a:pt x="3275583" y="159917"/>
                  <a:pt x="3280358" y="163824"/>
                  <a:pt x="3285567" y="169033"/>
                </a:cubicBezTo>
                <a:cubicBezTo>
                  <a:pt x="3290776" y="178583"/>
                  <a:pt x="3288606" y="183792"/>
                  <a:pt x="3279056" y="184660"/>
                </a:cubicBezTo>
                <a:cubicBezTo>
                  <a:pt x="3266033" y="184660"/>
                  <a:pt x="3251274" y="184660"/>
                  <a:pt x="3234779" y="184660"/>
                </a:cubicBezTo>
                <a:cubicBezTo>
                  <a:pt x="3234779" y="186396"/>
                  <a:pt x="3234779" y="189001"/>
                  <a:pt x="3234779" y="192473"/>
                </a:cubicBezTo>
                <a:cubicBezTo>
                  <a:pt x="3233911" y="199419"/>
                  <a:pt x="3233911" y="204194"/>
                  <a:pt x="3234779" y="206798"/>
                </a:cubicBezTo>
                <a:cubicBezTo>
                  <a:pt x="3234779" y="225029"/>
                  <a:pt x="3234779" y="243261"/>
                  <a:pt x="3234779" y="261492"/>
                </a:cubicBezTo>
                <a:cubicBezTo>
                  <a:pt x="3236516" y="278856"/>
                  <a:pt x="3229136" y="291878"/>
                  <a:pt x="3212641" y="300560"/>
                </a:cubicBezTo>
                <a:cubicBezTo>
                  <a:pt x="3204828" y="304032"/>
                  <a:pt x="3199619" y="303164"/>
                  <a:pt x="3197014" y="297955"/>
                </a:cubicBezTo>
                <a:cubicBezTo>
                  <a:pt x="3190069" y="278856"/>
                  <a:pt x="3178349" y="264965"/>
                  <a:pt x="3161853" y="256283"/>
                </a:cubicBezTo>
                <a:cubicBezTo>
                  <a:pt x="3160117" y="255415"/>
                  <a:pt x="3159249" y="254547"/>
                  <a:pt x="3159249" y="253679"/>
                </a:cubicBezTo>
                <a:cubicBezTo>
                  <a:pt x="3160117" y="251943"/>
                  <a:pt x="3161853" y="251074"/>
                  <a:pt x="3164458" y="251074"/>
                </a:cubicBezTo>
                <a:cubicBezTo>
                  <a:pt x="3178349" y="252811"/>
                  <a:pt x="3188767" y="253679"/>
                  <a:pt x="3195712" y="253679"/>
                </a:cubicBezTo>
                <a:cubicBezTo>
                  <a:pt x="3200053" y="254547"/>
                  <a:pt x="3202223" y="253245"/>
                  <a:pt x="3202223" y="249772"/>
                </a:cubicBezTo>
                <a:cubicBezTo>
                  <a:pt x="3202223" y="232409"/>
                  <a:pt x="3202223" y="211573"/>
                  <a:pt x="3202223" y="187264"/>
                </a:cubicBezTo>
                <a:cubicBezTo>
                  <a:pt x="3174442" y="189869"/>
                  <a:pt x="3156210" y="192907"/>
                  <a:pt x="3147529" y="196380"/>
                </a:cubicBezTo>
                <a:cubicBezTo>
                  <a:pt x="3143188" y="198116"/>
                  <a:pt x="3138847" y="197682"/>
                  <a:pt x="3134506" y="195078"/>
                </a:cubicBezTo>
                <a:cubicBezTo>
                  <a:pt x="3133638" y="194210"/>
                  <a:pt x="3132336" y="193341"/>
                  <a:pt x="3130599" y="192473"/>
                </a:cubicBezTo>
                <a:cubicBezTo>
                  <a:pt x="3125391" y="189001"/>
                  <a:pt x="3121918" y="185528"/>
                  <a:pt x="3120182" y="182055"/>
                </a:cubicBezTo>
                <a:cubicBezTo>
                  <a:pt x="3115841" y="176846"/>
                  <a:pt x="3116275" y="173808"/>
                  <a:pt x="3121484" y="172940"/>
                </a:cubicBezTo>
                <a:cubicBezTo>
                  <a:pt x="3134506" y="171203"/>
                  <a:pt x="3148397" y="169901"/>
                  <a:pt x="3163156" y="169033"/>
                </a:cubicBezTo>
                <a:cubicBezTo>
                  <a:pt x="3169233" y="168165"/>
                  <a:pt x="3176178" y="167297"/>
                  <a:pt x="3183992" y="166428"/>
                </a:cubicBezTo>
                <a:cubicBezTo>
                  <a:pt x="3190069" y="165560"/>
                  <a:pt x="3195712" y="164692"/>
                  <a:pt x="3200921" y="163824"/>
                </a:cubicBezTo>
                <a:cubicBezTo>
                  <a:pt x="3200053" y="156879"/>
                  <a:pt x="3198751" y="150801"/>
                  <a:pt x="3197014" y="145592"/>
                </a:cubicBezTo>
                <a:cubicBezTo>
                  <a:pt x="3190069" y="146461"/>
                  <a:pt x="3179651" y="148197"/>
                  <a:pt x="3165760" y="150801"/>
                </a:cubicBezTo>
                <a:cubicBezTo>
                  <a:pt x="3155342" y="152538"/>
                  <a:pt x="3147529" y="153840"/>
                  <a:pt x="3142320" y="154708"/>
                </a:cubicBezTo>
                <a:cubicBezTo>
                  <a:pt x="3136243" y="155576"/>
                  <a:pt x="3131902" y="155142"/>
                  <a:pt x="3129297" y="153406"/>
                </a:cubicBezTo>
                <a:cubicBezTo>
                  <a:pt x="3129297" y="153406"/>
                  <a:pt x="3128863" y="153840"/>
                  <a:pt x="3127995" y="154708"/>
                </a:cubicBezTo>
                <a:cubicBezTo>
                  <a:pt x="3118445" y="164258"/>
                  <a:pt x="3110632" y="171637"/>
                  <a:pt x="3104555" y="176846"/>
                </a:cubicBezTo>
                <a:cubicBezTo>
                  <a:pt x="3104555" y="214177"/>
                  <a:pt x="3104989" y="239788"/>
                  <a:pt x="3105857" y="253679"/>
                </a:cubicBezTo>
                <a:cubicBezTo>
                  <a:pt x="3107593" y="271042"/>
                  <a:pt x="3104989" y="282328"/>
                  <a:pt x="3098043" y="287537"/>
                </a:cubicBezTo>
                <a:cubicBezTo>
                  <a:pt x="3093703" y="291878"/>
                  <a:pt x="3088494" y="291444"/>
                  <a:pt x="3082416" y="286235"/>
                </a:cubicBezTo>
                <a:cubicBezTo>
                  <a:pt x="3078075" y="281026"/>
                  <a:pt x="3075037" y="275817"/>
                  <a:pt x="3073301" y="270608"/>
                </a:cubicBezTo>
                <a:cubicBezTo>
                  <a:pt x="3070696" y="262795"/>
                  <a:pt x="3069828" y="256717"/>
                  <a:pt x="3070696" y="252377"/>
                </a:cubicBezTo>
                <a:cubicBezTo>
                  <a:pt x="3073301" y="241959"/>
                  <a:pt x="3074603" y="226332"/>
                  <a:pt x="3074603" y="205496"/>
                </a:cubicBezTo>
                <a:lnTo>
                  <a:pt x="3074603" y="201589"/>
                </a:lnTo>
                <a:cubicBezTo>
                  <a:pt x="3059844" y="212007"/>
                  <a:pt x="3048992" y="221991"/>
                  <a:pt x="3042047" y="231541"/>
                </a:cubicBezTo>
                <a:cubicBezTo>
                  <a:pt x="3038574" y="235882"/>
                  <a:pt x="3033365" y="235882"/>
                  <a:pt x="3026420" y="231541"/>
                </a:cubicBezTo>
                <a:cubicBezTo>
                  <a:pt x="3017738" y="224595"/>
                  <a:pt x="3012095" y="216782"/>
                  <a:pt x="3009491" y="208100"/>
                </a:cubicBezTo>
                <a:cubicBezTo>
                  <a:pt x="3006886" y="200287"/>
                  <a:pt x="3007754" y="196814"/>
                  <a:pt x="3012095" y="197682"/>
                </a:cubicBezTo>
                <a:cubicBezTo>
                  <a:pt x="3017304" y="198550"/>
                  <a:pt x="3025552" y="196380"/>
                  <a:pt x="3036838" y="191171"/>
                </a:cubicBezTo>
                <a:cubicBezTo>
                  <a:pt x="3035970" y="191171"/>
                  <a:pt x="3036838" y="190737"/>
                  <a:pt x="3039442" y="189869"/>
                </a:cubicBezTo>
                <a:cubicBezTo>
                  <a:pt x="3042915" y="188133"/>
                  <a:pt x="3048124" y="185528"/>
                  <a:pt x="3055069" y="182055"/>
                </a:cubicBezTo>
                <a:cubicBezTo>
                  <a:pt x="3063751" y="177715"/>
                  <a:pt x="3070262" y="174242"/>
                  <a:pt x="3074603" y="171637"/>
                </a:cubicBezTo>
                <a:cubicBezTo>
                  <a:pt x="3075471" y="158615"/>
                  <a:pt x="3075905" y="146461"/>
                  <a:pt x="3075905" y="135174"/>
                </a:cubicBezTo>
                <a:cubicBezTo>
                  <a:pt x="3075037" y="135174"/>
                  <a:pt x="3073735" y="135174"/>
                  <a:pt x="3071998" y="135174"/>
                </a:cubicBezTo>
                <a:cubicBezTo>
                  <a:pt x="3069394" y="136043"/>
                  <a:pt x="3067224" y="136477"/>
                  <a:pt x="3065487" y="136477"/>
                </a:cubicBezTo>
                <a:cubicBezTo>
                  <a:pt x="3062883" y="136477"/>
                  <a:pt x="3058542" y="136477"/>
                  <a:pt x="3052465" y="136477"/>
                </a:cubicBezTo>
                <a:cubicBezTo>
                  <a:pt x="3045520" y="148631"/>
                  <a:pt x="3033365" y="162088"/>
                  <a:pt x="3016002" y="176846"/>
                </a:cubicBezTo>
                <a:cubicBezTo>
                  <a:pt x="3012529" y="179451"/>
                  <a:pt x="3010359" y="180753"/>
                  <a:pt x="3009491" y="180753"/>
                </a:cubicBezTo>
                <a:cubicBezTo>
                  <a:pt x="3008623" y="179885"/>
                  <a:pt x="3009057" y="177715"/>
                  <a:pt x="3010793" y="174242"/>
                </a:cubicBezTo>
                <a:cubicBezTo>
                  <a:pt x="3011661" y="172506"/>
                  <a:pt x="3012963" y="169901"/>
                  <a:pt x="3014700" y="166428"/>
                </a:cubicBezTo>
                <a:cubicBezTo>
                  <a:pt x="3023381" y="149065"/>
                  <a:pt x="3029893" y="132136"/>
                  <a:pt x="3034233" y="115641"/>
                </a:cubicBezTo>
                <a:cubicBezTo>
                  <a:pt x="3039442" y="94805"/>
                  <a:pt x="3040745" y="82216"/>
                  <a:pt x="3038140" y="77876"/>
                </a:cubicBezTo>
                <a:cubicBezTo>
                  <a:pt x="3036404" y="72667"/>
                  <a:pt x="3039442" y="70930"/>
                  <a:pt x="3047256" y="72667"/>
                </a:cubicBezTo>
                <a:cubicBezTo>
                  <a:pt x="3053333" y="73535"/>
                  <a:pt x="3061580" y="79178"/>
                  <a:pt x="3071998" y="89596"/>
                </a:cubicBezTo>
                <a:cubicBezTo>
                  <a:pt x="3075471" y="92200"/>
                  <a:pt x="3075471" y="96107"/>
                  <a:pt x="3071998" y="101316"/>
                </a:cubicBezTo>
                <a:cubicBezTo>
                  <a:pt x="3068526" y="104789"/>
                  <a:pt x="3066355" y="108261"/>
                  <a:pt x="3065487" y="111734"/>
                </a:cubicBezTo>
                <a:cubicBezTo>
                  <a:pt x="3068092" y="111734"/>
                  <a:pt x="3071998" y="110866"/>
                  <a:pt x="3077207" y="109130"/>
                </a:cubicBezTo>
                <a:cubicBezTo>
                  <a:pt x="3076339" y="65721"/>
                  <a:pt x="3073301" y="40545"/>
                  <a:pt x="3068092" y="33599"/>
                </a:cubicBezTo>
                <a:cubicBezTo>
                  <a:pt x="3065487" y="28390"/>
                  <a:pt x="3064619" y="24484"/>
                  <a:pt x="3065487" y="21879"/>
                </a:cubicBezTo>
                <a:cubicBezTo>
                  <a:pt x="3067224" y="19275"/>
                  <a:pt x="3070696" y="17972"/>
                  <a:pt x="3075905" y="17972"/>
                </a:cubicBezTo>
                <a:cubicBezTo>
                  <a:pt x="3087191" y="18840"/>
                  <a:pt x="3098912" y="25352"/>
                  <a:pt x="3111066" y="37506"/>
                </a:cubicBezTo>
                <a:cubicBezTo>
                  <a:pt x="3114539" y="41847"/>
                  <a:pt x="3114973" y="46622"/>
                  <a:pt x="3112368" y="51831"/>
                </a:cubicBezTo>
                <a:cubicBezTo>
                  <a:pt x="3109764" y="60512"/>
                  <a:pt x="3107593" y="76573"/>
                  <a:pt x="3105857" y="100014"/>
                </a:cubicBezTo>
                <a:cubicBezTo>
                  <a:pt x="3106725" y="100014"/>
                  <a:pt x="3108027" y="99580"/>
                  <a:pt x="3109764" y="98712"/>
                </a:cubicBezTo>
                <a:cubicBezTo>
                  <a:pt x="3111500" y="98712"/>
                  <a:pt x="3112368" y="98712"/>
                  <a:pt x="3112368" y="98712"/>
                </a:cubicBezTo>
                <a:cubicBezTo>
                  <a:pt x="3119314" y="96107"/>
                  <a:pt x="3124088" y="96541"/>
                  <a:pt x="3126693" y="100014"/>
                </a:cubicBezTo>
                <a:cubicBezTo>
                  <a:pt x="3130165" y="101750"/>
                  <a:pt x="3134072" y="104789"/>
                  <a:pt x="3138413" y="109130"/>
                </a:cubicBezTo>
                <a:cubicBezTo>
                  <a:pt x="3142754" y="114339"/>
                  <a:pt x="3141017" y="118679"/>
                  <a:pt x="3133204" y="122152"/>
                </a:cubicBezTo>
                <a:cubicBezTo>
                  <a:pt x="3125391" y="124757"/>
                  <a:pt x="3115841" y="126927"/>
                  <a:pt x="3104555" y="128663"/>
                </a:cubicBezTo>
                <a:cubicBezTo>
                  <a:pt x="3104555" y="137345"/>
                  <a:pt x="3104555" y="146895"/>
                  <a:pt x="3104555" y="157313"/>
                </a:cubicBezTo>
                <a:cubicBezTo>
                  <a:pt x="3107159" y="155576"/>
                  <a:pt x="3111066" y="153840"/>
                  <a:pt x="3116275" y="152104"/>
                </a:cubicBezTo>
                <a:cubicBezTo>
                  <a:pt x="3119748" y="150367"/>
                  <a:pt x="3122352" y="149065"/>
                  <a:pt x="3124088" y="148197"/>
                </a:cubicBezTo>
                <a:cubicBezTo>
                  <a:pt x="3120616" y="145592"/>
                  <a:pt x="3116709" y="142120"/>
                  <a:pt x="3112368" y="137779"/>
                </a:cubicBezTo>
                <a:cubicBezTo>
                  <a:pt x="3108896" y="133438"/>
                  <a:pt x="3109764" y="130400"/>
                  <a:pt x="3114973" y="128663"/>
                </a:cubicBezTo>
                <a:cubicBezTo>
                  <a:pt x="3127995" y="128663"/>
                  <a:pt x="3142754" y="127795"/>
                  <a:pt x="3159249" y="126059"/>
                </a:cubicBezTo>
                <a:cubicBezTo>
                  <a:pt x="3167930" y="124322"/>
                  <a:pt x="3175310" y="123020"/>
                  <a:pt x="3181387" y="122152"/>
                </a:cubicBezTo>
                <a:cubicBezTo>
                  <a:pt x="3181387" y="116075"/>
                  <a:pt x="3181387" y="109998"/>
                  <a:pt x="3181387" y="103921"/>
                </a:cubicBezTo>
                <a:cubicBezTo>
                  <a:pt x="3180519" y="103921"/>
                  <a:pt x="3178349" y="103921"/>
                  <a:pt x="3174876" y="103921"/>
                </a:cubicBezTo>
                <a:cubicBezTo>
                  <a:pt x="3172271" y="104789"/>
                  <a:pt x="3170101" y="105223"/>
                  <a:pt x="3168365" y="105223"/>
                </a:cubicBezTo>
                <a:cubicBezTo>
                  <a:pt x="3159683" y="106091"/>
                  <a:pt x="3150133" y="101316"/>
                  <a:pt x="3139715" y="90898"/>
                </a:cubicBezTo>
                <a:cubicBezTo>
                  <a:pt x="3137111" y="88294"/>
                  <a:pt x="3136243" y="86123"/>
                  <a:pt x="3137111" y="84387"/>
                </a:cubicBezTo>
                <a:cubicBezTo>
                  <a:pt x="3137111" y="82651"/>
                  <a:pt x="3138847" y="81782"/>
                  <a:pt x="3142320" y="81782"/>
                </a:cubicBezTo>
                <a:cubicBezTo>
                  <a:pt x="3147529" y="80914"/>
                  <a:pt x="3155342" y="80046"/>
                  <a:pt x="3165760" y="79178"/>
                </a:cubicBezTo>
                <a:cubicBezTo>
                  <a:pt x="3172706" y="77442"/>
                  <a:pt x="3177914" y="76573"/>
                  <a:pt x="3181387" y="76573"/>
                </a:cubicBezTo>
                <a:cubicBezTo>
                  <a:pt x="3181387" y="73969"/>
                  <a:pt x="3181387" y="70930"/>
                  <a:pt x="3181387" y="67458"/>
                </a:cubicBezTo>
                <a:cubicBezTo>
                  <a:pt x="3180519" y="63117"/>
                  <a:pt x="3180085" y="60078"/>
                  <a:pt x="3180085" y="58342"/>
                </a:cubicBezTo>
                <a:cubicBezTo>
                  <a:pt x="3179217" y="36638"/>
                  <a:pt x="3175744" y="21879"/>
                  <a:pt x="3169667" y="14066"/>
                </a:cubicBezTo>
                <a:cubicBezTo>
                  <a:pt x="3167062" y="7988"/>
                  <a:pt x="3169233" y="4516"/>
                  <a:pt x="3176178" y="3648"/>
                </a:cubicBezTo>
                <a:close/>
                <a:moveTo>
                  <a:pt x="2456036" y="2345"/>
                </a:moveTo>
                <a:cubicBezTo>
                  <a:pt x="2476872" y="4082"/>
                  <a:pt x="2493367" y="12763"/>
                  <a:pt x="2505521" y="28390"/>
                </a:cubicBezTo>
                <a:cubicBezTo>
                  <a:pt x="2508126" y="34467"/>
                  <a:pt x="2508126" y="40111"/>
                  <a:pt x="2505521" y="45319"/>
                </a:cubicBezTo>
                <a:cubicBezTo>
                  <a:pt x="2502917" y="54869"/>
                  <a:pt x="2501615" y="65287"/>
                  <a:pt x="2501615" y="76573"/>
                </a:cubicBezTo>
                <a:lnTo>
                  <a:pt x="2501615" y="79178"/>
                </a:lnTo>
                <a:cubicBezTo>
                  <a:pt x="2516373" y="77442"/>
                  <a:pt x="2529396" y="76139"/>
                  <a:pt x="2540682" y="75271"/>
                </a:cubicBezTo>
                <a:cubicBezTo>
                  <a:pt x="2547627" y="74403"/>
                  <a:pt x="2553704" y="72667"/>
                  <a:pt x="2558913" y="70062"/>
                </a:cubicBezTo>
                <a:cubicBezTo>
                  <a:pt x="2565859" y="66590"/>
                  <a:pt x="2572370" y="67458"/>
                  <a:pt x="2578447" y="72667"/>
                </a:cubicBezTo>
                <a:cubicBezTo>
                  <a:pt x="2586261" y="78744"/>
                  <a:pt x="2593640" y="86991"/>
                  <a:pt x="2600585" y="97409"/>
                </a:cubicBezTo>
                <a:cubicBezTo>
                  <a:pt x="2604058" y="102618"/>
                  <a:pt x="2603190" y="108261"/>
                  <a:pt x="2597981" y="114339"/>
                </a:cubicBezTo>
                <a:cubicBezTo>
                  <a:pt x="2587563" y="124757"/>
                  <a:pt x="2579749" y="136911"/>
                  <a:pt x="2574540" y="150801"/>
                </a:cubicBezTo>
                <a:cubicBezTo>
                  <a:pt x="2577145" y="152538"/>
                  <a:pt x="2578881" y="154708"/>
                  <a:pt x="2579749" y="157313"/>
                </a:cubicBezTo>
                <a:cubicBezTo>
                  <a:pt x="2582354" y="160785"/>
                  <a:pt x="2582788" y="163824"/>
                  <a:pt x="2581052" y="166428"/>
                </a:cubicBezTo>
                <a:cubicBezTo>
                  <a:pt x="2579315" y="169033"/>
                  <a:pt x="2575843" y="170335"/>
                  <a:pt x="2570634" y="170335"/>
                </a:cubicBezTo>
                <a:cubicBezTo>
                  <a:pt x="2552402" y="168599"/>
                  <a:pt x="2528962" y="168599"/>
                  <a:pt x="2500312" y="170335"/>
                </a:cubicBezTo>
                <a:lnTo>
                  <a:pt x="2500312" y="195078"/>
                </a:lnTo>
                <a:cubicBezTo>
                  <a:pt x="2500312" y="239354"/>
                  <a:pt x="2494669" y="274081"/>
                  <a:pt x="2483383" y="299257"/>
                </a:cubicBezTo>
                <a:cubicBezTo>
                  <a:pt x="2481647" y="302730"/>
                  <a:pt x="2480345" y="304466"/>
                  <a:pt x="2479476" y="304466"/>
                </a:cubicBezTo>
                <a:cubicBezTo>
                  <a:pt x="2478608" y="304466"/>
                  <a:pt x="2477306" y="303164"/>
                  <a:pt x="2475570" y="300560"/>
                </a:cubicBezTo>
                <a:cubicBezTo>
                  <a:pt x="2466888" y="284933"/>
                  <a:pt x="2462547" y="258020"/>
                  <a:pt x="2462547" y="219820"/>
                </a:cubicBezTo>
                <a:cubicBezTo>
                  <a:pt x="2462547" y="214611"/>
                  <a:pt x="2462547" y="206798"/>
                  <a:pt x="2462547" y="196380"/>
                </a:cubicBezTo>
                <a:cubicBezTo>
                  <a:pt x="2461679" y="185962"/>
                  <a:pt x="2461245" y="178149"/>
                  <a:pt x="2461245" y="172940"/>
                </a:cubicBezTo>
                <a:cubicBezTo>
                  <a:pt x="2445618" y="173808"/>
                  <a:pt x="2432162" y="175110"/>
                  <a:pt x="2420875" y="176846"/>
                </a:cubicBezTo>
                <a:cubicBezTo>
                  <a:pt x="2420007" y="188133"/>
                  <a:pt x="2416101" y="193776"/>
                  <a:pt x="2409155" y="193776"/>
                </a:cubicBezTo>
                <a:cubicBezTo>
                  <a:pt x="2398737" y="194644"/>
                  <a:pt x="2392226" y="186830"/>
                  <a:pt x="2389621" y="170335"/>
                </a:cubicBezTo>
                <a:cubicBezTo>
                  <a:pt x="2387017" y="132136"/>
                  <a:pt x="2382242" y="107393"/>
                  <a:pt x="2375297" y="96107"/>
                </a:cubicBezTo>
                <a:cubicBezTo>
                  <a:pt x="2372692" y="92634"/>
                  <a:pt x="2372258" y="89596"/>
                  <a:pt x="2373995" y="86991"/>
                </a:cubicBezTo>
                <a:cubicBezTo>
                  <a:pt x="2375731" y="84387"/>
                  <a:pt x="2378770" y="83519"/>
                  <a:pt x="2383110" y="84387"/>
                </a:cubicBezTo>
                <a:cubicBezTo>
                  <a:pt x="2387451" y="84387"/>
                  <a:pt x="2396133" y="86557"/>
                  <a:pt x="2409155" y="90898"/>
                </a:cubicBezTo>
                <a:cubicBezTo>
                  <a:pt x="2427387" y="88294"/>
                  <a:pt x="2429557" y="87860"/>
                  <a:pt x="2415666" y="89596"/>
                </a:cubicBezTo>
                <a:cubicBezTo>
                  <a:pt x="2429557" y="87860"/>
                  <a:pt x="2444750" y="86123"/>
                  <a:pt x="2461245" y="84387"/>
                </a:cubicBezTo>
                <a:lnTo>
                  <a:pt x="2461245" y="59644"/>
                </a:lnTo>
                <a:cubicBezTo>
                  <a:pt x="2462113" y="41413"/>
                  <a:pt x="2458207" y="25352"/>
                  <a:pt x="2449525" y="11461"/>
                </a:cubicBezTo>
                <a:cubicBezTo>
                  <a:pt x="2446920" y="5384"/>
                  <a:pt x="2449091" y="2345"/>
                  <a:pt x="2456036" y="2345"/>
                </a:cubicBezTo>
                <a:close/>
                <a:moveTo>
                  <a:pt x="6810011" y="66"/>
                </a:moveTo>
                <a:cubicBezTo>
                  <a:pt x="6815438" y="283"/>
                  <a:pt x="6819887" y="1043"/>
                  <a:pt x="6823359" y="2345"/>
                </a:cubicBezTo>
                <a:cubicBezTo>
                  <a:pt x="6836382" y="9291"/>
                  <a:pt x="6840723" y="19709"/>
                  <a:pt x="6836382" y="33599"/>
                </a:cubicBezTo>
                <a:cubicBezTo>
                  <a:pt x="6837251" y="33599"/>
                  <a:pt x="6838987" y="33165"/>
                  <a:pt x="6841591" y="32297"/>
                </a:cubicBezTo>
                <a:cubicBezTo>
                  <a:pt x="6848537" y="31429"/>
                  <a:pt x="6852877" y="30561"/>
                  <a:pt x="6854613" y="29693"/>
                </a:cubicBezTo>
                <a:cubicBezTo>
                  <a:pt x="6862427" y="27956"/>
                  <a:pt x="6868071" y="27956"/>
                  <a:pt x="6871543" y="29693"/>
                </a:cubicBezTo>
                <a:cubicBezTo>
                  <a:pt x="6877621" y="34033"/>
                  <a:pt x="6881093" y="37506"/>
                  <a:pt x="6881961" y="40111"/>
                </a:cubicBezTo>
                <a:cubicBezTo>
                  <a:pt x="6886302" y="47056"/>
                  <a:pt x="6883697" y="51397"/>
                  <a:pt x="6874147" y="53133"/>
                </a:cubicBezTo>
                <a:cubicBezTo>
                  <a:pt x="6869807" y="54001"/>
                  <a:pt x="6865031" y="54435"/>
                  <a:pt x="6859823" y="54435"/>
                </a:cubicBezTo>
                <a:cubicBezTo>
                  <a:pt x="6863295" y="57040"/>
                  <a:pt x="6865466" y="58776"/>
                  <a:pt x="6866334" y="59644"/>
                </a:cubicBezTo>
                <a:cubicBezTo>
                  <a:pt x="6869807" y="62249"/>
                  <a:pt x="6870241" y="65287"/>
                  <a:pt x="6867636" y="68760"/>
                </a:cubicBezTo>
                <a:cubicBezTo>
                  <a:pt x="6865031" y="69628"/>
                  <a:pt x="6860691" y="71798"/>
                  <a:pt x="6854613" y="75271"/>
                </a:cubicBezTo>
                <a:cubicBezTo>
                  <a:pt x="6850273" y="77876"/>
                  <a:pt x="6847235" y="79612"/>
                  <a:pt x="6845498" y="80480"/>
                </a:cubicBezTo>
                <a:cubicBezTo>
                  <a:pt x="6869807" y="78744"/>
                  <a:pt x="6888907" y="76139"/>
                  <a:pt x="6902797" y="72667"/>
                </a:cubicBezTo>
                <a:cubicBezTo>
                  <a:pt x="6908005" y="70930"/>
                  <a:pt x="6913215" y="70930"/>
                  <a:pt x="6918423" y="72667"/>
                </a:cubicBezTo>
                <a:cubicBezTo>
                  <a:pt x="6927105" y="76139"/>
                  <a:pt x="6934485" y="81782"/>
                  <a:pt x="6940562" y="89596"/>
                </a:cubicBezTo>
                <a:cubicBezTo>
                  <a:pt x="6944035" y="97409"/>
                  <a:pt x="6942299" y="101316"/>
                  <a:pt x="6935353" y="101316"/>
                </a:cubicBezTo>
                <a:cubicBezTo>
                  <a:pt x="6933617" y="101316"/>
                  <a:pt x="6930144" y="101316"/>
                  <a:pt x="6924935" y="101316"/>
                </a:cubicBezTo>
                <a:cubicBezTo>
                  <a:pt x="6891077" y="100448"/>
                  <a:pt x="6853745" y="102184"/>
                  <a:pt x="6812942" y="106525"/>
                </a:cubicBezTo>
                <a:cubicBezTo>
                  <a:pt x="6775611" y="109998"/>
                  <a:pt x="6740451" y="115207"/>
                  <a:pt x="6707460" y="122152"/>
                </a:cubicBezTo>
                <a:cubicBezTo>
                  <a:pt x="6703119" y="122152"/>
                  <a:pt x="6699647" y="121718"/>
                  <a:pt x="6697042" y="120850"/>
                </a:cubicBezTo>
                <a:cubicBezTo>
                  <a:pt x="6689229" y="115641"/>
                  <a:pt x="6683151" y="109998"/>
                  <a:pt x="6678811" y="103921"/>
                </a:cubicBezTo>
                <a:cubicBezTo>
                  <a:pt x="6677075" y="100448"/>
                  <a:pt x="6678377" y="98712"/>
                  <a:pt x="6682717" y="98712"/>
                </a:cubicBezTo>
                <a:cubicBezTo>
                  <a:pt x="6687058" y="98712"/>
                  <a:pt x="6700515" y="97409"/>
                  <a:pt x="6723087" y="94805"/>
                </a:cubicBezTo>
                <a:cubicBezTo>
                  <a:pt x="6731769" y="93937"/>
                  <a:pt x="6737411" y="93503"/>
                  <a:pt x="6740016" y="93503"/>
                </a:cubicBezTo>
                <a:cubicBezTo>
                  <a:pt x="6750434" y="91766"/>
                  <a:pt x="6763457" y="90030"/>
                  <a:pt x="6779083" y="88294"/>
                </a:cubicBezTo>
                <a:cubicBezTo>
                  <a:pt x="6775611" y="79612"/>
                  <a:pt x="6771704" y="72667"/>
                  <a:pt x="6767363" y="67458"/>
                </a:cubicBezTo>
                <a:cubicBezTo>
                  <a:pt x="6767363" y="67458"/>
                  <a:pt x="6766495" y="67458"/>
                  <a:pt x="6764759" y="67458"/>
                </a:cubicBezTo>
                <a:cubicBezTo>
                  <a:pt x="6759549" y="68326"/>
                  <a:pt x="6755209" y="67458"/>
                  <a:pt x="6751736" y="64853"/>
                </a:cubicBezTo>
                <a:cubicBezTo>
                  <a:pt x="6750001" y="63117"/>
                  <a:pt x="6747396" y="60078"/>
                  <a:pt x="6743923" y="55737"/>
                </a:cubicBezTo>
                <a:cubicBezTo>
                  <a:pt x="6742187" y="54001"/>
                  <a:pt x="6740885" y="52699"/>
                  <a:pt x="6740016" y="51831"/>
                </a:cubicBezTo>
                <a:cubicBezTo>
                  <a:pt x="6739148" y="49226"/>
                  <a:pt x="6740016" y="47490"/>
                  <a:pt x="6742621" y="46622"/>
                </a:cubicBezTo>
                <a:cubicBezTo>
                  <a:pt x="6749566" y="46622"/>
                  <a:pt x="6762154" y="45319"/>
                  <a:pt x="6780385" y="42715"/>
                </a:cubicBezTo>
                <a:cubicBezTo>
                  <a:pt x="6785595" y="41847"/>
                  <a:pt x="6792106" y="40979"/>
                  <a:pt x="6799919" y="40111"/>
                </a:cubicBezTo>
                <a:cubicBezTo>
                  <a:pt x="6805997" y="39242"/>
                  <a:pt x="6811639" y="38374"/>
                  <a:pt x="6816849" y="37506"/>
                </a:cubicBezTo>
                <a:cubicBezTo>
                  <a:pt x="6815981" y="36638"/>
                  <a:pt x="6815113" y="35770"/>
                  <a:pt x="6814244" y="34902"/>
                </a:cubicBezTo>
                <a:cubicBezTo>
                  <a:pt x="6802958" y="26220"/>
                  <a:pt x="6792540" y="17104"/>
                  <a:pt x="6782990" y="7554"/>
                </a:cubicBezTo>
                <a:cubicBezTo>
                  <a:pt x="6781254" y="5818"/>
                  <a:pt x="6780820" y="4516"/>
                  <a:pt x="6781688" y="3648"/>
                </a:cubicBezTo>
                <a:cubicBezTo>
                  <a:pt x="6781688" y="2779"/>
                  <a:pt x="6782990" y="1911"/>
                  <a:pt x="6785595" y="1043"/>
                </a:cubicBezTo>
                <a:cubicBezTo>
                  <a:pt x="6786463" y="1043"/>
                  <a:pt x="6788199" y="1043"/>
                  <a:pt x="6790803" y="1043"/>
                </a:cubicBezTo>
                <a:cubicBezTo>
                  <a:pt x="6798183" y="175"/>
                  <a:pt x="6804586" y="-151"/>
                  <a:pt x="6810011" y="66"/>
                </a:cubicBezTo>
                <a:close/>
              </a:path>
            </a:pathLst>
          </a:cu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nSpc>
                <a:spcPct val="130000"/>
              </a:lnSpc>
              <a:defRPr sz="2600">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656635" y="720000"/>
            <a:ext cx="16200000" cy="4995679"/>
            <a:chOff x="-1656000" y="560041"/>
            <a:chExt cx="16200000" cy="4995679"/>
          </a:xfrm>
        </p:grpSpPr>
        <p:sp>
          <p:nvSpPr>
            <p:cNvPr id="22" name="平行四边形 21"/>
            <p:cNvSpPr/>
            <p:nvPr/>
          </p:nvSpPr>
          <p:spPr>
            <a:xfrm>
              <a:off x="-1656000" y="404372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立方体 22"/>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0" y="1764000"/>
              <a:ext cx="1800000" cy="624176"/>
              <a:chOff x="11762383" y="4254174"/>
              <a:chExt cx="1800000" cy="624176"/>
            </a:xfrm>
          </p:grpSpPr>
          <p:sp>
            <p:nvSpPr>
              <p:cNvPr id="26" name="矩形 25"/>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矩形 26"/>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矩形 27"/>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25" name="立方体 24"/>
            <p:cNvSpPr/>
            <p:nvPr/>
          </p:nvSpPr>
          <p:spPr>
            <a:xfrm>
              <a:off x="876000" y="1499896"/>
              <a:ext cx="10440000" cy="3780000"/>
            </a:xfrm>
            <a:prstGeom prst="cube">
              <a:avLst>
                <a:gd name="adj" fmla="val 2188"/>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1872000" y="2196535"/>
            <a:ext cx="9365113" cy="568907"/>
            <a:chOff x="1416000" y="1600687"/>
            <a:chExt cx="9365113" cy="568907"/>
          </a:xfrm>
        </p:grpSpPr>
        <p:cxnSp>
          <p:nvCxnSpPr>
            <p:cNvPr id="13" name="直接连接符 12"/>
            <p:cNvCxnSpPr/>
            <p:nvPr/>
          </p:nvCxnSpPr>
          <p:spPr>
            <a:xfrm>
              <a:off x="1416000" y="2169594"/>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421113" y="1600687"/>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a:t>
              </a:r>
              <a:r>
                <a:rPr lang="zh-CN" altLang="en-US" sz="2200" dirty="0">
                  <a:solidFill>
                    <a:schemeClr val="bg1"/>
                  </a:solidFill>
                  <a:effectLst>
                    <a:outerShdw blurRad="38100" dist="38100" dir="2700000" algn="tl">
                      <a:srgbClr val="000000">
                        <a:alpha val="43137"/>
                      </a:srgbClr>
                    </a:outerShdw>
                  </a:effectLst>
                  <a:sym typeface="+mn-ea"/>
                </a:rPr>
                <a:t>社会主要矛盾的转化</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15" name="组合 14"/>
          <p:cNvGrpSpPr/>
          <p:nvPr/>
        </p:nvGrpSpPr>
        <p:grpSpPr>
          <a:xfrm>
            <a:off x="1872000" y="3205816"/>
            <a:ext cx="9365113" cy="568907"/>
            <a:chOff x="1416000" y="1745968"/>
            <a:chExt cx="9365113" cy="568907"/>
          </a:xfrm>
        </p:grpSpPr>
        <p:cxnSp>
          <p:nvCxnSpPr>
            <p:cNvPr id="16" name="直接连接符 15"/>
            <p:cNvCxnSpPr/>
            <p:nvPr/>
          </p:nvCxnSpPr>
          <p:spPr>
            <a:xfrm>
              <a:off x="1416000" y="2314875"/>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421113" y="1745968"/>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（二）社会主要矛盾变化是关系全局的历史性变化</a:t>
              </a:r>
            </a:p>
          </p:txBody>
        </p:sp>
      </p:grpSp>
      <p:grpSp>
        <p:nvGrpSpPr>
          <p:cNvPr id="2" name="组合 1"/>
          <p:cNvGrpSpPr/>
          <p:nvPr/>
        </p:nvGrpSpPr>
        <p:grpSpPr>
          <a:xfrm>
            <a:off x="1877113" y="4214698"/>
            <a:ext cx="9364624" cy="568907"/>
            <a:chOff x="1343008" y="1891250"/>
            <a:chExt cx="9364624" cy="568907"/>
          </a:xfrm>
        </p:grpSpPr>
        <p:cxnSp>
          <p:nvCxnSpPr>
            <p:cNvPr id="3" name="直接连接符 2"/>
            <p:cNvCxnSpPr/>
            <p:nvPr>
              <p:custDataLst>
                <p:tags r:id="rId1"/>
              </p:custDataLst>
            </p:nvPr>
          </p:nvCxnSpPr>
          <p:spPr>
            <a:xfrm>
              <a:off x="1347632" y="2460157"/>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2"/>
              </p:custDataLst>
            </p:nvPr>
          </p:nvSpPr>
          <p:spPr>
            <a:xfrm>
              <a:off x="1343008" y="1891250"/>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a:t>
              </a:r>
              <a:r>
                <a:rPr lang="zh-CN" altLang="en-US" sz="2200" dirty="0">
                  <a:solidFill>
                    <a:schemeClr val="bg1"/>
                  </a:solidFill>
                  <a:effectLst>
                    <a:outerShdw blurRad="38100" dist="38100" dir="2700000" algn="tl">
                      <a:srgbClr val="000000">
                        <a:alpha val="43137"/>
                      </a:srgbClr>
                    </a:outerShdw>
                  </a:effectLst>
                  <a:sym typeface="+mn-ea"/>
                </a:rPr>
                <a:t>社会主要矛盾变化没有改变我国社会主义初级阶段的基本国情</a:t>
              </a:r>
              <a:endParaRPr lang="zh-CN" altLang="en-US" sz="2200" dirty="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şlídê"/>
          <p:cNvSpPr/>
          <p:nvPr/>
        </p:nvSpPr>
        <p:spPr>
          <a:xfrm>
            <a:off x="516000" y="1727832"/>
            <a:ext cx="11160000" cy="378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grpSp>
        <p:nvGrpSpPr>
          <p:cNvPr id="10" name="组合 9"/>
          <p:cNvGrpSpPr/>
          <p:nvPr/>
        </p:nvGrpSpPr>
        <p:grpSpPr>
          <a:xfrm>
            <a:off x="0" y="6248402"/>
            <a:ext cx="12192000" cy="609598"/>
            <a:chOff x="0" y="6248402"/>
            <a:chExt cx="12192000" cy="609598"/>
          </a:xfrm>
        </p:grpSpPr>
        <p:sp>
          <p:nvSpPr>
            <p:cNvPr id="11"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14" name="文本框 13"/>
          <p:cNvSpPr txBox="1"/>
          <p:nvPr/>
        </p:nvSpPr>
        <p:spPr>
          <a:xfrm>
            <a:off x="2773575" y="942907"/>
            <a:ext cx="6447182" cy="4298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中国特色社会主义进入新时代</a:t>
            </a:r>
          </a:p>
        </p:txBody>
      </p:sp>
      <p:grpSp>
        <p:nvGrpSpPr>
          <p:cNvPr id="2" name="组合 1"/>
          <p:cNvGrpSpPr/>
          <p:nvPr/>
        </p:nvGrpSpPr>
        <p:grpSpPr>
          <a:xfrm>
            <a:off x="336000" y="4857884"/>
            <a:ext cx="11520000" cy="1440000"/>
            <a:chOff x="346048" y="5159167"/>
            <a:chExt cx="11520000" cy="1440000"/>
          </a:xfrm>
        </p:grpSpPr>
        <p:grpSp>
          <p:nvGrpSpPr>
            <p:cNvPr id="3" name="组合 2"/>
            <p:cNvGrpSpPr/>
            <p:nvPr/>
          </p:nvGrpSpPr>
          <p:grpSpPr>
            <a:xfrm>
              <a:off x="346048" y="5159167"/>
              <a:ext cx="11520000" cy="1440000"/>
              <a:chOff x="340243" y="1994762"/>
              <a:chExt cx="11515060" cy="3916941"/>
            </a:xfrm>
          </p:grpSpPr>
          <p:pic>
            <p:nvPicPr>
              <p:cNvPr id="9" name="图片 8"/>
              <p:cNvPicPr>
                <a:picLocks noChangeAspect="1"/>
              </p:cNvPicPr>
              <p:nvPr>
                <p:custDataLst>
                  <p:tags r:id="rId5"/>
                </p:custDataLst>
              </p:nvPr>
            </p:nvPicPr>
            <p:blipFill rotWithShape="1">
              <a:blip r:embed="rId8">
                <a:extLst>
                  <a:ext uri="{BEBA8EAE-BF5A-486C-A8C5-ECC9F3942E4B}">
                    <a14:imgProps xmlns:a14="http://schemas.microsoft.com/office/drawing/2010/main">
                      <a14:imgLayer r:embed="rId9">
                        <a14:imgEffect>
                          <a14:artisticPhotocopy detail="2"/>
                        </a14:imgEffect>
                        <a14:imgEffect>
                          <a14:sharpenSoften amount="-25000"/>
                        </a14:imgEffect>
                      </a14:imgLayer>
                    </a14:imgProps>
                  </a:ext>
                  <a:ext uri="{28A0092B-C50C-407E-A947-70E740481C1C}">
                    <a14:useLocalDpi xmlns:a14="http://schemas.microsoft.com/office/drawing/2010/main" val="0"/>
                  </a:ext>
                </a:extLst>
              </a:blip>
              <a:srcRect l="65" r="2569"/>
              <a:stretch>
                <a:fillRect/>
              </a:stretch>
            </p:blipFill>
            <p:spPr>
              <a:xfrm>
                <a:off x="340243" y="1994763"/>
                <a:ext cx="11515060" cy="3916940"/>
              </a:xfrm>
              <a:prstGeom prst="rect">
                <a:avLst/>
              </a:prstGeom>
            </p:spPr>
          </p:pic>
          <p:sp>
            <p:nvSpPr>
              <p:cNvPr id="4" name="矩形 3"/>
              <p:cNvSpPr/>
              <p:nvPr>
                <p:custDataLst>
                  <p:tags r:id="rId6"/>
                </p:custDataLst>
              </p:nvPr>
            </p:nvSpPr>
            <p:spPr>
              <a:xfrm>
                <a:off x="1056000" y="1994762"/>
                <a:ext cx="10080000" cy="3600000"/>
              </a:xfrm>
              <a:prstGeom prst="rect">
                <a:avLst/>
              </a:prstGeom>
              <a:gradFill>
                <a:gsLst>
                  <a:gs pos="75000">
                    <a:srgbClr val="FFFDFD"/>
                  </a:gs>
                  <a:gs pos="0">
                    <a:srgbClr val="FFFDEB"/>
                  </a:gs>
                </a:gsLst>
                <a:lin ang="27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grpSp>
          <p:nvGrpSpPr>
            <p:cNvPr id="5" name="组合 4"/>
            <p:cNvGrpSpPr>
              <a:grpSpLocks noChangeAspect="1"/>
            </p:cNvGrpSpPr>
            <p:nvPr/>
          </p:nvGrpSpPr>
          <p:grpSpPr>
            <a:xfrm>
              <a:off x="2075993" y="5381522"/>
              <a:ext cx="836148" cy="864000"/>
              <a:chOff x="847275" y="774238"/>
              <a:chExt cx="1114865" cy="1152000"/>
            </a:xfrm>
          </p:grpSpPr>
          <p:sp>
            <p:nvSpPr>
              <p:cNvPr id="7" name="文本框 6"/>
              <p:cNvSpPr txBox="1">
                <a:spLocks noChangeAspect="1"/>
              </p:cNvSpPr>
              <p:nvPr>
                <p:custDataLst>
                  <p:tags r:id="rId3"/>
                </p:custDataLst>
              </p:nvPr>
            </p:nvSpPr>
            <p:spPr>
              <a:xfrm rot="900000">
                <a:off x="1363731" y="968247"/>
                <a:ext cx="598409" cy="864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chemeClr val="bg1"/>
                  </a:gs>
                  <a:gs pos="20000">
                    <a:srgbClr val="F7C973">
                      <a:alpha val="80000"/>
                    </a:srgbClr>
                  </a:gs>
                  <a:gs pos="100000">
                    <a:srgbClr val="ED2123">
                      <a:alpha val="0"/>
                    </a:srgbClr>
                  </a:gs>
                </a:gsLst>
                <a:lin ang="0" scaled="0"/>
              </a:gradFill>
              <a:ln>
                <a:noFill/>
              </a:ln>
              <a:effectLst>
                <a:outerShdw dist="63500" dir="2700000" algn="tl" rotWithShape="0">
                  <a:schemeClr val="accent2">
                    <a:lumMod val="20000"/>
                    <a:lumOff val="8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sp>
            <p:nvSpPr>
              <p:cNvPr id="8" name="文本框 7"/>
              <p:cNvSpPr txBox="1">
                <a:spLocks noChangeAspect="1"/>
              </p:cNvSpPr>
              <p:nvPr>
                <p:custDataLst>
                  <p:tags r:id="rId4"/>
                </p:custDataLst>
              </p:nvPr>
            </p:nvSpPr>
            <p:spPr>
              <a:xfrm>
                <a:off x="847275" y="774238"/>
                <a:ext cx="797879" cy="1152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rgbClr val="FFFDFD"/>
                  </a:gs>
                  <a:gs pos="20000">
                    <a:srgbClr val="F7C973"/>
                  </a:gs>
                  <a:gs pos="100000">
                    <a:srgbClr val="ED2124"/>
                  </a:gs>
                </a:gsLst>
                <a:lin ang="0" scaled="0"/>
              </a:gradFill>
              <a:ln>
                <a:noFill/>
              </a:ln>
              <a:effectLst>
                <a:outerShdw dist="63500" dir="2700000" algn="tl" rotWithShape="0">
                  <a:srgbClr val="FAE7D0"/>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grpSp>
        <p:cxnSp>
          <p:nvCxnSpPr>
            <p:cNvPr id="6" name="直接连接符 5"/>
            <p:cNvCxnSpPr/>
            <p:nvPr>
              <p:custDataLst>
                <p:tags r:id="rId1"/>
              </p:custDataLst>
            </p:nvPr>
          </p:nvCxnSpPr>
          <p:spPr>
            <a:xfrm>
              <a:off x="3943664" y="5375306"/>
              <a:ext cx="0" cy="864000"/>
            </a:xfrm>
            <a:prstGeom prst="line">
              <a:avLst/>
            </a:prstGeom>
            <a:ln>
              <a:gradFill>
                <a:gsLst>
                  <a:gs pos="0">
                    <a:srgbClr val="9E0406"/>
                  </a:gs>
                  <a:gs pos="100000">
                    <a:srgbClr val="9E0406">
                      <a:alpha val="0"/>
                    </a:srgb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5" name="矩形 14"/>
            <p:cNvSpPr/>
            <p:nvPr>
              <p:custDataLst>
                <p:tags r:id="rId2"/>
              </p:custDataLst>
            </p:nvPr>
          </p:nvSpPr>
          <p:spPr>
            <a:xfrm>
              <a:off x="3943958" y="5601762"/>
              <a:ext cx="7630795" cy="429895"/>
            </a:xfrm>
            <a:prstGeom prst="rect">
              <a:avLst/>
            </a:prstGeom>
          </p:spPr>
          <p:txBody>
            <a:bodyPr wrap="square">
              <a:spAutoFit/>
            </a:bodyPr>
            <a:lstStyle/>
            <a:p>
              <a:pPr algn="ctr">
                <a:buClr>
                  <a:schemeClr val="tx1">
                    <a:lumMod val="85000"/>
                    <a:lumOff val="15000"/>
                  </a:schemeClr>
                </a:buClr>
              </a:pP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中国特色社会主义进入新时代的基本依据是什么？</a:t>
              </a:r>
              <a:endPar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16" name="文本框 15"/>
          <p:cNvSpPr txBox="1"/>
          <p:nvPr/>
        </p:nvSpPr>
        <p:spPr>
          <a:xfrm>
            <a:off x="1580705" y="1990545"/>
            <a:ext cx="9027042" cy="2571666"/>
          </a:xfrm>
          <a:prstGeom prst="rect">
            <a:avLst/>
          </a:prstGeom>
          <a:noFill/>
        </p:spPr>
        <p:txBody>
          <a:bodyPr wrap="square" rtlCol="0">
            <a:spAutoFit/>
          </a:bodyPr>
          <a:lstStyle/>
          <a:p>
            <a:pPr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坚持和发展中国特色社会主义，必须把握时代特点、直面时代课题，在体现时代性、把握规律性、富于创造性中不断展现蓬勃的生机活力。</a:t>
            </a:r>
          </a:p>
          <a:p>
            <a:pPr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中国特色社会主义进入新时代，是在科学把握形势和实践变化发展基础上作出的重大判断，标志着我国发展站到了新的历史起点上，中国特色社会主义事业进入了新的发展阶段。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şlídê"/>
          <p:cNvSpPr/>
          <p:nvPr/>
        </p:nvSpPr>
        <p:spPr>
          <a:xfrm>
            <a:off x="516000" y="1855425"/>
            <a:ext cx="11160000" cy="378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grpSp>
        <p:nvGrpSpPr>
          <p:cNvPr id="10" name="组合 9"/>
          <p:cNvGrpSpPr/>
          <p:nvPr/>
        </p:nvGrpSpPr>
        <p:grpSpPr>
          <a:xfrm>
            <a:off x="0" y="6248402"/>
            <a:ext cx="12192000" cy="609598"/>
            <a:chOff x="0" y="6248402"/>
            <a:chExt cx="12192000" cy="609598"/>
          </a:xfrm>
        </p:grpSpPr>
        <p:sp>
          <p:nvSpPr>
            <p:cNvPr id="11"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14" name="文本框 13"/>
          <p:cNvSpPr txBox="1"/>
          <p:nvPr/>
        </p:nvSpPr>
        <p:spPr>
          <a:xfrm>
            <a:off x="2772000" y="943200"/>
            <a:ext cx="6447182" cy="4298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（一）社会主要矛盾的转化</a:t>
            </a:r>
          </a:p>
        </p:txBody>
      </p:sp>
      <p:sp>
        <p:nvSpPr>
          <p:cNvPr id="23" name="文本框 22"/>
          <p:cNvSpPr txBox="1"/>
          <p:nvPr/>
        </p:nvSpPr>
        <p:spPr>
          <a:xfrm>
            <a:off x="1596000" y="2413425"/>
            <a:ext cx="9000000" cy="2664000"/>
          </a:xfrm>
          <a:prstGeom prst="rect">
            <a:avLst/>
          </a:prstGeom>
          <a:noFill/>
        </p:spPr>
        <p:txBody>
          <a:bodyPr wrap="square" rtlCol="0">
            <a:spAutoFit/>
          </a:bodyPr>
          <a:lstStyle/>
          <a:p>
            <a:pPr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人类社会是在矛盾运动中不断向前发展的，人的认识活动和实践活动，从根本上说就是不断认识矛盾、不断解决矛盾的过程。</a:t>
            </a:r>
          </a:p>
          <a:p>
            <a:pPr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社会主要矛盾是各种社会矛盾的主要根源和集中反映，在社会矛盾运动中居于主导地位。社会主要矛盾不是一成不变的，在一定条件下会发生转化。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箭头: 右 6">
            <a:extLst>
              <a:ext uri="{FF2B5EF4-FFF2-40B4-BE49-F238E27FC236}">
                <a16:creationId xmlns:a16="http://schemas.microsoft.com/office/drawing/2014/main" id="{D463B3B2-4749-4C33-9E88-9DE4B9095D6A}"/>
              </a:ext>
            </a:extLst>
          </p:cNvPr>
          <p:cNvSpPr/>
          <p:nvPr/>
        </p:nvSpPr>
        <p:spPr>
          <a:xfrm>
            <a:off x="5859758" y="1993741"/>
            <a:ext cx="644690" cy="619285"/>
          </a:xfrm>
          <a:prstGeom prst="rightArrow">
            <a:avLst/>
          </a:prstGeom>
          <a:solidFill>
            <a:srgbClr val="EF4136"/>
          </a:solidFill>
          <a:ln w="12700" cap="flat" cmpd="sng" algn="ctr">
            <a:noFill/>
            <a:prstDash val="solid"/>
          </a:ln>
          <a:effectLst/>
        </p:spPr>
        <p:txBody>
          <a:bodyPr rtlCol="0" anchor="t" anchorCtr="0"/>
          <a:lstStyle/>
          <a:p>
            <a:pPr algn="r" defTabSz="1218565"/>
            <a:endParaRPr lang="zh-CN" altLang="en-US" sz="1600" kern="0">
              <a:solidFill>
                <a:srgbClr val="EF4136"/>
              </a:solidFill>
              <a:latin typeface="Century Gothic" panose="020B0502020202020204"/>
              <a:ea typeface="幼圆" panose="02010509060101010101" charset="-122"/>
            </a:endParaRPr>
          </a:p>
        </p:txBody>
      </p:sp>
      <p:grpSp>
        <p:nvGrpSpPr>
          <p:cNvPr id="10" name="组合 9"/>
          <p:cNvGrpSpPr/>
          <p:nvPr/>
        </p:nvGrpSpPr>
        <p:grpSpPr>
          <a:xfrm>
            <a:off x="0" y="6248402"/>
            <a:ext cx="12192000" cy="609598"/>
            <a:chOff x="0" y="6248402"/>
            <a:chExt cx="12192000" cy="609598"/>
          </a:xfrm>
        </p:grpSpPr>
        <p:sp>
          <p:nvSpPr>
            <p:cNvPr id="11"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 name="组合 1"/>
          <p:cNvGrpSpPr/>
          <p:nvPr/>
        </p:nvGrpSpPr>
        <p:grpSpPr>
          <a:xfrm>
            <a:off x="6525687" y="1633322"/>
            <a:ext cx="4752000" cy="1512000"/>
            <a:chOff x="6462247" y="1036198"/>
            <a:chExt cx="4752000" cy="1512000"/>
          </a:xfrm>
        </p:grpSpPr>
        <p:sp>
          <p:nvSpPr>
            <p:cNvPr id="21" name="矩形 20"/>
            <p:cNvSpPr/>
            <p:nvPr/>
          </p:nvSpPr>
          <p:spPr>
            <a:xfrm>
              <a:off x="6462247" y="1036198"/>
              <a:ext cx="4752000" cy="1512000"/>
            </a:xfrm>
            <a:prstGeom prst="rect">
              <a:avLst/>
            </a:prstGeom>
            <a:noFill/>
            <a:ln w="19050">
              <a:gradFill>
                <a:gsLst>
                  <a:gs pos="0">
                    <a:srgbClr val="B00000"/>
                  </a:gs>
                  <a:gs pos="25000">
                    <a:srgbClr val="E55003">
                      <a:alpha val="0"/>
                      <a:lumMod val="0"/>
                      <a:lumOff val="100000"/>
                    </a:srgbClr>
                  </a:gs>
                  <a:gs pos="75000">
                    <a:srgbClr val="E55003">
                      <a:alpha val="0"/>
                      <a:lumMod val="0"/>
                      <a:lumOff val="100000"/>
                    </a:srgbClr>
                  </a:gs>
                  <a:gs pos="100000">
                    <a:srgbClr val="B00000"/>
                  </a:gs>
                </a:gsLst>
                <a:lin ang="3000000" scaled="0"/>
              </a:gradFill>
            </a:ln>
            <a:effectLst>
              <a:outerShdw blurRad="101600" dist="127000" dir="2700000" algn="tl" rotWithShape="0">
                <a:srgbClr val="B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işlídê"/>
            <p:cNvSpPr/>
            <p:nvPr/>
          </p:nvSpPr>
          <p:spPr>
            <a:xfrm>
              <a:off x="6570247" y="1144198"/>
              <a:ext cx="4536000" cy="1296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19" name="矩形 18"/>
            <p:cNvSpPr/>
            <p:nvPr/>
          </p:nvSpPr>
          <p:spPr>
            <a:xfrm>
              <a:off x="6750247" y="1270198"/>
              <a:ext cx="4176000" cy="972574"/>
            </a:xfrm>
            <a:prstGeom prst="rect">
              <a:avLst/>
            </a:prstGeom>
          </p:spPr>
          <p:txBody>
            <a:bodyPr wrap="square">
              <a:spAutoFit/>
            </a:bodyPr>
            <a:lstStyle/>
            <a:p>
              <a:pPr lvl="0">
                <a:lnSpc>
                  <a:spcPct val="13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人民日益增长的</a:t>
              </a:r>
              <a:r>
                <a:rPr lang="zh-CN" altLang="en-US" sz="2200" b="1" dirty="0">
                  <a:solidFill>
                    <a:srgbClr val="C00000"/>
                  </a:solidFill>
                  <a:latin typeface="微软雅黑" panose="020B0503020204020204" pitchFamily="34" charset="-122"/>
                  <a:ea typeface="微软雅黑" panose="020B0503020204020204" pitchFamily="34" charset="-122"/>
                </a:rPr>
                <a:t>美好生活需要和不平衡不充分的发展之间</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的矛盾</a:t>
              </a:r>
            </a:p>
          </p:txBody>
        </p:sp>
      </p:grpSp>
      <p:grpSp>
        <p:nvGrpSpPr>
          <p:cNvPr id="5" name="组合 4"/>
          <p:cNvGrpSpPr/>
          <p:nvPr/>
        </p:nvGrpSpPr>
        <p:grpSpPr>
          <a:xfrm>
            <a:off x="678000" y="4054329"/>
            <a:ext cx="10836000" cy="2016000"/>
            <a:chOff x="747149" y="4181923"/>
            <a:chExt cx="10836000" cy="2016000"/>
          </a:xfrm>
        </p:grpSpPr>
        <p:sp>
          <p:nvSpPr>
            <p:cNvPr id="23" name="矩形 22"/>
            <p:cNvSpPr/>
            <p:nvPr/>
          </p:nvSpPr>
          <p:spPr>
            <a:xfrm>
              <a:off x="747149" y="4181923"/>
              <a:ext cx="10836000" cy="2016000"/>
            </a:xfrm>
            <a:prstGeom prst="rect">
              <a:avLst/>
            </a:prstGeom>
            <a:noFill/>
            <a:ln w="19050">
              <a:gradFill>
                <a:gsLst>
                  <a:gs pos="0">
                    <a:srgbClr val="B00000"/>
                  </a:gs>
                  <a:gs pos="25000">
                    <a:srgbClr val="E55003">
                      <a:alpha val="0"/>
                      <a:lumMod val="0"/>
                      <a:lumOff val="100000"/>
                    </a:srgbClr>
                  </a:gs>
                  <a:gs pos="75000">
                    <a:srgbClr val="E55003">
                      <a:alpha val="0"/>
                      <a:lumMod val="0"/>
                      <a:lumOff val="100000"/>
                    </a:srgbClr>
                  </a:gs>
                  <a:gs pos="100000">
                    <a:srgbClr val="B00000"/>
                  </a:gs>
                </a:gsLst>
                <a:lin ang="3000000" scaled="0"/>
              </a:gradFill>
            </a:ln>
            <a:effectLst>
              <a:outerShdw blurRad="101600" dist="127000" dir="2700000" algn="tl" rotWithShape="0">
                <a:srgbClr val="B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işlídê"/>
            <p:cNvSpPr/>
            <p:nvPr/>
          </p:nvSpPr>
          <p:spPr>
            <a:xfrm>
              <a:off x="855149" y="4289923"/>
              <a:ext cx="10620000" cy="18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30" name="矩形 29"/>
            <p:cNvSpPr/>
            <p:nvPr/>
          </p:nvSpPr>
          <p:spPr>
            <a:xfrm>
              <a:off x="1125149" y="4469923"/>
              <a:ext cx="10080000" cy="1440000"/>
            </a:xfrm>
            <a:prstGeom prst="rect">
              <a:avLst/>
            </a:prstGeom>
          </p:spPr>
          <p:txBody>
            <a:bodyPr wrap="square">
              <a:spAutoFit/>
            </a:bodyPr>
            <a:lstStyle/>
            <a:p>
              <a:pPr lvl="0" algn="just">
                <a:lnSpc>
                  <a:spcPct val="130000"/>
                </a:lnSpc>
              </a:pPr>
              <a:r>
                <a:rPr lang="zh-CN" altLang="en-US" sz="2200" dirty="0">
                  <a:solidFill>
                    <a:prstClr val="black">
                      <a:lumMod val="85000"/>
                      <a:lumOff val="15000"/>
                    </a:prstClr>
                  </a:solidFill>
                  <a:latin typeface="微软雅黑" panose="020B0503020204020204" pitchFamily="34" charset="-122"/>
                  <a:ea typeface="微软雅黑" panose="020B0503020204020204" pitchFamily="34" charset="-122"/>
                </a:rPr>
                <a:t>　　能否准确认识和把握社会主要矛盾及其变化，关系到党和国家事业能否沿着正确方向前进。根据经济社会发展变化，适时对社会主要矛盾作出科学判断，并在此基础上提出党的中心任务，是推动党和国家事业不断向前发展的宝贵经验。</a:t>
              </a:r>
            </a:p>
          </p:txBody>
        </p:sp>
      </p:grpSp>
      <p:grpSp>
        <p:nvGrpSpPr>
          <p:cNvPr id="3" name="组合 2"/>
          <p:cNvGrpSpPr/>
          <p:nvPr/>
        </p:nvGrpSpPr>
        <p:grpSpPr>
          <a:xfrm>
            <a:off x="977753" y="1525322"/>
            <a:ext cx="4752000" cy="1512000"/>
            <a:chOff x="743772" y="1036198"/>
            <a:chExt cx="4752000" cy="1512000"/>
          </a:xfrm>
        </p:grpSpPr>
        <p:sp>
          <p:nvSpPr>
            <p:cNvPr id="17" name="矩形 16"/>
            <p:cNvSpPr/>
            <p:nvPr/>
          </p:nvSpPr>
          <p:spPr>
            <a:xfrm>
              <a:off x="743772" y="1036198"/>
              <a:ext cx="4752000" cy="1512000"/>
            </a:xfrm>
            <a:prstGeom prst="rect">
              <a:avLst/>
            </a:prstGeom>
            <a:noFill/>
            <a:ln w="19050">
              <a:gradFill>
                <a:gsLst>
                  <a:gs pos="0">
                    <a:srgbClr val="B00000"/>
                  </a:gs>
                  <a:gs pos="25000">
                    <a:srgbClr val="E55003">
                      <a:alpha val="0"/>
                      <a:lumMod val="0"/>
                      <a:lumOff val="100000"/>
                    </a:srgbClr>
                  </a:gs>
                  <a:gs pos="75000">
                    <a:srgbClr val="E55003">
                      <a:alpha val="0"/>
                      <a:lumMod val="0"/>
                      <a:lumOff val="100000"/>
                    </a:srgbClr>
                  </a:gs>
                  <a:gs pos="100000">
                    <a:srgbClr val="B00000"/>
                  </a:gs>
                </a:gsLst>
                <a:lin ang="3000000" scaled="0"/>
              </a:gradFill>
            </a:ln>
            <a:effectLst>
              <a:outerShdw blurRad="101600" dist="127000" dir="2700000" algn="tl" rotWithShape="0">
                <a:srgbClr val="B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işlídê"/>
            <p:cNvSpPr/>
            <p:nvPr/>
          </p:nvSpPr>
          <p:spPr>
            <a:xfrm>
              <a:off x="851772" y="1144198"/>
              <a:ext cx="4536000" cy="1296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16" name="矩形 15"/>
            <p:cNvSpPr/>
            <p:nvPr/>
          </p:nvSpPr>
          <p:spPr>
            <a:xfrm>
              <a:off x="1211772" y="1327359"/>
              <a:ext cx="3816000" cy="972574"/>
            </a:xfrm>
            <a:prstGeom prst="rect">
              <a:avLst/>
            </a:prstGeom>
          </p:spPr>
          <p:txBody>
            <a:bodyPr wrap="square">
              <a:spAutoFit/>
            </a:bodyPr>
            <a:lstStyle/>
            <a:p>
              <a:pPr lvl="0">
                <a:lnSpc>
                  <a:spcPct val="13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人民日益增长的</a:t>
              </a:r>
              <a:r>
                <a:rPr lang="zh-CN" altLang="en-US" sz="2200" b="1" dirty="0">
                  <a:solidFill>
                    <a:srgbClr val="C00000"/>
                  </a:solidFill>
                  <a:latin typeface="微软雅黑" panose="020B0503020204020204" pitchFamily="34" charset="-122"/>
                  <a:ea typeface="微软雅黑" panose="020B0503020204020204" pitchFamily="34" charset="-122"/>
                </a:rPr>
                <a:t>物质文化需要同落后的社会生产之间</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的矛盾</a:t>
              </a:r>
            </a:p>
          </p:txBody>
        </p:sp>
      </p:grpSp>
      <p:sp>
        <p:nvSpPr>
          <p:cNvPr id="6" name="箭头: 右 5">
            <a:extLst>
              <a:ext uri="{FF2B5EF4-FFF2-40B4-BE49-F238E27FC236}">
                <a16:creationId xmlns:a16="http://schemas.microsoft.com/office/drawing/2014/main" id="{1218C3B9-0933-4E5A-BE7A-442EC73E9672}"/>
              </a:ext>
            </a:extLst>
          </p:cNvPr>
          <p:cNvSpPr/>
          <p:nvPr/>
        </p:nvSpPr>
        <p:spPr>
          <a:xfrm>
            <a:off x="5898997" y="2092706"/>
            <a:ext cx="644690" cy="619285"/>
          </a:xfrm>
          <a:prstGeom prst="rightArrow">
            <a:avLst/>
          </a:prstGeom>
          <a:gradFill flip="none" rotWithShape="1">
            <a:gsLst>
              <a:gs pos="36000">
                <a:sysClr val="window" lastClr="FFFFFF">
                  <a:lumMod val="95000"/>
                </a:sysClr>
              </a:gs>
              <a:gs pos="100000">
                <a:sysClr val="window" lastClr="FFFFFF">
                  <a:lumMod val="75000"/>
                </a:sysClr>
              </a:gs>
            </a:gsLst>
            <a:lin ang="18900000" scaled="1"/>
            <a:tileRect/>
          </a:gradFill>
          <a:ln w="12700" cap="flat" cmpd="sng" algn="ctr">
            <a:gradFill>
              <a:gsLst>
                <a:gs pos="0">
                  <a:sysClr val="window" lastClr="FFFFFF">
                    <a:lumMod val="85000"/>
                  </a:sysClr>
                </a:gs>
                <a:gs pos="100000">
                  <a:sysClr val="window" lastClr="FFFFFF">
                    <a:lumMod val="95000"/>
                  </a:sysClr>
                </a:gs>
              </a:gsLst>
              <a:lin ang="3000000" scaled="0"/>
            </a:gradFill>
            <a:prstDash val="solid"/>
          </a:ln>
          <a:effectLst>
            <a:outerShdw blurRad="177800" dist="228600" dir="8820000" algn="tr" rotWithShape="0">
              <a:prstClr val="black">
                <a:alpha val="40000"/>
              </a:prstClr>
            </a:outerShdw>
          </a:effectLst>
        </p:spPr>
        <p:txBody>
          <a:bodyPr rtlCol="0" anchor="t" anchorCtr="0"/>
          <a:lstStyle/>
          <a:p>
            <a:pPr algn="r" defTabSz="1218565"/>
            <a:endParaRPr lang="zh-CN" altLang="en-US" sz="1600" kern="0">
              <a:solidFill>
                <a:srgbClr val="EF4136"/>
              </a:solidFill>
              <a:latin typeface="Century Gothic" panose="020B0502020202020204"/>
              <a:ea typeface="幼圆" panose="0201050906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işlídê"/>
          <p:cNvSpPr/>
          <p:nvPr/>
        </p:nvSpPr>
        <p:spPr>
          <a:xfrm>
            <a:off x="6244288" y="2337216"/>
            <a:ext cx="5400000" cy="4140000"/>
          </a:xfrm>
          <a:prstGeom prst="rect">
            <a:avLst/>
          </a:prstGeom>
          <a:solidFill>
            <a:schemeClr val="bg1"/>
          </a:solidFill>
          <a:ln w="6350">
            <a:gradFill>
              <a:gsLst>
                <a:gs pos="0">
                  <a:srgbClr val="9E0406"/>
                </a:gs>
                <a:gs pos="100000">
                  <a:srgbClr val="9E0406">
                    <a:alpha val="0"/>
                  </a:srgbClr>
                </a:gs>
              </a:gsLst>
              <a:lin ang="5400000" scaled="1"/>
            </a:gradFill>
          </a:ln>
          <a:effectLst>
            <a:outerShdw blurRad="508000" dist="127000" dir="4200000" algn="ctr" rotWithShape="0">
              <a:srgbClr val="000000">
                <a:alpha val="15000"/>
              </a:srgbClr>
            </a:outerShdw>
            <a:reflection blurRad="635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9" name="直接连接符 38"/>
          <p:cNvCxnSpPr/>
          <p:nvPr/>
        </p:nvCxnSpPr>
        <p:spPr>
          <a:xfrm>
            <a:off x="6604288" y="3089346"/>
            <a:ext cx="4680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8080053" y="2527311"/>
            <a:ext cx="1728470" cy="430887"/>
          </a:xfrm>
          <a:prstGeom prst="rect">
            <a:avLst/>
          </a:prstGeom>
        </p:spPr>
        <p:txBody>
          <a:bodyPr wrap="square">
            <a:spAutoFit/>
          </a:bodyPr>
          <a:lstStyle/>
          <a:p>
            <a:pPr algn="ct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供给侧 ”</a:t>
            </a:r>
          </a:p>
        </p:txBody>
      </p:sp>
      <p:grpSp>
        <p:nvGrpSpPr>
          <p:cNvPr id="10" name="组合 9"/>
          <p:cNvGrpSpPr/>
          <p:nvPr/>
        </p:nvGrpSpPr>
        <p:grpSpPr>
          <a:xfrm>
            <a:off x="0" y="6248402"/>
            <a:ext cx="12192000" cy="609598"/>
            <a:chOff x="0" y="6248402"/>
            <a:chExt cx="12192000" cy="609598"/>
          </a:xfrm>
        </p:grpSpPr>
        <p:sp>
          <p:nvSpPr>
            <p:cNvPr id="11"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53" name="矩形 52"/>
          <p:cNvSpPr/>
          <p:nvPr/>
        </p:nvSpPr>
        <p:spPr>
          <a:xfrm>
            <a:off x="6514288" y="3214109"/>
            <a:ext cx="4860000" cy="2585323"/>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　　我国社会生产力水平总体上显著提高，社会生产能力在很多方面进入世界前列，再讲</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落后的社会生产</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已经不符合实际。现在更加突出的问题是</a:t>
            </a:r>
            <a:r>
              <a:rPr lang="zh-CN" altLang="en-US" b="1" dirty="0">
                <a:solidFill>
                  <a:srgbClr val="C00000"/>
                </a:solidFill>
                <a:latin typeface="微软雅黑" panose="020B0503020204020204" pitchFamily="34" charset="-122"/>
                <a:ea typeface="微软雅黑" panose="020B0503020204020204" pitchFamily="34" charset="-122"/>
                <a:sym typeface="+mn-ea"/>
              </a:rPr>
              <a:t>发展的不平衡不充分</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。发展不平衡不充分问题，成为满足人民日益增长的美好生活需要的主要制约因素。</a:t>
            </a:r>
          </a:p>
        </p:txBody>
      </p:sp>
      <p:sp>
        <p:nvSpPr>
          <p:cNvPr id="14" name="文本框 13"/>
          <p:cNvSpPr txBox="1"/>
          <p:nvPr>
            <p:custDataLst>
              <p:tags r:id="rId1"/>
            </p:custDataLst>
          </p:nvPr>
        </p:nvSpPr>
        <p:spPr>
          <a:xfrm>
            <a:off x="2872409" y="936000"/>
            <a:ext cx="6447182" cy="4298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（二）社会主要矛盾变化是关系全局的历史性变化</a:t>
            </a:r>
          </a:p>
        </p:txBody>
      </p:sp>
      <p:grpSp>
        <p:nvGrpSpPr>
          <p:cNvPr id="23" name="组合 22"/>
          <p:cNvGrpSpPr/>
          <p:nvPr/>
        </p:nvGrpSpPr>
        <p:grpSpPr>
          <a:xfrm>
            <a:off x="3126000" y="1656000"/>
            <a:ext cx="5940000" cy="468000"/>
            <a:chOff x="1195504" y="4601631"/>
            <a:chExt cx="5940000" cy="468000"/>
          </a:xfrm>
        </p:grpSpPr>
        <p:sp>
          <p:nvSpPr>
            <p:cNvPr id="24" name="对角圆角矩形 23"/>
            <p:cNvSpPr/>
            <p:nvPr/>
          </p:nvSpPr>
          <p:spPr>
            <a:xfrm>
              <a:off x="1195504" y="4601631"/>
              <a:ext cx="5940000"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0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主要矛盾的变化，反映了社会发展的客观实际</a:t>
              </a:r>
            </a:p>
          </p:txBody>
        </p:sp>
        <p:sp>
          <p:nvSpPr>
            <p:cNvPr id="25" name="对角圆角矩形 24">
              <a:extLst>
                <a:ext uri="{FF2B5EF4-FFF2-40B4-BE49-F238E27FC236}">
                  <a16:creationId xmlns:a16="http://schemas.microsoft.com/office/drawing/2014/main" id="{312C54DB-89D3-42A0-AB12-B747A6429871}"/>
                </a:ext>
              </a:extLst>
            </p:cNvPr>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0" name="işlídê"/>
          <p:cNvSpPr/>
          <p:nvPr/>
        </p:nvSpPr>
        <p:spPr>
          <a:xfrm>
            <a:off x="526566" y="2337216"/>
            <a:ext cx="5400000" cy="4140000"/>
          </a:xfrm>
          <a:prstGeom prst="rect">
            <a:avLst/>
          </a:prstGeom>
          <a:solidFill>
            <a:schemeClr val="bg1"/>
          </a:solidFill>
          <a:ln w="6350">
            <a:gradFill>
              <a:gsLst>
                <a:gs pos="0">
                  <a:srgbClr val="9E0406"/>
                </a:gs>
                <a:gs pos="100000">
                  <a:srgbClr val="9E0406">
                    <a:alpha val="0"/>
                  </a:srgbClr>
                </a:gs>
              </a:gsLst>
              <a:lin ang="5400000" scaled="1"/>
            </a:gradFill>
          </a:ln>
          <a:effectLst>
            <a:outerShdw blurRad="508000" dist="127000" dir="4200000" algn="ctr" rotWithShape="0">
              <a:srgbClr val="000000">
                <a:alpha val="15000"/>
              </a:srgbClr>
            </a:outerShdw>
            <a:reflection blurRad="635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7" name="直接连接符 36"/>
          <p:cNvCxnSpPr/>
          <p:nvPr/>
        </p:nvCxnSpPr>
        <p:spPr>
          <a:xfrm>
            <a:off x="886566" y="3089346"/>
            <a:ext cx="4680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2362331" y="2527311"/>
            <a:ext cx="1728470" cy="430887"/>
          </a:xfrm>
          <a:prstGeom prst="rect">
            <a:avLst/>
          </a:prstGeom>
        </p:spPr>
        <p:txBody>
          <a:bodyPr wrap="square">
            <a:spAutoFit/>
          </a:bodyPr>
          <a:lstStyle/>
          <a:p>
            <a:pPr algn="ctr"/>
            <a:r>
              <a:rPr lang="en-US" altLang="zh-CN"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需求侧 </a:t>
            </a:r>
            <a:r>
              <a:rPr lang="en-US" altLang="zh-CN"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43" name="矩形 42"/>
          <p:cNvSpPr/>
          <p:nvPr/>
        </p:nvSpPr>
        <p:spPr>
          <a:xfrm>
            <a:off x="796566" y="3220495"/>
            <a:ext cx="4860000" cy="3000821"/>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　　人民的</a:t>
            </a:r>
            <a:r>
              <a:rPr lang="zh-CN" altLang="en-US" b="1" dirty="0">
                <a:solidFill>
                  <a:srgbClr val="C00000"/>
                </a:solidFill>
                <a:latin typeface="微软雅黑" panose="020B0503020204020204" pitchFamily="34" charset="-122"/>
                <a:ea typeface="微软雅黑" panose="020B0503020204020204" pitchFamily="34" charset="-122"/>
                <a:sym typeface="+mn-ea"/>
              </a:rPr>
              <a:t>美好生活需要</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日益广泛，不仅对物质文化生活提出了更高要求，而且在</a:t>
            </a:r>
            <a:r>
              <a:rPr lang="zh-CN" altLang="en-US" b="1" dirty="0">
                <a:solidFill>
                  <a:srgbClr val="C00000"/>
                </a:solidFill>
                <a:latin typeface="微软雅黑" panose="020B0503020204020204" pitchFamily="34" charset="-122"/>
                <a:ea typeface="微软雅黑" panose="020B0503020204020204" pitchFamily="34" charset="-122"/>
                <a:sym typeface="+mn-ea"/>
              </a:rPr>
              <a:t>民主、法治、公平、正义、安全和环境</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等方面的要求日益增长，总体上已经</a:t>
            </a:r>
            <a:r>
              <a:rPr lang="zh-CN" altLang="en-US" b="1" dirty="0">
                <a:solidFill>
                  <a:srgbClr val="C00000"/>
                </a:solidFill>
                <a:latin typeface="微软雅黑" panose="020B0503020204020204" pitchFamily="34" charset="-122"/>
                <a:ea typeface="微软雅黑" panose="020B0503020204020204" pitchFamily="34" charset="-122"/>
                <a:sym typeface="+mn-ea"/>
              </a:rPr>
              <a:t>从</a:t>
            </a:r>
            <a:r>
              <a:rPr lang="en-US" altLang="zh-CN" b="1" dirty="0">
                <a:solidFill>
                  <a:srgbClr val="C00000"/>
                </a:solidFill>
                <a:latin typeface="微软雅黑" panose="020B0503020204020204" pitchFamily="34" charset="-122"/>
                <a:ea typeface="微软雅黑" panose="020B0503020204020204" pitchFamily="34" charset="-122"/>
                <a:sym typeface="+mn-ea"/>
              </a:rPr>
              <a:t>“</a:t>
            </a:r>
            <a:r>
              <a:rPr lang="zh-CN" altLang="en-US" b="1" dirty="0">
                <a:solidFill>
                  <a:srgbClr val="C00000"/>
                </a:solidFill>
                <a:latin typeface="微软雅黑" panose="020B0503020204020204" pitchFamily="34" charset="-122"/>
                <a:ea typeface="微软雅黑" panose="020B0503020204020204" pitchFamily="34" charset="-122"/>
                <a:sym typeface="+mn-ea"/>
              </a:rPr>
              <a:t>有没有</a:t>
            </a:r>
            <a:r>
              <a:rPr lang="en-US" altLang="zh-CN" b="1" dirty="0">
                <a:solidFill>
                  <a:srgbClr val="C00000"/>
                </a:solidFill>
                <a:latin typeface="微软雅黑" panose="020B0503020204020204" pitchFamily="34" charset="-122"/>
                <a:ea typeface="微软雅黑" panose="020B0503020204020204" pitchFamily="34" charset="-122"/>
                <a:sym typeface="+mn-ea"/>
              </a:rPr>
              <a:t>”</a:t>
            </a:r>
            <a:r>
              <a:rPr lang="zh-CN" altLang="en-US" b="1" dirty="0">
                <a:solidFill>
                  <a:srgbClr val="C00000"/>
                </a:solidFill>
                <a:latin typeface="微软雅黑" panose="020B0503020204020204" pitchFamily="34" charset="-122"/>
                <a:ea typeface="微软雅黑" panose="020B0503020204020204" pitchFamily="34" charset="-122"/>
                <a:sym typeface="+mn-ea"/>
              </a:rPr>
              <a:t>转向</a:t>
            </a:r>
            <a:r>
              <a:rPr lang="en-US" altLang="zh-CN" b="1" dirty="0">
                <a:solidFill>
                  <a:srgbClr val="C00000"/>
                </a:solidFill>
                <a:latin typeface="微软雅黑" panose="020B0503020204020204" pitchFamily="34" charset="-122"/>
                <a:ea typeface="微软雅黑" panose="020B0503020204020204" pitchFamily="34" charset="-122"/>
                <a:sym typeface="+mn-ea"/>
              </a:rPr>
              <a:t>“</a:t>
            </a:r>
            <a:r>
              <a:rPr lang="zh-CN" altLang="en-US" b="1" dirty="0">
                <a:solidFill>
                  <a:srgbClr val="C00000"/>
                </a:solidFill>
                <a:latin typeface="微软雅黑" panose="020B0503020204020204" pitchFamily="34" charset="-122"/>
                <a:ea typeface="微软雅黑" panose="020B0503020204020204" pitchFamily="34" charset="-122"/>
                <a:sym typeface="+mn-ea"/>
              </a:rPr>
              <a:t>好不好</a:t>
            </a:r>
            <a:r>
              <a:rPr lang="en-US" altLang="zh-CN" b="1" dirty="0">
                <a:solidFill>
                  <a:srgbClr val="C00000"/>
                </a:solidFill>
                <a:latin typeface="微软雅黑" panose="020B0503020204020204" pitchFamily="34" charset="-122"/>
                <a:ea typeface="微软雅黑" panose="020B0503020204020204" pitchFamily="34" charset="-122"/>
                <a:sym typeface="+mn-ea"/>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，呈现多样化、多层次、多方面的特点，再只讲</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物质文化生活需要</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已经不能真实反映人民群众的愿望和要求。</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şlídê"/>
          <p:cNvSpPr/>
          <p:nvPr/>
        </p:nvSpPr>
        <p:spPr>
          <a:xfrm>
            <a:off x="216000" y="1746000"/>
            <a:ext cx="6984000" cy="4320000"/>
          </a:xfrm>
          <a:prstGeom prst="rect">
            <a:avLst/>
          </a:prstGeom>
          <a:solidFill>
            <a:schemeClr val="bg1"/>
          </a:solidFill>
          <a:ln w="6350">
            <a:gradFill>
              <a:gsLst>
                <a:gs pos="0">
                  <a:srgbClr val="9E0406"/>
                </a:gs>
                <a:gs pos="100000">
                  <a:srgbClr val="9E0406">
                    <a:alpha val="0"/>
                  </a:srgbClr>
                </a:gs>
              </a:gsLst>
              <a:lin ang="5400000" scaled="1"/>
            </a:gradFill>
          </a:ln>
          <a:effectLst>
            <a:outerShdw blurRad="508000" dist="127000" dir="4200000" algn="ctr" rotWithShape="0">
              <a:srgbClr val="000000">
                <a:alpha val="15000"/>
              </a:srgbClr>
            </a:outerShdw>
            <a:reflection blurRad="635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7152000" y="1656000"/>
            <a:ext cx="5040000" cy="4500000"/>
          </a:xfrm>
          <a:prstGeom prst="rect">
            <a:avLst/>
          </a:prstGeom>
          <a:gradFill>
            <a:gsLst>
              <a:gs pos="0">
                <a:srgbClr val="9E0406"/>
              </a:gs>
              <a:gs pos="100000">
                <a:srgbClr val="AF1E0F"/>
              </a:gs>
            </a:gsLst>
            <a:lin ang="4200000" scaled="0"/>
          </a:gradFill>
          <a:ln>
            <a:noFill/>
          </a:ln>
          <a:effectLst>
            <a:outerShdw blurRad="381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对角圆角矩形 4"/>
          <p:cNvSpPr/>
          <p:nvPr/>
        </p:nvSpPr>
        <p:spPr>
          <a:xfrm flipH="1">
            <a:off x="3757612" y="900000"/>
            <a:ext cx="4676776"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1978-2018</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40</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年人民生活改善</a:t>
            </a:r>
          </a:p>
        </p:txBody>
      </p:sp>
      <p:sp>
        <p:nvSpPr>
          <p:cNvPr id="4" name="矩形 3"/>
          <p:cNvSpPr/>
          <p:nvPr/>
        </p:nvSpPr>
        <p:spPr>
          <a:xfrm>
            <a:off x="7602000" y="2070000"/>
            <a:ext cx="4140000" cy="3672000"/>
          </a:xfrm>
          <a:prstGeom prst="rect">
            <a:avLst/>
          </a:prstGeom>
        </p:spPr>
        <p:txBody>
          <a:bodyPr wrap="square">
            <a:spAutoFit/>
          </a:bodyPr>
          <a:lstStyle/>
          <a:p>
            <a:pPr algn="just">
              <a:lnSpc>
                <a:spcPct val="150000"/>
              </a:lnSpc>
              <a:buClr>
                <a:srgbClr val="9E0406"/>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　　粮票、布票、肉票、鱼票、油票、豆腐票、副食本、工业券等百姓生活曾经离不开的票证已经进入了历史博物馆，忍饥挨饿、缺吃少穿、生活困顿这些几千年来困扰我国人民的问题总体上一去不复返了！</a:t>
            </a:r>
          </a:p>
        </p:txBody>
      </p:sp>
      <p:sp>
        <p:nvSpPr>
          <p:cNvPr id="3" name="矩形 2"/>
          <p:cNvSpPr/>
          <p:nvPr/>
        </p:nvSpPr>
        <p:spPr>
          <a:xfrm>
            <a:off x="468000" y="1854000"/>
            <a:ext cx="6480000" cy="4104000"/>
          </a:xfrm>
          <a:prstGeom prst="rect">
            <a:avLst/>
          </a:prstGeom>
        </p:spPr>
        <p:txBody>
          <a:bodyPr wrap="square">
            <a:spAutoFit/>
          </a:bodyPr>
          <a:lstStyle/>
          <a:p>
            <a:pPr marL="285750" indent="-285750" algn="just">
              <a:lnSpc>
                <a:spcPct val="150000"/>
              </a:lnSpc>
              <a:buClr>
                <a:srgbClr val="C00000"/>
              </a:buClr>
              <a:buSzPct val="10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从人均可支配收入上看，</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全国居民人均可支配收入由</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171元</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增加到</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2.6万元</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，中等收入群体持续扩大。</a:t>
            </a:r>
          </a:p>
          <a:p>
            <a:pPr marL="285750" indent="-285750" algn="just">
              <a:lnSpc>
                <a:spcPct val="150000"/>
              </a:lnSpc>
              <a:buClr>
                <a:srgbClr val="C00000"/>
              </a:buClr>
              <a:buSzPct val="10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我国贫困人口累计减少</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7.4亿人</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，贫困发生率下降</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94.4</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个百分点。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150000"/>
              </a:lnSpc>
              <a:buClr>
                <a:srgbClr val="C00000"/>
              </a:buClr>
              <a:buSzPct val="10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从社会保障上看，</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教育事业全面发展，九年义务教育巩固率达</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93.8%</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。我国建成了包括养老、医疗、低保、住房在内的世界最大的社会保障体系，基本养老保险覆盖超过</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9亿人</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，医疗保险覆盖超过</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13亿人。</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150000"/>
              </a:lnSpc>
              <a:buClr>
                <a:srgbClr val="C00000"/>
              </a:buClr>
              <a:buSzPct val="10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从预期寿命上看，</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常住人口城镇化率达到</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58.52%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，上升</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40.6个</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百分点。居民预期寿命由</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1981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年的</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67.8岁</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提高到</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2017</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年的</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76.7岁</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150000"/>
              </a:lnSpc>
              <a:buClr>
                <a:srgbClr val="C00000"/>
              </a:buClr>
              <a:buSzPct val="10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从社会大局上看，</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我国社会大局保持长期稳定，成为世界上最有安全感的国家之一。</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şlídê"/>
          <p:cNvSpPr/>
          <p:nvPr/>
        </p:nvSpPr>
        <p:spPr>
          <a:xfrm>
            <a:off x="216000" y="1746000"/>
            <a:ext cx="6984000" cy="4320000"/>
          </a:xfrm>
          <a:prstGeom prst="rect">
            <a:avLst/>
          </a:prstGeom>
          <a:solidFill>
            <a:schemeClr val="bg1"/>
          </a:solidFill>
          <a:ln w="6350">
            <a:gradFill>
              <a:gsLst>
                <a:gs pos="0">
                  <a:srgbClr val="9E0406"/>
                </a:gs>
                <a:gs pos="100000">
                  <a:srgbClr val="9E0406">
                    <a:alpha val="0"/>
                  </a:srgbClr>
                </a:gs>
              </a:gsLst>
              <a:lin ang="5400000" scaled="1"/>
            </a:gradFill>
          </a:ln>
          <a:effectLst>
            <a:outerShdw blurRad="508000" dist="127000" dir="4200000" algn="ctr" rotWithShape="0">
              <a:srgbClr val="000000">
                <a:alpha val="15000"/>
              </a:srgbClr>
            </a:outerShdw>
            <a:reflection blurRad="635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7152000" y="1656000"/>
            <a:ext cx="5040000" cy="4500000"/>
          </a:xfrm>
          <a:prstGeom prst="rect">
            <a:avLst/>
          </a:prstGeom>
          <a:gradFill>
            <a:gsLst>
              <a:gs pos="0">
                <a:srgbClr val="9E0406"/>
              </a:gs>
              <a:gs pos="100000">
                <a:srgbClr val="AF1E0F"/>
              </a:gs>
            </a:gsLst>
            <a:lin ang="4200000" scaled="0"/>
          </a:gradFill>
          <a:ln>
            <a:noFill/>
          </a:ln>
          <a:effectLst>
            <a:outerShdw blurRad="381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对角圆角矩形 4"/>
          <p:cNvSpPr/>
          <p:nvPr/>
        </p:nvSpPr>
        <p:spPr>
          <a:xfrm flipH="1">
            <a:off x="4206000" y="900000"/>
            <a:ext cx="37800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发展不平衡不充分问题</a:t>
            </a:r>
          </a:p>
        </p:txBody>
      </p:sp>
      <p:sp>
        <p:nvSpPr>
          <p:cNvPr id="4" name="矩形 3"/>
          <p:cNvSpPr/>
          <p:nvPr/>
        </p:nvSpPr>
        <p:spPr>
          <a:xfrm>
            <a:off x="7602000" y="2574000"/>
            <a:ext cx="4140000" cy="2664000"/>
          </a:xfrm>
          <a:prstGeom prst="rect">
            <a:avLst/>
          </a:prstGeom>
        </p:spPr>
        <p:txBody>
          <a:bodyPr wrap="square">
            <a:spAutoFit/>
          </a:bodyPr>
          <a:lstStyle/>
          <a:p>
            <a:pPr algn="just">
              <a:lnSpc>
                <a:spcPct val="150000"/>
              </a:lnSpc>
              <a:buClr>
                <a:srgbClr val="9E0406"/>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　　发展是动态过程，不平衡不充分是永远存在的，但当发展到了一定阶段，不平衡不充分成为社会主要矛盾的主要方面时，就必须下功夫去认识它、解决它。</a:t>
            </a:r>
          </a:p>
        </p:txBody>
      </p:sp>
      <p:sp>
        <p:nvSpPr>
          <p:cNvPr id="3" name="矩形 2"/>
          <p:cNvSpPr/>
          <p:nvPr/>
        </p:nvSpPr>
        <p:spPr>
          <a:xfrm>
            <a:off x="468000" y="2160000"/>
            <a:ext cx="6480000" cy="3492000"/>
          </a:xfrm>
          <a:prstGeom prst="rect">
            <a:avLst/>
          </a:prstGeom>
        </p:spPr>
        <p:txBody>
          <a:bodyPr wrap="square">
            <a:spAutoFit/>
          </a:bodyPr>
          <a:lstStyle/>
          <a:p>
            <a:pPr marL="285750" indent="-285750" algn="just">
              <a:lnSpc>
                <a:spcPct val="150000"/>
              </a:lnSpc>
              <a:spcAft>
                <a:spcPts val="1200"/>
              </a:spcAft>
              <a:buClr>
                <a:srgbClr val="C00000"/>
              </a:buClr>
              <a:buSzPct val="100000"/>
              <a:buFont typeface="Wingdings" panose="05000000000000000000" pitchFamily="2" charset="2"/>
              <a:buChar char="n"/>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从社会生产力来看，</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我国仍有大量传统的、相对落后甚至原始的生产力，而且生产力水平和布局很不均匀；</a:t>
            </a:r>
          </a:p>
          <a:p>
            <a:pPr marL="285750" indent="-285750" algn="just">
              <a:lnSpc>
                <a:spcPct val="150000"/>
              </a:lnSpc>
              <a:spcAft>
                <a:spcPts val="1200"/>
              </a:spcAft>
              <a:buClr>
                <a:srgbClr val="C00000"/>
              </a:buClr>
              <a:buSzPct val="100000"/>
              <a:buFont typeface="Wingdings" panose="05000000000000000000" pitchFamily="2" charset="2"/>
              <a:buChar char="n"/>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从各领域来看，</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经济、政治、文化、社会、生态各个领域仍然存在短板，有些方面还面临不少突出问题；</a:t>
            </a:r>
          </a:p>
          <a:p>
            <a:pPr marL="285750" indent="-285750" algn="just">
              <a:lnSpc>
                <a:spcPct val="150000"/>
              </a:lnSpc>
              <a:spcAft>
                <a:spcPts val="1200"/>
              </a:spcAft>
              <a:buClr>
                <a:srgbClr val="C00000"/>
              </a:buClr>
              <a:buSzPct val="100000"/>
              <a:buFont typeface="Wingdings" panose="05000000000000000000" pitchFamily="2" charset="2"/>
              <a:buChar char="n"/>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从城乡区域发展来看，</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我国农村和中西部地区特别是老少边穷地区经济社会发展还比较落后；</a:t>
            </a:r>
          </a:p>
          <a:p>
            <a:pPr marL="285750" indent="-285750" algn="just">
              <a:lnSpc>
                <a:spcPct val="150000"/>
              </a:lnSpc>
              <a:spcAft>
                <a:spcPts val="1200"/>
              </a:spcAft>
              <a:buClr>
                <a:srgbClr val="C00000"/>
              </a:buClr>
              <a:buSzPct val="100000"/>
              <a:buFont typeface="Wingdings" panose="05000000000000000000" pitchFamily="2" charset="2"/>
              <a:buChar char="n"/>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从收入分配来看</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，收入分配差距仍然较大；</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等等。</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89320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432000" y="2421000"/>
            <a:ext cx="4392000" cy="2016000"/>
            <a:chOff x="743772" y="1036198"/>
            <a:chExt cx="4392000" cy="2016000"/>
          </a:xfrm>
        </p:grpSpPr>
        <p:sp>
          <p:nvSpPr>
            <p:cNvPr id="34" name="矩形 33"/>
            <p:cNvSpPr/>
            <p:nvPr/>
          </p:nvSpPr>
          <p:spPr>
            <a:xfrm>
              <a:off x="743772" y="1036198"/>
              <a:ext cx="4392000" cy="2016000"/>
            </a:xfrm>
            <a:prstGeom prst="rect">
              <a:avLst/>
            </a:prstGeom>
            <a:noFill/>
            <a:ln w="19050">
              <a:gradFill>
                <a:gsLst>
                  <a:gs pos="0">
                    <a:srgbClr val="B00000"/>
                  </a:gs>
                  <a:gs pos="25000">
                    <a:srgbClr val="E55003">
                      <a:alpha val="0"/>
                      <a:lumMod val="0"/>
                      <a:lumOff val="100000"/>
                    </a:srgbClr>
                  </a:gs>
                  <a:gs pos="75000">
                    <a:srgbClr val="E55003">
                      <a:alpha val="0"/>
                      <a:lumMod val="0"/>
                      <a:lumOff val="100000"/>
                    </a:srgbClr>
                  </a:gs>
                  <a:gs pos="100000">
                    <a:srgbClr val="B00000"/>
                  </a:gs>
                </a:gsLst>
                <a:lin ang="3000000" scaled="0"/>
              </a:gradFill>
            </a:ln>
            <a:effectLst>
              <a:outerShdw blurRad="101600" dist="127000" dir="2700000" algn="tl" rotWithShape="0">
                <a:srgbClr val="B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5" name="işlídê"/>
            <p:cNvSpPr/>
            <p:nvPr/>
          </p:nvSpPr>
          <p:spPr>
            <a:xfrm>
              <a:off x="851772" y="1144198"/>
              <a:ext cx="4176000" cy="18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36" name="矩形 35"/>
            <p:cNvSpPr/>
            <p:nvPr/>
          </p:nvSpPr>
          <p:spPr>
            <a:xfrm>
              <a:off x="1139772" y="1216198"/>
              <a:ext cx="3600000" cy="1526187"/>
            </a:xfrm>
            <a:prstGeom prst="rect">
              <a:avLst/>
            </a:prstGeom>
          </p:spPr>
          <p:txBody>
            <a:bodyPr wrap="square">
              <a:spAutoFit/>
            </a:bodyPr>
            <a:lstStyle/>
            <a:p>
              <a:pPr lvl="0" algn="just">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　　新时代我国社会主要矛盾的变化，明确了解决当代中国发展主要问题的根本着力点，</a:t>
              </a:r>
              <a:r>
                <a:rPr lang="zh-CN" altLang="en-US" sz="1600" b="1" dirty="0">
                  <a:solidFill>
                    <a:srgbClr val="C00000"/>
                  </a:solidFill>
                  <a:latin typeface="微软雅黑" panose="020B0503020204020204" pitchFamily="34" charset="-122"/>
                  <a:ea typeface="微软雅黑" panose="020B0503020204020204" pitchFamily="34" charset="-122"/>
                </a:rPr>
                <a:t>对党和国家工作提出了许多新要求。</a:t>
              </a:r>
            </a:p>
          </p:txBody>
        </p:sp>
      </p:grpSp>
      <p:grpSp>
        <p:nvGrpSpPr>
          <p:cNvPr id="10" name="组合 9"/>
          <p:cNvGrpSpPr/>
          <p:nvPr/>
        </p:nvGrpSpPr>
        <p:grpSpPr>
          <a:xfrm>
            <a:off x="0" y="6248402"/>
            <a:ext cx="12192000" cy="609598"/>
            <a:chOff x="0" y="6248402"/>
            <a:chExt cx="12192000" cy="609598"/>
          </a:xfrm>
        </p:grpSpPr>
        <p:sp>
          <p:nvSpPr>
            <p:cNvPr id="11"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7" name="对角圆角矩形 4"/>
          <p:cNvSpPr/>
          <p:nvPr/>
        </p:nvSpPr>
        <p:spPr>
          <a:xfrm flipH="1">
            <a:off x="3756000" y="900000"/>
            <a:ext cx="46800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社会主要矛盾变化提出了新要求</a:t>
            </a:r>
          </a:p>
        </p:txBody>
      </p:sp>
      <p:grpSp>
        <p:nvGrpSpPr>
          <p:cNvPr id="57" name="组合 56"/>
          <p:cNvGrpSpPr>
            <a:grpSpLocks noChangeAspect="1"/>
          </p:cNvGrpSpPr>
          <p:nvPr/>
        </p:nvGrpSpPr>
        <p:grpSpPr>
          <a:xfrm>
            <a:off x="5111625" y="2529000"/>
            <a:ext cx="1968750" cy="1800000"/>
            <a:chOff x="4569644" y="2278672"/>
            <a:chExt cx="2966351" cy="2841137"/>
          </a:xfrm>
        </p:grpSpPr>
        <p:sp>
          <p:nvSpPr>
            <p:cNvPr id="58" name="MH_Other_2"/>
            <p:cNvSpPr/>
            <p:nvPr>
              <p:custDataLst>
                <p:tags r:id="rId4"/>
              </p:custDataLst>
            </p:nvPr>
          </p:nvSpPr>
          <p:spPr>
            <a:xfrm>
              <a:off x="5603105" y="2278672"/>
              <a:ext cx="1527266" cy="1566065"/>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0-1" fmla="*/ 0 w 1768701"/>
                <a:gd name="connsiteY0-2" fmla="*/ 0 h 1819275"/>
                <a:gd name="connsiteX1-3" fmla="*/ 1239837 w 1768701"/>
                <a:gd name="connsiteY1-4" fmla="*/ 0 h 1819275"/>
                <a:gd name="connsiteX2-5" fmla="*/ 1425575 w 1768701"/>
                <a:gd name="connsiteY2-6" fmla="*/ 1819275 h 1819275"/>
                <a:gd name="connsiteX3-7" fmla="*/ 1217011 w 1768701"/>
                <a:gd name="connsiteY3-8" fmla="*/ 1151279 h 1819275"/>
                <a:gd name="connsiteX4-9" fmla="*/ 1120532 w 1768701"/>
                <a:gd name="connsiteY4-10" fmla="*/ 960656 h 1819275"/>
                <a:gd name="connsiteX5-11" fmla="*/ 1125218 w 1768701"/>
                <a:gd name="connsiteY5-12" fmla="*/ 962449 h 1819275"/>
                <a:gd name="connsiteX6-13" fmla="*/ 1087312 w 1768701"/>
                <a:gd name="connsiteY6-14" fmla="*/ 895020 h 1819275"/>
                <a:gd name="connsiteX7-15" fmla="*/ 1067594 w 1768701"/>
                <a:gd name="connsiteY7-16" fmla="*/ 856060 h 1819275"/>
                <a:gd name="connsiteX8-17" fmla="*/ 1044723 w 1768701"/>
                <a:gd name="connsiteY8-18" fmla="*/ 819259 h 1819275"/>
                <a:gd name="connsiteX9-19" fmla="*/ 1032247 w 1768701"/>
                <a:gd name="connsiteY9-20" fmla="*/ 797066 h 1819275"/>
                <a:gd name="connsiteX10-21" fmla="*/ 1011074 w 1768701"/>
                <a:gd name="connsiteY10-22" fmla="*/ 765115 h 1819275"/>
                <a:gd name="connsiteX11-23" fmla="*/ 976419 w 1768701"/>
                <a:gd name="connsiteY11-24" fmla="*/ 709350 h 1819275"/>
                <a:gd name="connsiteX12-25" fmla="*/ 949071 w 1768701"/>
                <a:gd name="connsiteY12-26" fmla="*/ 671548 h 1819275"/>
                <a:gd name="connsiteX13-27" fmla="*/ 932625 w 1768701"/>
                <a:gd name="connsiteY13-28" fmla="*/ 646730 h 1819275"/>
                <a:gd name="connsiteX14-29" fmla="*/ 911183 w 1768701"/>
                <a:gd name="connsiteY14-30" fmla="*/ 619176 h 1819275"/>
                <a:gd name="connsiteX15-31" fmla="*/ 873826 w 1768701"/>
                <a:gd name="connsiteY15-32" fmla="*/ 567538 h 1819275"/>
                <a:gd name="connsiteX16-33" fmla="*/ 842456 w 1768701"/>
                <a:gd name="connsiteY16-34" fmla="*/ 530859 h 1819275"/>
                <a:gd name="connsiteX17-35" fmla="*/ 827460 w 1768701"/>
                <a:gd name="connsiteY17-36" fmla="*/ 511589 h 1819275"/>
                <a:gd name="connsiteX18-37" fmla="*/ 804660 w 1768701"/>
                <a:gd name="connsiteY18-38" fmla="*/ 486667 h 1819275"/>
                <a:gd name="connsiteX19-39" fmla="*/ 759485 w 1768701"/>
                <a:gd name="connsiteY19-40" fmla="*/ 433846 h 1819275"/>
                <a:gd name="connsiteX20-41" fmla="*/ 732019 w 1768701"/>
                <a:gd name="connsiteY20-42" fmla="*/ 407265 h 1819275"/>
                <a:gd name="connsiteX21-43" fmla="*/ 717863 w 1768701"/>
                <a:gd name="connsiteY21-44" fmla="*/ 391791 h 1819275"/>
                <a:gd name="connsiteX22-45" fmla="*/ 677622 w 1768701"/>
                <a:gd name="connsiteY22-46" fmla="*/ 354620 h 1819275"/>
                <a:gd name="connsiteX23-47" fmla="*/ 633065 w 1768701"/>
                <a:gd name="connsiteY23-48" fmla="*/ 311498 h 1819275"/>
                <a:gd name="connsiteX24-49" fmla="*/ 619739 w 1768701"/>
                <a:gd name="connsiteY24-50" fmla="*/ 301151 h 1819275"/>
                <a:gd name="connsiteX25-51" fmla="*/ 604942 w 1768701"/>
                <a:gd name="connsiteY25-52" fmla="*/ 287483 h 1819275"/>
                <a:gd name="connsiteX26-53" fmla="*/ 29334 w 1768701"/>
                <a:gd name="connsiteY26-54" fmla="*/ 3471 h 1819275"/>
                <a:gd name="connsiteX27-55" fmla="*/ 7152 w 1768701"/>
                <a:gd name="connsiteY27-56" fmla="*/ 1798 h 1819275"/>
                <a:gd name="connsiteX28" fmla="*/ 0 w 1768701"/>
                <a:gd name="connsiteY28" fmla="*/ 0 h 1819275"/>
                <a:gd name="connsiteX0-57" fmla="*/ 0 w 1774058"/>
                <a:gd name="connsiteY0-58" fmla="*/ 0 h 1819275"/>
                <a:gd name="connsiteX1-59" fmla="*/ 1239837 w 1774058"/>
                <a:gd name="connsiteY1-60" fmla="*/ 0 h 1819275"/>
                <a:gd name="connsiteX2-61" fmla="*/ 1425575 w 1774058"/>
                <a:gd name="connsiteY2-62" fmla="*/ 1819275 h 1819275"/>
                <a:gd name="connsiteX3-63" fmla="*/ 1217011 w 1774058"/>
                <a:gd name="connsiteY3-64" fmla="*/ 1151279 h 1819275"/>
                <a:gd name="connsiteX4-65" fmla="*/ 1120532 w 1774058"/>
                <a:gd name="connsiteY4-66" fmla="*/ 960656 h 1819275"/>
                <a:gd name="connsiteX5-67" fmla="*/ 1125218 w 1774058"/>
                <a:gd name="connsiteY5-68" fmla="*/ 962449 h 1819275"/>
                <a:gd name="connsiteX6-69" fmla="*/ 1087312 w 1774058"/>
                <a:gd name="connsiteY6-70" fmla="*/ 895020 h 1819275"/>
                <a:gd name="connsiteX7-71" fmla="*/ 1067594 w 1774058"/>
                <a:gd name="connsiteY7-72" fmla="*/ 856060 h 1819275"/>
                <a:gd name="connsiteX8-73" fmla="*/ 1044723 w 1774058"/>
                <a:gd name="connsiteY8-74" fmla="*/ 819259 h 1819275"/>
                <a:gd name="connsiteX9-75" fmla="*/ 1032247 w 1774058"/>
                <a:gd name="connsiteY9-76" fmla="*/ 797066 h 1819275"/>
                <a:gd name="connsiteX10-77" fmla="*/ 1011074 w 1774058"/>
                <a:gd name="connsiteY10-78" fmla="*/ 765115 h 1819275"/>
                <a:gd name="connsiteX11-79" fmla="*/ 976419 w 1774058"/>
                <a:gd name="connsiteY11-80" fmla="*/ 709350 h 1819275"/>
                <a:gd name="connsiteX12-81" fmla="*/ 949071 w 1774058"/>
                <a:gd name="connsiteY12-82" fmla="*/ 671548 h 1819275"/>
                <a:gd name="connsiteX13-83" fmla="*/ 932625 w 1774058"/>
                <a:gd name="connsiteY13-84" fmla="*/ 646730 h 1819275"/>
                <a:gd name="connsiteX14-85" fmla="*/ 911183 w 1774058"/>
                <a:gd name="connsiteY14-86" fmla="*/ 619176 h 1819275"/>
                <a:gd name="connsiteX15-87" fmla="*/ 873826 w 1774058"/>
                <a:gd name="connsiteY15-88" fmla="*/ 567538 h 1819275"/>
                <a:gd name="connsiteX16-89" fmla="*/ 842456 w 1774058"/>
                <a:gd name="connsiteY16-90" fmla="*/ 530859 h 1819275"/>
                <a:gd name="connsiteX17-91" fmla="*/ 827460 w 1774058"/>
                <a:gd name="connsiteY17-92" fmla="*/ 511589 h 1819275"/>
                <a:gd name="connsiteX18-93" fmla="*/ 804660 w 1774058"/>
                <a:gd name="connsiteY18-94" fmla="*/ 486667 h 1819275"/>
                <a:gd name="connsiteX19-95" fmla="*/ 759485 w 1774058"/>
                <a:gd name="connsiteY19-96" fmla="*/ 433846 h 1819275"/>
                <a:gd name="connsiteX20-97" fmla="*/ 732019 w 1774058"/>
                <a:gd name="connsiteY20-98" fmla="*/ 407265 h 1819275"/>
                <a:gd name="connsiteX21-99" fmla="*/ 717863 w 1774058"/>
                <a:gd name="connsiteY21-100" fmla="*/ 391791 h 1819275"/>
                <a:gd name="connsiteX22-101" fmla="*/ 677622 w 1774058"/>
                <a:gd name="connsiteY22-102" fmla="*/ 354620 h 1819275"/>
                <a:gd name="connsiteX23-103" fmla="*/ 633065 w 1774058"/>
                <a:gd name="connsiteY23-104" fmla="*/ 311498 h 1819275"/>
                <a:gd name="connsiteX24-105" fmla="*/ 619739 w 1774058"/>
                <a:gd name="connsiteY24-106" fmla="*/ 301151 h 1819275"/>
                <a:gd name="connsiteX25-107" fmla="*/ 604942 w 1774058"/>
                <a:gd name="connsiteY25-108" fmla="*/ 287483 h 1819275"/>
                <a:gd name="connsiteX26-109" fmla="*/ 29334 w 1774058"/>
                <a:gd name="connsiteY26-110" fmla="*/ 3471 h 1819275"/>
                <a:gd name="connsiteX27-111" fmla="*/ 7152 w 1774058"/>
                <a:gd name="connsiteY27-112" fmla="*/ 1798 h 1819275"/>
                <a:gd name="connsiteX28-113" fmla="*/ 0 w 1774058"/>
                <a:gd name="connsiteY28-114" fmla="*/ 0 h 1819275"/>
                <a:gd name="connsiteX0-115" fmla="*/ 0 w 1775399"/>
                <a:gd name="connsiteY0-116" fmla="*/ 0 h 1819275"/>
                <a:gd name="connsiteX1-117" fmla="*/ 1239837 w 1775399"/>
                <a:gd name="connsiteY1-118" fmla="*/ 0 h 1819275"/>
                <a:gd name="connsiteX2-119" fmla="*/ 1425575 w 1775399"/>
                <a:gd name="connsiteY2-120" fmla="*/ 1819275 h 1819275"/>
                <a:gd name="connsiteX3-121" fmla="*/ 1217011 w 1775399"/>
                <a:gd name="connsiteY3-122" fmla="*/ 1151279 h 1819275"/>
                <a:gd name="connsiteX4-123" fmla="*/ 1120532 w 1775399"/>
                <a:gd name="connsiteY4-124" fmla="*/ 960656 h 1819275"/>
                <a:gd name="connsiteX5-125" fmla="*/ 1125218 w 1775399"/>
                <a:gd name="connsiteY5-126" fmla="*/ 962449 h 1819275"/>
                <a:gd name="connsiteX6-127" fmla="*/ 1087312 w 1775399"/>
                <a:gd name="connsiteY6-128" fmla="*/ 895020 h 1819275"/>
                <a:gd name="connsiteX7-129" fmla="*/ 1067594 w 1775399"/>
                <a:gd name="connsiteY7-130" fmla="*/ 856060 h 1819275"/>
                <a:gd name="connsiteX8-131" fmla="*/ 1044723 w 1775399"/>
                <a:gd name="connsiteY8-132" fmla="*/ 819259 h 1819275"/>
                <a:gd name="connsiteX9-133" fmla="*/ 1032247 w 1775399"/>
                <a:gd name="connsiteY9-134" fmla="*/ 797066 h 1819275"/>
                <a:gd name="connsiteX10-135" fmla="*/ 1011074 w 1775399"/>
                <a:gd name="connsiteY10-136" fmla="*/ 765115 h 1819275"/>
                <a:gd name="connsiteX11-137" fmla="*/ 976419 w 1775399"/>
                <a:gd name="connsiteY11-138" fmla="*/ 709350 h 1819275"/>
                <a:gd name="connsiteX12-139" fmla="*/ 949071 w 1775399"/>
                <a:gd name="connsiteY12-140" fmla="*/ 671548 h 1819275"/>
                <a:gd name="connsiteX13-141" fmla="*/ 932625 w 1775399"/>
                <a:gd name="connsiteY13-142" fmla="*/ 646730 h 1819275"/>
                <a:gd name="connsiteX14-143" fmla="*/ 911183 w 1775399"/>
                <a:gd name="connsiteY14-144" fmla="*/ 619176 h 1819275"/>
                <a:gd name="connsiteX15-145" fmla="*/ 873826 w 1775399"/>
                <a:gd name="connsiteY15-146" fmla="*/ 567538 h 1819275"/>
                <a:gd name="connsiteX16-147" fmla="*/ 842456 w 1775399"/>
                <a:gd name="connsiteY16-148" fmla="*/ 530859 h 1819275"/>
                <a:gd name="connsiteX17-149" fmla="*/ 827460 w 1775399"/>
                <a:gd name="connsiteY17-150" fmla="*/ 511589 h 1819275"/>
                <a:gd name="connsiteX18-151" fmla="*/ 804660 w 1775399"/>
                <a:gd name="connsiteY18-152" fmla="*/ 486667 h 1819275"/>
                <a:gd name="connsiteX19-153" fmla="*/ 759485 w 1775399"/>
                <a:gd name="connsiteY19-154" fmla="*/ 433846 h 1819275"/>
                <a:gd name="connsiteX20-155" fmla="*/ 732019 w 1775399"/>
                <a:gd name="connsiteY20-156" fmla="*/ 407265 h 1819275"/>
                <a:gd name="connsiteX21-157" fmla="*/ 717863 w 1775399"/>
                <a:gd name="connsiteY21-158" fmla="*/ 391791 h 1819275"/>
                <a:gd name="connsiteX22-159" fmla="*/ 677622 w 1775399"/>
                <a:gd name="connsiteY22-160" fmla="*/ 354620 h 1819275"/>
                <a:gd name="connsiteX23-161" fmla="*/ 633065 w 1775399"/>
                <a:gd name="connsiteY23-162" fmla="*/ 311498 h 1819275"/>
                <a:gd name="connsiteX24-163" fmla="*/ 619739 w 1775399"/>
                <a:gd name="connsiteY24-164" fmla="*/ 301151 h 1819275"/>
                <a:gd name="connsiteX25-165" fmla="*/ 604942 w 1775399"/>
                <a:gd name="connsiteY25-166" fmla="*/ 287483 h 1819275"/>
                <a:gd name="connsiteX26-167" fmla="*/ 29334 w 1775399"/>
                <a:gd name="connsiteY26-168" fmla="*/ 3471 h 1819275"/>
                <a:gd name="connsiteX27-169" fmla="*/ 7152 w 1775399"/>
                <a:gd name="connsiteY27-170" fmla="*/ 1798 h 1819275"/>
                <a:gd name="connsiteX28-171" fmla="*/ 0 w 1775399"/>
                <a:gd name="connsiteY28-172" fmla="*/ 0 h 181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Lst>
              <a:rect l="l" t="t" r="r" b="b"/>
              <a:pathLst>
                <a:path w="1775399" h="1819275">
                  <a:moveTo>
                    <a:pt x="0" y="0"/>
                  </a:moveTo>
                  <a:lnTo>
                    <a:pt x="1239837" y="0"/>
                  </a:lnTo>
                  <a:cubicBezTo>
                    <a:pt x="1820863" y="101600"/>
                    <a:pt x="1997075"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lnTo>
                    <a:pt x="0" y="0"/>
                  </a:lnTo>
                  <a:close/>
                </a:path>
              </a:pathLst>
            </a:custGeom>
            <a:solidFill>
              <a:srgbClr val="C00000"/>
            </a:solidFill>
            <a:ln w="3175" cap="flat" cmpd="sng" algn="ctr">
              <a:noFill/>
              <a:prstDash val="solid"/>
              <a:miter lim="800000"/>
            </a:ln>
            <a:effectLst/>
          </p:spPr>
          <p:txBody>
            <a:bodyPr anchor="ctr">
              <a:normAutofit/>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 lastClr="FFFFFF">
                    <a:lumMod val="50000"/>
                  </a:sysClr>
                </a:solidFill>
                <a:effectLst/>
                <a:uLnTx/>
                <a:uFillTx/>
                <a:latin typeface="Calibri" panose="020F0502020204030204"/>
                <a:ea typeface="宋体" panose="02010600030101010101" pitchFamily="2" charset="-122"/>
                <a:cs typeface="+mn-cs"/>
              </a:endParaRPr>
            </a:p>
          </p:txBody>
        </p:sp>
        <p:sp>
          <p:nvSpPr>
            <p:cNvPr id="59" name="MH_Other_3"/>
            <p:cNvSpPr/>
            <p:nvPr>
              <p:custDataLst>
                <p:tags r:id="rId5"/>
              </p:custDataLst>
            </p:nvPr>
          </p:nvSpPr>
          <p:spPr>
            <a:xfrm rot="18018922">
              <a:off x="4902080" y="2334226"/>
              <a:ext cx="1520211" cy="1564301"/>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0">
                  <a:srgbClr val="FA783A">
                    <a:shade val="30000"/>
                    <a:satMod val="115000"/>
                  </a:srgbClr>
                </a:gs>
                <a:gs pos="50000">
                  <a:srgbClr val="FA783A">
                    <a:shade val="67500"/>
                    <a:satMod val="115000"/>
                  </a:srgbClr>
                </a:gs>
                <a:gs pos="100000">
                  <a:srgbClr val="FA783A">
                    <a:shade val="100000"/>
                    <a:satMod val="115000"/>
                  </a:srgbClr>
                </a:gs>
              </a:gsLst>
              <a:lin ang="10800000" scaled="1"/>
              <a:tileRect/>
            </a:gradFill>
            <a:ln w="3175" cap="flat" cmpd="sng" algn="ctr">
              <a:noFill/>
              <a:prstDash val="solid"/>
              <a:miter lim="800000"/>
            </a:ln>
            <a:effectLst/>
          </p:spPr>
          <p:txBody>
            <a:bodyPr anchor="ctr">
              <a:normAutofit/>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 lastClr="FFFFFF">
                    <a:lumMod val="50000"/>
                  </a:sysClr>
                </a:solidFill>
                <a:effectLst/>
                <a:uLnTx/>
                <a:uFillTx/>
                <a:latin typeface="Calibri" panose="020F0502020204030204"/>
                <a:ea typeface="宋体" panose="02010600030101010101" pitchFamily="2" charset="-122"/>
                <a:cs typeface="+mn-cs"/>
              </a:endParaRPr>
            </a:p>
          </p:txBody>
        </p:sp>
        <p:sp>
          <p:nvSpPr>
            <p:cNvPr id="60" name="MH_Other_4"/>
            <p:cNvSpPr/>
            <p:nvPr>
              <p:custDataLst>
                <p:tags r:id="rId6"/>
              </p:custDataLst>
            </p:nvPr>
          </p:nvSpPr>
          <p:spPr>
            <a:xfrm rot="14427225">
              <a:off x="4591689" y="2963825"/>
              <a:ext cx="1520211" cy="1564301"/>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C00000"/>
            </a:solidFill>
            <a:ln w="3175" cap="flat" cmpd="sng" algn="ctr">
              <a:noFill/>
              <a:prstDash val="solid"/>
              <a:miter lim="800000"/>
            </a:ln>
            <a:effectLst/>
          </p:spPr>
          <p:txBody>
            <a:bodyPr anchor="ctr">
              <a:normAutofit/>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 lastClr="FFFFFF">
                    <a:lumMod val="50000"/>
                  </a:sysClr>
                </a:solidFill>
                <a:effectLst/>
                <a:uLnTx/>
                <a:uFillTx/>
                <a:latin typeface="Calibri" panose="020F0502020204030204"/>
                <a:ea typeface="宋体" panose="02010600030101010101" pitchFamily="2" charset="-122"/>
                <a:cs typeface="+mn-cs"/>
              </a:endParaRPr>
            </a:p>
          </p:txBody>
        </p:sp>
        <p:sp>
          <p:nvSpPr>
            <p:cNvPr id="61" name="MH_Other_5"/>
            <p:cNvSpPr/>
            <p:nvPr>
              <p:custDataLst>
                <p:tags r:id="rId7"/>
              </p:custDataLst>
            </p:nvPr>
          </p:nvSpPr>
          <p:spPr>
            <a:xfrm rot="10859581">
              <a:off x="4982323" y="3553744"/>
              <a:ext cx="1520211" cy="1566065"/>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rgbClr val="F17445"/>
                </a:gs>
                <a:gs pos="64000">
                  <a:srgbClr val="F17445"/>
                </a:gs>
                <a:gs pos="42000">
                  <a:srgbClr val="F17445"/>
                </a:gs>
                <a:gs pos="100000">
                  <a:srgbClr val="F17445">
                    <a:lumMod val="75000"/>
                  </a:srgbClr>
                </a:gs>
              </a:gsLst>
              <a:lin ang="0" scaled="0"/>
              <a:tileRect/>
            </a:gradFill>
            <a:ln w="3175" cap="flat" cmpd="sng" algn="ctr">
              <a:noFill/>
              <a:prstDash val="solid"/>
              <a:miter lim="800000"/>
            </a:ln>
            <a:effectLst/>
          </p:spPr>
          <p:txBody>
            <a:bodyPr anchor="ctr">
              <a:normAutofit/>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 lastClr="FFFFFF">
                    <a:lumMod val="50000"/>
                  </a:sysClr>
                </a:solidFill>
                <a:effectLst/>
                <a:uLnTx/>
                <a:uFillTx/>
                <a:latin typeface="Calibri" panose="020F0502020204030204"/>
                <a:ea typeface="宋体" panose="02010600030101010101" pitchFamily="2" charset="-122"/>
                <a:cs typeface="+mn-cs"/>
              </a:endParaRPr>
            </a:p>
          </p:txBody>
        </p:sp>
        <p:sp>
          <p:nvSpPr>
            <p:cNvPr id="62" name="MH_Other_6"/>
            <p:cNvSpPr/>
            <p:nvPr>
              <p:custDataLst>
                <p:tags r:id="rId8"/>
              </p:custDataLst>
            </p:nvPr>
          </p:nvSpPr>
          <p:spPr>
            <a:xfrm rot="7267884">
              <a:off x="5678939" y="3509655"/>
              <a:ext cx="1521974" cy="15643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rgbClr val="C00000"/>
            </a:solidFill>
            <a:ln w="3175" cap="flat" cmpd="sng" algn="ctr">
              <a:noFill/>
              <a:prstDash val="solid"/>
              <a:miter lim="800000"/>
            </a:ln>
            <a:effectLst/>
          </p:spPr>
          <p:txBody>
            <a:bodyPr anchor="ctr">
              <a:normAutofit/>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 lastClr="FFFFFF">
                    <a:lumMod val="50000"/>
                  </a:sysClr>
                </a:solidFill>
                <a:effectLst/>
                <a:uLnTx/>
                <a:uFillTx/>
                <a:latin typeface="Calibri" panose="020F0502020204030204"/>
                <a:ea typeface="宋体" panose="02010600030101010101" pitchFamily="2" charset="-122"/>
                <a:cs typeface="+mn-cs"/>
              </a:endParaRPr>
            </a:p>
          </p:txBody>
        </p:sp>
        <p:sp>
          <p:nvSpPr>
            <p:cNvPr id="63" name="MH_Other_7"/>
            <p:cNvSpPr/>
            <p:nvPr>
              <p:custDataLst>
                <p:tags r:id="rId9"/>
              </p:custDataLst>
            </p:nvPr>
          </p:nvSpPr>
          <p:spPr>
            <a:xfrm rot="3662163">
              <a:off x="5992857" y="2881818"/>
              <a:ext cx="1520211" cy="1566064"/>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rgbClr val="F17445"/>
                </a:gs>
                <a:gs pos="64000">
                  <a:srgbClr val="F17445"/>
                </a:gs>
                <a:gs pos="42000">
                  <a:srgbClr val="F17445"/>
                </a:gs>
                <a:gs pos="100000">
                  <a:srgbClr val="F17445">
                    <a:lumMod val="75000"/>
                  </a:srgbClr>
                </a:gs>
              </a:gsLst>
              <a:lin ang="0" scaled="0"/>
              <a:tileRect/>
            </a:gradFill>
            <a:ln w="3175" cap="flat" cmpd="sng" algn="ctr">
              <a:noFill/>
              <a:prstDash val="solid"/>
              <a:miter lim="800000"/>
            </a:ln>
            <a:effectLst/>
          </p:spPr>
          <p:txBody>
            <a:bodyPr anchor="ctr">
              <a:normAutofit/>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 lastClr="FFFFFF">
                    <a:lumMod val="50000"/>
                  </a:sysClr>
                </a:solidFill>
                <a:effectLst/>
                <a:uLnTx/>
                <a:uFillTx/>
                <a:latin typeface="Calibri" panose="020F0502020204030204"/>
                <a:ea typeface="宋体" panose="02010600030101010101" pitchFamily="2" charset="-122"/>
                <a:cs typeface="+mn-cs"/>
              </a:endParaRPr>
            </a:p>
          </p:txBody>
        </p:sp>
      </p:grpSp>
      <p:sp>
        <p:nvSpPr>
          <p:cNvPr id="66" name="MH_Other_9"/>
          <p:cNvSpPr/>
          <p:nvPr>
            <p:custDataLst>
              <p:tags r:id="rId1"/>
            </p:custDataLst>
          </p:nvPr>
        </p:nvSpPr>
        <p:spPr>
          <a:xfrm>
            <a:off x="6096000" y="2067603"/>
            <a:ext cx="1220237" cy="439134"/>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 lastClr="FFFFFF">
                  <a:lumMod val="50000"/>
                </a:sysClr>
              </a:solidFill>
              <a:effectLst/>
              <a:uLnTx/>
              <a:uFillTx/>
              <a:latin typeface="Calibri" panose="020F0502020204030204"/>
              <a:ea typeface="宋体" panose="02010600030101010101" pitchFamily="2" charset="-122"/>
              <a:cs typeface="+mn-cs"/>
            </a:endParaRPr>
          </a:p>
        </p:txBody>
      </p:sp>
      <p:sp>
        <p:nvSpPr>
          <p:cNvPr id="67" name="MH_Other_10"/>
          <p:cNvSpPr/>
          <p:nvPr>
            <p:custDataLst>
              <p:tags r:id="rId2"/>
            </p:custDataLst>
          </p:nvPr>
        </p:nvSpPr>
        <p:spPr>
          <a:xfrm flipH="1" flipV="1">
            <a:off x="4833658" y="3969024"/>
            <a:ext cx="460151" cy="467976"/>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 lastClr="FFFFFF">
                  <a:lumMod val="50000"/>
                </a:sysClr>
              </a:solidFill>
              <a:effectLst/>
              <a:uLnTx/>
              <a:uFillTx/>
              <a:latin typeface="Calibri" panose="020F0502020204030204"/>
              <a:ea typeface="宋体" panose="02010600030101010101" pitchFamily="2" charset="-122"/>
              <a:cs typeface="+mn-cs"/>
            </a:endParaRPr>
          </a:p>
        </p:txBody>
      </p:sp>
      <p:sp>
        <p:nvSpPr>
          <p:cNvPr id="18" name="MH_Other_11"/>
          <p:cNvSpPr/>
          <p:nvPr>
            <p:custDataLst>
              <p:tags r:id="rId3"/>
            </p:custDataLst>
          </p:nvPr>
        </p:nvSpPr>
        <p:spPr>
          <a:xfrm flipV="1">
            <a:off x="6092746" y="4376876"/>
            <a:ext cx="1220237" cy="439134"/>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defTabSz="1218565">
              <a:defRPr/>
            </a:pPr>
            <a:endParaRPr lang="zh-CN" altLang="en-US" sz="1200" kern="0">
              <a:solidFill>
                <a:sysClr val="window" lastClr="FFFFFF">
                  <a:lumMod val="50000"/>
                </a:sysClr>
              </a:solidFill>
              <a:latin typeface="Calibri" panose="020F0502020204030204"/>
              <a:ea typeface="宋体" panose="02010600030101010101" pitchFamily="2" charset="-122"/>
            </a:endParaRPr>
          </a:p>
        </p:txBody>
      </p:sp>
      <p:grpSp>
        <p:nvGrpSpPr>
          <p:cNvPr id="37" name="组合 36"/>
          <p:cNvGrpSpPr/>
          <p:nvPr/>
        </p:nvGrpSpPr>
        <p:grpSpPr>
          <a:xfrm>
            <a:off x="7377390" y="1661348"/>
            <a:ext cx="4392000" cy="2016000"/>
            <a:chOff x="743772" y="1036198"/>
            <a:chExt cx="4392000" cy="2016000"/>
          </a:xfrm>
        </p:grpSpPr>
        <p:sp>
          <p:nvSpPr>
            <p:cNvPr id="38" name="矩形 37"/>
            <p:cNvSpPr/>
            <p:nvPr/>
          </p:nvSpPr>
          <p:spPr>
            <a:xfrm>
              <a:off x="743772" y="1036198"/>
              <a:ext cx="4392000" cy="2016000"/>
            </a:xfrm>
            <a:prstGeom prst="rect">
              <a:avLst/>
            </a:prstGeom>
            <a:noFill/>
            <a:ln w="19050">
              <a:gradFill>
                <a:gsLst>
                  <a:gs pos="0">
                    <a:srgbClr val="B00000"/>
                  </a:gs>
                  <a:gs pos="25000">
                    <a:srgbClr val="E55003">
                      <a:alpha val="0"/>
                      <a:lumMod val="0"/>
                      <a:lumOff val="100000"/>
                    </a:srgbClr>
                  </a:gs>
                  <a:gs pos="75000">
                    <a:srgbClr val="E55003">
                      <a:alpha val="0"/>
                      <a:lumMod val="0"/>
                      <a:lumOff val="100000"/>
                    </a:srgbClr>
                  </a:gs>
                  <a:gs pos="100000">
                    <a:srgbClr val="B00000"/>
                  </a:gs>
                </a:gsLst>
                <a:lin ang="3000000" scaled="0"/>
              </a:gradFill>
            </a:ln>
            <a:effectLst>
              <a:outerShdw blurRad="101600" dist="127000" dir="2700000" algn="tl" rotWithShape="0">
                <a:srgbClr val="B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9" name="işlídê"/>
            <p:cNvSpPr/>
            <p:nvPr/>
          </p:nvSpPr>
          <p:spPr>
            <a:xfrm>
              <a:off x="851772" y="1144198"/>
              <a:ext cx="4176000" cy="18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40" name="矩形 39"/>
            <p:cNvSpPr/>
            <p:nvPr/>
          </p:nvSpPr>
          <p:spPr>
            <a:xfrm>
              <a:off x="1139772" y="1234198"/>
              <a:ext cx="3600000" cy="1620000"/>
            </a:xfrm>
            <a:prstGeom prst="rect">
              <a:avLst/>
            </a:prstGeom>
          </p:spPr>
          <p:txBody>
            <a:bodyPr wrap="square">
              <a:spAutoFit/>
            </a:bodyPr>
            <a:lstStyle/>
            <a:p>
              <a:pPr lvl="0" algn="just">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　　要着力解决好发展不平衡不充分问题，更好满足人民在民主、法治、公平、正义、环境、安全等方面日益增长的需要。</a:t>
              </a:r>
            </a:p>
          </p:txBody>
        </p:sp>
      </p:grpSp>
      <p:grpSp>
        <p:nvGrpSpPr>
          <p:cNvPr id="41" name="组合 40"/>
          <p:cNvGrpSpPr/>
          <p:nvPr/>
        </p:nvGrpSpPr>
        <p:grpSpPr>
          <a:xfrm>
            <a:off x="7377390" y="3787096"/>
            <a:ext cx="4392000" cy="2376000"/>
            <a:chOff x="527772" y="1227060"/>
            <a:chExt cx="4392000" cy="2376000"/>
          </a:xfrm>
        </p:grpSpPr>
        <p:sp>
          <p:nvSpPr>
            <p:cNvPr id="42" name="矩形 41"/>
            <p:cNvSpPr/>
            <p:nvPr/>
          </p:nvSpPr>
          <p:spPr>
            <a:xfrm>
              <a:off x="527772" y="1227060"/>
              <a:ext cx="4392000" cy="2376000"/>
            </a:xfrm>
            <a:prstGeom prst="rect">
              <a:avLst/>
            </a:prstGeom>
            <a:noFill/>
            <a:ln w="19050">
              <a:gradFill>
                <a:gsLst>
                  <a:gs pos="0">
                    <a:srgbClr val="B00000"/>
                  </a:gs>
                  <a:gs pos="25000">
                    <a:srgbClr val="E55003">
                      <a:alpha val="0"/>
                      <a:lumMod val="0"/>
                      <a:lumOff val="100000"/>
                    </a:srgbClr>
                  </a:gs>
                  <a:gs pos="75000">
                    <a:srgbClr val="E55003">
                      <a:alpha val="0"/>
                      <a:lumMod val="0"/>
                      <a:lumOff val="100000"/>
                    </a:srgbClr>
                  </a:gs>
                  <a:gs pos="100000">
                    <a:srgbClr val="B00000"/>
                  </a:gs>
                </a:gsLst>
                <a:lin ang="3000000" scaled="0"/>
              </a:gradFill>
            </a:ln>
            <a:effectLst>
              <a:outerShdw blurRad="101600" dist="127000" dir="2700000" algn="tl" rotWithShape="0">
                <a:srgbClr val="B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3" name="işlídê"/>
            <p:cNvSpPr/>
            <p:nvPr/>
          </p:nvSpPr>
          <p:spPr>
            <a:xfrm>
              <a:off x="635772" y="1335060"/>
              <a:ext cx="4176000" cy="216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44" name="矩形 43"/>
            <p:cNvSpPr/>
            <p:nvPr/>
          </p:nvSpPr>
          <p:spPr>
            <a:xfrm>
              <a:off x="923772" y="1445564"/>
              <a:ext cx="3600000" cy="1938992"/>
            </a:xfrm>
            <a:prstGeom prst="rect">
              <a:avLst/>
            </a:prstGeom>
          </p:spPr>
          <p:txBody>
            <a:bodyPr wrap="square">
              <a:spAutoFit/>
            </a:bodyPr>
            <a:lstStyle/>
            <a:p>
              <a:pPr lvl="0" algn="just">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　　要有</a:t>
              </a:r>
              <a:r>
                <a:rPr lang="zh-CN" altLang="en-US" sz="1600" b="1" dirty="0">
                  <a:solidFill>
                    <a:srgbClr val="C00000"/>
                  </a:solidFill>
                  <a:latin typeface="微软雅黑" panose="020B0503020204020204" pitchFamily="34" charset="-122"/>
                  <a:ea typeface="微软雅黑" panose="020B0503020204020204" pitchFamily="34" charset="-122"/>
                </a:rPr>
                <a:t>全局观</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，紧紧围绕主要矛盾，优先解决主要矛盾和矛盾的主要方面，以此带动其他矛盾的解决，在整体推进中实现重点突破，以重点突破带动经济社会发展水平整体跃升。</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6248402"/>
            <a:ext cx="12192000" cy="609598"/>
            <a:chOff x="0" y="6248402"/>
            <a:chExt cx="12192000" cy="609598"/>
          </a:xfrm>
        </p:grpSpPr>
        <p:sp>
          <p:nvSpPr>
            <p:cNvPr id="11"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7" name="组合 26"/>
          <p:cNvGrpSpPr/>
          <p:nvPr/>
        </p:nvGrpSpPr>
        <p:grpSpPr>
          <a:xfrm>
            <a:off x="1143457" y="3348000"/>
            <a:ext cx="9905087" cy="2558457"/>
            <a:chOff x="996335" y="1348825"/>
            <a:chExt cx="10187577" cy="3422435"/>
          </a:xfrm>
        </p:grpSpPr>
        <p:sp>
          <p:nvSpPr>
            <p:cNvPr id="32" name="矩形 31"/>
            <p:cNvSpPr/>
            <p:nvPr/>
          </p:nvSpPr>
          <p:spPr>
            <a:xfrm flipV="1">
              <a:off x="996335" y="1456359"/>
              <a:ext cx="10080277" cy="3314901"/>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3" name="矩形 32"/>
            <p:cNvSpPr/>
            <p:nvPr/>
          </p:nvSpPr>
          <p:spPr>
            <a:xfrm flipV="1">
              <a:off x="1103635" y="1348825"/>
              <a:ext cx="10080277" cy="3276496"/>
            </a:xfrm>
            <a:prstGeom prst="rect">
              <a:avLst/>
            </a:prstGeom>
            <a:solidFill>
              <a:schemeClr val="bg1"/>
            </a:solidFill>
            <a:ln w="12700">
              <a:gradFill>
                <a:gsLst>
                  <a:gs pos="100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8" name="组合 27"/>
          <p:cNvGrpSpPr/>
          <p:nvPr/>
        </p:nvGrpSpPr>
        <p:grpSpPr>
          <a:xfrm>
            <a:off x="3795554" y="3024000"/>
            <a:ext cx="4600893" cy="712862"/>
            <a:chOff x="1531449" y="2065496"/>
            <a:chExt cx="2358656" cy="720000"/>
          </a:xfrm>
        </p:grpSpPr>
        <p:sp>
          <p:nvSpPr>
            <p:cNvPr id="29" name="矩形 28"/>
            <p:cNvSpPr/>
            <p:nvPr/>
          </p:nvSpPr>
          <p:spPr>
            <a:xfrm>
              <a:off x="1531449" y="2065496"/>
              <a:ext cx="144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0" name="矩形 29"/>
            <p:cNvSpPr/>
            <p:nvPr/>
          </p:nvSpPr>
          <p:spPr>
            <a:xfrm>
              <a:off x="1675449" y="2065496"/>
              <a:ext cx="2214656" cy="720000"/>
            </a:xfrm>
            <a:prstGeom prst="rect">
              <a:avLst/>
            </a:prstGeom>
            <a:solidFill>
              <a:srgbClr val="B51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0" lvl="0"/>
              <a:r>
                <a:rPr kumimoji="0" lang="en-US" altLang="zh-CN" sz="2200" b="1" i="0" u="none" strike="noStrike" kern="1200" cap="none" spc="0" normalizeH="0" baseline="0" noProof="0" dirty="0">
                  <a:ln w="22225">
                    <a:noFill/>
                    <a:prstDash val="solid"/>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a:t>
              </a:r>
              <a:r>
                <a:rPr kumimoji="0" lang="zh-CN" altLang="en-US" sz="2200" b="1" i="0" u="none" strike="noStrike" kern="1200" cap="none" spc="0" normalizeH="0" baseline="0" noProof="0" dirty="0">
                  <a:ln w="22225">
                    <a:noFill/>
                    <a:prstDash val="solid"/>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一个变</a:t>
              </a:r>
              <a:r>
                <a:rPr kumimoji="0" lang="en-US" altLang="zh-CN" sz="2200" b="1" i="0" u="none" strike="noStrike" kern="1200" cap="none" spc="0" normalizeH="0" baseline="0" noProof="0" dirty="0">
                  <a:ln w="22225">
                    <a:noFill/>
                    <a:prstDash val="solid"/>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a:t>
              </a:r>
              <a:r>
                <a:rPr kumimoji="0" lang="zh-CN" altLang="en-US" sz="2200" b="1" i="0" u="none" strike="noStrike" kern="1200" cap="none" spc="0" normalizeH="0" baseline="0" noProof="0" dirty="0">
                  <a:ln w="22225">
                    <a:noFill/>
                    <a:prstDash val="solid"/>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和</a:t>
              </a:r>
              <a:r>
                <a:rPr kumimoji="0" lang="en-US" altLang="zh-CN" sz="2200" b="1" i="0" u="none" strike="noStrike" kern="1200" cap="none" spc="0" normalizeH="0" baseline="0" noProof="0" dirty="0">
                  <a:ln w="22225">
                    <a:noFill/>
                    <a:prstDash val="solid"/>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a:t>
              </a:r>
              <a:r>
                <a:rPr kumimoji="0" lang="zh-CN" altLang="en-US" sz="2200" b="1" i="0" u="none" strike="noStrike" kern="1200" cap="none" spc="0" normalizeH="0" baseline="0" noProof="0" dirty="0">
                  <a:ln w="22225">
                    <a:noFill/>
                    <a:prstDash val="solid"/>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两个没有变</a:t>
              </a:r>
              <a:r>
                <a:rPr kumimoji="0" lang="en-US" altLang="zh-CN" sz="2200" b="1" i="0" u="none" strike="noStrike" kern="1200" cap="none" spc="0" normalizeH="0" baseline="0" noProof="0" dirty="0">
                  <a:ln w="22225">
                    <a:noFill/>
                    <a:prstDash val="solid"/>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a:t>
              </a:r>
            </a:p>
          </p:txBody>
        </p:sp>
        <p:sp>
          <p:nvSpPr>
            <p:cNvPr id="31" name="矩形 30"/>
            <p:cNvSpPr/>
            <p:nvPr/>
          </p:nvSpPr>
          <p:spPr>
            <a:xfrm>
              <a:off x="1531450" y="2065496"/>
              <a:ext cx="72000" cy="720000"/>
            </a:xfrm>
            <a:prstGeom prst="rect">
              <a:avLst/>
            </a:prstGeom>
            <a:solidFill>
              <a:srgbClr val="B51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19" name="矩形 18"/>
          <p:cNvSpPr/>
          <p:nvPr/>
        </p:nvSpPr>
        <p:spPr>
          <a:xfrm>
            <a:off x="1776000" y="4032680"/>
            <a:ext cx="8640000" cy="1015663"/>
          </a:xfrm>
          <a:prstGeom prst="rect">
            <a:avLst/>
          </a:prstGeom>
        </p:spPr>
        <p:txBody>
          <a:bodyPr wrap="square">
            <a:spAutoFit/>
          </a:bodyPr>
          <a:lstStyle/>
          <a:p>
            <a:pPr algn="just">
              <a:lnSpc>
                <a:spcPct val="150000"/>
              </a:lnSpc>
              <a:spcAft>
                <a:spcPts val="600"/>
              </a:spcAft>
            </a:pPr>
            <a:r>
              <a:rPr lang="zh-CN" altLang="en-US" sz="2000" dirty="0">
                <a:solidFill>
                  <a:srgbClr val="FF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社会主要矛盾变化，</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我国仍处于并将长期处于社会主义初级阶段的基本国情没有变，我国是世界上最大发展中国家的地位没有变。</a:t>
            </a:r>
          </a:p>
        </p:txBody>
      </p:sp>
      <p:sp>
        <p:nvSpPr>
          <p:cNvPr id="3" name="文本框 2"/>
          <p:cNvSpPr txBox="1"/>
          <p:nvPr>
            <p:custDataLst>
              <p:tags r:id="rId1"/>
            </p:custDataLst>
          </p:nvPr>
        </p:nvSpPr>
        <p:spPr>
          <a:xfrm>
            <a:off x="2872409" y="936000"/>
            <a:ext cx="64471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（三）社会主要矛盾变化</a:t>
            </a:r>
            <a:r>
              <a:rPr lang="zh-CN" altLang="en-US" sz="2200" b="1"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sym typeface="+mn-ea"/>
              </a:rPr>
              <a:t>没有改变我国社会主义</a:t>
            </a: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1"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sym typeface="+mn-ea"/>
              </a:rPr>
              <a:t>初级阶段的基本国情</a:t>
            </a:r>
            <a:endParaRPr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21" name="组合 20"/>
          <p:cNvGrpSpPr/>
          <p:nvPr/>
        </p:nvGrpSpPr>
        <p:grpSpPr>
          <a:xfrm>
            <a:off x="2106690" y="1935693"/>
            <a:ext cx="7978620" cy="864000"/>
            <a:chOff x="1195503" y="4601631"/>
            <a:chExt cx="7978620" cy="864000"/>
          </a:xfrm>
        </p:grpSpPr>
        <p:sp>
          <p:nvSpPr>
            <p:cNvPr id="22" name="对角圆角矩形 21"/>
            <p:cNvSpPr/>
            <p:nvPr/>
          </p:nvSpPr>
          <p:spPr>
            <a:xfrm>
              <a:off x="1195503" y="4601631"/>
              <a:ext cx="7978620" cy="864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000">
                <a:spcAft>
                  <a:spcPts val="600"/>
                </a:spcAft>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我国社会主要矛盾的变化，是在社会主义初级阶段中发生的变化，没有改变我们对我国社会主义所处历史阶段的判断。</a:t>
              </a:r>
            </a:p>
          </p:txBody>
        </p:sp>
        <p:sp>
          <p:nvSpPr>
            <p:cNvPr id="24" name="对角圆角矩形 23">
              <a:extLst>
                <a:ext uri="{FF2B5EF4-FFF2-40B4-BE49-F238E27FC236}">
                  <a16:creationId xmlns:a16="http://schemas.microsoft.com/office/drawing/2014/main" id="{312C54DB-89D3-42A0-AB12-B747A6429871}"/>
                </a:ext>
              </a:extLst>
            </p:cNvPr>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şlídê"/>
          <p:cNvSpPr/>
          <p:nvPr/>
        </p:nvSpPr>
        <p:spPr>
          <a:xfrm flipH="1">
            <a:off x="5452202" y="1859393"/>
            <a:ext cx="6264876" cy="2880000"/>
          </a:xfrm>
          <a:prstGeom prst="rect">
            <a:avLst/>
          </a:prstGeom>
          <a:solidFill>
            <a:schemeClr val="bg1"/>
          </a:solidFill>
          <a:ln w="6350">
            <a:gradFill>
              <a:gsLst>
                <a:gs pos="0">
                  <a:srgbClr val="9E0406"/>
                </a:gs>
                <a:gs pos="100000">
                  <a:srgbClr val="9E0406">
                    <a:alpha val="0"/>
                  </a:srgbClr>
                </a:gs>
              </a:gsLst>
              <a:lin ang="0" scaled="0"/>
            </a:gradFill>
          </a:ln>
          <a:effectLst>
            <a:outerShdw blurRad="508000" dist="127000" dir="4200000" algn="ctr" rotWithShape="0">
              <a:srgbClr val="000000">
                <a:alpha val="15000"/>
              </a:srgbClr>
            </a:outerShdw>
            <a:reflection blurRad="635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îṥḻïḋè"/>
          <p:cNvSpPr/>
          <p:nvPr/>
        </p:nvSpPr>
        <p:spPr bwMode="auto">
          <a:xfrm>
            <a:off x="5411925" y="5373089"/>
            <a:ext cx="6652962" cy="473075"/>
          </a:xfrm>
          <a:prstGeom prst="ellipse">
            <a:avLst/>
          </a:prstGeom>
          <a:gradFill>
            <a:gsLst>
              <a:gs pos="22000">
                <a:schemeClr val="bg1">
                  <a:lumMod val="75000"/>
                </a:schemeClr>
              </a:gs>
              <a:gs pos="100000">
                <a:schemeClr val="bg1">
                  <a:lumMod val="85000"/>
                </a:schemeClr>
              </a:gs>
            </a:gsLst>
            <a:lin ang="0" scaled="0"/>
          </a:gradFill>
          <a:ln>
            <a:noFill/>
          </a:ln>
          <a:effectLst>
            <a:outerShdw blurRad="50800" dist="38100" dir="2700000" algn="tl" rotWithShape="0">
              <a:prstClr val="black">
                <a:alpha val="23000"/>
              </a:prstClr>
            </a:outerShdw>
          </a:effectLst>
        </p:spPr>
        <p:txBody>
          <a:bodyPr anchor="ctr"/>
          <a:lstStyle/>
          <a:p>
            <a:pPr algn="ctr"/>
            <a:endParaRPr dirty="0"/>
          </a:p>
        </p:txBody>
      </p:sp>
      <p:sp>
        <p:nvSpPr>
          <p:cNvPr id="5" name="对角圆角矩形 4"/>
          <p:cNvSpPr/>
          <p:nvPr/>
        </p:nvSpPr>
        <p:spPr>
          <a:xfrm flipH="1">
            <a:off x="4206000" y="900000"/>
            <a:ext cx="378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防止</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中国发达国家论</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pic>
        <p:nvPicPr>
          <p:cNvPr id="2" name="图片 1"/>
          <p:cNvPicPr preferRelativeResize="0"/>
          <p:nvPr>
            <p:custDataLst>
              <p:tags r:id="rId1"/>
            </p:custDataLst>
          </p:nvPr>
        </p:nvPicPr>
        <p:blipFill rotWithShape="1">
          <a:blip r:embed="rId5" cstate="print">
            <a:extLst>
              <a:ext uri="{28A0092B-C50C-407E-A947-70E740481C1C}">
                <a14:useLocalDpi xmlns:a14="http://schemas.microsoft.com/office/drawing/2010/main" val="0"/>
              </a:ext>
            </a:extLst>
          </a:blip>
          <a:srcRect l="383" t="46451" r="395" b="32050"/>
          <a:stretch>
            <a:fillRect/>
          </a:stretch>
        </p:blipFill>
        <p:spPr>
          <a:xfrm>
            <a:off x="-113665" y="5057775"/>
            <a:ext cx="12419965" cy="1800225"/>
          </a:xfrm>
          <a:prstGeom prst="cube">
            <a:avLst>
              <a:gd name="adj" fmla="val 2513"/>
            </a:avLst>
          </a:prstGeom>
          <a:noFill/>
          <a:effectLst>
            <a:outerShdw blurRad="381000" dist="127000" dir="5400000" algn="t" rotWithShape="0">
              <a:prstClr val="black">
                <a:alpha val="15000"/>
              </a:prstClr>
            </a:outerShdw>
          </a:effectLst>
        </p:spPr>
      </p:pic>
      <p:sp>
        <p:nvSpPr>
          <p:cNvPr id="3" name="文本框 2"/>
          <p:cNvSpPr txBox="1"/>
          <p:nvPr>
            <p:custDataLst>
              <p:tags r:id="rId2"/>
            </p:custDataLst>
          </p:nvPr>
        </p:nvSpPr>
        <p:spPr>
          <a:xfrm>
            <a:off x="1416317" y="5201887"/>
            <a:ext cx="9360000" cy="1512000"/>
          </a:xfrm>
          <a:prstGeom prst="rect">
            <a:avLst/>
          </a:prstGeom>
          <a:noFill/>
        </p:spPr>
        <p:txBody>
          <a:bodyPr wrap="square" rtlCol="0" anchor="t">
            <a:spAutoFit/>
          </a:bodyPr>
          <a:lstStyle/>
          <a:p>
            <a:pPr indent="0" algn="just" fontAlgn="auto">
              <a:lnSpc>
                <a:spcPct val="150000"/>
              </a:lnSpc>
              <a:buFont typeface="Wingdings" panose="05000000000000000000" charset="0"/>
              <a:buNone/>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　　如果说走出社会主义初级阶段是攀登一座高峰的话，那么社会主要矛盾发生变化意味着我们只是爬到了半山腰，距离全面建成社会主义现代化强国的目标还有一段很长很艰巨的路程。</a:t>
            </a:r>
          </a:p>
        </p:txBody>
      </p:sp>
      <p:sp>
        <p:nvSpPr>
          <p:cNvPr id="4" name="文本框 3"/>
          <p:cNvSpPr txBox="1"/>
          <p:nvPr>
            <p:custDataLst>
              <p:tags r:id="rId3"/>
            </p:custDataLst>
          </p:nvPr>
        </p:nvSpPr>
        <p:spPr>
          <a:xfrm>
            <a:off x="5893980" y="2006732"/>
            <a:ext cx="5104765" cy="2585323"/>
          </a:xfrm>
          <a:prstGeom prst="rect">
            <a:avLst/>
          </a:prstGeom>
          <a:noFill/>
        </p:spPr>
        <p:txBody>
          <a:bodyPr wrap="square" rtlCol="0">
            <a:spAutoFit/>
          </a:bodyPr>
          <a:lstStyle/>
          <a:p>
            <a:pPr marL="285750" indent="-285750" algn="just">
              <a:lnSpc>
                <a:spcPct val="150000"/>
              </a:lnSpc>
              <a:buClr>
                <a:srgbClr val="C00000"/>
              </a:buClr>
              <a:buSzPct val="100000"/>
              <a:buFont typeface="Wingdings" panose="05000000000000000000" pitchFamily="2" charset="2"/>
              <a:buChar char="n"/>
            </a:pPr>
            <a:r>
              <a:rPr lang="zh-CN" altLang="en-US" dirty="0">
                <a:solidFill>
                  <a:schemeClr val="tx1"/>
                </a:solidFill>
                <a:latin typeface="微软雅黑" panose="020B0503020204020204" pitchFamily="34" charset="-122"/>
                <a:ea typeface="微软雅黑" panose="020B0503020204020204" pitchFamily="34" charset="-122"/>
                <a:sym typeface="+mn-ea"/>
              </a:rPr>
              <a:t>世界上发达国家人均国内生产总值一般在</a:t>
            </a:r>
            <a:r>
              <a:rPr lang="en-US" altLang="zh-CN" dirty="0">
                <a:solidFill>
                  <a:schemeClr val="tx1"/>
                </a:solidFill>
                <a:latin typeface="微软雅黑" panose="020B0503020204020204" pitchFamily="34" charset="-122"/>
                <a:ea typeface="微软雅黑" panose="020B0503020204020204" pitchFamily="34" charset="-122"/>
                <a:sym typeface="+mn-ea"/>
              </a:rPr>
              <a:t>3</a:t>
            </a:r>
            <a:r>
              <a:rPr lang="zh-CN" altLang="en-US" dirty="0">
                <a:solidFill>
                  <a:schemeClr val="tx1"/>
                </a:solidFill>
                <a:latin typeface="微软雅黑" panose="020B0503020204020204" pitchFamily="34" charset="-122"/>
                <a:ea typeface="微软雅黑" panose="020B0503020204020204" pitchFamily="34" charset="-122"/>
                <a:sym typeface="+mn-ea"/>
              </a:rPr>
              <a:t>万美元以上，我国刚突破</a:t>
            </a:r>
            <a:r>
              <a:rPr lang="en-US" altLang="zh-CN" dirty="0">
                <a:solidFill>
                  <a:schemeClr val="tx1"/>
                </a:solidFill>
                <a:latin typeface="微软雅黑" panose="020B0503020204020204" pitchFamily="34" charset="-122"/>
                <a:ea typeface="微软雅黑" panose="020B0503020204020204" pitchFamily="34" charset="-122"/>
                <a:sym typeface="+mn-ea"/>
              </a:rPr>
              <a:t>1</a:t>
            </a:r>
            <a:r>
              <a:rPr lang="zh-CN" altLang="en-US" dirty="0">
                <a:solidFill>
                  <a:schemeClr val="tx1"/>
                </a:solidFill>
                <a:latin typeface="微软雅黑" panose="020B0503020204020204" pitchFamily="34" charset="-122"/>
                <a:ea typeface="微软雅黑" panose="020B0503020204020204" pitchFamily="34" charset="-122"/>
                <a:sym typeface="+mn-ea"/>
              </a:rPr>
              <a:t>万美元。</a:t>
            </a:r>
          </a:p>
          <a:p>
            <a:pPr marL="285750" indent="-285750" algn="just">
              <a:lnSpc>
                <a:spcPct val="150000"/>
              </a:lnSpc>
              <a:buClr>
                <a:srgbClr val="C00000"/>
              </a:buClr>
              <a:buSzPct val="100000"/>
              <a:buFont typeface="Wingdings" panose="05000000000000000000" pitchFamily="2" charset="2"/>
              <a:buChar char="n"/>
            </a:pPr>
            <a:r>
              <a:rPr lang="en-US" altLang="zh-CN" dirty="0">
                <a:solidFill>
                  <a:schemeClr val="tx1"/>
                </a:solidFill>
                <a:latin typeface="微软雅黑" panose="020B0503020204020204" pitchFamily="34" charset="-122"/>
                <a:ea typeface="微软雅黑" panose="020B0503020204020204" pitchFamily="34" charset="-122"/>
                <a:sym typeface="+mn-ea"/>
              </a:rPr>
              <a:t>2019</a:t>
            </a:r>
            <a:r>
              <a:rPr lang="zh-CN" altLang="en-US" dirty="0">
                <a:solidFill>
                  <a:schemeClr val="tx1"/>
                </a:solidFill>
                <a:latin typeface="微软雅黑" panose="020B0503020204020204" pitchFamily="34" charset="-122"/>
                <a:ea typeface="微软雅黑" panose="020B0503020204020204" pitchFamily="34" charset="-122"/>
                <a:sym typeface="+mn-ea"/>
              </a:rPr>
              <a:t>年我国城镇化率为</a:t>
            </a:r>
            <a:r>
              <a:rPr lang="en-US" altLang="zh-CN" dirty="0">
                <a:solidFill>
                  <a:schemeClr val="tx1"/>
                </a:solidFill>
                <a:latin typeface="微软雅黑" panose="020B0503020204020204" pitchFamily="34" charset="-122"/>
                <a:ea typeface="微软雅黑" panose="020B0503020204020204" pitchFamily="34" charset="-122"/>
                <a:sym typeface="+mn-ea"/>
              </a:rPr>
              <a:t>60.6%</a:t>
            </a:r>
            <a:r>
              <a:rPr lang="zh-CN" altLang="en-US" dirty="0">
                <a:solidFill>
                  <a:schemeClr val="tx1"/>
                </a:solidFill>
                <a:latin typeface="微软雅黑" panose="020B0503020204020204" pitchFamily="34" charset="-122"/>
                <a:ea typeface="微软雅黑" panose="020B0503020204020204" pitchFamily="34" charset="-122"/>
                <a:sym typeface="+mn-ea"/>
              </a:rPr>
              <a:t>，发达国家的城市化率一般在</a:t>
            </a:r>
            <a:r>
              <a:rPr lang="en-US" altLang="zh-CN" dirty="0">
                <a:solidFill>
                  <a:schemeClr val="tx1"/>
                </a:solidFill>
                <a:latin typeface="微软雅黑" panose="020B0503020204020204" pitchFamily="34" charset="-122"/>
                <a:ea typeface="微软雅黑" panose="020B0503020204020204" pitchFamily="34" charset="-122"/>
                <a:sym typeface="+mn-ea"/>
              </a:rPr>
              <a:t>80%</a:t>
            </a:r>
            <a:r>
              <a:rPr lang="zh-CN" altLang="en-US" dirty="0">
                <a:solidFill>
                  <a:schemeClr val="tx1"/>
                </a:solidFill>
                <a:latin typeface="微软雅黑" panose="020B0503020204020204" pitchFamily="34" charset="-122"/>
                <a:ea typeface="微软雅黑" panose="020B0503020204020204" pitchFamily="34" charset="-122"/>
                <a:sym typeface="+mn-ea"/>
              </a:rPr>
              <a:t>左右。</a:t>
            </a:r>
          </a:p>
          <a:p>
            <a:pPr marL="285750" indent="-285750" algn="just">
              <a:lnSpc>
                <a:spcPct val="150000"/>
              </a:lnSpc>
              <a:buClr>
                <a:srgbClr val="C00000"/>
              </a:buClr>
              <a:buSzPct val="100000"/>
              <a:buFont typeface="Wingdings" panose="05000000000000000000" pitchFamily="2" charset="2"/>
              <a:buChar char="n"/>
            </a:pPr>
            <a:r>
              <a:rPr lang="zh-CN" altLang="en-US" dirty="0">
                <a:solidFill>
                  <a:schemeClr val="tx1"/>
                </a:solidFill>
                <a:latin typeface="微软雅黑" panose="020B0503020204020204" pitchFamily="34" charset="-122"/>
                <a:ea typeface="微软雅黑" panose="020B0503020204020204" pitchFamily="34" charset="-122"/>
              </a:rPr>
              <a:t>与发达国家科技水平相比，我国发展还面临重大的科技瓶颈，关键领域核心技术受制于人。</a:t>
            </a:r>
          </a:p>
        </p:txBody>
      </p:sp>
      <p:sp>
        <p:nvSpPr>
          <p:cNvPr id="25" name="矩形 24"/>
          <p:cNvSpPr/>
          <p:nvPr/>
        </p:nvSpPr>
        <p:spPr>
          <a:xfrm>
            <a:off x="485385" y="1769393"/>
            <a:ext cx="5040000" cy="3060000"/>
          </a:xfrm>
          <a:prstGeom prst="rect">
            <a:avLst/>
          </a:prstGeom>
          <a:gradFill>
            <a:gsLst>
              <a:gs pos="0">
                <a:srgbClr val="9E0406"/>
              </a:gs>
              <a:gs pos="100000">
                <a:srgbClr val="AF1E0F"/>
              </a:gs>
            </a:gsLst>
            <a:lin ang="4200000" scaled="0"/>
          </a:gradFill>
          <a:ln w="25400">
            <a:solidFill>
              <a:schemeClr val="bg1"/>
            </a:solidFill>
          </a:ln>
          <a:effectLst>
            <a:outerShdw blurRad="381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935385" y="2219393"/>
            <a:ext cx="4140000" cy="2160000"/>
          </a:xfrm>
          <a:prstGeom prst="rect">
            <a:avLst/>
          </a:prstGeom>
        </p:spPr>
        <p:txBody>
          <a:bodyPr wrap="square">
            <a:spAutoFit/>
          </a:bodyPr>
          <a:lstStyle/>
          <a:p>
            <a:pPr algn="just">
              <a:lnSpc>
                <a:spcPct val="150000"/>
              </a:lnSpc>
              <a:buClr>
                <a:srgbClr val="9E0406"/>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　　面对中国发展的巨大成就，有人炒作说中国已经是发达国家了，“中国威胁论”“中国责任论”等论调在国际上不绝于耳。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61021" y="0"/>
            <a:ext cx="13314043" cy="6858000"/>
            <a:chOff x="-561021" y="0"/>
            <a:chExt cx="13314043" cy="6858000"/>
          </a:xfrm>
        </p:grpSpPr>
        <p:pic>
          <p:nvPicPr>
            <p:cNvPr id="31" name="图片 30"/>
            <p:cNvPicPr>
              <a:picLocks noChangeAspect="1"/>
            </p:cNvPicPr>
            <p:nvPr/>
          </p:nvPicPr>
          <p:blipFill>
            <a:blip r:embed="rId2"/>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32" name="平行四边形 31"/>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平行四边形 32"/>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p:cNvCxnSpPr/>
          <p:nvPr/>
        </p:nvCxnSpPr>
        <p:spPr>
          <a:xfrm>
            <a:off x="1656000" y="1584000"/>
            <a:ext cx="0" cy="3960000"/>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2016000" y="1440000"/>
            <a:ext cx="9360096" cy="725483"/>
            <a:chOff x="4656965" y="1262115"/>
            <a:chExt cx="9360096" cy="725483"/>
          </a:xfrm>
        </p:grpSpPr>
        <p:sp>
          <p:nvSpPr>
            <p:cNvPr id="22" name="文本框 21"/>
            <p:cNvSpPr txBox="1"/>
            <p:nvPr/>
          </p:nvSpPr>
          <p:spPr>
            <a:xfrm>
              <a:off x="4656965" y="1262115"/>
              <a:ext cx="9180000" cy="46037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一、中国特色社会主义如何一路走来</a:t>
              </a:r>
            </a:p>
          </p:txBody>
        </p:sp>
        <p:cxnSp>
          <p:nvCxnSpPr>
            <p:cNvPr id="23" name="直接连接符 22"/>
            <p:cNvCxnSpPr/>
            <p:nvPr/>
          </p:nvCxnSpPr>
          <p:spPr>
            <a:xfrm>
              <a:off x="4657061" y="1987598"/>
              <a:ext cx="93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2016000" y="2558411"/>
            <a:ext cx="9360000" cy="757867"/>
            <a:chOff x="4657061" y="2671145"/>
            <a:chExt cx="9360000" cy="757867"/>
          </a:xfrm>
        </p:grpSpPr>
        <p:sp>
          <p:nvSpPr>
            <p:cNvPr id="25" name="文本框 24"/>
            <p:cNvSpPr txBox="1"/>
            <p:nvPr/>
          </p:nvSpPr>
          <p:spPr>
            <a:xfrm>
              <a:off x="4657061" y="2671145"/>
              <a:ext cx="9180000" cy="46037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sym typeface="+mn-ea"/>
                </a:rPr>
                <a:t>二、如何理解中国特色社会主义是社会主义而不是其他什么主义</a:t>
              </a:r>
              <a:endParaRPr lang="zh-CN" altLang="en-US" dirty="0">
                <a:solidFill>
                  <a:schemeClr val="bg1"/>
                </a:solidFill>
                <a:effectLst>
                  <a:outerShdw blurRad="38100" dist="38100" dir="2700000" algn="tl">
                    <a:srgbClr val="000000">
                      <a:alpha val="43137"/>
                    </a:srgbClr>
                  </a:outerShdw>
                </a:effectLst>
              </a:endParaRPr>
            </a:p>
          </p:txBody>
        </p:sp>
        <p:cxnSp>
          <p:nvCxnSpPr>
            <p:cNvPr id="26" name="直接连接符 25"/>
            <p:cNvCxnSpPr/>
            <p:nvPr/>
          </p:nvCxnSpPr>
          <p:spPr>
            <a:xfrm>
              <a:off x="4657061" y="3429012"/>
              <a:ext cx="93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2016000" y="3709206"/>
            <a:ext cx="9360000" cy="757867"/>
            <a:chOff x="4657061" y="2671145"/>
            <a:chExt cx="9360000" cy="757867"/>
          </a:xfrm>
        </p:grpSpPr>
        <p:sp>
          <p:nvSpPr>
            <p:cNvPr id="19" name="文本框 18"/>
            <p:cNvSpPr txBox="1"/>
            <p:nvPr/>
          </p:nvSpPr>
          <p:spPr>
            <a:xfrm>
              <a:off x="4657061" y="2671145"/>
              <a:ext cx="9180000" cy="46037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sym typeface="+mn-ea"/>
                </a:rPr>
                <a:t>三、为什么说中国特色社会主义进入了新时代</a:t>
              </a:r>
            </a:p>
          </p:txBody>
        </p:sp>
        <p:cxnSp>
          <p:nvCxnSpPr>
            <p:cNvPr id="20" name="直接连接符 19"/>
            <p:cNvCxnSpPr/>
            <p:nvPr/>
          </p:nvCxnSpPr>
          <p:spPr>
            <a:xfrm>
              <a:off x="4657061" y="3429012"/>
              <a:ext cx="93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2016000" y="4860000"/>
            <a:ext cx="9360000" cy="757867"/>
            <a:chOff x="4657061" y="2671145"/>
            <a:chExt cx="9360000" cy="757867"/>
          </a:xfrm>
        </p:grpSpPr>
        <p:sp>
          <p:nvSpPr>
            <p:cNvPr id="35" name="文本框 34"/>
            <p:cNvSpPr txBox="1"/>
            <p:nvPr/>
          </p:nvSpPr>
          <p:spPr>
            <a:xfrm>
              <a:off x="4657061" y="2671145"/>
              <a:ext cx="9180000" cy="46037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sym typeface="+mn-ea"/>
                </a:rPr>
                <a:t>四、新时代坚持和发展中国特色社会主义如何一以贯之</a:t>
              </a:r>
            </a:p>
          </p:txBody>
        </p:sp>
        <p:cxnSp>
          <p:nvCxnSpPr>
            <p:cNvPr id="36" name="直接连接符 35"/>
            <p:cNvCxnSpPr/>
            <p:nvPr/>
          </p:nvCxnSpPr>
          <p:spPr>
            <a:xfrm>
              <a:off x="4657061" y="3429012"/>
              <a:ext cx="93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28" name="文本框 27">
            <a:extLst>
              <a:ext uri="{FF2B5EF4-FFF2-40B4-BE49-F238E27FC236}">
                <a16:creationId xmlns:a16="http://schemas.microsoft.com/office/drawing/2014/main" id="{D4F3F5BE-EB74-2A06-8563-858B3C8E1A21}"/>
              </a:ext>
            </a:extLst>
          </p:cNvPr>
          <p:cNvSpPr txBox="1"/>
          <p:nvPr/>
        </p:nvSpPr>
        <p:spPr>
          <a:xfrm>
            <a:off x="864000" y="2159995"/>
            <a:ext cx="481228" cy="1958405"/>
          </a:xfrm>
          <a:custGeom>
            <a:avLst/>
            <a:gdLst/>
            <a:ahLst/>
            <a:cxnLst/>
            <a:rect l="l" t="t" r="r" b="b"/>
            <a:pathLst>
              <a:path w="727026" h="2958703">
                <a:moveTo>
                  <a:pt x="307330" y="2744391"/>
                </a:moveTo>
                <a:cubicBezTo>
                  <a:pt x="312291" y="2743399"/>
                  <a:pt x="315268" y="2743399"/>
                  <a:pt x="316260" y="2744391"/>
                </a:cubicBezTo>
                <a:cubicBezTo>
                  <a:pt x="316756" y="2744887"/>
                  <a:pt x="316818" y="2745693"/>
                  <a:pt x="316446" y="2746809"/>
                </a:cubicBezTo>
                <a:cubicBezTo>
                  <a:pt x="315330" y="2750158"/>
                  <a:pt x="310307" y="2756297"/>
                  <a:pt x="301377" y="2765227"/>
                </a:cubicBezTo>
                <a:cubicBezTo>
                  <a:pt x="289471" y="2777133"/>
                  <a:pt x="265658" y="2797969"/>
                  <a:pt x="229940" y="2827734"/>
                </a:cubicBezTo>
                <a:cubicBezTo>
                  <a:pt x="212080" y="2841625"/>
                  <a:pt x="199182" y="2852539"/>
                  <a:pt x="191244" y="2860477"/>
                </a:cubicBezTo>
                <a:cubicBezTo>
                  <a:pt x="183307" y="2868414"/>
                  <a:pt x="174377" y="2877344"/>
                  <a:pt x="164455" y="2887266"/>
                </a:cubicBezTo>
                <a:cubicBezTo>
                  <a:pt x="162471" y="2889250"/>
                  <a:pt x="160487" y="2891234"/>
                  <a:pt x="158502" y="2893219"/>
                </a:cubicBezTo>
                <a:cubicBezTo>
                  <a:pt x="152549" y="2899172"/>
                  <a:pt x="148580" y="2902148"/>
                  <a:pt x="146596" y="2902148"/>
                </a:cubicBezTo>
                <a:cubicBezTo>
                  <a:pt x="142627" y="2904133"/>
                  <a:pt x="134690" y="2899172"/>
                  <a:pt x="122783" y="2887266"/>
                </a:cubicBezTo>
                <a:cubicBezTo>
                  <a:pt x="120799" y="2885281"/>
                  <a:pt x="117823" y="2881313"/>
                  <a:pt x="113854" y="2875359"/>
                </a:cubicBezTo>
                <a:cubicBezTo>
                  <a:pt x="97979" y="2853531"/>
                  <a:pt x="86073" y="2837656"/>
                  <a:pt x="78135" y="2827734"/>
                </a:cubicBezTo>
                <a:cubicBezTo>
                  <a:pt x="145604" y="2805906"/>
                  <a:pt x="215057" y="2780109"/>
                  <a:pt x="286494" y="2750344"/>
                </a:cubicBezTo>
                <a:cubicBezTo>
                  <a:pt x="295424" y="2747368"/>
                  <a:pt x="302369" y="2745383"/>
                  <a:pt x="307330" y="2744391"/>
                </a:cubicBezTo>
                <a:close/>
                <a:moveTo>
                  <a:pt x="152549" y="2625328"/>
                </a:moveTo>
                <a:cubicBezTo>
                  <a:pt x="214065" y="2627313"/>
                  <a:pt x="250776" y="2646164"/>
                  <a:pt x="262682" y="2681883"/>
                </a:cubicBezTo>
                <a:cubicBezTo>
                  <a:pt x="264666" y="2711648"/>
                  <a:pt x="252760" y="2728516"/>
                  <a:pt x="226963" y="2732484"/>
                </a:cubicBezTo>
                <a:cubicBezTo>
                  <a:pt x="213072" y="2734469"/>
                  <a:pt x="202159" y="2727523"/>
                  <a:pt x="194221" y="2711648"/>
                </a:cubicBezTo>
                <a:cubicBezTo>
                  <a:pt x="184299" y="2681883"/>
                  <a:pt x="168424" y="2659062"/>
                  <a:pt x="146596" y="2643188"/>
                </a:cubicBezTo>
                <a:cubicBezTo>
                  <a:pt x="136674" y="2635250"/>
                  <a:pt x="131713" y="2630289"/>
                  <a:pt x="131713" y="2628305"/>
                </a:cubicBezTo>
                <a:cubicBezTo>
                  <a:pt x="133697" y="2626320"/>
                  <a:pt x="140643" y="2625328"/>
                  <a:pt x="152549" y="2625328"/>
                </a:cubicBezTo>
                <a:close/>
                <a:moveTo>
                  <a:pt x="471041" y="2309813"/>
                </a:moveTo>
                <a:cubicBezTo>
                  <a:pt x="486916" y="2317750"/>
                  <a:pt x="504776" y="2330649"/>
                  <a:pt x="524619" y="2348508"/>
                </a:cubicBezTo>
                <a:cubicBezTo>
                  <a:pt x="540494" y="2362399"/>
                  <a:pt x="548432" y="2372320"/>
                  <a:pt x="548432" y="2378273"/>
                </a:cubicBezTo>
                <a:cubicBezTo>
                  <a:pt x="548432" y="2384227"/>
                  <a:pt x="543471" y="2390180"/>
                  <a:pt x="533549" y="2396133"/>
                </a:cubicBezTo>
                <a:cubicBezTo>
                  <a:pt x="531565" y="2398117"/>
                  <a:pt x="525612" y="2401094"/>
                  <a:pt x="515690" y="2405063"/>
                </a:cubicBezTo>
                <a:cubicBezTo>
                  <a:pt x="515690" y="2413000"/>
                  <a:pt x="514698" y="2427883"/>
                  <a:pt x="512713" y="2449711"/>
                </a:cubicBezTo>
                <a:cubicBezTo>
                  <a:pt x="508744" y="2487414"/>
                  <a:pt x="505768" y="2518172"/>
                  <a:pt x="503783" y="2541984"/>
                </a:cubicBezTo>
                <a:lnTo>
                  <a:pt x="563315" y="2539008"/>
                </a:lnTo>
                <a:cubicBezTo>
                  <a:pt x="569268" y="2529086"/>
                  <a:pt x="579190" y="2514203"/>
                  <a:pt x="593080" y="2494359"/>
                </a:cubicBezTo>
                <a:cubicBezTo>
                  <a:pt x="599033" y="2486422"/>
                  <a:pt x="603002" y="2480469"/>
                  <a:pt x="604987" y="2476500"/>
                </a:cubicBezTo>
                <a:cubicBezTo>
                  <a:pt x="612924" y="2482453"/>
                  <a:pt x="627807" y="2493367"/>
                  <a:pt x="649635" y="2509242"/>
                </a:cubicBezTo>
                <a:cubicBezTo>
                  <a:pt x="655588" y="2517180"/>
                  <a:pt x="660549" y="2522141"/>
                  <a:pt x="664518" y="2524125"/>
                </a:cubicBezTo>
                <a:cubicBezTo>
                  <a:pt x="678408" y="2538016"/>
                  <a:pt x="685354" y="2548930"/>
                  <a:pt x="685354" y="2556867"/>
                </a:cubicBezTo>
                <a:cubicBezTo>
                  <a:pt x="683369" y="2560836"/>
                  <a:pt x="678408" y="2562820"/>
                  <a:pt x="670471" y="2562820"/>
                </a:cubicBezTo>
                <a:cubicBezTo>
                  <a:pt x="644674" y="2562820"/>
                  <a:pt x="603002" y="2562820"/>
                  <a:pt x="545455" y="2562820"/>
                </a:cubicBezTo>
                <a:cubicBezTo>
                  <a:pt x="533549" y="2562820"/>
                  <a:pt x="512713" y="2563812"/>
                  <a:pt x="482948" y="2565797"/>
                </a:cubicBezTo>
                <a:cubicBezTo>
                  <a:pt x="425401" y="2569766"/>
                  <a:pt x="382737" y="2572742"/>
                  <a:pt x="354955" y="2574727"/>
                </a:cubicBezTo>
                <a:cubicBezTo>
                  <a:pt x="364877" y="2574727"/>
                  <a:pt x="375791" y="2576711"/>
                  <a:pt x="387698" y="2580680"/>
                </a:cubicBezTo>
                <a:cubicBezTo>
                  <a:pt x="411510" y="2586633"/>
                  <a:pt x="423416" y="2594570"/>
                  <a:pt x="423416" y="2604492"/>
                </a:cubicBezTo>
                <a:cubicBezTo>
                  <a:pt x="423416" y="2610445"/>
                  <a:pt x="414487" y="2617391"/>
                  <a:pt x="396627" y="2625328"/>
                </a:cubicBezTo>
                <a:cubicBezTo>
                  <a:pt x="396627" y="2637234"/>
                  <a:pt x="397619" y="2647156"/>
                  <a:pt x="399604" y="2655094"/>
                </a:cubicBezTo>
                <a:cubicBezTo>
                  <a:pt x="415479" y="2676922"/>
                  <a:pt x="430362" y="2695774"/>
                  <a:pt x="444252" y="2711648"/>
                </a:cubicBezTo>
                <a:cubicBezTo>
                  <a:pt x="489893" y="2658070"/>
                  <a:pt x="518666" y="2618383"/>
                  <a:pt x="530573" y="2592586"/>
                </a:cubicBezTo>
                <a:cubicBezTo>
                  <a:pt x="554385" y="2612430"/>
                  <a:pt x="571252" y="2627313"/>
                  <a:pt x="581174" y="2637234"/>
                </a:cubicBezTo>
                <a:cubicBezTo>
                  <a:pt x="595065" y="2649141"/>
                  <a:pt x="602010" y="2659062"/>
                  <a:pt x="602010" y="2667000"/>
                </a:cubicBezTo>
                <a:cubicBezTo>
                  <a:pt x="598041" y="2672953"/>
                  <a:pt x="587127" y="2675930"/>
                  <a:pt x="569268" y="2675930"/>
                </a:cubicBezTo>
                <a:cubicBezTo>
                  <a:pt x="565299" y="2677914"/>
                  <a:pt x="560338" y="2680891"/>
                  <a:pt x="554385" y="2684859"/>
                </a:cubicBezTo>
                <a:cubicBezTo>
                  <a:pt x="512713" y="2706687"/>
                  <a:pt x="480963" y="2720578"/>
                  <a:pt x="459135" y="2726531"/>
                </a:cubicBezTo>
                <a:cubicBezTo>
                  <a:pt x="506760" y="2780109"/>
                  <a:pt x="575221" y="2814836"/>
                  <a:pt x="664518" y="2830711"/>
                </a:cubicBezTo>
                <a:cubicBezTo>
                  <a:pt x="676424" y="2830711"/>
                  <a:pt x="684362" y="2833688"/>
                  <a:pt x="688330" y="2839641"/>
                </a:cubicBezTo>
                <a:cubicBezTo>
                  <a:pt x="688330" y="2843609"/>
                  <a:pt x="682377" y="2848570"/>
                  <a:pt x="670471" y="2854523"/>
                </a:cubicBezTo>
                <a:cubicBezTo>
                  <a:pt x="640705" y="2862461"/>
                  <a:pt x="616893" y="2877344"/>
                  <a:pt x="599033" y="2899172"/>
                </a:cubicBezTo>
                <a:cubicBezTo>
                  <a:pt x="597049" y="2901156"/>
                  <a:pt x="594072" y="2903141"/>
                  <a:pt x="590104" y="2905125"/>
                </a:cubicBezTo>
                <a:cubicBezTo>
                  <a:pt x="586135" y="2907109"/>
                  <a:pt x="583158" y="2909094"/>
                  <a:pt x="581174" y="2911078"/>
                </a:cubicBezTo>
                <a:cubicBezTo>
                  <a:pt x="575221" y="2913063"/>
                  <a:pt x="567283" y="2911078"/>
                  <a:pt x="557362" y="2905125"/>
                </a:cubicBezTo>
                <a:cubicBezTo>
                  <a:pt x="489893" y="2859484"/>
                  <a:pt x="437307" y="2791024"/>
                  <a:pt x="399604" y="2699742"/>
                </a:cubicBezTo>
                <a:cubicBezTo>
                  <a:pt x="399604" y="2713633"/>
                  <a:pt x="399604" y="2738438"/>
                  <a:pt x="399604" y="2774156"/>
                </a:cubicBezTo>
                <a:cubicBezTo>
                  <a:pt x="401588" y="2815828"/>
                  <a:pt x="402580" y="2847578"/>
                  <a:pt x="402580" y="2869406"/>
                </a:cubicBezTo>
                <a:cubicBezTo>
                  <a:pt x="402580" y="2893219"/>
                  <a:pt x="396627" y="2913063"/>
                  <a:pt x="384721" y="2928938"/>
                </a:cubicBezTo>
                <a:cubicBezTo>
                  <a:pt x="382737" y="2930922"/>
                  <a:pt x="380752" y="2932906"/>
                  <a:pt x="378768" y="2934891"/>
                </a:cubicBezTo>
                <a:cubicBezTo>
                  <a:pt x="376783" y="2938859"/>
                  <a:pt x="371822" y="2943820"/>
                  <a:pt x="363885" y="2949773"/>
                </a:cubicBezTo>
                <a:cubicBezTo>
                  <a:pt x="351979" y="2955727"/>
                  <a:pt x="343049" y="2958703"/>
                  <a:pt x="337096" y="2958703"/>
                </a:cubicBezTo>
                <a:cubicBezTo>
                  <a:pt x="335112" y="2958703"/>
                  <a:pt x="332135" y="2955727"/>
                  <a:pt x="328166" y="2949773"/>
                </a:cubicBezTo>
                <a:cubicBezTo>
                  <a:pt x="328166" y="2947789"/>
                  <a:pt x="327174" y="2945805"/>
                  <a:pt x="325190" y="2943820"/>
                </a:cubicBezTo>
                <a:cubicBezTo>
                  <a:pt x="323205" y="2939852"/>
                  <a:pt x="321221" y="2936875"/>
                  <a:pt x="319237" y="2934891"/>
                </a:cubicBezTo>
                <a:cubicBezTo>
                  <a:pt x="313283" y="2917031"/>
                  <a:pt x="293440" y="2897187"/>
                  <a:pt x="259705" y="2875359"/>
                </a:cubicBezTo>
                <a:cubicBezTo>
                  <a:pt x="251768" y="2869406"/>
                  <a:pt x="247799" y="2864445"/>
                  <a:pt x="247799" y="2860477"/>
                </a:cubicBezTo>
                <a:cubicBezTo>
                  <a:pt x="251768" y="2858492"/>
                  <a:pt x="256729" y="2857500"/>
                  <a:pt x="262682" y="2857500"/>
                </a:cubicBezTo>
                <a:cubicBezTo>
                  <a:pt x="266651" y="2857500"/>
                  <a:pt x="271612" y="2857500"/>
                  <a:pt x="277565" y="2857500"/>
                </a:cubicBezTo>
                <a:cubicBezTo>
                  <a:pt x="289471" y="2859484"/>
                  <a:pt x="299393" y="2860477"/>
                  <a:pt x="307330" y="2860477"/>
                </a:cubicBezTo>
                <a:cubicBezTo>
                  <a:pt x="309315" y="2862461"/>
                  <a:pt x="313283" y="2862461"/>
                  <a:pt x="319237" y="2860477"/>
                </a:cubicBezTo>
                <a:cubicBezTo>
                  <a:pt x="321221" y="2860477"/>
                  <a:pt x="322213" y="2860477"/>
                  <a:pt x="322213" y="2860477"/>
                </a:cubicBezTo>
                <a:cubicBezTo>
                  <a:pt x="326182" y="2856508"/>
                  <a:pt x="328166" y="2847578"/>
                  <a:pt x="328166" y="2833688"/>
                </a:cubicBezTo>
                <a:lnTo>
                  <a:pt x="328166" y="2783086"/>
                </a:lnTo>
                <a:cubicBezTo>
                  <a:pt x="328166" y="2773164"/>
                  <a:pt x="328166" y="2757289"/>
                  <a:pt x="328166" y="2735461"/>
                </a:cubicBezTo>
                <a:cubicBezTo>
                  <a:pt x="330151" y="2695774"/>
                  <a:pt x="330151" y="2668984"/>
                  <a:pt x="328166" y="2655094"/>
                </a:cubicBezTo>
                <a:cubicBezTo>
                  <a:pt x="328166" y="2649141"/>
                  <a:pt x="328166" y="2638226"/>
                  <a:pt x="328166" y="2622352"/>
                </a:cubicBezTo>
                <a:cubicBezTo>
                  <a:pt x="326182" y="2602508"/>
                  <a:pt x="325190" y="2586633"/>
                  <a:pt x="325190" y="2574727"/>
                </a:cubicBezTo>
                <a:cubicBezTo>
                  <a:pt x="269627" y="2578695"/>
                  <a:pt x="216049" y="2582664"/>
                  <a:pt x="164455" y="2586633"/>
                </a:cubicBezTo>
                <a:cubicBezTo>
                  <a:pt x="138658" y="2586633"/>
                  <a:pt x="108893" y="2589609"/>
                  <a:pt x="75158" y="2595563"/>
                </a:cubicBezTo>
                <a:cubicBezTo>
                  <a:pt x="73174" y="2591594"/>
                  <a:pt x="71190" y="2585641"/>
                  <a:pt x="69205" y="2577703"/>
                </a:cubicBezTo>
                <a:cubicBezTo>
                  <a:pt x="65237" y="2569766"/>
                  <a:pt x="62260" y="2563812"/>
                  <a:pt x="60276" y="2559844"/>
                </a:cubicBezTo>
                <a:cubicBezTo>
                  <a:pt x="119807" y="2559844"/>
                  <a:pt x="156518" y="2558852"/>
                  <a:pt x="170408" y="2556867"/>
                </a:cubicBezTo>
                <a:cubicBezTo>
                  <a:pt x="210096" y="2556867"/>
                  <a:pt x="295424" y="2552899"/>
                  <a:pt x="426393" y="2544961"/>
                </a:cubicBezTo>
                <a:cubicBezTo>
                  <a:pt x="430362" y="2523133"/>
                  <a:pt x="433338" y="2498328"/>
                  <a:pt x="435322" y="2470547"/>
                </a:cubicBezTo>
                <a:cubicBezTo>
                  <a:pt x="332135" y="2476500"/>
                  <a:pt x="271612" y="2479477"/>
                  <a:pt x="253752" y="2479477"/>
                </a:cubicBezTo>
                <a:cubicBezTo>
                  <a:pt x="247799" y="2479477"/>
                  <a:pt x="235893" y="2480469"/>
                  <a:pt x="218033" y="2482453"/>
                </a:cubicBezTo>
                <a:cubicBezTo>
                  <a:pt x="210096" y="2484438"/>
                  <a:pt x="204143" y="2485430"/>
                  <a:pt x="200174" y="2485430"/>
                </a:cubicBezTo>
                <a:cubicBezTo>
                  <a:pt x="200174" y="2481461"/>
                  <a:pt x="198190" y="2476500"/>
                  <a:pt x="194221" y="2470547"/>
                </a:cubicBezTo>
                <a:cubicBezTo>
                  <a:pt x="190252" y="2462609"/>
                  <a:pt x="187276" y="2456656"/>
                  <a:pt x="185291" y="2452688"/>
                </a:cubicBezTo>
                <a:cubicBezTo>
                  <a:pt x="187276" y="2452688"/>
                  <a:pt x="207119" y="2452688"/>
                  <a:pt x="244823" y="2452688"/>
                </a:cubicBezTo>
                <a:cubicBezTo>
                  <a:pt x="252760" y="2452688"/>
                  <a:pt x="274588" y="2451695"/>
                  <a:pt x="310307" y="2449711"/>
                </a:cubicBezTo>
                <a:cubicBezTo>
                  <a:pt x="359916" y="2447726"/>
                  <a:pt x="402580" y="2446734"/>
                  <a:pt x="438299" y="2446734"/>
                </a:cubicBezTo>
                <a:cubicBezTo>
                  <a:pt x="438299" y="2436813"/>
                  <a:pt x="439291" y="2423914"/>
                  <a:pt x="441276" y="2408039"/>
                </a:cubicBezTo>
                <a:cubicBezTo>
                  <a:pt x="441276" y="2388195"/>
                  <a:pt x="442268" y="2375297"/>
                  <a:pt x="444252" y="2369344"/>
                </a:cubicBezTo>
                <a:cubicBezTo>
                  <a:pt x="430362" y="2371328"/>
                  <a:pt x="385713" y="2374305"/>
                  <a:pt x="310307" y="2378273"/>
                </a:cubicBezTo>
                <a:cubicBezTo>
                  <a:pt x="278557" y="2380258"/>
                  <a:pt x="253752" y="2381250"/>
                  <a:pt x="235893" y="2381250"/>
                </a:cubicBezTo>
                <a:cubicBezTo>
                  <a:pt x="220018" y="2383234"/>
                  <a:pt x="215057" y="2384227"/>
                  <a:pt x="221010" y="2384227"/>
                </a:cubicBezTo>
                <a:cubicBezTo>
                  <a:pt x="191244" y="2386211"/>
                  <a:pt x="171401" y="2388195"/>
                  <a:pt x="161479" y="2390180"/>
                </a:cubicBezTo>
                <a:cubicBezTo>
                  <a:pt x="161479" y="2388195"/>
                  <a:pt x="160487" y="2384227"/>
                  <a:pt x="158502" y="2378273"/>
                </a:cubicBezTo>
                <a:cubicBezTo>
                  <a:pt x="154533" y="2370336"/>
                  <a:pt x="151557" y="2363391"/>
                  <a:pt x="149573" y="2357438"/>
                </a:cubicBezTo>
                <a:cubicBezTo>
                  <a:pt x="185291" y="2357438"/>
                  <a:pt x="211088" y="2357438"/>
                  <a:pt x="226963" y="2357438"/>
                </a:cubicBezTo>
                <a:cubicBezTo>
                  <a:pt x="234901" y="2357438"/>
                  <a:pt x="247799" y="2356445"/>
                  <a:pt x="265658" y="2354461"/>
                </a:cubicBezTo>
                <a:cubicBezTo>
                  <a:pt x="299393" y="2354461"/>
                  <a:pt x="358924" y="2351484"/>
                  <a:pt x="444252" y="2345531"/>
                </a:cubicBezTo>
                <a:cubicBezTo>
                  <a:pt x="450205" y="2339578"/>
                  <a:pt x="459135" y="2327672"/>
                  <a:pt x="471041" y="2309813"/>
                </a:cubicBezTo>
                <a:close/>
                <a:moveTo>
                  <a:pt x="465088" y="1619250"/>
                </a:moveTo>
                <a:cubicBezTo>
                  <a:pt x="451198" y="1619250"/>
                  <a:pt x="413494" y="1621235"/>
                  <a:pt x="351979" y="1625203"/>
                </a:cubicBezTo>
                <a:cubicBezTo>
                  <a:pt x="306338" y="1627188"/>
                  <a:pt x="268635" y="1629172"/>
                  <a:pt x="238869" y="1631156"/>
                </a:cubicBezTo>
                <a:lnTo>
                  <a:pt x="238869" y="1756172"/>
                </a:lnTo>
                <a:cubicBezTo>
                  <a:pt x="248791" y="1754188"/>
                  <a:pt x="267643" y="1753196"/>
                  <a:pt x="295424" y="1753196"/>
                </a:cubicBezTo>
                <a:cubicBezTo>
                  <a:pt x="317252" y="1751211"/>
                  <a:pt x="335112" y="1750219"/>
                  <a:pt x="349002" y="1750219"/>
                </a:cubicBezTo>
                <a:cubicBezTo>
                  <a:pt x="350987" y="1750219"/>
                  <a:pt x="352971" y="1750219"/>
                  <a:pt x="354955" y="1750219"/>
                </a:cubicBezTo>
                <a:cubicBezTo>
                  <a:pt x="376783" y="1748234"/>
                  <a:pt x="399604" y="1744266"/>
                  <a:pt x="423416" y="1738313"/>
                </a:cubicBezTo>
                <a:cubicBezTo>
                  <a:pt x="427385" y="1740297"/>
                  <a:pt x="430362" y="1744266"/>
                  <a:pt x="432346" y="1750219"/>
                </a:cubicBezTo>
                <a:cubicBezTo>
                  <a:pt x="434330" y="1760141"/>
                  <a:pt x="435322" y="1765102"/>
                  <a:pt x="435322" y="1765102"/>
                </a:cubicBezTo>
                <a:cubicBezTo>
                  <a:pt x="437307" y="1767086"/>
                  <a:pt x="429369" y="1768078"/>
                  <a:pt x="411510" y="1768078"/>
                </a:cubicBezTo>
                <a:lnTo>
                  <a:pt x="351979" y="1774031"/>
                </a:lnTo>
                <a:cubicBezTo>
                  <a:pt x="340073" y="1774031"/>
                  <a:pt x="315268" y="1775024"/>
                  <a:pt x="277565" y="1777008"/>
                </a:cubicBezTo>
                <a:cubicBezTo>
                  <a:pt x="261690" y="1778993"/>
                  <a:pt x="248791" y="1779985"/>
                  <a:pt x="238869" y="1779985"/>
                </a:cubicBezTo>
                <a:lnTo>
                  <a:pt x="238869" y="1902024"/>
                </a:lnTo>
                <a:cubicBezTo>
                  <a:pt x="262682" y="1898055"/>
                  <a:pt x="298401" y="1896071"/>
                  <a:pt x="346026" y="1896071"/>
                </a:cubicBezTo>
                <a:cubicBezTo>
                  <a:pt x="371822" y="1894086"/>
                  <a:pt x="397619" y="1890117"/>
                  <a:pt x="423416" y="1884164"/>
                </a:cubicBezTo>
                <a:cubicBezTo>
                  <a:pt x="423416" y="1884164"/>
                  <a:pt x="424408" y="1885156"/>
                  <a:pt x="426393" y="1887141"/>
                </a:cubicBezTo>
                <a:cubicBezTo>
                  <a:pt x="428377" y="1891109"/>
                  <a:pt x="430362" y="1894086"/>
                  <a:pt x="432346" y="1896071"/>
                </a:cubicBezTo>
                <a:cubicBezTo>
                  <a:pt x="434330" y="1902024"/>
                  <a:pt x="435322" y="1906985"/>
                  <a:pt x="435322" y="1910953"/>
                </a:cubicBezTo>
                <a:cubicBezTo>
                  <a:pt x="433338" y="1912938"/>
                  <a:pt x="429369" y="1913930"/>
                  <a:pt x="423416" y="1913930"/>
                </a:cubicBezTo>
                <a:cubicBezTo>
                  <a:pt x="417463" y="1915914"/>
                  <a:pt x="413494" y="1916906"/>
                  <a:pt x="411510" y="1916906"/>
                </a:cubicBezTo>
                <a:lnTo>
                  <a:pt x="349002" y="1919883"/>
                </a:lnTo>
                <a:cubicBezTo>
                  <a:pt x="335112" y="1919883"/>
                  <a:pt x="309315" y="1920875"/>
                  <a:pt x="271612" y="1922860"/>
                </a:cubicBezTo>
                <a:cubicBezTo>
                  <a:pt x="257721" y="1924844"/>
                  <a:pt x="246807" y="1925836"/>
                  <a:pt x="238869" y="1925836"/>
                </a:cubicBezTo>
                <a:lnTo>
                  <a:pt x="238869" y="2074664"/>
                </a:lnTo>
                <a:lnTo>
                  <a:pt x="465088" y="2065735"/>
                </a:lnTo>
                <a:cubicBezTo>
                  <a:pt x="465088" y="2043907"/>
                  <a:pt x="465088" y="1969493"/>
                  <a:pt x="465088" y="1842492"/>
                </a:cubicBezTo>
                <a:close/>
                <a:moveTo>
                  <a:pt x="491877" y="1553766"/>
                </a:moveTo>
                <a:cubicBezTo>
                  <a:pt x="505768" y="1561703"/>
                  <a:pt x="524619" y="1574602"/>
                  <a:pt x="548432" y="1592461"/>
                </a:cubicBezTo>
                <a:cubicBezTo>
                  <a:pt x="566291" y="1604367"/>
                  <a:pt x="575221" y="1613297"/>
                  <a:pt x="575221" y="1619250"/>
                </a:cubicBezTo>
                <a:cubicBezTo>
                  <a:pt x="575221" y="1627188"/>
                  <a:pt x="569268" y="1634133"/>
                  <a:pt x="557362" y="1640086"/>
                </a:cubicBezTo>
                <a:cubicBezTo>
                  <a:pt x="557362" y="1640086"/>
                  <a:pt x="555377" y="1641078"/>
                  <a:pt x="551408" y="1643063"/>
                </a:cubicBezTo>
                <a:cubicBezTo>
                  <a:pt x="547440" y="1647031"/>
                  <a:pt x="544463" y="1650008"/>
                  <a:pt x="542479" y="1651992"/>
                </a:cubicBezTo>
                <a:cubicBezTo>
                  <a:pt x="542479" y="1679774"/>
                  <a:pt x="543471" y="1723430"/>
                  <a:pt x="545455" y="1782961"/>
                </a:cubicBezTo>
                <a:cubicBezTo>
                  <a:pt x="545455" y="1844477"/>
                  <a:pt x="545455" y="1880196"/>
                  <a:pt x="545455" y="1890117"/>
                </a:cubicBezTo>
                <a:cubicBezTo>
                  <a:pt x="545455" y="1911945"/>
                  <a:pt x="546448" y="1940719"/>
                  <a:pt x="548432" y="1976438"/>
                </a:cubicBezTo>
                <a:cubicBezTo>
                  <a:pt x="550416" y="2016125"/>
                  <a:pt x="551408" y="2044899"/>
                  <a:pt x="551408" y="2062758"/>
                </a:cubicBezTo>
                <a:cubicBezTo>
                  <a:pt x="551408" y="2094508"/>
                  <a:pt x="548432" y="2117328"/>
                  <a:pt x="542479" y="2131219"/>
                </a:cubicBezTo>
                <a:cubicBezTo>
                  <a:pt x="540494" y="2137172"/>
                  <a:pt x="531565" y="2148086"/>
                  <a:pt x="515690" y="2163961"/>
                </a:cubicBezTo>
                <a:cubicBezTo>
                  <a:pt x="497830" y="2175867"/>
                  <a:pt x="483940" y="2180828"/>
                  <a:pt x="474018" y="2178844"/>
                </a:cubicBezTo>
                <a:cubicBezTo>
                  <a:pt x="468065" y="2178844"/>
                  <a:pt x="464096" y="2174875"/>
                  <a:pt x="462112" y="2166938"/>
                </a:cubicBezTo>
                <a:cubicBezTo>
                  <a:pt x="462112" y="2159000"/>
                  <a:pt x="463104" y="2145110"/>
                  <a:pt x="465088" y="2125266"/>
                </a:cubicBezTo>
                <a:cubicBezTo>
                  <a:pt x="465088" y="2107406"/>
                  <a:pt x="465088" y="2095500"/>
                  <a:pt x="465088" y="2089547"/>
                </a:cubicBezTo>
                <a:lnTo>
                  <a:pt x="238869" y="2101453"/>
                </a:lnTo>
                <a:cubicBezTo>
                  <a:pt x="238869" y="2107406"/>
                  <a:pt x="237877" y="2113360"/>
                  <a:pt x="235893" y="2119313"/>
                </a:cubicBezTo>
                <a:cubicBezTo>
                  <a:pt x="231924" y="2135188"/>
                  <a:pt x="223987" y="2149078"/>
                  <a:pt x="212080" y="2160985"/>
                </a:cubicBezTo>
                <a:cubicBezTo>
                  <a:pt x="202159" y="2166938"/>
                  <a:pt x="194221" y="2171899"/>
                  <a:pt x="188268" y="2175867"/>
                </a:cubicBezTo>
                <a:cubicBezTo>
                  <a:pt x="180330" y="2177852"/>
                  <a:pt x="173385" y="2178844"/>
                  <a:pt x="167432" y="2178844"/>
                </a:cubicBezTo>
                <a:cubicBezTo>
                  <a:pt x="165448" y="2176859"/>
                  <a:pt x="164455" y="2173883"/>
                  <a:pt x="164455" y="2169914"/>
                </a:cubicBezTo>
                <a:cubicBezTo>
                  <a:pt x="164455" y="2169914"/>
                  <a:pt x="164455" y="2163961"/>
                  <a:pt x="164455" y="2152055"/>
                </a:cubicBezTo>
                <a:cubicBezTo>
                  <a:pt x="164455" y="2144117"/>
                  <a:pt x="164455" y="2135188"/>
                  <a:pt x="164455" y="2125266"/>
                </a:cubicBezTo>
                <a:cubicBezTo>
                  <a:pt x="170408" y="2053828"/>
                  <a:pt x="172393" y="2002235"/>
                  <a:pt x="170408" y="1970485"/>
                </a:cubicBezTo>
                <a:cubicBezTo>
                  <a:pt x="170408" y="1954610"/>
                  <a:pt x="170408" y="1933774"/>
                  <a:pt x="170408" y="1907977"/>
                </a:cubicBezTo>
                <a:cubicBezTo>
                  <a:pt x="172393" y="1874243"/>
                  <a:pt x="173385" y="1854399"/>
                  <a:pt x="173385" y="1848446"/>
                </a:cubicBezTo>
                <a:cubicBezTo>
                  <a:pt x="173385" y="1745258"/>
                  <a:pt x="173385" y="1682750"/>
                  <a:pt x="173385" y="1660922"/>
                </a:cubicBezTo>
                <a:cubicBezTo>
                  <a:pt x="173385" y="1658938"/>
                  <a:pt x="173385" y="1655961"/>
                  <a:pt x="173385" y="1651992"/>
                </a:cubicBezTo>
                <a:cubicBezTo>
                  <a:pt x="169416" y="1618258"/>
                  <a:pt x="167432" y="1586508"/>
                  <a:pt x="167432" y="1556742"/>
                </a:cubicBezTo>
                <a:cubicBezTo>
                  <a:pt x="169416" y="1556742"/>
                  <a:pt x="173385" y="1558727"/>
                  <a:pt x="179338" y="1562696"/>
                </a:cubicBezTo>
                <a:cubicBezTo>
                  <a:pt x="193229" y="1568649"/>
                  <a:pt x="206127" y="1573610"/>
                  <a:pt x="218033" y="1577578"/>
                </a:cubicBezTo>
                <a:cubicBezTo>
                  <a:pt x="220018" y="1579563"/>
                  <a:pt x="229940" y="1585516"/>
                  <a:pt x="247799" y="1595438"/>
                </a:cubicBezTo>
                <a:cubicBezTo>
                  <a:pt x="253752" y="1599406"/>
                  <a:pt x="258713" y="1602383"/>
                  <a:pt x="262682" y="1604367"/>
                </a:cubicBezTo>
                <a:lnTo>
                  <a:pt x="465088" y="1592461"/>
                </a:lnTo>
                <a:cubicBezTo>
                  <a:pt x="467073" y="1590477"/>
                  <a:pt x="473026" y="1582539"/>
                  <a:pt x="482948" y="1568649"/>
                </a:cubicBezTo>
                <a:cubicBezTo>
                  <a:pt x="486916" y="1562696"/>
                  <a:pt x="489893" y="1557734"/>
                  <a:pt x="491877" y="1553766"/>
                </a:cubicBezTo>
                <a:close/>
                <a:moveTo>
                  <a:pt x="468065" y="1050727"/>
                </a:moveTo>
                <a:cubicBezTo>
                  <a:pt x="456158" y="1050727"/>
                  <a:pt x="430362" y="1051719"/>
                  <a:pt x="390674" y="1053703"/>
                </a:cubicBezTo>
                <a:cubicBezTo>
                  <a:pt x="337096" y="1057672"/>
                  <a:pt x="293440" y="1060649"/>
                  <a:pt x="259705" y="1062633"/>
                </a:cubicBezTo>
                <a:lnTo>
                  <a:pt x="259705" y="1116211"/>
                </a:lnTo>
                <a:cubicBezTo>
                  <a:pt x="333127" y="1112242"/>
                  <a:pt x="388690" y="1106289"/>
                  <a:pt x="426393" y="1098352"/>
                </a:cubicBezTo>
                <a:cubicBezTo>
                  <a:pt x="426393" y="1100336"/>
                  <a:pt x="428377" y="1103313"/>
                  <a:pt x="432346" y="1107282"/>
                </a:cubicBezTo>
                <a:cubicBezTo>
                  <a:pt x="428377" y="1103313"/>
                  <a:pt x="429369" y="1105297"/>
                  <a:pt x="435322" y="1113235"/>
                </a:cubicBezTo>
                <a:cubicBezTo>
                  <a:pt x="441276" y="1119188"/>
                  <a:pt x="443260" y="1123157"/>
                  <a:pt x="441276" y="1125141"/>
                </a:cubicBezTo>
                <a:cubicBezTo>
                  <a:pt x="441276" y="1129110"/>
                  <a:pt x="434330" y="1131094"/>
                  <a:pt x="420440" y="1131094"/>
                </a:cubicBezTo>
                <a:cubicBezTo>
                  <a:pt x="402580" y="1131094"/>
                  <a:pt x="349002" y="1134071"/>
                  <a:pt x="259705" y="1140024"/>
                </a:cubicBezTo>
                <a:lnTo>
                  <a:pt x="259705" y="1193602"/>
                </a:lnTo>
                <a:cubicBezTo>
                  <a:pt x="303362" y="1191617"/>
                  <a:pt x="372815" y="1188641"/>
                  <a:pt x="468065" y="1184672"/>
                </a:cubicBezTo>
                <a:close/>
                <a:moveTo>
                  <a:pt x="491877" y="988219"/>
                </a:moveTo>
                <a:cubicBezTo>
                  <a:pt x="493862" y="990203"/>
                  <a:pt x="498823" y="993180"/>
                  <a:pt x="506760" y="997149"/>
                </a:cubicBezTo>
                <a:cubicBezTo>
                  <a:pt x="520651" y="1007071"/>
                  <a:pt x="532557" y="1016000"/>
                  <a:pt x="542479" y="1023938"/>
                </a:cubicBezTo>
                <a:cubicBezTo>
                  <a:pt x="548432" y="1027907"/>
                  <a:pt x="553393" y="1031875"/>
                  <a:pt x="557362" y="1035844"/>
                </a:cubicBezTo>
                <a:cubicBezTo>
                  <a:pt x="561330" y="1039813"/>
                  <a:pt x="563315" y="1043781"/>
                  <a:pt x="563315" y="1047750"/>
                </a:cubicBezTo>
                <a:cubicBezTo>
                  <a:pt x="563315" y="1051719"/>
                  <a:pt x="554385" y="1059657"/>
                  <a:pt x="536526" y="1071563"/>
                </a:cubicBezTo>
                <a:cubicBezTo>
                  <a:pt x="536526" y="1077516"/>
                  <a:pt x="537518" y="1112242"/>
                  <a:pt x="539502" y="1175742"/>
                </a:cubicBezTo>
                <a:cubicBezTo>
                  <a:pt x="539502" y="1195586"/>
                  <a:pt x="538510" y="1207492"/>
                  <a:pt x="536526" y="1211461"/>
                </a:cubicBezTo>
                <a:cubicBezTo>
                  <a:pt x="536526" y="1215430"/>
                  <a:pt x="530573" y="1223367"/>
                  <a:pt x="518666" y="1235274"/>
                </a:cubicBezTo>
                <a:cubicBezTo>
                  <a:pt x="512713" y="1237258"/>
                  <a:pt x="505768" y="1241227"/>
                  <a:pt x="497830" y="1247180"/>
                </a:cubicBezTo>
                <a:cubicBezTo>
                  <a:pt x="483940" y="1249164"/>
                  <a:pt x="475010" y="1250156"/>
                  <a:pt x="471041" y="1250156"/>
                </a:cubicBezTo>
                <a:cubicBezTo>
                  <a:pt x="469057" y="1246188"/>
                  <a:pt x="468065" y="1241227"/>
                  <a:pt x="468065" y="1235274"/>
                </a:cubicBezTo>
                <a:cubicBezTo>
                  <a:pt x="468065" y="1233289"/>
                  <a:pt x="468065" y="1223367"/>
                  <a:pt x="468065" y="1205508"/>
                </a:cubicBezTo>
                <a:lnTo>
                  <a:pt x="393651" y="1208485"/>
                </a:lnTo>
                <a:cubicBezTo>
                  <a:pt x="393651" y="1222375"/>
                  <a:pt x="394643" y="1245196"/>
                  <a:pt x="396627" y="1276946"/>
                </a:cubicBezTo>
                <a:lnTo>
                  <a:pt x="539502" y="1270992"/>
                </a:lnTo>
                <a:lnTo>
                  <a:pt x="581174" y="1208485"/>
                </a:lnTo>
                <a:cubicBezTo>
                  <a:pt x="599033" y="1220391"/>
                  <a:pt x="619869" y="1235274"/>
                  <a:pt x="643682" y="1253133"/>
                </a:cubicBezTo>
                <a:cubicBezTo>
                  <a:pt x="657076" y="1265039"/>
                  <a:pt x="664332" y="1274155"/>
                  <a:pt x="665448" y="1280480"/>
                </a:cubicBezTo>
                <a:cubicBezTo>
                  <a:pt x="665820" y="1282589"/>
                  <a:pt x="665510" y="1284387"/>
                  <a:pt x="664518" y="1285875"/>
                </a:cubicBezTo>
                <a:cubicBezTo>
                  <a:pt x="664518" y="1289844"/>
                  <a:pt x="652612" y="1291828"/>
                  <a:pt x="628799" y="1291828"/>
                </a:cubicBezTo>
                <a:cubicBezTo>
                  <a:pt x="618877" y="1293813"/>
                  <a:pt x="592088" y="1294805"/>
                  <a:pt x="548432" y="1294805"/>
                </a:cubicBezTo>
                <a:cubicBezTo>
                  <a:pt x="506760" y="1294805"/>
                  <a:pt x="456158" y="1296789"/>
                  <a:pt x="396627" y="1300758"/>
                </a:cubicBezTo>
                <a:lnTo>
                  <a:pt x="396627" y="1375172"/>
                </a:lnTo>
                <a:cubicBezTo>
                  <a:pt x="398612" y="1391047"/>
                  <a:pt x="392658" y="1409899"/>
                  <a:pt x="378768" y="1431727"/>
                </a:cubicBezTo>
                <a:cubicBezTo>
                  <a:pt x="370830" y="1439664"/>
                  <a:pt x="360908" y="1446610"/>
                  <a:pt x="349002" y="1452563"/>
                </a:cubicBezTo>
                <a:cubicBezTo>
                  <a:pt x="343049" y="1456532"/>
                  <a:pt x="337096" y="1458516"/>
                  <a:pt x="331143" y="1458516"/>
                </a:cubicBezTo>
                <a:cubicBezTo>
                  <a:pt x="325190" y="1458516"/>
                  <a:pt x="322213" y="1455539"/>
                  <a:pt x="322213" y="1449586"/>
                </a:cubicBezTo>
                <a:cubicBezTo>
                  <a:pt x="320229" y="1447602"/>
                  <a:pt x="319237" y="1443633"/>
                  <a:pt x="319237" y="1437680"/>
                </a:cubicBezTo>
                <a:cubicBezTo>
                  <a:pt x="321221" y="1401961"/>
                  <a:pt x="322213" y="1384102"/>
                  <a:pt x="322213" y="1384102"/>
                </a:cubicBezTo>
                <a:cubicBezTo>
                  <a:pt x="322213" y="1374180"/>
                  <a:pt x="322213" y="1360289"/>
                  <a:pt x="322213" y="1342430"/>
                </a:cubicBezTo>
                <a:cubicBezTo>
                  <a:pt x="322213" y="1322586"/>
                  <a:pt x="322213" y="1309688"/>
                  <a:pt x="322213" y="1303735"/>
                </a:cubicBezTo>
                <a:cubicBezTo>
                  <a:pt x="248791" y="1307703"/>
                  <a:pt x="195213" y="1311672"/>
                  <a:pt x="161479" y="1315641"/>
                </a:cubicBezTo>
                <a:cubicBezTo>
                  <a:pt x="131713" y="1315641"/>
                  <a:pt x="107901" y="1317625"/>
                  <a:pt x="90041" y="1321594"/>
                </a:cubicBezTo>
                <a:lnTo>
                  <a:pt x="72182" y="1288852"/>
                </a:lnTo>
                <a:cubicBezTo>
                  <a:pt x="119807" y="1288852"/>
                  <a:pt x="149573" y="1288852"/>
                  <a:pt x="161479" y="1288852"/>
                </a:cubicBezTo>
                <a:cubicBezTo>
                  <a:pt x="215057" y="1284883"/>
                  <a:pt x="268635" y="1281906"/>
                  <a:pt x="322213" y="1279922"/>
                </a:cubicBezTo>
                <a:lnTo>
                  <a:pt x="322213" y="1211461"/>
                </a:lnTo>
                <a:lnTo>
                  <a:pt x="256729" y="1214438"/>
                </a:lnTo>
                <a:cubicBezTo>
                  <a:pt x="256729" y="1232297"/>
                  <a:pt x="245815" y="1247180"/>
                  <a:pt x="223987" y="1259086"/>
                </a:cubicBezTo>
                <a:cubicBezTo>
                  <a:pt x="210096" y="1265039"/>
                  <a:pt x="200174" y="1267024"/>
                  <a:pt x="194221" y="1265039"/>
                </a:cubicBezTo>
                <a:cubicBezTo>
                  <a:pt x="194221" y="1265039"/>
                  <a:pt x="193229" y="1264047"/>
                  <a:pt x="191244" y="1262063"/>
                </a:cubicBezTo>
                <a:cubicBezTo>
                  <a:pt x="189260" y="1262063"/>
                  <a:pt x="188268" y="1260078"/>
                  <a:pt x="188268" y="1256110"/>
                </a:cubicBezTo>
                <a:cubicBezTo>
                  <a:pt x="188268" y="1254125"/>
                  <a:pt x="188268" y="1249164"/>
                  <a:pt x="188268" y="1241227"/>
                </a:cubicBezTo>
                <a:cubicBezTo>
                  <a:pt x="190252" y="1231305"/>
                  <a:pt x="191244" y="1222375"/>
                  <a:pt x="191244" y="1214438"/>
                </a:cubicBezTo>
                <a:cubicBezTo>
                  <a:pt x="191244" y="1194594"/>
                  <a:pt x="192237" y="1169789"/>
                  <a:pt x="194221" y="1140024"/>
                </a:cubicBezTo>
                <a:cubicBezTo>
                  <a:pt x="196205" y="1118196"/>
                  <a:pt x="197198" y="1096368"/>
                  <a:pt x="197198" y="1074539"/>
                </a:cubicBezTo>
                <a:cubicBezTo>
                  <a:pt x="197198" y="1070571"/>
                  <a:pt x="197198" y="1062633"/>
                  <a:pt x="197198" y="1050727"/>
                </a:cubicBezTo>
                <a:cubicBezTo>
                  <a:pt x="195213" y="1032867"/>
                  <a:pt x="194221" y="1016992"/>
                  <a:pt x="194221" y="1003102"/>
                </a:cubicBezTo>
                <a:cubicBezTo>
                  <a:pt x="196205" y="1005086"/>
                  <a:pt x="201166" y="1007071"/>
                  <a:pt x="209104" y="1009055"/>
                </a:cubicBezTo>
                <a:cubicBezTo>
                  <a:pt x="222994" y="1015008"/>
                  <a:pt x="234901" y="1020961"/>
                  <a:pt x="244823" y="1026914"/>
                </a:cubicBezTo>
                <a:cubicBezTo>
                  <a:pt x="250776" y="1026914"/>
                  <a:pt x="258713" y="1029891"/>
                  <a:pt x="268635" y="1035844"/>
                </a:cubicBezTo>
                <a:cubicBezTo>
                  <a:pt x="357932" y="1031875"/>
                  <a:pt x="423416" y="1028899"/>
                  <a:pt x="465088" y="1026914"/>
                </a:cubicBezTo>
                <a:close/>
                <a:moveTo>
                  <a:pt x="438299" y="869157"/>
                </a:moveTo>
                <a:cubicBezTo>
                  <a:pt x="396627" y="869157"/>
                  <a:pt x="341065" y="872133"/>
                  <a:pt x="271612" y="878086"/>
                </a:cubicBezTo>
                <a:cubicBezTo>
                  <a:pt x="307330" y="897930"/>
                  <a:pt x="320229" y="922735"/>
                  <a:pt x="310307" y="952500"/>
                </a:cubicBezTo>
                <a:cubicBezTo>
                  <a:pt x="304354" y="958453"/>
                  <a:pt x="297408" y="963414"/>
                  <a:pt x="289471" y="967383"/>
                </a:cubicBezTo>
                <a:lnTo>
                  <a:pt x="399604" y="961430"/>
                </a:lnTo>
                <a:cubicBezTo>
                  <a:pt x="403573" y="953492"/>
                  <a:pt x="408533" y="942578"/>
                  <a:pt x="414487" y="928688"/>
                </a:cubicBezTo>
                <a:cubicBezTo>
                  <a:pt x="422424" y="914797"/>
                  <a:pt x="427385" y="904875"/>
                  <a:pt x="429369" y="898922"/>
                </a:cubicBezTo>
                <a:cubicBezTo>
                  <a:pt x="433338" y="887016"/>
                  <a:pt x="436315" y="877094"/>
                  <a:pt x="438299" y="869157"/>
                </a:cubicBezTo>
                <a:close/>
                <a:moveTo>
                  <a:pt x="524619" y="791766"/>
                </a:moveTo>
                <a:cubicBezTo>
                  <a:pt x="524619" y="791766"/>
                  <a:pt x="526604" y="792758"/>
                  <a:pt x="530573" y="794742"/>
                </a:cubicBezTo>
                <a:cubicBezTo>
                  <a:pt x="542479" y="800696"/>
                  <a:pt x="561330" y="813594"/>
                  <a:pt x="587127" y="833438"/>
                </a:cubicBezTo>
                <a:cubicBezTo>
                  <a:pt x="599033" y="843360"/>
                  <a:pt x="604987" y="851297"/>
                  <a:pt x="604987" y="857250"/>
                </a:cubicBezTo>
                <a:cubicBezTo>
                  <a:pt x="603002" y="863203"/>
                  <a:pt x="592088" y="866180"/>
                  <a:pt x="572244" y="866180"/>
                </a:cubicBezTo>
                <a:cubicBezTo>
                  <a:pt x="546448" y="866180"/>
                  <a:pt x="520651" y="866180"/>
                  <a:pt x="494854" y="866180"/>
                </a:cubicBezTo>
                <a:lnTo>
                  <a:pt x="468065" y="869157"/>
                </a:lnTo>
                <a:cubicBezTo>
                  <a:pt x="474018" y="871141"/>
                  <a:pt x="484932" y="877094"/>
                  <a:pt x="500807" y="887016"/>
                </a:cubicBezTo>
                <a:cubicBezTo>
                  <a:pt x="512713" y="896938"/>
                  <a:pt x="518666" y="904875"/>
                  <a:pt x="518666" y="910828"/>
                </a:cubicBezTo>
                <a:cubicBezTo>
                  <a:pt x="516682" y="918766"/>
                  <a:pt x="506760" y="923727"/>
                  <a:pt x="488901" y="925711"/>
                </a:cubicBezTo>
                <a:cubicBezTo>
                  <a:pt x="480963" y="931664"/>
                  <a:pt x="469057" y="942578"/>
                  <a:pt x="453182" y="958453"/>
                </a:cubicBezTo>
                <a:lnTo>
                  <a:pt x="578198" y="952500"/>
                </a:lnTo>
                <a:cubicBezTo>
                  <a:pt x="578198" y="952500"/>
                  <a:pt x="579190" y="950516"/>
                  <a:pt x="581174" y="946547"/>
                </a:cubicBezTo>
                <a:cubicBezTo>
                  <a:pt x="587127" y="934641"/>
                  <a:pt x="600026" y="915789"/>
                  <a:pt x="619869" y="889992"/>
                </a:cubicBezTo>
                <a:cubicBezTo>
                  <a:pt x="625823" y="893961"/>
                  <a:pt x="635744" y="900906"/>
                  <a:pt x="649635" y="910828"/>
                </a:cubicBezTo>
                <a:cubicBezTo>
                  <a:pt x="663526" y="920750"/>
                  <a:pt x="675432" y="929680"/>
                  <a:pt x="685354" y="937617"/>
                </a:cubicBezTo>
                <a:cubicBezTo>
                  <a:pt x="697260" y="949524"/>
                  <a:pt x="703213" y="958453"/>
                  <a:pt x="703213" y="964406"/>
                </a:cubicBezTo>
                <a:cubicBezTo>
                  <a:pt x="695276" y="970360"/>
                  <a:pt x="684362" y="973336"/>
                  <a:pt x="670471" y="973336"/>
                </a:cubicBezTo>
                <a:cubicBezTo>
                  <a:pt x="614908" y="971352"/>
                  <a:pt x="434330" y="979289"/>
                  <a:pt x="128737" y="997149"/>
                </a:cubicBezTo>
                <a:cubicBezTo>
                  <a:pt x="104924" y="999133"/>
                  <a:pt x="78135" y="1002110"/>
                  <a:pt x="48369" y="1006078"/>
                </a:cubicBezTo>
                <a:lnTo>
                  <a:pt x="33487" y="973336"/>
                </a:lnTo>
                <a:cubicBezTo>
                  <a:pt x="71190" y="973336"/>
                  <a:pt x="101948" y="973336"/>
                  <a:pt x="125760" y="973336"/>
                </a:cubicBezTo>
                <a:cubicBezTo>
                  <a:pt x="139651" y="971352"/>
                  <a:pt x="163463" y="970360"/>
                  <a:pt x="197198" y="970360"/>
                </a:cubicBezTo>
                <a:cubicBezTo>
                  <a:pt x="230932" y="968375"/>
                  <a:pt x="255737" y="967383"/>
                  <a:pt x="271612" y="967383"/>
                </a:cubicBezTo>
                <a:cubicBezTo>
                  <a:pt x="257721" y="965399"/>
                  <a:pt x="248791" y="957461"/>
                  <a:pt x="244823" y="943571"/>
                </a:cubicBezTo>
                <a:cubicBezTo>
                  <a:pt x="242838" y="933649"/>
                  <a:pt x="241846" y="924719"/>
                  <a:pt x="241846" y="916782"/>
                </a:cubicBezTo>
                <a:cubicBezTo>
                  <a:pt x="245815" y="904875"/>
                  <a:pt x="245815" y="891977"/>
                  <a:pt x="241846" y="878086"/>
                </a:cubicBezTo>
                <a:lnTo>
                  <a:pt x="203151" y="881063"/>
                </a:lnTo>
                <a:cubicBezTo>
                  <a:pt x="195213" y="879078"/>
                  <a:pt x="173385" y="881063"/>
                  <a:pt x="137666" y="887016"/>
                </a:cubicBezTo>
                <a:lnTo>
                  <a:pt x="122783" y="860227"/>
                </a:lnTo>
                <a:cubicBezTo>
                  <a:pt x="164455" y="860227"/>
                  <a:pt x="192237" y="859235"/>
                  <a:pt x="206127" y="857250"/>
                </a:cubicBezTo>
                <a:lnTo>
                  <a:pt x="488901" y="845344"/>
                </a:lnTo>
                <a:cubicBezTo>
                  <a:pt x="490885" y="841375"/>
                  <a:pt x="495846" y="834430"/>
                  <a:pt x="503783" y="824508"/>
                </a:cubicBezTo>
                <a:cubicBezTo>
                  <a:pt x="511721" y="810617"/>
                  <a:pt x="518666" y="799703"/>
                  <a:pt x="524619" y="791766"/>
                </a:cubicBezTo>
                <a:close/>
                <a:moveTo>
                  <a:pt x="316260" y="750094"/>
                </a:moveTo>
                <a:cubicBezTo>
                  <a:pt x="318244" y="750094"/>
                  <a:pt x="322213" y="751086"/>
                  <a:pt x="328166" y="753071"/>
                </a:cubicBezTo>
                <a:cubicBezTo>
                  <a:pt x="342057" y="755055"/>
                  <a:pt x="353963" y="758031"/>
                  <a:pt x="363885" y="762000"/>
                </a:cubicBezTo>
                <a:cubicBezTo>
                  <a:pt x="377776" y="767953"/>
                  <a:pt x="388690" y="778867"/>
                  <a:pt x="396627" y="794742"/>
                </a:cubicBezTo>
                <a:cubicBezTo>
                  <a:pt x="399604" y="800696"/>
                  <a:pt x="400844" y="806649"/>
                  <a:pt x="400348" y="812602"/>
                </a:cubicBezTo>
                <a:cubicBezTo>
                  <a:pt x="399852" y="818555"/>
                  <a:pt x="397619" y="824508"/>
                  <a:pt x="393651" y="830461"/>
                </a:cubicBezTo>
                <a:cubicBezTo>
                  <a:pt x="385713" y="842367"/>
                  <a:pt x="373807" y="848320"/>
                  <a:pt x="357932" y="848320"/>
                </a:cubicBezTo>
                <a:cubicBezTo>
                  <a:pt x="346026" y="848320"/>
                  <a:pt x="337096" y="843360"/>
                  <a:pt x="331143" y="833438"/>
                </a:cubicBezTo>
                <a:cubicBezTo>
                  <a:pt x="331143" y="833438"/>
                  <a:pt x="330151" y="831453"/>
                  <a:pt x="328166" y="827485"/>
                </a:cubicBezTo>
                <a:cubicBezTo>
                  <a:pt x="326182" y="819547"/>
                  <a:pt x="324198" y="812602"/>
                  <a:pt x="322213" y="806649"/>
                </a:cubicBezTo>
                <a:cubicBezTo>
                  <a:pt x="316260" y="784821"/>
                  <a:pt x="306338" y="771922"/>
                  <a:pt x="292448" y="767953"/>
                </a:cubicBezTo>
                <a:cubicBezTo>
                  <a:pt x="286494" y="762000"/>
                  <a:pt x="284510" y="757039"/>
                  <a:pt x="286494" y="753071"/>
                </a:cubicBezTo>
                <a:cubicBezTo>
                  <a:pt x="286494" y="751086"/>
                  <a:pt x="296416" y="750094"/>
                  <a:pt x="316260" y="750094"/>
                </a:cubicBezTo>
                <a:close/>
                <a:moveTo>
                  <a:pt x="319237" y="0"/>
                </a:moveTo>
                <a:cubicBezTo>
                  <a:pt x="341065" y="5953"/>
                  <a:pt x="361901" y="12899"/>
                  <a:pt x="381744" y="20836"/>
                </a:cubicBezTo>
                <a:cubicBezTo>
                  <a:pt x="405557" y="28774"/>
                  <a:pt x="417463" y="36711"/>
                  <a:pt x="417463" y="44649"/>
                </a:cubicBezTo>
                <a:cubicBezTo>
                  <a:pt x="419448" y="50602"/>
                  <a:pt x="411510" y="60524"/>
                  <a:pt x="393651" y="74414"/>
                </a:cubicBezTo>
                <a:lnTo>
                  <a:pt x="393651" y="169664"/>
                </a:lnTo>
                <a:cubicBezTo>
                  <a:pt x="405557" y="169664"/>
                  <a:pt x="422424" y="168672"/>
                  <a:pt x="444252" y="166688"/>
                </a:cubicBezTo>
                <a:cubicBezTo>
                  <a:pt x="462112" y="166688"/>
                  <a:pt x="475010" y="166688"/>
                  <a:pt x="482948" y="166688"/>
                </a:cubicBezTo>
                <a:cubicBezTo>
                  <a:pt x="486916" y="160735"/>
                  <a:pt x="495846" y="148828"/>
                  <a:pt x="509737" y="130969"/>
                </a:cubicBezTo>
                <a:cubicBezTo>
                  <a:pt x="517674" y="117078"/>
                  <a:pt x="524619" y="106164"/>
                  <a:pt x="530573" y="98227"/>
                </a:cubicBezTo>
                <a:cubicBezTo>
                  <a:pt x="534541" y="100211"/>
                  <a:pt x="541487" y="105172"/>
                  <a:pt x="551408" y="113109"/>
                </a:cubicBezTo>
                <a:cubicBezTo>
                  <a:pt x="571252" y="125016"/>
                  <a:pt x="587127" y="135930"/>
                  <a:pt x="599033" y="145852"/>
                </a:cubicBezTo>
                <a:cubicBezTo>
                  <a:pt x="616893" y="159742"/>
                  <a:pt x="624830" y="169664"/>
                  <a:pt x="622846" y="175617"/>
                </a:cubicBezTo>
                <a:cubicBezTo>
                  <a:pt x="618877" y="181571"/>
                  <a:pt x="608955" y="185539"/>
                  <a:pt x="593080" y="187524"/>
                </a:cubicBezTo>
                <a:cubicBezTo>
                  <a:pt x="571252" y="187524"/>
                  <a:pt x="542479" y="187524"/>
                  <a:pt x="506760" y="187524"/>
                </a:cubicBezTo>
                <a:cubicBezTo>
                  <a:pt x="496838" y="189508"/>
                  <a:pt x="478979" y="190500"/>
                  <a:pt x="453182" y="190500"/>
                </a:cubicBezTo>
                <a:cubicBezTo>
                  <a:pt x="431354" y="192485"/>
                  <a:pt x="414487" y="193477"/>
                  <a:pt x="402580" y="193477"/>
                </a:cubicBezTo>
                <a:cubicBezTo>
                  <a:pt x="438299" y="253008"/>
                  <a:pt x="485924" y="304602"/>
                  <a:pt x="545455" y="348258"/>
                </a:cubicBezTo>
                <a:cubicBezTo>
                  <a:pt x="587127" y="378024"/>
                  <a:pt x="636737" y="402828"/>
                  <a:pt x="694283" y="422672"/>
                </a:cubicBezTo>
                <a:cubicBezTo>
                  <a:pt x="702221" y="422672"/>
                  <a:pt x="709166" y="424656"/>
                  <a:pt x="715119" y="428625"/>
                </a:cubicBezTo>
                <a:cubicBezTo>
                  <a:pt x="723057" y="430610"/>
                  <a:pt x="727026" y="433586"/>
                  <a:pt x="727026" y="437555"/>
                </a:cubicBezTo>
                <a:cubicBezTo>
                  <a:pt x="727026" y="441524"/>
                  <a:pt x="720080" y="446485"/>
                  <a:pt x="706190" y="452438"/>
                </a:cubicBezTo>
                <a:cubicBezTo>
                  <a:pt x="698252" y="458391"/>
                  <a:pt x="689322" y="465336"/>
                  <a:pt x="679401" y="473274"/>
                </a:cubicBezTo>
                <a:cubicBezTo>
                  <a:pt x="673448" y="477242"/>
                  <a:pt x="665510" y="485180"/>
                  <a:pt x="655588" y="497086"/>
                </a:cubicBezTo>
                <a:cubicBezTo>
                  <a:pt x="653604" y="499071"/>
                  <a:pt x="650627" y="502047"/>
                  <a:pt x="646658" y="506016"/>
                </a:cubicBezTo>
                <a:cubicBezTo>
                  <a:pt x="644674" y="508000"/>
                  <a:pt x="642690" y="509985"/>
                  <a:pt x="640705" y="511969"/>
                </a:cubicBezTo>
                <a:cubicBezTo>
                  <a:pt x="636737" y="515938"/>
                  <a:pt x="632768" y="517922"/>
                  <a:pt x="628799" y="517922"/>
                </a:cubicBezTo>
                <a:cubicBezTo>
                  <a:pt x="622846" y="517922"/>
                  <a:pt x="615901" y="515938"/>
                  <a:pt x="607963" y="511969"/>
                </a:cubicBezTo>
                <a:cubicBezTo>
                  <a:pt x="596057" y="506016"/>
                  <a:pt x="578198" y="492125"/>
                  <a:pt x="554385" y="470297"/>
                </a:cubicBezTo>
                <a:cubicBezTo>
                  <a:pt x="532557" y="450453"/>
                  <a:pt x="515690" y="431602"/>
                  <a:pt x="503783" y="413742"/>
                </a:cubicBezTo>
                <a:cubicBezTo>
                  <a:pt x="462112" y="356196"/>
                  <a:pt x="425401" y="287735"/>
                  <a:pt x="393651" y="208360"/>
                </a:cubicBezTo>
                <a:lnTo>
                  <a:pt x="393651" y="273844"/>
                </a:lnTo>
                <a:cubicBezTo>
                  <a:pt x="393651" y="309563"/>
                  <a:pt x="393651" y="338336"/>
                  <a:pt x="393651" y="360164"/>
                </a:cubicBezTo>
                <a:cubicBezTo>
                  <a:pt x="393651" y="368102"/>
                  <a:pt x="393651" y="380008"/>
                  <a:pt x="393651" y="395883"/>
                </a:cubicBezTo>
                <a:cubicBezTo>
                  <a:pt x="395635" y="417711"/>
                  <a:pt x="396627" y="435571"/>
                  <a:pt x="396627" y="449461"/>
                </a:cubicBezTo>
                <a:lnTo>
                  <a:pt x="408533" y="449461"/>
                </a:lnTo>
                <a:cubicBezTo>
                  <a:pt x="412502" y="443508"/>
                  <a:pt x="418455" y="433586"/>
                  <a:pt x="426393" y="419695"/>
                </a:cubicBezTo>
                <a:cubicBezTo>
                  <a:pt x="434330" y="409774"/>
                  <a:pt x="440283" y="400844"/>
                  <a:pt x="444252" y="392906"/>
                </a:cubicBezTo>
                <a:cubicBezTo>
                  <a:pt x="448221" y="396875"/>
                  <a:pt x="457151" y="404813"/>
                  <a:pt x="471041" y="416719"/>
                </a:cubicBezTo>
                <a:cubicBezTo>
                  <a:pt x="478979" y="422672"/>
                  <a:pt x="484932" y="427633"/>
                  <a:pt x="488901" y="431602"/>
                </a:cubicBezTo>
                <a:cubicBezTo>
                  <a:pt x="504776" y="447477"/>
                  <a:pt x="510729" y="458391"/>
                  <a:pt x="506760" y="464344"/>
                </a:cubicBezTo>
                <a:cubicBezTo>
                  <a:pt x="504776" y="466328"/>
                  <a:pt x="494854" y="469305"/>
                  <a:pt x="476994" y="473274"/>
                </a:cubicBezTo>
                <a:cubicBezTo>
                  <a:pt x="463104" y="473274"/>
                  <a:pt x="441276" y="473274"/>
                  <a:pt x="411510" y="473274"/>
                </a:cubicBezTo>
                <a:lnTo>
                  <a:pt x="396627" y="473274"/>
                </a:lnTo>
                <a:lnTo>
                  <a:pt x="399604" y="565547"/>
                </a:lnTo>
                <a:cubicBezTo>
                  <a:pt x="399604" y="567532"/>
                  <a:pt x="399604" y="571500"/>
                  <a:pt x="399604" y="577453"/>
                </a:cubicBezTo>
                <a:cubicBezTo>
                  <a:pt x="401588" y="599281"/>
                  <a:pt x="399604" y="614164"/>
                  <a:pt x="393651" y="622102"/>
                </a:cubicBezTo>
                <a:cubicBezTo>
                  <a:pt x="387698" y="634008"/>
                  <a:pt x="377776" y="643930"/>
                  <a:pt x="363885" y="651867"/>
                </a:cubicBezTo>
                <a:cubicBezTo>
                  <a:pt x="349994" y="663774"/>
                  <a:pt x="338088" y="668735"/>
                  <a:pt x="328166" y="666750"/>
                </a:cubicBezTo>
                <a:cubicBezTo>
                  <a:pt x="322213" y="666750"/>
                  <a:pt x="319237" y="661789"/>
                  <a:pt x="319237" y="651867"/>
                </a:cubicBezTo>
                <a:cubicBezTo>
                  <a:pt x="319237" y="651867"/>
                  <a:pt x="319237" y="644922"/>
                  <a:pt x="319237" y="631032"/>
                </a:cubicBezTo>
                <a:cubicBezTo>
                  <a:pt x="319237" y="627063"/>
                  <a:pt x="319237" y="621110"/>
                  <a:pt x="319237" y="613172"/>
                </a:cubicBezTo>
                <a:cubicBezTo>
                  <a:pt x="321221" y="603250"/>
                  <a:pt x="322213" y="595313"/>
                  <a:pt x="322213" y="589360"/>
                </a:cubicBezTo>
                <a:cubicBezTo>
                  <a:pt x="324198" y="551656"/>
                  <a:pt x="325190" y="513953"/>
                  <a:pt x="325190" y="476250"/>
                </a:cubicBezTo>
                <a:cubicBezTo>
                  <a:pt x="313283" y="478235"/>
                  <a:pt x="293440" y="479227"/>
                  <a:pt x="265658" y="479227"/>
                </a:cubicBezTo>
                <a:cubicBezTo>
                  <a:pt x="263674" y="479227"/>
                  <a:pt x="256729" y="480219"/>
                  <a:pt x="244823" y="482203"/>
                </a:cubicBezTo>
                <a:cubicBezTo>
                  <a:pt x="230932" y="484188"/>
                  <a:pt x="218033" y="486172"/>
                  <a:pt x="206127" y="488156"/>
                </a:cubicBezTo>
                <a:lnTo>
                  <a:pt x="188268" y="455414"/>
                </a:lnTo>
                <a:cubicBezTo>
                  <a:pt x="241846" y="455414"/>
                  <a:pt x="287487" y="454422"/>
                  <a:pt x="325190" y="452438"/>
                </a:cubicBezTo>
                <a:cubicBezTo>
                  <a:pt x="327174" y="426641"/>
                  <a:pt x="328166" y="398860"/>
                  <a:pt x="328166" y="369094"/>
                </a:cubicBezTo>
                <a:cubicBezTo>
                  <a:pt x="328166" y="363141"/>
                  <a:pt x="328166" y="349250"/>
                  <a:pt x="328166" y="327422"/>
                </a:cubicBezTo>
                <a:lnTo>
                  <a:pt x="328166" y="279797"/>
                </a:lnTo>
                <a:cubicBezTo>
                  <a:pt x="322213" y="287735"/>
                  <a:pt x="315268" y="296664"/>
                  <a:pt x="307330" y="306586"/>
                </a:cubicBezTo>
                <a:cubicBezTo>
                  <a:pt x="287487" y="332383"/>
                  <a:pt x="273596" y="349250"/>
                  <a:pt x="265658" y="357188"/>
                </a:cubicBezTo>
                <a:cubicBezTo>
                  <a:pt x="253752" y="371078"/>
                  <a:pt x="238869" y="385961"/>
                  <a:pt x="221010" y="401836"/>
                </a:cubicBezTo>
                <a:cubicBezTo>
                  <a:pt x="215057" y="407789"/>
                  <a:pt x="206127" y="415727"/>
                  <a:pt x="194221" y="425649"/>
                </a:cubicBezTo>
                <a:cubicBezTo>
                  <a:pt x="176362" y="439539"/>
                  <a:pt x="158502" y="453430"/>
                  <a:pt x="140643" y="467320"/>
                </a:cubicBezTo>
                <a:cubicBezTo>
                  <a:pt x="89049" y="505024"/>
                  <a:pt x="48369" y="529828"/>
                  <a:pt x="18604" y="541735"/>
                </a:cubicBezTo>
                <a:cubicBezTo>
                  <a:pt x="6698" y="543719"/>
                  <a:pt x="744" y="543719"/>
                  <a:pt x="744" y="541735"/>
                </a:cubicBezTo>
                <a:cubicBezTo>
                  <a:pt x="-1240" y="537766"/>
                  <a:pt x="744" y="531813"/>
                  <a:pt x="6698" y="523875"/>
                </a:cubicBezTo>
                <a:cubicBezTo>
                  <a:pt x="26541" y="511969"/>
                  <a:pt x="48369" y="496094"/>
                  <a:pt x="72182" y="476250"/>
                </a:cubicBezTo>
                <a:cubicBezTo>
                  <a:pt x="76151" y="472281"/>
                  <a:pt x="79127" y="469305"/>
                  <a:pt x="81112" y="467320"/>
                </a:cubicBezTo>
                <a:cubicBezTo>
                  <a:pt x="108893" y="445492"/>
                  <a:pt x="131713" y="424656"/>
                  <a:pt x="149573" y="404813"/>
                </a:cubicBezTo>
                <a:cubicBezTo>
                  <a:pt x="213072" y="335360"/>
                  <a:pt x="262682" y="266899"/>
                  <a:pt x="298401" y="199430"/>
                </a:cubicBezTo>
                <a:cubicBezTo>
                  <a:pt x="256729" y="201414"/>
                  <a:pt x="194221" y="207367"/>
                  <a:pt x="110877" y="217289"/>
                </a:cubicBezTo>
                <a:cubicBezTo>
                  <a:pt x="108893" y="213320"/>
                  <a:pt x="106908" y="207367"/>
                  <a:pt x="104924" y="199430"/>
                </a:cubicBezTo>
                <a:cubicBezTo>
                  <a:pt x="100955" y="191492"/>
                  <a:pt x="97979" y="185539"/>
                  <a:pt x="95994" y="181571"/>
                </a:cubicBezTo>
                <a:cubicBezTo>
                  <a:pt x="163463" y="181571"/>
                  <a:pt x="206127" y="181571"/>
                  <a:pt x="223987" y="181571"/>
                </a:cubicBezTo>
                <a:cubicBezTo>
                  <a:pt x="247799" y="177602"/>
                  <a:pt x="280541" y="175617"/>
                  <a:pt x="322213" y="175617"/>
                </a:cubicBezTo>
                <a:lnTo>
                  <a:pt x="322213" y="83344"/>
                </a:lnTo>
                <a:cubicBezTo>
                  <a:pt x="322213" y="69453"/>
                  <a:pt x="321221" y="41672"/>
                  <a:pt x="319237" y="0"/>
                </a:cubicBezTo>
                <a:close/>
              </a:path>
            </a:pathLst>
          </a:custGeom>
          <a:gradFill flip="none" rotWithShape="1">
            <a:gsLst>
              <a:gs pos="0">
                <a:srgbClr val="FFC000">
                  <a:lumMod val="20000"/>
                  <a:lumOff val="80000"/>
                </a:srgbClr>
              </a:gs>
              <a:gs pos="74000">
                <a:srgbClr val="FFC000">
                  <a:lumMod val="45000"/>
                  <a:lumOff val="55000"/>
                </a:srgbClr>
              </a:gs>
              <a:gs pos="83000">
                <a:srgbClr val="FFC000">
                  <a:lumMod val="45000"/>
                  <a:lumOff val="55000"/>
                </a:srgbClr>
              </a:gs>
              <a:gs pos="100000">
                <a:srgbClr val="FFC000">
                  <a:lumMod val="30000"/>
                  <a:lumOff val="70000"/>
                </a:srgb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rgbClr val="FFC000">
                        <a:lumMod val="20000"/>
                        <a:lumOff val="80000"/>
                      </a:srgbClr>
                    </a:gs>
                    <a:gs pos="92400">
                      <a:srgbClr val="FFEBBC">
                        <a:alpha val="0"/>
                      </a:srgbClr>
                    </a:gs>
                    <a:gs pos="100000">
                      <a:srgbClr val="FFC000">
                        <a:lumMod val="20000"/>
                        <a:lumOff val="80000"/>
                        <a:alpha val="0"/>
                      </a:srgb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6248402"/>
            <a:ext cx="12192000" cy="609598"/>
            <a:chOff x="0" y="6248402"/>
            <a:chExt cx="12192000" cy="609598"/>
          </a:xfrm>
        </p:grpSpPr>
        <p:sp>
          <p:nvSpPr>
            <p:cNvPr id="11"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7" name="组合 26"/>
          <p:cNvGrpSpPr/>
          <p:nvPr/>
        </p:nvGrpSpPr>
        <p:grpSpPr>
          <a:xfrm>
            <a:off x="1183838" y="1728000"/>
            <a:ext cx="9824325" cy="3680387"/>
            <a:chOff x="996335" y="1348825"/>
            <a:chExt cx="10104511" cy="4923235"/>
          </a:xfrm>
        </p:grpSpPr>
        <p:sp>
          <p:nvSpPr>
            <p:cNvPr id="32" name="矩形 31"/>
            <p:cNvSpPr/>
            <p:nvPr/>
          </p:nvSpPr>
          <p:spPr>
            <a:xfrm flipV="1">
              <a:off x="996335" y="1456358"/>
              <a:ext cx="9997211" cy="4815702"/>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3" name="矩形 32"/>
            <p:cNvSpPr/>
            <p:nvPr/>
          </p:nvSpPr>
          <p:spPr>
            <a:xfrm flipV="1">
              <a:off x="1103635" y="1348825"/>
              <a:ext cx="9997211" cy="4815702"/>
            </a:xfrm>
            <a:prstGeom prst="rect">
              <a:avLst/>
            </a:prstGeom>
            <a:solidFill>
              <a:schemeClr val="bg1"/>
            </a:solidFill>
            <a:ln w="12700">
              <a:gradFill>
                <a:gsLst>
                  <a:gs pos="100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8" name="组合 27"/>
          <p:cNvGrpSpPr/>
          <p:nvPr/>
        </p:nvGrpSpPr>
        <p:grpSpPr>
          <a:xfrm>
            <a:off x="3615554" y="1260000"/>
            <a:ext cx="4960892" cy="712862"/>
            <a:chOff x="1531449" y="2065496"/>
            <a:chExt cx="2543233" cy="720000"/>
          </a:xfrm>
        </p:grpSpPr>
        <p:sp>
          <p:nvSpPr>
            <p:cNvPr id="29" name="矩形 28"/>
            <p:cNvSpPr/>
            <p:nvPr/>
          </p:nvSpPr>
          <p:spPr>
            <a:xfrm>
              <a:off x="1531449" y="2065496"/>
              <a:ext cx="144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0" name="矩形 29"/>
            <p:cNvSpPr/>
            <p:nvPr/>
          </p:nvSpPr>
          <p:spPr>
            <a:xfrm>
              <a:off x="1675450" y="2065496"/>
              <a:ext cx="2399232" cy="720000"/>
            </a:xfrm>
            <a:prstGeom prst="rect">
              <a:avLst/>
            </a:prstGeom>
            <a:solidFill>
              <a:srgbClr val="B51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0" lvl="0"/>
              <a:r>
                <a:rPr kumimoji="0" lang="zh-CN" altLang="en-US" sz="2200" b="1" i="0" u="none" strike="noStrike" kern="1200" cap="none" spc="0" normalizeH="0" baseline="0" noProof="0" dirty="0">
                  <a:ln w="22225">
                    <a:noFill/>
                    <a:prstDash val="solid"/>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牢牢把握我国发展的阶段性特征</a:t>
              </a:r>
            </a:p>
          </p:txBody>
        </p:sp>
        <p:sp>
          <p:nvSpPr>
            <p:cNvPr id="31" name="矩形 30"/>
            <p:cNvSpPr/>
            <p:nvPr/>
          </p:nvSpPr>
          <p:spPr>
            <a:xfrm>
              <a:off x="1531450" y="2065496"/>
              <a:ext cx="72000" cy="720000"/>
            </a:xfrm>
            <a:prstGeom prst="rect">
              <a:avLst/>
            </a:prstGeom>
            <a:solidFill>
              <a:srgbClr val="B51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19" name="矩形 18"/>
          <p:cNvSpPr/>
          <p:nvPr/>
        </p:nvSpPr>
        <p:spPr>
          <a:xfrm>
            <a:off x="1828163" y="2700000"/>
            <a:ext cx="8640000" cy="1656000"/>
          </a:xfrm>
          <a:prstGeom prst="rect">
            <a:avLst/>
          </a:prstGeom>
        </p:spPr>
        <p:txBody>
          <a:bodyPr wrap="square">
            <a:spAutoFit/>
          </a:bodyPr>
          <a:lstStyle/>
          <a:p>
            <a:pPr algn="just">
              <a:lnSpc>
                <a:spcPct val="150000"/>
              </a:lnSpc>
              <a:spcAft>
                <a:spcPts val="600"/>
              </a:spcAft>
            </a:pPr>
            <a:r>
              <a:rPr lang="zh-CN" altLang="en-US" sz="2200" dirty="0">
                <a:solidFill>
                  <a:srgbClr val="FF0000"/>
                </a:solidFill>
                <a:latin typeface="微软雅黑" panose="020B0503020204020204" pitchFamily="34" charset="-122"/>
                <a:ea typeface="微软雅黑" panose="020B0503020204020204" pitchFamily="34" charset="-122"/>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我们</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要牢牢把握我国发展的阶段性特征，</a:t>
            </a: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既不能落后于时代，也不能脱离实际、超越阶段，</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要在继续推动发展的基础上，大力提升发展质量和效益，更好推动人的全面发展、社会全面进步。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2"/>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10" name="文本框 9"/>
          <p:cNvSpPr txBox="1"/>
          <p:nvPr/>
        </p:nvSpPr>
        <p:spPr>
          <a:xfrm>
            <a:off x="1811365" y="2232000"/>
            <a:ext cx="8568000" cy="1365374"/>
          </a:xfrm>
          <a:prstGeom prst="rect">
            <a:avLst/>
          </a:prstGeom>
          <a:noFill/>
        </p:spPr>
        <p:txBody>
          <a:bodyPr wrap="square" rtlCol="0">
            <a:spAutoFit/>
          </a:bodyPr>
          <a:lstStyle/>
          <a:p>
            <a:pPr algn="ctr">
              <a:lnSpc>
                <a:spcPct val="120000"/>
              </a:lnSpc>
            </a:pP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四、新时代坚持和发展中国特色社会主义如何一以贯之</a:t>
            </a:r>
          </a:p>
        </p:txBody>
      </p:sp>
      <p:cxnSp>
        <p:nvCxnSpPr>
          <p:cNvPr id="11" name="直接连接符 10"/>
          <p:cNvCxnSpPr/>
          <p:nvPr/>
        </p:nvCxnSpPr>
        <p:spPr>
          <a:xfrm>
            <a:off x="1416000" y="3778687"/>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237229" y="3960000"/>
            <a:ext cx="5717540" cy="46037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推动中国特色社会主义不断开拓前进</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635" y="720000"/>
            <a:ext cx="16200000" cy="4995679"/>
            <a:chOff x="-1656000" y="560041"/>
            <a:chExt cx="16200000" cy="4995679"/>
          </a:xfrm>
        </p:grpSpPr>
        <p:sp>
          <p:nvSpPr>
            <p:cNvPr id="3" name="平行四边形 2"/>
            <p:cNvSpPr/>
            <p:nvPr/>
          </p:nvSpPr>
          <p:spPr>
            <a:xfrm>
              <a:off x="-1656000" y="404372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1499896"/>
              <a:ext cx="10440000" cy="3780000"/>
            </a:xfrm>
            <a:prstGeom prst="cube">
              <a:avLst>
                <a:gd name="adj" fmla="val 2188"/>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872000" y="1980000"/>
            <a:ext cx="9365113" cy="568907"/>
            <a:chOff x="1416000" y="1780152"/>
            <a:chExt cx="9365113" cy="568907"/>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540341"/>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2200" dirty="0">
                  <a:solidFill>
                    <a:prstClr val="white"/>
                  </a:solidFill>
                  <a:effectLst>
                    <a:outerShdw blurRad="38100" dist="38100" dir="2700000" algn="tl">
                      <a:srgbClr val="000000">
                        <a:alpha val="43137"/>
                      </a:srgbClr>
                    </a:outerShdw>
                  </a:effectLst>
                </a:rPr>
                <a:t>（一）更加自觉地坚定“四个自信”</a:t>
              </a:r>
            </a:p>
          </p:txBody>
        </p:sp>
      </p:grpSp>
      <p:grpSp>
        <p:nvGrpSpPr>
          <p:cNvPr id="13" name="组合 12"/>
          <p:cNvGrpSpPr/>
          <p:nvPr/>
        </p:nvGrpSpPr>
        <p:grpSpPr>
          <a:xfrm>
            <a:off x="1872000" y="2820000"/>
            <a:ext cx="9365113"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lvl="0">
                <a:defRPr/>
              </a:pPr>
              <a:r>
                <a:rPr lang="zh-CN" altLang="en-US" sz="2200" dirty="0">
                  <a:solidFill>
                    <a:prstClr val="white"/>
                  </a:solidFill>
                  <a:effectLst>
                    <a:outerShdw blurRad="38100" dist="38100" dir="2700000" algn="tl">
                      <a:srgbClr val="000000">
                        <a:alpha val="43137"/>
                      </a:srgbClr>
                    </a:outerShdw>
                  </a:effectLst>
                </a:rPr>
                <a:t>（二）全面贯彻党的基本理论、基本路线、基本方略</a:t>
              </a:r>
            </a:p>
          </p:txBody>
        </p:sp>
      </p:grpSp>
      <p:grpSp>
        <p:nvGrpSpPr>
          <p:cNvPr id="16" name="组合 15"/>
          <p:cNvGrpSpPr/>
          <p:nvPr/>
        </p:nvGrpSpPr>
        <p:grpSpPr>
          <a:xfrm>
            <a:off x="1872000" y="3660000"/>
            <a:ext cx="9365113" cy="568907"/>
            <a:chOff x="1416000" y="1780152"/>
            <a:chExt cx="9365113" cy="568907"/>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lvl="0">
                <a:defRPr/>
              </a:pPr>
              <a:r>
                <a:rPr lang="zh-CN" altLang="en-US" sz="2200" dirty="0">
                  <a:solidFill>
                    <a:prstClr val="white"/>
                  </a:solidFill>
                  <a:effectLst>
                    <a:outerShdw blurRad="38100" dist="38100" dir="2700000" algn="tl">
                      <a:srgbClr val="000000">
                        <a:alpha val="43137"/>
                      </a:srgbClr>
                    </a:outerShdw>
                  </a:effectLst>
                </a:rPr>
                <a:t>（三）统筹推进“五位一体”和协调推进”四个全面“</a:t>
              </a:r>
            </a:p>
          </p:txBody>
        </p:sp>
      </p:grpSp>
      <p:grpSp>
        <p:nvGrpSpPr>
          <p:cNvPr id="19" name="组合 18"/>
          <p:cNvGrpSpPr/>
          <p:nvPr/>
        </p:nvGrpSpPr>
        <p:grpSpPr>
          <a:xfrm>
            <a:off x="1872000" y="4500000"/>
            <a:ext cx="9365113" cy="568907"/>
            <a:chOff x="1416000" y="1780152"/>
            <a:chExt cx="9365113" cy="568907"/>
          </a:xfrm>
        </p:grpSpPr>
        <p:cxnSp>
          <p:nvCxnSpPr>
            <p:cNvPr id="20" name="直接连接符 19"/>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lvl="0">
                <a:defRPr/>
              </a:pPr>
              <a:r>
                <a:rPr lang="zh-CN" altLang="en-US" sz="2200" dirty="0">
                  <a:solidFill>
                    <a:prstClr val="white"/>
                  </a:solidFill>
                  <a:effectLst>
                    <a:outerShdw blurRad="38100" dist="38100" dir="2700000" algn="tl">
                      <a:srgbClr val="000000">
                        <a:alpha val="43137"/>
                      </a:srgbClr>
                    </a:outerShdw>
                  </a:effectLst>
                </a:rPr>
                <a:t>（四）推动中国特色社会主义不断开拓前进</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对角圆角矩形 6"/>
          <p:cNvSpPr/>
          <p:nvPr/>
        </p:nvSpPr>
        <p:spPr>
          <a:xfrm flipH="1">
            <a:off x="3666000" y="900000"/>
            <a:ext cx="48600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伟大社会革命接续推进、一以贯之</a:t>
            </a:r>
          </a:p>
        </p:txBody>
      </p:sp>
      <p:pic>
        <p:nvPicPr>
          <p:cNvPr id="8" name="图片 7"/>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3240000"/>
            <a:ext cx="12420000" cy="3060000"/>
          </a:xfrm>
          <a:prstGeom prst="cube">
            <a:avLst>
              <a:gd name="adj" fmla="val 1801"/>
            </a:avLst>
          </a:prstGeom>
          <a:noFill/>
          <a:effectLst>
            <a:outerShdw blurRad="381000" dist="127000" dir="5400000" algn="t" rotWithShape="0">
              <a:prstClr val="black">
                <a:alpha val="15000"/>
              </a:prstClr>
            </a:outerShdw>
          </a:effectLst>
        </p:spPr>
      </p:pic>
      <p:sp>
        <p:nvSpPr>
          <p:cNvPr id="9" name="任意多边形 11"/>
          <p:cNvSpPr/>
          <p:nvPr/>
        </p:nvSpPr>
        <p:spPr>
          <a:xfrm>
            <a:off x="876000" y="1980000"/>
            <a:ext cx="10440000" cy="180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10" name="文本框 9"/>
          <p:cNvSpPr txBox="1"/>
          <p:nvPr/>
        </p:nvSpPr>
        <p:spPr>
          <a:xfrm>
            <a:off x="1416000" y="2358000"/>
            <a:ext cx="9360000" cy="1044000"/>
          </a:xfrm>
          <a:prstGeom prst="rect">
            <a:avLst/>
          </a:prstGeom>
          <a:noFill/>
        </p:spPr>
        <p:txBody>
          <a:bodyPr wrap="square">
            <a:sp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sym typeface="+mn-ea"/>
              </a:rPr>
              <a:t>　　新时代中国特色社会主义是我们党领导人民进行伟大社会革命的成果，也是我们党领导人民进行伟大社会革命的继续，必须一以贯之进行下去。</a:t>
            </a:r>
            <a:endParaRPr lang="zh-CN" altLang="en-US" sz="2000" dirty="0">
              <a:latin typeface="微软雅黑" panose="020B0503020204020204" pitchFamily="34" charset="-122"/>
              <a:ea typeface="微软雅黑" panose="020B0503020204020204" pitchFamily="34" charset="-122"/>
            </a:endParaRPr>
          </a:p>
        </p:txBody>
      </p:sp>
      <p:sp>
        <p:nvSpPr>
          <p:cNvPr id="11" name="文本框 10"/>
          <p:cNvSpPr txBox="1"/>
          <p:nvPr>
            <p:custDataLst>
              <p:tags r:id="rId1"/>
            </p:custDataLst>
          </p:nvPr>
        </p:nvSpPr>
        <p:spPr>
          <a:xfrm>
            <a:off x="1416000" y="3973190"/>
            <a:ext cx="9360000" cy="1938020"/>
          </a:xfrm>
          <a:prstGeom prst="rect">
            <a:avLst/>
          </a:prstGeom>
          <a:noFill/>
        </p:spPr>
        <p:txBody>
          <a:bodyPr wrap="square" rtlCol="0" anchor="t">
            <a:spAutoFit/>
          </a:bodyPr>
          <a:lstStyle/>
          <a:p>
            <a:pPr indent="0" algn="just" fontAlgn="auto">
              <a:lnSpc>
                <a:spcPct val="150000"/>
              </a:lnSpc>
              <a:buFont typeface="Wingdings" panose="05000000000000000000" charset="0"/>
              <a:buNone/>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　　</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 </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社会革命以生产力和生产关系的矛盾运动为基础和动力，随着生产力的解放和发展而深入推进，不仅仅是一种破除旧的政治上层建筑的社会运动，更是一种新的社会建设运动。历史和现实都告诉我们，一场社会革命要取得最终胜利，往往需要一个漫长的历史过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839410" y="1483446"/>
            <a:ext cx="10513180" cy="4046310"/>
            <a:chOff x="1450770" y="2826094"/>
            <a:chExt cx="10513180" cy="4046310"/>
          </a:xfrm>
        </p:grpSpPr>
        <p:sp>
          <p:nvSpPr>
            <p:cNvPr id="25" name="矩形 24"/>
            <p:cNvSpPr/>
            <p:nvPr/>
          </p:nvSpPr>
          <p:spPr>
            <a:xfrm flipV="1">
              <a:off x="1523950" y="2912404"/>
              <a:ext cx="10440000" cy="396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1450770" y="2826094"/>
              <a:ext cx="10440000" cy="396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0" y="6248402"/>
            <a:ext cx="12192000" cy="609598"/>
            <a:chOff x="0" y="6248402"/>
            <a:chExt cx="12192000" cy="609598"/>
          </a:xfrm>
        </p:grpSpPr>
        <p:sp>
          <p:nvSpPr>
            <p:cNvPr id="29"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7" name="矩形 6"/>
          <p:cNvSpPr/>
          <p:nvPr>
            <p:custDataLst>
              <p:tags r:id="rId1"/>
            </p:custDataLst>
          </p:nvPr>
        </p:nvSpPr>
        <p:spPr>
          <a:xfrm>
            <a:off x="1865630" y="1916986"/>
            <a:ext cx="8460105" cy="1430020"/>
          </a:xfrm>
          <a:prstGeom prst="rect">
            <a:avLst/>
          </a:prstGeom>
        </p:spPr>
        <p:txBody>
          <a:bodyPr wrap="square">
            <a:spAutoFit/>
          </a:bodyPr>
          <a:lstStyle/>
          <a:p>
            <a:pPr algn="just">
              <a:lnSpc>
                <a:spcPct val="150000"/>
              </a:lnSpc>
            </a:pPr>
            <a:r>
              <a:rPr lang="zh-CN" altLang="en-US" sz="2000" b="1">
                <a:latin typeface="楷体" panose="02010609060101010101" pitchFamily="49" charset="-122"/>
                <a:ea typeface="楷体" panose="02010609060101010101" pitchFamily="49" charset="-122"/>
              </a:rPr>
              <a:t>    </a:t>
            </a:r>
            <a:r>
              <a:rPr lang="en-US" altLang="zh-CN" sz="2000" b="1">
                <a:latin typeface="楷体" panose="02010609060101010101" pitchFamily="49" charset="-122"/>
                <a:ea typeface="楷体" panose="02010609060101010101" pitchFamily="49" charset="-122"/>
              </a:rPr>
              <a:t> </a:t>
            </a:r>
            <a:endParaRPr sz="2200" b="1" dirty="0">
              <a:latin typeface="楷体" panose="02010609060101010101" pitchFamily="49" charset="-122"/>
              <a:ea typeface="楷体" panose="02010609060101010101" pitchFamily="49" charset="-122"/>
            </a:endParaRPr>
          </a:p>
          <a:p>
            <a:pPr algn="r" fontAlgn="auto">
              <a:lnSpc>
                <a:spcPct val="150000"/>
              </a:lnSpc>
            </a:pPr>
            <a:endParaRPr b="1" dirty="0">
              <a:latin typeface="楷体" panose="02010609060101010101" pitchFamily="49" charset="-122"/>
              <a:ea typeface="楷体" panose="02010609060101010101" pitchFamily="49" charset="-122"/>
            </a:endParaRPr>
          </a:p>
          <a:p>
            <a:pPr algn="just">
              <a:lnSpc>
                <a:spcPct val="150000"/>
              </a:lnSpc>
            </a:pPr>
            <a:endParaRPr sz="2000" b="1" dirty="0">
              <a:latin typeface="楷体" panose="02010609060101010101" pitchFamily="49" charset="-122"/>
              <a:ea typeface="楷体" panose="02010609060101010101" pitchFamily="49" charset="-122"/>
            </a:endParaRPr>
          </a:p>
        </p:txBody>
      </p:sp>
      <p:sp>
        <p:nvSpPr>
          <p:cNvPr id="12" name="文本框 11"/>
          <p:cNvSpPr txBox="1"/>
          <p:nvPr>
            <p:custDataLst>
              <p:tags r:id="rId2"/>
            </p:custDataLst>
          </p:nvPr>
        </p:nvSpPr>
        <p:spPr>
          <a:xfrm>
            <a:off x="1370854" y="1718135"/>
            <a:ext cx="9360000" cy="2861310"/>
          </a:xfrm>
          <a:prstGeom prst="rect">
            <a:avLst/>
          </a:prstGeom>
          <a:noFill/>
        </p:spPr>
        <p:txBody>
          <a:bodyPr wrap="square" rtlCol="0" anchor="t">
            <a:sp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sym typeface="+mn-ea"/>
              </a:rPr>
              <a:t>　　改革开放以来，我们取得一切成绩和进步的根本原因，归结起来就是：</a:t>
            </a:r>
            <a:r>
              <a:rPr lang="zh-CN" altLang="en-US" sz="2000" b="1" dirty="0">
                <a:solidFill>
                  <a:srgbClr val="C00000"/>
                </a:solidFill>
                <a:latin typeface="微软雅黑" panose="020B0503020204020204" pitchFamily="34" charset="-122"/>
                <a:ea typeface="微软雅黑" panose="020B0503020204020204" pitchFamily="34" charset="-122"/>
                <a:sym typeface="+mn-ea"/>
              </a:rPr>
              <a:t>开辟了中国特色社会主义道路，形成了中国特色社会主义理论，确立了中国特色社会主义制度，发展了中国特色社会主义文化。</a:t>
            </a:r>
          </a:p>
          <a:p>
            <a:pPr algn="just">
              <a:lnSpc>
                <a:spcPct val="150000"/>
              </a:lnSpc>
            </a:pPr>
            <a:r>
              <a:rPr lang="zh-CN" altLang="en-US" sz="2000" b="1" dirty="0">
                <a:solidFill>
                  <a:srgbClr val="FF0000"/>
                </a:solidFill>
                <a:latin typeface="微软雅黑" panose="020B0503020204020204" pitchFamily="34" charset="-122"/>
                <a:ea typeface="微软雅黑" panose="020B0503020204020204" pitchFamily="34" charset="-122"/>
                <a:sym typeface="+mn-ea"/>
              </a:rPr>
              <a:t> </a:t>
            </a:r>
            <a:r>
              <a:rPr lang="en-US" altLang="zh-CN" sz="2000" b="1" dirty="0">
                <a:solidFill>
                  <a:srgbClr val="FF0000"/>
                </a:solidFill>
                <a:latin typeface="微软雅黑" panose="020B0503020204020204" pitchFamily="34" charset="-122"/>
                <a:ea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sym typeface="+mn-ea"/>
              </a:rPr>
              <a:t>中国特色社会主义道路是</a:t>
            </a:r>
            <a:r>
              <a:rPr lang="zh-CN" altLang="en-US" sz="2000" b="1" dirty="0">
                <a:solidFill>
                  <a:srgbClr val="C00000"/>
                </a:solidFill>
                <a:latin typeface="微软雅黑" panose="020B0503020204020204" pitchFamily="34" charset="-122"/>
                <a:ea typeface="微软雅黑" panose="020B0503020204020204" pitchFamily="34" charset="-122"/>
                <a:sym typeface="+mn-ea"/>
              </a:rPr>
              <a:t>实现途径</a:t>
            </a:r>
            <a:r>
              <a:rPr lang="zh-CN" altLang="en-US" sz="2000" dirty="0">
                <a:latin typeface="微软雅黑" panose="020B0503020204020204" pitchFamily="34" charset="-122"/>
                <a:ea typeface="微软雅黑" panose="020B0503020204020204" pitchFamily="34" charset="-122"/>
                <a:sym typeface="+mn-ea"/>
              </a:rPr>
              <a:t>，中国特色社会主义理论是</a:t>
            </a:r>
            <a:r>
              <a:rPr lang="zh-CN" altLang="en-US" sz="2000" b="1" dirty="0">
                <a:solidFill>
                  <a:srgbClr val="C00000"/>
                </a:solidFill>
                <a:latin typeface="微软雅黑" panose="020B0503020204020204" pitchFamily="34" charset="-122"/>
                <a:ea typeface="微软雅黑" panose="020B0503020204020204" pitchFamily="34" charset="-122"/>
                <a:sym typeface="+mn-ea"/>
              </a:rPr>
              <a:t>行动指南</a:t>
            </a:r>
            <a:r>
              <a:rPr lang="zh-CN" altLang="en-US" sz="2000" dirty="0">
                <a:latin typeface="微软雅黑" panose="020B0503020204020204" pitchFamily="34" charset="-122"/>
                <a:ea typeface="微软雅黑" panose="020B0503020204020204" pitchFamily="34" charset="-122"/>
                <a:sym typeface="+mn-ea"/>
              </a:rPr>
              <a:t>，中国特色社会主义制度是</a:t>
            </a:r>
            <a:r>
              <a:rPr lang="zh-CN" altLang="en-US" sz="2000" b="1" dirty="0">
                <a:solidFill>
                  <a:srgbClr val="C00000"/>
                </a:solidFill>
                <a:latin typeface="微软雅黑" panose="020B0503020204020204" pitchFamily="34" charset="-122"/>
                <a:ea typeface="微软雅黑" panose="020B0503020204020204" pitchFamily="34" charset="-122"/>
                <a:sym typeface="+mn-ea"/>
              </a:rPr>
              <a:t>根本保障</a:t>
            </a:r>
            <a:r>
              <a:rPr lang="zh-CN" altLang="en-US" sz="2000" dirty="0">
                <a:latin typeface="微软雅黑" panose="020B0503020204020204" pitchFamily="34" charset="-122"/>
                <a:ea typeface="微软雅黑" panose="020B0503020204020204" pitchFamily="34" charset="-122"/>
                <a:sym typeface="+mn-ea"/>
              </a:rPr>
              <a:t>，中国特色社会主义文化是</a:t>
            </a:r>
            <a:r>
              <a:rPr lang="zh-CN" altLang="en-US" sz="2000" b="1" dirty="0">
                <a:solidFill>
                  <a:srgbClr val="C00000"/>
                </a:solidFill>
                <a:latin typeface="微软雅黑" panose="020B0503020204020204" pitchFamily="34" charset="-122"/>
                <a:ea typeface="微软雅黑" panose="020B0503020204020204" pitchFamily="34" charset="-122"/>
                <a:sym typeface="+mn-ea"/>
              </a:rPr>
              <a:t>精神力量</a:t>
            </a:r>
            <a:r>
              <a:rPr lang="zh-CN" altLang="en-US" sz="2000" dirty="0">
                <a:latin typeface="微软雅黑" panose="020B0503020204020204" pitchFamily="34" charset="-122"/>
                <a:ea typeface="微软雅黑" panose="020B0503020204020204" pitchFamily="34" charset="-122"/>
                <a:sym typeface="+mn-ea"/>
              </a:rPr>
              <a:t>，四者统一于中国特色社会主义伟大实践。</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nvGrpSpPr>
          <p:cNvPr id="20" name="组合 19"/>
          <p:cNvGrpSpPr/>
          <p:nvPr/>
        </p:nvGrpSpPr>
        <p:grpSpPr>
          <a:xfrm>
            <a:off x="2068623" y="4579446"/>
            <a:ext cx="8054755" cy="1856781"/>
            <a:chOff x="1414300" y="3078349"/>
            <a:chExt cx="9370125" cy="2160000"/>
          </a:xfrm>
        </p:grpSpPr>
        <p:grpSp>
          <p:nvGrpSpPr>
            <p:cNvPr id="9" name="组合 8"/>
            <p:cNvGrpSpPr/>
            <p:nvPr/>
          </p:nvGrpSpPr>
          <p:grpSpPr>
            <a:xfrm>
              <a:off x="1414300" y="3078349"/>
              <a:ext cx="2160000" cy="2160000"/>
              <a:chOff x="1454492" y="3018061"/>
              <a:chExt cx="2160000" cy="2160000"/>
            </a:xfrm>
          </p:grpSpPr>
          <p:sp>
            <p:nvSpPr>
              <p:cNvPr id="5" name="菱形 4"/>
              <p:cNvSpPr/>
              <p:nvPr>
                <p:custDataLst>
                  <p:tags r:id="rId9"/>
                </p:custDataLst>
              </p:nvPr>
            </p:nvSpPr>
            <p:spPr>
              <a:xfrm>
                <a:off x="1598492" y="3162061"/>
                <a:ext cx="1872000" cy="1872000"/>
              </a:xfrm>
              <a:prstGeom prst="diamond">
                <a:avLst/>
              </a:prstGeom>
              <a:gradFill flip="none" rotWithShape="1">
                <a:gsLst>
                  <a:gs pos="0">
                    <a:schemeClr val="accent2">
                      <a:lumMod val="40000"/>
                      <a:lumOff val="60000"/>
                    </a:schemeClr>
                  </a:gs>
                  <a:gs pos="46000">
                    <a:srgbClr val="B00000"/>
                  </a:gs>
                  <a:gs pos="100000">
                    <a:srgbClr val="9E0406"/>
                  </a:gs>
                </a:gsLst>
                <a:path path="circle">
                  <a:fillToRect l="50000" t="130000" r="50000" b="-30000"/>
                </a:path>
                <a:tileRect/>
              </a:gradFill>
              <a:ln>
                <a:noFill/>
              </a:ln>
              <a:effectLst>
                <a:outerShdw blurRad="381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道路自信</a:t>
                </a:r>
              </a:p>
            </p:txBody>
          </p:sp>
          <p:sp>
            <p:nvSpPr>
              <p:cNvPr id="11" name="菱形 10"/>
              <p:cNvSpPr/>
              <p:nvPr>
                <p:custDataLst>
                  <p:tags r:id="rId10"/>
                </p:custDataLst>
              </p:nvPr>
            </p:nvSpPr>
            <p:spPr>
              <a:xfrm>
                <a:off x="1454492" y="3018061"/>
                <a:ext cx="2160000" cy="2160000"/>
              </a:xfrm>
              <a:prstGeom prst="diamond">
                <a:avLst/>
              </a:prstGeom>
              <a:noFill/>
              <a:ln w="6350">
                <a:solidFill>
                  <a:srgbClr val="9E0406">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817675" y="3078349"/>
              <a:ext cx="2160000" cy="2160000"/>
              <a:chOff x="1454492" y="3018061"/>
              <a:chExt cx="2160000" cy="2160000"/>
            </a:xfrm>
          </p:grpSpPr>
          <p:sp>
            <p:nvSpPr>
              <p:cNvPr id="14" name="菱形 13"/>
              <p:cNvSpPr/>
              <p:nvPr>
                <p:custDataLst>
                  <p:tags r:id="rId7"/>
                </p:custDataLst>
              </p:nvPr>
            </p:nvSpPr>
            <p:spPr>
              <a:xfrm>
                <a:off x="1598492" y="3162061"/>
                <a:ext cx="1872000" cy="1872000"/>
              </a:xfrm>
              <a:prstGeom prst="diamond">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381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理论自信</a:t>
                </a:r>
              </a:p>
            </p:txBody>
          </p:sp>
          <p:sp>
            <p:nvSpPr>
              <p:cNvPr id="15" name="菱形 14"/>
              <p:cNvSpPr/>
              <p:nvPr>
                <p:custDataLst>
                  <p:tags r:id="rId8"/>
                </p:custDataLst>
              </p:nvPr>
            </p:nvSpPr>
            <p:spPr>
              <a:xfrm>
                <a:off x="1454492" y="3018061"/>
                <a:ext cx="2160000" cy="2160000"/>
              </a:xfrm>
              <a:prstGeom prst="diamond">
                <a:avLst/>
              </a:prstGeom>
              <a:noFill/>
              <a:ln w="6350">
                <a:solidFill>
                  <a:schemeClr val="accent2">
                    <a:lumMod val="7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221050" y="3078349"/>
              <a:ext cx="2160000" cy="2160000"/>
              <a:chOff x="1454492" y="3018061"/>
              <a:chExt cx="2160000" cy="2160000"/>
            </a:xfrm>
          </p:grpSpPr>
          <p:sp>
            <p:nvSpPr>
              <p:cNvPr id="17" name="菱形 16"/>
              <p:cNvSpPr/>
              <p:nvPr>
                <p:custDataLst>
                  <p:tags r:id="rId5"/>
                </p:custDataLst>
              </p:nvPr>
            </p:nvSpPr>
            <p:spPr>
              <a:xfrm>
                <a:off x="1598492" y="3162061"/>
                <a:ext cx="1872000" cy="1872000"/>
              </a:xfrm>
              <a:prstGeom prst="diamond">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outerShdw blurRad="381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制度自信</a:t>
                </a:r>
              </a:p>
            </p:txBody>
          </p:sp>
          <p:sp>
            <p:nvSpPr>
              <p:cNvPr id="18" name="菱形 17"/>
              <p:cNvSpPr/>
              <p:nvPr>
                <p:custDataLst>
                  <p:tags r:id="rId6"/>
                </p:custDataLst>
              </p:nvPr>
            </p:nvSpPr>
            <p:spPr>
              <a:xfrm>
                <a:off x="1454492" y="3018061"/>
                <a:ext cx="2160000" cy="2160000"/>
              </a:xfrm>
              <a:prstGeom prst="diamond">
                <a:avLst/>
              </a:prstGeom>
              <a:noFill/>
              <a:ln w="6350">
                <a:solidFill>
                  <a:schemeClr val="accent5">
                    <a:lumMod val="7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8624425" y="3078349"/>
              <a:ext cx="2160000" cy="2160000"/>
              <a:chOff x="1454492" y="3018061"/>
              <a:chExt cx="2160000" cy="2160000"/>
            </a:xfrm>
          </p:grpSpPr>
          <p:sp>
            <p:nvSpPr>
              <p:cNvPr id="21" name="菱形 20"/>
              <p:cNvSpPr/>
              <p:nvPr>
                <p:custDataLst>
                  <p:tags r:id="rId3"/>
                </p:custDataLst>
              </p:nvPr>
            </p:nvSpPr>
            <p:spPr>
              <a:xfrm>
                <a:off x="1598492" y="3162061"/>
                <a:ext cx="1872000" cy="1872000"/>
              </a:xfrm>
              <a:prstGeom prst="diamond">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a:effectLst>
                <a:outerShdw blurRad="381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文化自信</a:t>
                </a:r>
              </a:p>
            </p:txBody>
          </p:sp>
          <p:sp>
            <p:nvSpPr>
              <p:cNvPr id="22" name="菱形 21"/>
              <p:cNvSpPr/>
              <p:nvPr>
                <p:custDataLst>
                  <p:tags r:id="rId4"/>
                </p:custDataLst>
              </p:nvPr>
            </p:nvSpPr>
            <p:spPr>
              <a:xfrm>
                <a:off x="1454492" y="3018061"/>
                <a:ext cx="2160000" cy="2160000"/>
              </a:xfrm>
              <a:prstGeom prst="diamond">
                <a:avLst/>
              </a:prstGeom>
              <a:noFill/>
              <a:ln w="6350">
                <a:solidFill>
                  <a:schemeClr val="accent6">
                    <a:lumMod val="7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23" name="文本框 22"/>
          <p:cNvSpPr txBox="1"/>
          <p:nvPr/>
        </p:nvSpPr>
        <p:spPr>
          <a:xfrm>
            <a:off x="2872409" y="936000"/>
            <a:ext cx="6447182" cy="430887"/>
          </a:xfrm>
          <a:prstGeom prst="rect">
            <a:avLst/>
          </a:prstGeom>
          <a:noFill/>
        </p:spPr>
        <p:txBody>
          <a:bodyPr wrap="square">
            <a:spAutoFit/>
          </a:bodyPr>
          <a:lstStyle/>
          <a:p>
            <a:pPr algn="ct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（一）更加自觉地坚定“四个自信”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3240000"/>
            <a:ext cx="12420000" cy="3060000"/>
          </a:xfrm>
          <a:prstGeom prst="cube">
            <a:avLst>
              <a:gd name="adj" fmla="val 1801"/>
            </a:avLst>
          </a:prstGeom>
          <a:noFill/>
          <a:effectLst>
            <a:outerShdw blurRad="381000" dist="127000" dir="5400000" algn="t" rotWithShape="0">
              <a:prstClr val="black">
                <a:alpha val="15000"/>
              </a:prstClr>
            </a:outerShdw>
          </a:effectLst>
        </p:spPr>
      </p:pic>
      <p:sp>
        <p:nvSpPr>
          <p:cNvPr id="7" name="işlídê"/>
          <p:cNvSpPr/>
          <p:nvPr/>
        </p:nvSpPr>
        <p:spPr>
          <a:xfrm>
            <a:off x="695960" y="1898650"/>
            <a:ext cx="10800080" cy="36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8" name="矩形 7"/>
          <p:cNvSpPr/>
          <p:nvPr/>
        </p:nvSpPr>
        <p:spPr>
          <a:xfrm>
            <a:off x="1236000" y="2090517"/>
            <a:ext cx="9720000" cy="3139321"/>
          </a:xfrm>
          <a:prstGeom prst="rect">
            <a:avLst/>
          </a:prstGeom>
        </p:spPr>
        <p:txBody>
          <a:bodyPr wrap="square">
            <a:spAutoFit/>
          </a:bodyPr>
          <a:lstStyle/>
          <a:p>
            <a:pPr algn="just">
              <a:lnSpc>
                <a:spcPct val="150000"/>
              </a:lnSpc>
            </a:pPr>
            <a:r>
              <a:rPr lang="zh-CN" altLang="en-US" sz="2200" b="1" dirty="0">
                <a:solidFill>
                  <a:srgbClr val="FF0000"/>
                </a:solidFill>
                <a:latin typeface="微软雅黑" panose="020B0503020204020204" pitchFamily="34" charset="-122"/>
                <a:ea typeface="微软雅黑" panose="020B0503020204020204" pitchFamily="34" charset="-122"/>
              </a:rPr>
              <a:t>　　</a:t>
            </a:r>
            <a:r>
              <a:rPr lang="zh-CN" altLang="en-US" sz="2200" b="1" dirty="0">
                <a:solidFill>
                  <a:srgbClr val="C00000"/>
                </a:solidFill>
                <a:latin typeface="微软雅黑" panose="020B0503020204020204" pitchFamily="34" charset="-122"/>
                <a:ea typeface="微软雅黑" panose="020B0503020204020204" pitchFamily="34" charset="-122"/>
              </a:rPr>
              <a:t>坚定道路自信，</a:t>
            </a:r>
            <a:r>
              <a:rPr lang="zh-CN" altLang="en-US" sz="2200" dirty="0">
                <a:latin typeface="微软雅黑" panose="020B0503020204020204" pitchFamily="34" charset="-122"/>
                <a:ea typeface="微软雅黑" panose="020B0503020204020204" pitchFamily="34" charset="-122"/>
              </a:rPr>
              <a:t>就是坚信</a:t>
            </a:r>
            <a:r>
              <a:rPr lang="zh-CN" altLang="en-US" sz="2200" dirty="0">
                <a:latin typeface="微软雅黑" panose="020B0503020204020204" pitchFamily="34" charset="-122"/>
                <a:ea typeface="微软雅黑" panose="020B0503020204020204" pitchFamily="34" charset="-122"/>
                <a:sym typeface="+mn-ea"/>
              </a:rPr>
              <a:t>中国特色社会主义道路是我国实现社会主义现代化、创造人民美好生活的必由之路，是实现中华民族伟大复兴的必由之路。</a:t>
            </a:r>
          </a:p>
          <a:p>
            <a:pPr algn="just">
              <a:lnSpc>
                <a:spcPct val="150000"/>
              </a:lnSpc>
            </a:pPr>
            <a:r>
              <a:rPr lang="zh-CN" altLang="en-US" sz="2200" dirty="0">
                <a:latin typeface="微软雅黑" panose="020B0503020204020204" pitchFamily="34" charset="-122"/>
                <a:ea typeface="微软雅黑" panose="020B0503020204020204" pitchFamily="34" charset="-122"/>
                <a:sym typeface="+mn-ea"/>
              </a:rPr>
              <a:t>　　这一道路既坚持以经济建设为中心，又全面推进经济、政治、文化、社会、生态文明建设以及其他各方面建设；既坚持四项基本原则，又坚持改革开放；既不断解放和发展社会生产力，又逐步实现全体人民共同富裕、促进人的全面发展。</a:t>
            </a:r>
            <a:endPar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对角圆角矩形 1"/>
          <p:cNvSpPr/>
          <p:nvPr>
            <p:custDataLst>
              <p:tags r:id="rId1"/>
            </p:custDataLst>
          </p:nvPr>
        </p:nvSpPr>
        <p:spPr>
          <a:xfrm flipH="1">
            <a:off x="3666000" y="900000"/>
            <a:ext cx="48600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何谓道路自信，为何值得自信？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3240000"/>
            <a:ext cx="12420000" cy="3060000"/>
          </a:xfrm>
          <a:prstGeom prst="cube">
            <a:avLst>
              <a:gd name="adj" fmla="val 1801"/>
            </a:avLst>
          </a:prstGeom>
          <a:noFill/>
          <a:effectLst>
            <a:outerShdw blurRad="381000" dist="127000" dir="5400000" algn="t" rotWithShape="0">
              <a:prstClr val="black">
                <a:alpha val="15000"/>
              </a:prstClr>
            </a:outerShdw>
          </a:effectLst>
        </p:spPr>
      </p:pic>
      <p:sp>
        <p:nvSpPr>
          <p:cNvPr id="6" name="işlídê"/>
          <p:cNvSpPr/>
          <p:nvPr/>
        </p:nvSpPr>
        <p:spPr>
          <a:xfrm>
            <a:off x="695960" y="1898650"/>
            <a:ext cx="10800080" cy="36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8" name="矩形 7"/>
          <p:cNvSpPr/>
          <p:nvPr/>
        </p:nvSpPr>
        <p:spPr>
          <a:xfrm>
            <a:off x="1236000" y="2345148"/>
            <a:ext cx="9720000" cy="2631490"/>
          </a:xfrm>
          <a:prstGeom prst="rect">
            <a:avLst/>
          </a:prstGeom>
        </p:spPr>
        <p:txBody>
          <a:bodyPr wrap="square">
            <a:spAutoFit/>
          </a:bodyPr>
          <a:lstStyle/>
          <a:p>
            <a:pPr algn="just">
              <a:lnSpc>
                <a:spcPct val="150000"/>
              </a:lnSpc>
            </a:pPr>
            <a:r>
              <a:rPr lang="zh-CN" altLang="en-US" sz="2200" b="1" dirty="0">
                <a:solidFill>
                  <a:srgbClr val="C00000"/>
                </a:solidFill>
                <a:latin typeface="微软雅黑" panose="020B0503020204020204" pitchFamily="34" charset="-122"/>
                <a:ea typeface="微软雅黑" panose="020B0503020204020204" pitchFamily="34" charset="-122"/>
                <a:sym typeface="+mn-ea"/>
              </a:rPr>
              <a:t>　　坚定理论自信，</a:t>
            </a:r>
            <a:r>
              <a:rPr lang="zh-CN" altLang="en-US" sz="2200" dirty="0">
                <a:latin typeface="微软雅黑" panose="020B0503020204020204" pitchFamily="34" charset="-122"/>
                <a:ea typeface="微软雅黑" panose="020B0503020204020204" pitchFamily="34" charset="-122"/>
                <a:sym typeface="+mn-ea"/>
              </a:rPr>
              <a:t>就是坚信中国特色社会主义理论体系是指导党和人民实现中华民族伟大复兴的正确理论，是立足时代前沿、与时俱进的科学理论。</a:t>
            </a:r>
          </a:p>
          <a:p>
            <a:pPr algn="just">
              <a:lnSpc>
                <a:spcPct val="150000"/>
              </a:lnSpc>
            </a:pPr>
            <a:r>
              <a:rPr lang="zh-CN" altLang="en-US" sz="2200" dirty="0">
                <a:latin typeface="微软雅黑" panose="020B0503020204020204" pitchFamily="34" charset="-122"/>
                <a:ea typeface="微软雅黑" panose="020B0503020204020204" pitchFamily="34" charset="-122"/>
                <a:sym typeface="+mn-ea"/>
              </a:rPr>
              <a:t>　　中国特色社会主义理论体系，坚持和发展了马克思主义，深刻回答了当代中国向何处去、社会主义向何处去、人类向何处去等重大时代之问，推动中国实现从“赶上时代”到“引领时代”的跨越。</a:t>
            </a:r>
            <a:endPar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对角圆角矩形 1"/>
          <p:cNvSpPr/>
          <p:nvPr>
            <p:custDataLst>
              <p:tags r:id="rId1"/>
            </p:custDataLst>
          </p:nvPr>
        </p:nvSpPr>
        <p:spPr>
          <a:xfrm flipH="1">
            <a:off x="3666000" y="900000"/>
            <a:ext cx="48600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何谓理论自信，为何值得自信？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3240000"/>
            <a:ext cx="12420000" cy="3060000"/>
          </a:xfrm>
          <a:prstGeom prst="cube">
            <a:avLst>
              <a:gd name="adj" fmla="val 1801"/>
            </a:avLst>
          </a:prstGeom>
          <a:noFill/>
          <a:effectLst>
            <a:outerShdw blurRad="381000" dist="127000" dir="5400000" algn="t" rotWithShape="0">
              <a:prstClr val="black">
                <a:alpha val="15000"/>
              </a:prstClr>
            </a:outerShdw>
          </a:effectLst>
        </p:spPr>
      </p:pic>
      <p:sp>
        <p:nvSpPr>
          <p:cNvPr id="6" name="işlídê"/>
          <p:cNvSpPr/>
          <p:nvPr/>
        </p:nvSpPr>
        <p:spPr>
          <a:xfrm>
            <a:off x="695960" y="1898650"/>
            <a:ext cx="10800080" cy="36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8" name="矩形 7"/>
          <p:cNvSpPr/>
          <p:nvPr/>
        </p:nvSpPr>
        <p:spPr>
          <a:xfrm>
            <a:off x="1236000" y="2063844"/>
            <a:ext cx="9720000" cy="3323987"/>
          </a:xfrm>
          <a:prstGeom prst="rect">
            <a:avLst/>
          </a:prstGeom>
        </p:spPr>
        <p:txBody>
          <a:bodyPr wrap="square">
            <a:spAutoFit/>
          </a:bodyPr>
          <a:lstStyle/>
          <a:p>
            <a:pPr algn="just">
              <a:lnSpc>
                <a:spcPct val="150000"/>
              </a:lnSpc>
            </a:pPr>
            <a:r>
              <a:rPr lang="zh-CN" altLang="en-US" sz="2000" b="1" dirty="0">
                <a:solidFill>
                  <a:srgbClr val="FF0000"/>
                </a:solidFill>
                <a:latin typeface="微软雅黑" panose="020B0503020204020204" pitchFamily="34" charset="-122"/>
                <a:ea typeface="微软雅黑" panose="020B0503020204020204" pitchFamily="34" charset="-122"/>
                <a:sym typeface="+mn-ea"/>
              </a:rPr>
              <a:t>　　</a:t>
            </a:r>
            <a:r>
              <a:rPr lang="zh-CN" altLang="en-US" sz="2000" b="1" dirty="0">
                <a:solidFill>
                  <a:srgbClr val="C00000"/>
                </a:solidFill>
                <a:latin typeface="微软雅黑" panose="020B0503020204020204" pitchFamily="34" charset="-122"/>
                <a:ea typeface="微软雅黑" panose="020B0503020204020204" pitchFamily="34" charset="-122"/>
                <a:sym typeface="+mn-ea"/>
              </a:rPr>
              <a:t>坚定制度自信，</a:t>
            </a:r>
            <a:r>
              <a:rPr lang="zh-CN" altLang="en-US" sz="2000" dirty="0">
                <a:latin typeface="微软雅黑" panose="020B0503020204020204" pitchFamily="34" charset="-122"/>
                <a:ea typeface="微软雅黑" panose="020B0503020204020204" pitchFamily="34" charset="-122"/>
                <a:sym typeface="+mn-ea"/>
              </a:rPr>
              <a:t>就是坚信中国特色社会主义制度是当代中国发展进步的根本制度保障，是具有明显制度优势、强大自我完善能力的先进制度。</a:t>
            </a:r>
          </a:p>
          <a:p>
            <a:pPr algn="just">
              <a:lnSpc>
                <a:spcPct val="150000"/>
              </a:lnSpc>
            </a:pPr>
            <a:r>
              <a:rPr lang="zh-CN" altLang="en-US" sz="2000" dirty="0">
                <a:latin typeface="微软雅黑" panose="020B0503020204020204" pitchFamily="34" charset="-122"/>
                <a:ea typeface="微软雅黑" panose="020B0503020204020204" pitchFamily="34" charset="-122"/>
                <a:sym typeface="+mn-ea"/>
              </a:rPr>
              <a:t>　　中国特色社会主义制度，坚持了我国社会主义的根本性质，借鉴了古今中外制度建设的有益成果，集中体现了中国特色社会主义的特点和优势。比如，我国的政治制度，避免了一些西方国家党派纷争、利益集团偏私、少数政治“精英”操弄等问题。我国的基本经济制度，有利于实现共同富裕，避免了许多资本主义国家存在的贫富差距拉大、社会矛盾加深等弊病。</a:t>
            </a:r>
          </a:p>
        </p:txBody>
      </p:sp>
      <p:sp>
        <p:nvSpPr>
          <p:cNvPr id="2" name="对角圆角矩形 1"/>
          <p:cNvSpPr/>
          <p:nvPr>
            <p:custDataLst>
              <p:tags r:id="rId1"/>
            </p:custDataLst>
          </p:nvPr>
        </p:nvSpPr>
        <p:spPr>
          <a:xfrm flipH="1">
            <a:off x="3666000" y="900000"/>
            <a:ext cx="48600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何谓制度自信，为何值得自信？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referRelativeResize="0"/>
          <p:nvPr/>
        </p:nvPicPr>
        <p:blipFill rotWithShape="1">
          <a:blip r:embed="rId3" cstate="print">
            <a:extLst>
              <a:ext uri="{28A0092B-C50C-407E-A947-70E740481C1C}">
                <a14:useLocalDpi xmlns:a14="http://schemas.microsoft.com/office/drawing/2010/main" val="0"/>
              </a:ext>
            </a:extLst>
          </a:blip>
          <a:srcRect t="29937" b="29938"/>
          <a:stretch>
            <a:fillRect/>
          </a:stretch>
        </p:blipFill>
        <p:spPr>
          <a:xfrm>
            <a:off x="-114000" y="3240000"/>
            <a:ext cx="12420000" cy="3060000"/>
          </a:xfrm>
          <a:prstGeom prst="cube">
            <a:avLst>
              <a:gd name="adj" fmla="val 1801"/>
            </a:avLst>
          </a:prstGeom>
          <a:noFill/>
          <a:effectLst>
            <a:outerShdw blurRad="381000" dist="127000" dir="5400000" algn="t" rotWithShape="0">
              <a:prstClr val="black">
                <a:alpha val="15000"/>
              </a:prstClr>
            </a:outerShdw>
          </a:effectLst>
        </p:spPr>
      </p:pic>
      <p:sp>
        <p:nvSpPr>
          <p:cNvPr id="6" name="işlídê"/>
          <p:cNvSpPr/>
          <p:nvPr/>
        </p:nvSpPr>
        <p:spPr>
          <a:xfrm>
            <a:off x="695960" y="1898650"/>
            <a:ext cx="10800080" cy="36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8" name="矩形 7"/>
          <p:cNvSpPr/>
          <p:nvPr/>
        </p:nvSpPr>
        <p:spPr>
          <a:xfrm>
            <a:off x="1236000" y="2128990"/>
            <a:ext cx="9720000" cy="3139321"/>
          </a:xfrm>
          <a:prstGeom prst="rect">
            <a:avLst/>
          </a:prstGeom>
        </p:spPr>
        <p:txBody>
          <a:bodyPr wrap="square">
            <a:spAutoFit/>
          </a:bodyPr>
          <a:lstStyle/>
          <a:p>
            <a:pPr algn="just">
              <a:lnSpc>
                <a:spcPct val="150000"/>
              </a:lnSpc>
            </a:pPr>
            <a:r>
              <a:rPr lang="zh-CN" altLang="en-US" sz="2200" b="1" dirty="0">
                <a:solidFill>
                  <a:srgbClr val="C00000"/>
                </a:solidFill>
                <a:latin typeface="微软雅黑" panose="020B0503020204020204" pitchFamily="34" charset="-122"/>
                <a:ea typeface="微软雅黑" panose="020B0503020204020204" pitchFamily="34" charset="-122"/>
                <a:sym typeface="+mn-ea"/>
              </a:rPr>
              <a:t>　　坚定文化自信，</a:t>
            </a:r>
            <a:r>
              <a:rPr lang="zh-CN" altLang="en-US" sz="2200" dirty="0">
                <a:latin typeface="微软雅黑" panose="020B0503020204020204" pitchFamily="34" charset="-122"/>
                <a:ea typeface="微软雅黑" panose="020B0503020204020204" pitchFamily="34" charset="-122"/>
                <a:sym typeface="+mn-ea"/>
              </a:rPr>
              <a:t>就是坚信中国特色社会主义文化积淀着中华民族最深层的精神追求，代表着中华民族独特的精神标识，是激励全党全国各族人民奋勇前进的强大精神力量。</a:t>
            </a:r>
          </a:p>
          <a:p>
            <a:pPr algn="just">
              <a:lnSpc>
                <a:spcPct val="150000"/>
              </a:lnSpc>
            </a:pPr>
            <a:r>
              <a:rPr lang="zh-CN" altLang="en-US" sz="2200" dirty="0">
                <a:latin typeface="微软雅黑" panose="020B0503020204020204" pitchFamily="34" charset="-122"/>
                <a:ea typeface="微软雅黑" panose="020B0503020204020204" pitchFamily="34" charset="-122"/>
                <a:sym typeface="+mn-ea"/>
              </a:rPr>
              <a:t>　　这一文化源自于中华民族5000多年文明历史所孕育的中华优秀传统文化，熔铸于党领导人民在革命、建设、改革中创造的革命文化和社会主义先进文化。我们的文化自信从历史传承中来、从革命奋斗中来、从改革创新中来。</a:t>
            </a:r>
          </a:p>
        </p:txBody>
      </p:sp>
      <p:sp>
        <p:nvSpPr>
          <p:cNvPr id="2" name="对角圆角矩形 1"/>
          <p:cNvSpPr/>
          <p:nvPr>
            <p:custDataLst>
              <p:tags r:id="rId1"/>
            </p:custDataLst>
          </p:nvPr>
        </p:nvSpPr>
        <p:spPr>
          <a:xfrm flipH="1">
            <a:off x="3666000" y="900000"/>
            <a:ext cx="48600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何谓文化自信，为何值得自信？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0"/>
            <a:ext cx="12192001" cy="6858000"/>
            <a:chOff x="-1" y="0"/>
            <a:chExt cx="12192001" cy="6858000"/>
          </a:xfrm>
        </p:grpSpPr>
        <p:pic>
          <p:nvPicPr>
            <p:cNvPr id="4" name="图片 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a:xfrm flipV="1">
              <a:off x="0" y="0"/>
              <a:ext cx="12192000" cy="6858000"/>
            </a:xfrm>
            <a:prstGeom prst="rect">
              <a:avLst/>
            </a:prstGeom>
          </p:spPr>
        </p:pic>
        <p:sp>
          <p:nvSpPr>
            <p:cNvPr id="7" name="矩形 6"/>
            <p:cNvSpPr/>
            <p:nvPr/>
          </p:nvSpPr>
          <p:spPr>
            <a:xfrm>
              <a:off x="-1" y="0"/>
              <a:ext cx="12192000" cy="5110144"/>
            </a:xfrm>
            <a:prstGeom prst="rect">
              <a:avLst/>
            </a:prstGeom>
            <a:gradFill>
              <a:gsLst>
                <a:gs pos="38000">
                  <a:srgbClr val="AF1E0F">
                    <a:alpha val="25000"/>
                  </a:srgbClr>
                </a:gs>
                <a:gs pos="0">
                  <a:srgbClr val="AF1E0F"/>
                </a:gs>
                <a:gs pos="100000">
                  <a:srgbClr val="FFFDFD">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任意多边形 11"/>
          <p:cNvSpPr/>
          <p:nvPr/>
        </p:nvSpPr>
        <p:spPr>
          <a:xfrm>
            <a:off x="1684483" y="944663"/>
            <a:ext cx="9433828" cy="5110145"/>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a:no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59" name="文本框 58"/>
          <p:cNvSpPr txBox="1"/>
          <p:nvPr/>
        </p:nvSpPr>
        <p:spPr>
          <a:xfrm>
            <a:off x="5417022" y="1403263"/>
            <a:ext cx="5346975" cy="4246245"/>
          </a:xfrm>
          <a:prstGeom prst="rect">
            <a:avLst/>
          </a:prstGeom>
          <a:noFill/>
        </p:spPr>
        <p:txBody>
          <a:bodyPr wrap="square" rtlCol="0">
            <a:spAutoFit/>
          </a:bodyPr>
          <a:lstStyle/>
          <a:p>
            <a:pPr indent="50419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改革开放后，特别是苏联解体、东欧剧变以后，唱衰中国的舆论在国际上不绝于耳，各式各样针对中国的</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崩溃论</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失败论</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从来没有中断过。</a:t>
            </a:r>
          </a:p>
          <a:p>
            <a:pPr indent="50419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但是，</a:t>
            </a:r>
            <a:r>
              <a:rPr lang="zh-CN" altLang="en-US" sz="2000" b="1" dirty="0">
                <a:solidFill>
                  <a:srgbClr val="C00000"/>
                </a:solidFill>
                <a:latin typeface="微软雅黑" panose="020B0503020204020204" pitchFamily="34" charset="-122"/>
                <a:ea typeface="微软雅黑" panose="020B0503020204020204" pitchFamily="34" charset="-122"/>
              </a:rPr>
              <a:t>中国非但没有崩溃，反而综合国力与日俱增，创造了</a:t>
            </a:r>
            <a:r>
              <a:rPr lang="en-US" altLang="zh-CN" sz="2000" b="1" dirty="0">
                <a:solidFill>
                  <a:srgbClr val="C00000"/>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两大奇迹</a:t>
            </a:r>
            <a:r>
              <a:rPr lang="en-US" altLang="zh-CN" sz="2000" b="1" dirty="0">
                <a:solidFill>
                  <a:srgbClr val="C00000"/>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，人民生活水平不断提高，“风景这边独好”。</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历史和现实都告诉我们，只有社会主义才能救中国，只有中国特色社会主义才能发展中国。</a:t>
            </a:r>
          </a:p>
        </p:txBody>
      </p:sp>
      <p:sp>
        <p:nvSpPr>
          <p:cNvPr id="62" name="矩形 61"/>
          <p:cNvSpPr/>
          <p:nvPr/>
        </p:nvSpPr>
        <p:spPr>
          <a:xfrm>
            <a:off x="1684483" y="944663"/>
            <a:ext cx="9433828" cy="5110144"/>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073689" y="1714108"/>
            <a:ext cx="4202647" cy="3571255"/>
            <a:chOff x="641202" y="1111957"/>
            <a:chExt cx="4202647" cy="3571255"/>
          </a:xfrm>
        </p:grpSpPr>
        <p:sp>
          <p:nvSpPr>
            <p:cNvPr id="60" name="任意多边形 11"/>
            <p:cNvSpPr/>
            <p:nvPr/>
          </p:nvSpPr>
          <p:spPr>
            <a:xfrm>
              <a:off x="641202" y="1111957"/>
              <a:ext cx="4202647" cy="3571255"/>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a:no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grpSp>
          <p:nvGrpSpPr>
            <p:cNvPr id="24" name="组合 23"/>
            <p:cNvGrpSpPr/>
            <p:nvPr/>
          </p:nvGrpSpPr>
          <p:grpSpPr>
            <a:xfrm>
              <a:off x="1013570" y="1446429"/>
              <a:ext cx="3457911" cy="711200"/>
              <a:chOff x="1054296" y="1446429"/>
              <a:chExt cx="3457911" cy="711200"/>
            </a:xfrm>
          </p:grpSpPr>
          <p:sp>
            <p:nvSpPr>
              <p:cNvPr id="2" name="矩形: 剪去对角 1"/>
              <p:cNvSpPr/>
              <p:nvPr/>
            </p:nvSpPr>
            <p:spPr>
              <a:xfrm>
                <a:off x="1054296" y="1446429"/>
                <a:ext cx="3457911" cy="711200"/>
              </a:xfrm>
              <a:prstGeom prst="snip2DiagRect">
                <a:avLst>
                  <a:gd name="adj1" fmla="val 0"/>
                  <a:gd name="adj2" fmla="val 13096"/>
                </a:avLst>
              </a:prstGeom>
              <a:gradFill>
                <a:gsLst>
                  <a:gs pos="0">
                    <a:srgbClr val="007BD3"/>
                  </a:gs>
                  <a:gs pos="100000">
                    <a:srgbClr val="034373"/>
                  </a:gs>
                </a:gsLst>
                <a:lin ang="54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08516" y="1617363"/>
                <a:ext cx="2749471" cy="400110"/>
              </a:xfrm>
              <a:prstGeom prst="rect">
                <a:avLst/>
              </a:prstGeom>
            </p:spPr>
            <p:txBody>
              <a:bodyPr wrap="none">
                <a:spAutoFit/>
              </a:bodyP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“历史终结论”的终结</a:t>
                </a:r>
                <a:endParaRPr lang="zh-CN" altLang="en-US" sz="2000" dirty="0">
                  <a:solidFill>
                    <a:schemeClr val="bg1"/>
                  </a:solidFill>
                  <a:effectLst>
                    <a:outerShdw blurRad="38100" dist="38100" dir="2700000" algn="tl">
                      <a:srgbClr val="000000">
                        <a:alpha val="43137"/>
                      </a:srgbClr>
                    </a:outerShdw>
                  </a:effectLst>
                </a:endParaRPr>
              </a:p>
            </p:txBody>
          </p:sp>
        </p:grpSp>
        <p:grpSp>
          <p:nvGrpSpPr>
            <p:cNvPr id="23" name="组合 22"/>
            <p:cNvGrpSpPr/>
            <p:nvPr/>
          </p:nvGrpSpPr>
          <p:grpSpPr>
            <a:xfrm>
              <a:off x="1013570" y="2547188"/>
              <a:ext cx="3457911" cy="711200"/>
              <a:chOff x="1054296" y="2577073"/>
              <a:chExt cx="3457911" cy="711200"/>
            </a:xfrm>
          </p:grpSpPr>
          <p:sp>
            <p:nvSpPr>
              <p:cNvPr id="54" name="矩形: 剪去对角 53"/>
              <p:cNvSpPr/>
              <p:nvPr/>
            </p:nvSpPr>
            <p:spPr>
              <a:xfrm>
                <a:off x="1054296" y="2577073"/>
                <a:ext cx="3457911" cy="711200"/>
              </a:xfrm>
              <a:prstGeom prst="snip2DiagRect">
                <a:avLst>
                  <a:gd name="adj1" fmla="val 0"/>
                  <a:gd name="adj2" fmla="val 13096"/>
                </a:avLst>
              </a:prstGeom>
              <a:gradFill>
                <a:gsLst>
                  <a:gs pos="0">
                    <a:srgbClr val="007BD3"/>
                  </a:gs>
                  <a:gs pos="100000">
                    <a:srgbClr val="034373"/>
                  </a:gs>
                </a:gsLst>
                <a:lin ang="54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408516" y="2748007"/>
                <a:ext cx="2749471" cy="400110"/>
              </a:xfrm>
              <a:prstGeom prst="rect">
                <a:avLst/>
              </a:prstGeom>
            </p:spPr>
            <p:txBody>
              <a:bodyPr wrap="none">
                <a:spAutoFit/>
              </a:bodyP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“中国崩溃论”的崩溃</a:t>
                </a:r>
                <a:endParaRPr lang="zh-CN" altLang="en-US" sz="2000" dirty="0">
                  <a:solidFill>
                    <a:schemeClr val="bg1"/>
                  </a:solidFill>
                  <a:effectLst>
                    <a:outerShdw blurRad="38100" dist="38100" dir="2700000" algn="tl">
                      <a:srgbClr val="000000">
                        <a:alpha val="43137"/>
                      </a:srgbClr>
                    </a:outerShdw>
                  </a:effectLst>
                </a:endParaRPr>
              </a:p>
            </p:txBody>
          </p:sp>
        </p:grpSp>
        <p:grpSp>
          <p:nvGrpSpPr>
            <p:cNvPr id="6" name="组合 5"/>
            <p:cNvGrpSpPr/>
            <p:nvPr/>
          </p:nvGrpSpPr>
          <p:grpSpPr>
            <a:xfrm>
              <a:off x="1013570" y="3647947"/>
              <a:ext cx="3457911" cy="711200"/>
              <a:chOff x="1054296" y="3999538"/>
              <a:chExt cx="3457911" cy="711200"/>
            </a:xfrm>
          </p:grpSpPr>
          <p:sp>
            <p:nvSpPr>
              <p:cNvPr id="56" name="矩形: 剪去对角 55"/>
              <p:cNvSpPr/>
              <p:nvPr/>
            </p:nvSpPr>
            <p:spPr>
              <a:xfrm>
                <a:off x="1054296" y="3999538"/>
                <a:ext cx="3457911" cy="711200"/>
              </a:xfrm>
              <a:prstGeom prst="snip2DiagRect">
                <a:avLst>
                  <a:gd name="adj1" fmla="val 0"/>
                  <a:gd name="adj2" fmla="val 13096"/>
                </a:avLst>
              </a:prstGeom>
              <a:gradFill>
                <a:gsLst>
                  <a:gs pos="0">
                    <a:srgbClr val="007BD3"/>
                  </a:gs>
                  <a:gs pos="100000">
                    <a:srgbClr val="034373"/>
                  </a:gs>
                </a:gsLst>
                <a:lin ang="54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1152035" y="4170472"/>
                <a:ext cx="3262432" cy="400110"/>
              </a:xfrm>
              <a:prstGeom prst="rect">
                <a:avLst/>
              </a:prstGeom>
            </p:spPr>
            <p:txBody>
              <a:bodyPr wrap="none">
                <a:spAutoFit/>
              </a:bodyP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“社会主义失败论”的失败</a:t>
                </a:r>
                <a:endParaRPr lang="zh-CN" altLang="en-US" sz="2000" dirty="0">
                  <a:solidFill>
                    <a:schemeClr val="bg1"/>
                  </a:solidFill>
                  <a:effectLst>
                    <a:outerShdw blurRad="38100" dist="38100" dir="2700000" algn="tl">
                      <a:srgbClr val="000000">
                        <a:alpha val="43137"/>
                      </a:srgbClr>
                    </a:outerShdw>
                  </a:effectLs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2"/>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2310352" y="2592000"/>
            <a:ext cx="7571303" cy="646331"/>
          </a:xfrm>
          <a:prstGeom prst="rect">
            <a:avLst/>
          </a:prstGeom>
          <a:noFill/>
        </p:spPr>
        <p:txBody>
          <a:bodyPr wrap="none" rtlCol="0">
            <a:spAutoFit/>
          </a:bodyPr>
          <a:lstStyle/>
          <a:p>
            <a:pPr lvl="0" algn="ctr">
              <a:defRPr/>
            </a:pPr>
            <a:r>
              <a:rPr lang="zh-CN" altLang="en-US" sz="36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一、中国特色社会主义如何一路走来</a:t>
            </a: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440738" y="3672000"/>
            <a:ext cx="3310522" cy="461665"/>
          </a:xfrm>
          <a:prstGeom prst="rect">
            <a:avLst/>
          </a:prstGeom>
          <a:noFill/>
        </p:spPr>
        <p:txBody>
          <a:bodyPr wrap="none" rtlCol="0">
            <a:spAutoFit/>
          </a:bodyPr>
          <a:lstStyle/>
          <a:p>
            <a:pPr lvl="0" algn="ctr">
              <a:defRPr/>
            </a:pPr>
            <a:r>
              <a:rPr lang="en-US" altLang="zh-CN" sz="2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历史和人民的选择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2592000"/>
            <a:ext cx="12192000" cy="3762000"/>
            <a:chOff x="0" y="3096000"/>
            <a:chExt cx="12192000" cy="376200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45359"/>
            <a:stretch>
              <a:fillRect/>
            </a:stretch>
          </p:blipFill>
          <p:spPr>
            <a:xfrm>
              <a:off x="0" y="3096000"/>
              <a:ext cx="12192000" cy="3762000"/>
            </a:xfrm>
            <a:prstGeom prst="rect">
              <a:avLst/>
            </a:prstGeom>
          </p:spPr>
        </p:pic>
        <p:sp>
          <p:nvSpPr>
            <p:cNvPr id="3" name="矩形 2"/>
            <p:cNvSpPr/>
            <p:nvPr/>
          </p:nvSpPr>
          <p:spPr>
            <a:xfrm>
              <a:off x="0" y="3096000"/>
              <a:ext cx="12192000" cy="2520000"/>
            </a:xfrm>
            <a:prstGeom prst="rect">
              <a:avLst/>
            </a:prstGeom>
            <a:gradFill>
              <a:gsLst>
                <a:gs pos="50000">
                  <a:srgbClr val="FFFDFD">
                    <a:alpha val="90000"/>
                  </a:srgbClr>
                </a:gs>
                <a:gs pos="0">
                  <a:srgbClr val="FFFDFD"/>
                </a:gs>
                <a:gs pos="100000">
                  <a:srgbClr val="FFFDFD">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1061499" y="1440000"/>
            <a:ext cx="4680000" cy="4140000"/>
            <a:chOff x="1061499" y="2004069"/>
            <a:chExt cx="4680000" cy="4140000"/>
          </a:xfrm>
        </p:grpSpPr>
        <p:sp>
          <p:nvSpPr>
            <p:cNvPr id="8" name="işlídê"/>
            <p:cNvSpPr/>
            <p:nvPr/>
          </p:nvSpPr>
          <p:spPr>
            <a:xfrm>
              <a:off x="1061499" y="2004069"/>
              <a:ext cx="4680000" cy="4140000"/>
            </a:xfrm>
            <a:prstGeom prst="rect">
              <a:avLst/>
            </a:prstGeom>
            <a:solidFill>
              <a:schemeClr val="bg1">
                <a:alpha val="80000"/>
              </a:schemeClr>
            </a:solidFill>
            <a:ln w="6350">
              <a:gradFill>
                <a:gsLst>
                  <a:gs pos="0">
                    <a:srgbClr val="9E0406"/>
                  </a:gs>
                  <a:gs pos="100000">
                    <a:srgbClr val="9E0406">
                      <a:alpha val="0"/>
                    </a:srgbClr>
                  </a:gs>
                </a:gsLst>
                <a:lin ang="5400000" scaled="1"/>
              </a:gradFill>
            </a:ln>
            <a:effectLst>
              <a:outerShdw blurRad="508000" dist="127000" dir="4200000" algn="ctr" rotWithShape="0">
                <a:srgbClr val="000000">
                  <a:alpha val="15000"/>
                </a:srgbClr>
              </a:outerShdw>
              <a:reflection blurRad="635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任意多边形 26"/>
            <p:cNvSpPr/>
            <p:nvPr/>
          </p:nvSpPr>
          <p:spPr>
            <a:xfrm>
              <a:off x="1704114" y="2332120"/>
              <a:ext cx="3394770" cy="352970"/>
            </a:xfrm>
            <a:custGeom>
              <a:avLst/>
              <a:gdLst/>
              <a:ahLst/>
              <a:cxnLst/>
              <a:rect l="l" t="t" r="r" b="b"/>
              <a:pathLst>
                <a:path w="3394770" h="352970">
                  <a:moveTo>
                    <a:pt x="1050727" y="270868"/>
                  </a:moveTo>
                  <a:cubicBezTo>
                    <a:pt x="1090415" y="282774"/>
                    <a:pt x="1110754" y="297161"/>
                    <a:pt x="1111747" y="314028"/>
                  </a:cubicBezTo>
                  <a:cubicBezTo>
                    <a:pt x="1110754" y="332879"/>
                    <a:pt x="1100832" y="342801"/>
                    <a:pt x="1081981" y="343793"/>
                  </a:cubicBezTo>
                  <a:cubicBezTo>
                    <a:pt x="1071067" y="342801"/>
                    <a:pt x="1065114" y="336352"/>
                    <a:pt x="1064122" y="324446"/>
                  </a:cubicBezTo>
                  <a:cubicBezTo>
                    <a:pt x="1061145" y="305594"/>
                    <a:pt x="1055688" y="288727"/>
                    <a:pt x="1047750" y="273844"/>
                  </a:cubicBezTo>
                  <a:close/>
                  <a:moveTo>
                    <a:pt x="1132582" y="267891"/>
                  </a:moveTo>
                  <a:cubicBezTo>
                    <a:pt x="1171278" y="279797"/>
                    <a:pt x="1191618" y="294184"/>
                    <a:pt x="1193602" y="311051"/>
                  </a:cubicBezTo>
                  <a:cubicBezTo>
                    <a:pt x="1193602" y="330895"/>
                    <a:pt x="1183184" y="340817"/>
                    <a:pt x="1162348" y="340817"/>
                  </a:cubicBezTo>
                  <a:cubicBezTo>
                    <a:pt x="1152426" y="340817"/>
                    <a:pt x="1146473" y="334864"/>
                    <a:pt x="1144489" y="322957"/>
                  </a:cubicBezTo>
                  <a:cubicBezTo>
                    <a:pt x="1142504" y="303114"/>
                    <a:pt x="1137047" y="286246"/>
                    <a:pt x="1128118" y="272356"/>
                  </a:cubicBezTo>
                  <a:close/>
                  <a:moveTo>
                    <a:pt x="1001614" y="263426"/>
                  </a:moveTo>
                  <a:lnTo>
                    <a:pt x="1007567" y="264914"/>
                  </a:lnTo>
                  <a:cubicBezTo>
                    <a:pt x="1010543" y="275829"/>
                    <a:pt x="1012032" y="287735"/>
                    <a:pt x="1012032" y="300633"/>
                  </a:cubicBezTo>
                  <a:cubicBezTo>
                    <a:pt x="1012032" y="331391"/>
                    <a:pt x="999629" y="346770"/>
                    <a:pt x="974825" y="346770"/>
                  </a:cubicBezTo>
                  <a:cubicBezTo>
                    <a:pt x="959942" y="346770"/>
                    <a:pt x="952500" y="338336"/>
                    <a:pt x="952500" y="321469"/>
                  </a:cubicBezTo>
                  <a:cubicBezTo>
                    <a:pt x="952500" y="311547"/>
                    <a:pt x="956965" y="304602"/>
                    <a:pt x="965895" y="300633"/>
                  </a:cubicBezTo>
                  <a:cubicBezTo>
                    <a:pt x="984747" y="291703"/>
                    <a:pt x="996653" y="279301"/>
                    <a:pt x="1001614" y="263426"/>
                  </a:cubicBezTo>
                  <a:close/>
                  <a:moveTo>
                    <a:pt x="1214438" y="260450"/>
                  </a:moveTo>
                  <a:cubicBezTo>
                    <a:pt x="1269008" y="274340"/>
                    <a:pt x="1295301" y="291703"/>
                    <a:pt x="1293317" y="312539"/>
                  </a:cubicBezTo>
                  <a:cubicBezTo>
                    <a:pt x="1292325" y="333375"/>
                    <a:pt x="1281411" y="344289"/>
                    <a:pt x="1260575" y="345282"/>
                  </a:cubicBezTo>
                  <a:cubicBezTo>
                    <a:pt x="1251645" y="346274"/>
                    <a:pt x="1245196" y="340817"/>
                    <a:pt x="1241227" y="328911"/>
                  </a:cubicBezTo>
                  <a:cubicBezTo>
                    <a:pt x="1235274" y="308075"/>
                    <a:pt x="1224856" y="287239"/>
                    <a:pt x="1209973" y="266403"/>
                  </a:cubicBezTo>
                  <a:close/>
                  <a:moveTo>
                    <a:pt x="3064371" y="233661"/>
                  </a:moveTo>
                  <a:lnTo>
                    <a:pt x="3064371" y="318493"/>
                  </a:lnTo>
                  <a:lnTo>
                    <a:pt x="3129856" y="318493"/>
                  </a:lnTo>
                  <a:lnTo>
                    <a:pt x="3129856" y="233661"/>
                  </a:lnTo>
                  <a:close/>
                  <a:moveTo>
                    <a:pt x="632520" y="202407"/>
                  </a:moveTo>
                  <a:lnTo>
                    <a:pt x="632520" y="242590"/>
                  </a:lnTo>
                  <a:lnTo>
                    <a:pt x="684610" y="242590"/>
                  </a:lnTo>
                  <a:lnTo>
                    <a:pt x="684610" y="202407"/>
                  </a:lnTo>
                  <a:close/>
                  <a:moveTo>
                    <a:pt x="1467446" y="189012"/>
                  </a:moveTo>
                  <a:cubicBezTo>
                    <a:pt x="1488282" y="203895"/>
                    <a:pt x="1499196" y="220266"/>
                    <a:pt x="1500188" y="238125"/>
                  </a:cubicBezTo>
                  <a:cubicBezTo>
                    <a:pt x="1500188" y="252016"/>
                    <a:pt x="1493243" y="258961"/>
                    <a:pt x="1479352" y="258961"/>
                  </a:cubicBezTo>
                  <a:cubicBezTo>
                    <a:pt x="1473399" y="258961"/>
                    <a:pt x="1470422" y="254000"/>
                    <a:pt x="1470422" y="244078"/>
                  </a:cubicBezTo>
                  <a:cubicBezTo>
                    <a:pt x="1470422" y="223243"/>
                    <a:pt x="1468934" y="205383"/>
                    <a:pt x="1465957" y="190500"/>
                  </a:cubicBezTo>
                  <a:close/>
                  <a:moveTo>
                    <a:pt x="2533055" y="186036"/>
                  </a:moveTo>
                  <a:lnTo>
                    <a:pt x="2533055" y="287239"/>
                  </a:lnTo>
                  <a:lnTo>
                    <a:pt x="2583657" y="287239"/>
                  </a:lnTo>
                  <a:lnTo>
                    <a:pt x="2583657" y="186036"/>
                  </a:lnTo>
                  <a:close/>
                  <a:moveTo>
                    <a:pt x="1570137" y="178594"/>
                  </a:moveTo>
                  <a:cubicBezTo>
                    <a:pt x="1580059" y="204391"/>
                    <a:pt x="1590973" y="226219"/>
                    <a:pt x="1602879" y="244078"/>
                  </a:cubicBezTo>
                  <a:cubicBezTo>
                    <a:pt x="1610817" y="224235"/>
                    <a:pt x="1617266" y="202407"/>
                    <a:pt x="1622227" y="178594"/>
                  </a:cubicBezTo>
                  <a:close/>
                  <a:moveTo>
                    <a:pt x="1162348" y="172641"/>
                  </a:moveTo>
                  <a:lnTo>
                    <a:pt x="1162348" y="227707"/>
                  </a:lnTo>
                  <a:lnTo>
                    <a:pt x="1229321" y="227707"/>
                  </a:lnTo>
                  <a:lnTo>
                    <a:pt x="1229321" y="172641"/>
                  </a:lnTo>
                  <a:close/>
                  <a:moveTo>
                    <a:pt x="754559" y="169664"/>
                  </a:moveTo>
                  <a:lnTo>
                    <a:pt x="805161" y="174129"/>
                  </a:lnTo>
                  <a:cubicBezTo>
                    <a:pt x="810121" y="174129"/>
                    <a:pt x="813098" y="175618"/>
                    <a:pt x="814090" y="178594"/>
                  </a:cubicBezTo>
                  <a:cubicBezTo>
                    <a:pt x="814090" y="183555"/>
                    <a:pt x="808633" y="188020"/>
                    <a:pt x="797719" y="191989"/>
                  </a:cubicBezTo>
                  <a:lnTo>
                    <a:pt x="797719" y="236637"/>
                  </a:lnTo>
                  <a:cubicBezTo>
                    <a:pt x="827485" y="216793"/>
                    <a:pt x="849809" y="196453"/>
                    <a:pt x="864692" y="175618"/>
                  </a:cubicBezTo>
                  <a:lnTo>
                    <a:pt x="907852" y="206871"/>
                  </a:lnTo>
                  <a:cubicBezTo>
                    <a:pt x="909836" y="207864"/>
                    <a:pt x="910829" y="209352"/>
                    <a:pt x="910829" y="211336"/>
                  </a:cubicBezTo>
                  <a:cubicBezTo>
                    <a:pt x="910829" y="217289"/>
                    <a:pt x="904379" y="219274"/>
                    <a:pt x="891481" y="217289"/>
                  </a:cubicBezTo>
                  <a:cubicBezTo>
                    <a:pt x="867668" y="231180"/>
                    <a:pt x="836414" y="242094"/>
                    <a:pt x="797719" y="250032"/>
                  </a:cubicBezTo>
                  <a:lnTo>
                    <a:pt x="797719" y="279797"/>
                  </a:lnTo>
                  <a:cubicBezTo>
                    <a:pt x="797719" y="291703"/>
                    <a:pt x="803672" y="297657"/>
                    <a:pt x="815579" y="297657"/>
                  </a:cubicBezTo>
                  <a:lnTo>
                    <a:pt x="851297" y="297657"/>
                  </a:lnTo>
                  <a:cubicBezTo>
                    <a:pt x="863203" y="297657"/>
                    <a:pt x="872133" y="292200"/>
                    <a:pt x="878086" y="281286"/>
                  </a:cubicBezTo>
                  <a:lnTo>
                    <a:pt x="895946" y="239614"/>
                  </a:lnTo>
                  <a:lnTo>
                    <a:pt x="900411" y="241102"/>
                  </a:lnTo>
                  <a:lnTo>
                    <a:pt x="901899" y="278309"/>
                  </a:lnTo>
                  <a:cubicBezTo>
                    <a:pt x="901899" y="287239"/>
                    <a:pt x="904875" y="293688"/>
                    <a:pt x="910829" y="297657"/>
                  </a:cubicBezTo>
                  <a:cubicBezTo>
                    <a:pt x="917774" y="302618"/>
                    <a:pt x="921247" y="307082"/>
                    <a:pt x="921247" y="311051"/>
                  </a:cubicBezTo>
                  <a:cubicBezTo>
                    <a:pt x="921247" y="326926"/>
                    <a:pt x="903387" y="334864"/>
                    <a:pt x="867668" y="334864"/>
                  </a:cubicBezTo>
                  <a:lnTo>
                    <a:pt x="797719" y="334864"/>
                  </a:lnTo>
                  <a:cubicBezTo>
                    <a:pt x="768946" y="335856"/>
                    <a:pt x="755055" y="322461"/>
                    <a:pt x="756047" y="294680"/>
                  </a:cubicBezTo>
                  <a:lnTo>
                    <a:pt x="756047" y="236637"/>
                  </a:lnTo>
                  <a:cubicBezTo>
                    <a:pt x="756047" y="233661"/>
                    <a:pt x="756047" y="227707"/>
                    <a:pt x="756047" y="218778"/>
                  </a:cubicBezTo>
                  <a:cubicBezTo>
                    <a:pt x="755055" y="198934"/>
                    <a:pt x="754559" y="182563"/>
                    <a:pt x="754559" y="169664"/>
                  </a:cubicBezTo>
                  <a:close/>
                  <a:moveTo>
                    <a:pt x="632520" y="151805"/>
                  </a:moveTo>
                  <a:lnTo>
                    <a:pt x="632520" y="191989"/>
                  </a:lnTo>
                  <a:lnTo>
                    <a:pt x="684610" y="191989"/>
                  </a:lnTo>
                  <a:lnTo>
                    <a:pt x="684610" y="151805"/>
                  </a:lnTo>
                  <a:close/>
                  <a:moveTo>
                    <a:pt x="1015008" y="144364"/>
                  </a:moveTo>
                  <a:lnTo>
                    <a:pt x="1015008" y="227707"/>
                  </a:lnTo>
                  <a:lnTo>
                    <a:pt x="1049239" y="227707"/>
                  </a:lnTo>
                  <a:lnTo>
                    <a:pt x="1049239" y="144364"/>
                  </a:lnTo>
                  <a:close/>
                  <a:moveTo>
                    <a:pt x="409278" y="136922"/>
                  </a:moveTo>
                  <a:cubicBezTo>
                    <a:pt x="458887" y="149821"/>
                    <a:pt x="494110" y="163711"/>
                    <a:pt x="514946" y="178594"/>
                  </a:cubicBezTo>
                  <a:cubicBezTo>
                    <a:pt x="528836" y="188516"/>
                    <a:pt x="535286" y="200918"/>
                    <a:pt x="534293" y="215801"/>
                  </a:cubicBezTo>
                  <a:cubicBezTo>
                    <a:pt x="532309" y="234653"/>
                    <a:pt x="521891" y="245567"/>
                    <a:pt x="503039" y="248543"/>
                  </a:cubicBezTo>
                  <a:cubicBezTo>
                    <a:pt x="494110" y="248543"/>
                    <a:pt x="487164" y="244078"/>
                    <a:pt x="482204" y="235149"/>
                  </a:cubicBezTo>
                  <a:cubicBezTo>
                    <a:pt x="459383" y="192485"/>
                    <a:pt x="434579" y="161231"/>
                    <a:pt x="407789" y="141387"/>
                  </a:cubicBezTo>
                  <a:close/>
                  <a:moveTo>
                    <a:pt x="2669977" y="135434"/>
                  </a:moveTo>
                  <a:cubicBezTo>
                    <a:pt x="2718594" y="158254"/>
                    <a:pt x="2741414" y="180082"/>
                    <a:pt x="2738438" y="200918"/>
                  </a:cubicBezTo>
                  <a:cubicBezTo>
                    <a:pt x="2737446" y="219770"/>
                    <a:pt x="2727028" y="230188"/>
                    <a:pt x="2707184" y="232172"/>
                  </a:cubicBezTo>
                  <a:cubicBezTo>
                    <a:pt x="2697262" y="232172"/>
                    <a:pt x="2691309" y="225723"/>
                    <a:pt x="2689325" y="212825"/>
                  </a:cubicBezTo>
                  <a:cubicBezTo>
                    <a:pt x="2684364" y="183059"/>
                    <a:pt x="2676922" y="158254"/>
                    <a:pt x="2667000" y="138411"/>
                  </a:cubicBezTo>
                  <a:close/>
                  <a:moveTo>
                    <a:pt x="2533055" y="92274"/>
                  </a:moveTo>
                  <a:lnTo>
                    <a:pt x="2533055" y="177106"/>
                  </a:lnTo>
                  <a:lnTo>
                    <a:pt x="2583657" y="177106"/>
                  </a:lnTo>
                  <a:lnTo>
                    <a:pt x="2583657" y="92274"/>
                  </a:lnTo>
                  <a:close/>
                  <a:moveTo>
                    <a:pt x="1468934" y="80368"/>
                  </a:moveTo>
                  <a:cubicBezTo>
                    <a:pt x="1488778" y="93266"/>
                    <a:pt x="1499196" y="107653"/>
                    <a:pt x="1500188" y="123528"/>
                  </a:cubicBezTo>
                  <a:cubicBezTo>
                    <a:pt x="1500188" y="135434"/>
                    <a:pt x="1493739" y="141883"/>
                    <a:pt x="1480840" y="142875"/>
                  </a:cubicBezTo>
                  <a:cubicBezTo>
                    <a:pt x="1474887" y="142875"/>
                    <a:pt x="1471911" y="138411"/>
                    <a:pt x="1471911" y="129481"/>
                  </a:cubicBezTo>
                  <a:cubicBezTo>
                    <a:pt x="1471911" y="117575"/>
                    <a:pt x="1469926" y="101700"/>
                    <a:pt x="1465957" y="81856"/>
                  </a:cubicBezTo>
                  <a:close/>
                  <a:moveTo>
                    <a:pt x="1461493" y="63996"/>
                  </a:moveTo>
                  <a:lnTo>
                    <a:pt x="1461493" y="148828"/>
                  </a:lnTo>
                  <a:lnTo>
                    <a:pt x="1461493" y="162223"/>
                  </a:lnTo>
                  <a:lnTo>
                    <a:pt x="1506141" y="162223"/>
                  </a:lnTo>
                  <a:lnTo>
                    <a:pt x="1506141" y="63996"/>
                  </a:lnTo>
                  <a:close/>
                  <a:moveTo>
                    <a:pt x="3073301" y="62508"/>
                  </a:moveTo>
                  <a:cubicBezTo>
                    <a:pt x="3069332" y="70446"/>
                    <a:pt x="3064371" y="77391"/>
                    <a:pt x="3058418" y="83344"/>
                  </a:cubicBezTo>
                  <a:cubicBezTo>
                    <a:pt x="3070325" y="98227"/>
                    <a:pt x="3082231" y="110629"/>
                    <a:pt x="3094137" y="120551"/>
                  </a:cubicBezTo>
                  <a:cubicBezTo>
                    <a:pt x="3107035" y="102692"/>
                    <a:pt x="3117950" y="83344"/>
                    <a:pt x="3126879" y="62508"/>
                  </a:cubicBezTo>
                  <a:close/>
                  <a:moveTo>
                    <a:pt x="1931789" y="58043"/>
                  </a:moveTo>
                  <a:lnTo>
                    <a:pt x="1983879" y="62508"/>
                  </a:lnTo>
                  <a:cubicBezTo>
                    <a:pt x="1988840" y="62508"/>
                    <a:pt x="1991321" y="63996"/>
                    <a:pt x="1991321" y="66973"/>
                  </a:cubicBezTo>
                  <a:cubicBezTo>
                    <a:pt x="1990329" y="72926"/>
                    <a:pt x="1984871" y="77391"/>
                    <a:pt x="1974950" y="80368"/>
                  </a:cubicBezTo>
                  <a:lnTo>
                    <a:pt x="1974950" y="244078"/>
                  </a:lnTo>
                  <a:cubicBezTo>
                    <a:pt x="1974950" y="252016"/>
                    <a:pt x="1971973" y="256481"/>
                    <a:pt x="1966020" y="257473"/>
                  </a:cubicBezTo>
                  <a:cubicBezTo>
                    <a:pt x="1956098" y="260450"/>
                    <a:pt x="1944688" y="261938"/>
                    <a:pt x="1931789" y="261938"/>
                  </a:cubicBezTo>
                  <a:lnTo>
                    <a:pt x="1931789" y="119063"/>
                  </a:lnTo>
                  <a:cubicBezTo>
                    <a:pt x="1931789" y="104180"/>
                    <a:pt x="1931789" y="83840"/>
                    <a:pt x="1931789" y="58043"/>
                  </a:cubicBezTo>
                  <a:close/>
                  <a:moveTo>
                    <a:pt x="1015008" y="52090"/>
                  </a:moveTo>
                  <a:lnTo>
                    <a:pt x="1015008" y="135434"/>
                  </a:lnTo>
                  <a:lnTo>
                    <a:pt x="1049239" y="135434"/>
                  </a:lnTo>
                  <a:lnTo>
                    <a:pt x="1049239" y="52090"/>
                  </a:lnTo>
                  <a:close/>
                  <a:moveTo>
                    <a:pt x="1782961" y="46137"/>
                  </a:moveTo>
                  <a:lnTo>
                    <a:pt x="1782961" y="116086"/>
                  </a:lnTo>
                  <a:lnTo>
                    <a:pt x="1858864" y="116086"/>
                  </a:lnTo>
                  <a:lnTo>
                    <a:pt x="1858864" y="46137"/>
                  </a:lnTo>
                  <a:close/>
                  <a:moveTo>
                    <a:pt x="2905125" y="40184"/>
                  </a:moveTo>
                  <a:lnTo>
                    <a:pt x="2905125" y="117575"/>
                  </a:lnTo>
                  <a:lnTo>
                    <a:pt x="2951262" y="117575"/>
                  </a:lnTo>
                  <a:lnTo>
                    <a:pt x="2951262" y="40184"/>
                  </a:lnTo>
                  <a:close/>
                  <a:moveTo>
                    <a:pt x="1055192" y="19348"/>
                  </a:moveTo>
                  <a:lnTo>
                    <a:pt x="1098352" y="38696"/>
                  </a:lnTo>
                  <a:cubicBezTo>
                    <a:pt x="1103313" y="40680"/>
                    <a:pt x="1105793" y="43161"/>
                    <a:pt x="1105793" y="46137"/>
                  </a:cubicBezTo>
                  <a:cubicBezTo>
                    <a:pt x="1105793" y="50106"/>
                    <a:pt x="1101329" y="55563"/>
                    <a:pt x="1092399" y="62508"/>
                  </a:cubicBezTo>
                  <a:lnTo>
                    <a:pt x="1092399" y="238125"/>
                  </a:lnTo>
                  <a:cubicBezTo>
                    <a:pt x="1092399" y="247055"/>
                    <a:pt x="1088926" y="252016"/>
                    <a:pt x="1081981" y="253008"/>
                  </a:cubicBezTo>
                  <a:cubicBezTo>
                    <a:pt x="1072059" y="254993"/>
                    <a:pt x="1061145" y="255985"/>
                    <a:pt x="1049239" y="255985"/>
                  </a:cubicBezTo>
                  <a:lnTo>
                    <a:pt x="1049239" y="236637"/>
                  </a:lnTo>
                  <a:lnTo>
                    <a:pt x="1015008" y="236637"/>
                  </a:lnTo>
                  <a:lnTo>
                    <a:pt x="1015008" y="245567"/>
                  </a:lnTo>
                  <a:cubicBezTo>
                    <a:pt x="1015008" y="252512"/>
                    <a:pt x="1011536" y="256481"/>
                    <a:pt x="1004590" y="257473"/>
                  </a:cubicBezTo>
                  <a:cubicBezTo>
                    <a:pt x="999629" y="258465"/>
                    <a:pt x="991692" y="259457"/>
                    <a:pt x="980778" y="260450"/>
                  </a:cubicBezTo>
                  <a:cubicBezTo>
                    <a:pt x="974825" y="261442"/>
                    <a:pt x="970856" y="261938"/>
                    <a:pt x="968872" y="261938"/>
                  </a:cubicBezTo>
                  <a:cubicBezTo>
                    <a:pt x="969864" y="238125"/>
                    <a:pt x="970360" y="206871"/>
                    <a:pt x="970360" y="168176"/>
                  </a:cubicBezTo>
                  <a:lnTo>
                    <a:pt x="970360" y="84832"/>
                  </a:lnTo>
                  <a:cubicBezTo>
                    <a:pt x="970360" y="65981"/>
                    <a:pt x="969864" y="47625"/>
                    <a:pt x="968872" y="29766"/>
                  </a:cubicBezTo>
                  <a:lnTo>
                    <a:pt x="1025426" y="43161"/>
                  </a:lnTo>
                  <a:lnTo>
                    <a:pt x="1043286" y="43161"/>
                  </a:lnTo>
                  <a:close/>
                  <a:moveTo>
                    <a:pt x="2957215" y="11907"/>
                  </a:moveTo>
                  <a:lnTo>
                    <a:pt x="3000375" y="28278"/>
                  </a:lnTo>
                  <a:cubicBezTo>
                    <a:pt x="3003352" y="29270"/>
                    <a:pt x="3004840" y="31254"/>
                    <a:pt x="3004840" y="34231"/>
                  </a:cubicBezTo>
                  <a:cubicBezTo>
                    <a:pt x="3004840" y="37207"/>
                    <a:pt x="3000872" y="42168"/>
                    <a:pt x="2992934" y="49114"/>
                  </a:cubicBezTo>
                  <a:lnTo>
                    <a:pt x="2992934" y="62508"/>
                  </a:lnTo>
                  <a:cubicBezTo>
                    <a:pt x="2992934" y="79375"/>
                    <a:pt x="2992934" y="99715"/>
                    <a:pt x="2992934" y="123528"/>
                  </a:cubicBezTo>
                  <a:cubicBezTo>
                    <a:pt x="2992934" y="129481"/>
                    <a:pt x="2990949" y="132457"/>
                    <a:pt x="2986981" y="132457"/>
                  </a:cubicBezTo>
                  <a:cubicBezTo>
                    <a:pt x="2978051" y="135434"/>
                    <a:pt x="2966145" y="136922"/>
                    <a:pt x="2951262" y="136922"/>
                  </a:cubicBezTo>
                  <a:lnTo>
                    <a:pt x="2951262" y="126504"/>
                  </a:lnTo>
                  <a:lnTo>
                    <a:pt x="2905125" y="126504"/>
                  </a:lnTo>
                  <a:lnTo>
                    <a:pt x="2905125" y="136922"/>
                  </a:lnTo>
                  <a:cubicBezTo>
                    <a:pt x="2905125" y="141883"/>
                    <a:pt x="2902149" y="145356"/>
                    <a:pt x="2896196" y="147340"/>
                  </a:cubicBezTo>
                  <a:cubicBezTo>
                    <a:pt x="2890243" y="148332"/>
                    <a:pt x="2882305" y="149325"/>
                    <a:pt x="2872383" y="150317"/>
                  </a:cubicBezTo>
                  <a:cubicBezTo>
                    <a:pt x="2868415" y="151309"/>
                    <a:pt x="2864942" y="151805"/>
                    <a:pt x="2861965" y="151805"/>
                  </a:cubicBezTo>
                  <a:cubicBezTo>
                    <a:pt x="2861965" y="147836"/>
                    <a:pt x="2861965" y="138907"/>
                    <a:pt x="2861965" y="125016"/>
                  </a:cubicBezTo>
                  <a:cubicBezTo>
                    <a:pt x="2862957" y="110133"/>
                    <a:pt x="2863453" y="100211"/>
                    <a:pt x="2863453" y="95250"/>
                  </a:cubicBezTo>
                  <a:lnTo>
                    <a:pt x="2863453" y="65485"/>
                  </a:lnTo>
                  <a:cubicBezTo>
                    <a:pt x="2863453" y="41672"/>
                    <a:pt x="2862957" y="26789"/>
                    <a:pt x="2861965" y="20836"/>
                  </a:cubicBezTo>
                  <a:lnTo>
                    <a:pt x="2914055" y="31254"/>
                  </a:lnTo>
                  <a:lnTo>
                    <a:pt x="2946797" y="31254"/>
                  </a:lnTo>
                  <a:close/>
                  <a:moveTo>
                    <a:pt x="2220516" y="11907"/>
                  </a:moveTo>
                  <a:lnTo>
                    <a:pt x="2288977" y="19348"/>
                  </a:lnTo>
                  <a:cubicBezTo>
                    <a:pt x="2293938" y="19348"/>
                    <a:pt x="2296418" y="20836"/>
                    <a:pt x="2296418" y="23813"/>
                  </a:cubicBezTo>
                  <a:cubicBezTo>
                    <a:pt x="2296418" y="29766"/>
                    <a:pt x="2289969" y="35223"/>
                    <a:pt x="2277071" y="40184"/>
                  </a:cubicBezTo>
                  <a:cubicBezTo>
                    <a:pt x="2277071" y="44153"/>
                    <a:pt x="2277071" y="48121"/>
                    <a:pt x="2277071" y="52090"/>
                  </a:cubicBezTo>
                  <a:cubicBezTo>
                    <a:pt x="2302868" y="168176"/>
                    <a:pt x="2360414" y="246559"/>
                    <a:pt x="2449711" y="287239"/>
                  </a:cubicBezTo>
                  <a:lnTo>
                    <a:pt x="2445246" y="296168"/>
                  </a:lnTo>
                  <a:cubicBezTo>
                    <a:pt x="2424411" y="296168"/>
                    <a:pt x="2404567" y="312043"/>
                    <a:pt x="2385715" y="343793"/>
                  </a:cubicBezTo>
                  <a:cubicBezTo>
                    <a:pt x="2321223" y="294184"/>
                    <a:pt x="2283520" y="213321"/>
                    <a:pt x="2272606" y="101203"/>
                  </a:cubicBezTo>
                  <a:cubicBezTo>
                    <a:pt x="2268637" y="223243"/>
                    <a:pt x="2207121" y="305594"/>
                    <a:pt x="2088059" y="348258"/>
                  </a:cubicBezTo>
                  <a:lnTo>
                    <a:pt x="2085082" y="342305"/>
                  </a:lnTo>
                  <a:cubicBezTo>
                    <a:pt x="2173387" y="275829"/>
                    <a:pt x="2219028" y="185043"/>
                    <a:pt x="2222004" y="69950"/>
                  </a:cubicBezTo>
                  <a:cubicBezTo>
                    <a:pt x="2222004" y="53082"/>
                    <a:pt x="2221508" y="33735"/>
                    <a:pt x="2220516" y="11907"/>
                  </a:cubicBezTo>
                  <a:close/>
                  <a:moveTo>
                    <a:pt x="1866305" y="11907"/>
                  </a:moveTo>
                  <a:lnTo>
                    <a:pt x="1912442" y="31254"/>
                  </a:lnTo>
                  <a:cubicBezTo>
                    <a:pt x="1916410" y="32246"/>
                    <a:pt x="1918395" y="34727"/>
                    <a:pt x="1918395" y="38696"/>
                  </a:cubicBezTo>
                  <a:cubicBezTo>
                    <a:pt x="1919387" y="42664"/>
                    <a:pt x="1913930" y="47625"/>
                    <a:pt x="1902024" y="53578"/>
                  </a:cubicBezTo>
                  <a:lnTo>
                    <a:pt x="1902024" y="68461"/>
                  </a:lnTo>
                  <a:cubicBezTo>
                    <a:pt x="1902024" y="70446"/>
                    <a:pt x="1902024" y="73918"/>
                    <a:pt x="1902024" y="78879"/>
                  </a:cubicBezTo>
                  <a:cubicBezTo>
                    <a:pt x="1903016" y="95746"/>
                    <a:pt x="1903512" y="111125"/>
                    <a:pt x="1903512" y="125016"/>
                  </a:cubicBezTo>
                  <a:cubicBezTo>
                    <a:pt x="1903512" y="130969"/>
                    <a:pt x="1900536" y="134442"/>
                    <a:pt x="1894582" y="135434"/>
                  </a:cubicBezTo>
                  <a:cubicBezTo>
                    <a:pt x="1884661" y="138411"/>
                    <a:pt x="1872754" y="139899"/>
                    <a:pt x="1858864" y="139899"/>
                  </a:cubicBezTo>
                  <a:lnTo>
                    <a:pt x="1858864" y="125016"/>
                  </a:lnTo>
                  <a:lnTo>
                    <a:pt x="1782961" y="125016"/>
                  </a:lnTo>
                  <a:lnTo>
                    <a:pt x="1782961" y="129481"/>
                  </a:lnTo>
                  <a:cubicBezTo>
                    <a:pt x="1782961" y="134442"/>
                    <a:pt x="1781473" y="138411"/>
                    <a:pt x="1778496" y="141387"/>
                  </a:cubicBezTo>
                  <a:lnTo>
                    <a:pt x="1832075" y="145852"/>
                  </a:lnTo>
                  <a:cubicBezTo>
                    <a:pt x="1836043" y="145852"/>
                    <a:pt x="1838524" y="147340"/>
                    <a:pt x="1839516" y="150317"/>
                  </a:cubicBezTo>
                  <a:cubicBezTo>
                    <a:pt x="1840508" y="154285"/>
                    <a:pt x="1835051" y="158254"/>
                    <a:pt x="1823145" y="162223"/>
                  </a:cubicBezTo>
                  <a:cubicBezTo>
                    <a:pt x="1823145" y="165200"/>
                    <a:pt x="1822649" y="169168"/>
                    <a:pt x="1821657" y="174129"/>
                  </a:cubicBezTo>
                  <a:cubicBezTo>
                    <a:pt x="1821657" y="178098"/>
                    <a:pt x="1821657" y="181075"/>
                    <a:pt x="1821657" y="183059"/>
                  </a:cubicBezTo>
                  <a:lnTo>
                    <a:pt x="1849934" y="183059"/>
                  </a:lnTo>
                  <a:lnTo>
                    <a:pt x="1864817" y="156270"/>
                  </a:lnTo>
                  <a:lnTo>
                    <a:pt x="1913930" y="175618"/>
                  </a:lnTo>
                  <a:cubicBezTo>
                    <a:pt x="1918891" y="177602"/>
                    <a:pt x="1921371" y="180082"/>
                    <a:pt x="1921371" y="183059"/>
                  </a:cubicBezTo>
                  <a:cubicBezTo>
                    <a:pt x="1921371" y="189012"/>
                    <a:pt x="1915915" y="194965"/>
                    <a:pt x="1905000" y="200918"/>
                  </a:cubicBezTo>
                  <a:cubicBezTo>
                    <a:pt x="1905000" y="226715"/>
                    <a:pt x="1903512" y="255489"/>
                    <a:pt x="1900536" y="287239"/>
                  </a:cubicBezTo>
                  <a:cubicBezTo>
                    <a:pt x="1900536" y="321965"/>
                    <a:pt x="1877715" y="340817"/>
                    <a:pt x="1832075" y="343793"/>
                  </a:cubicBezTo>
                  <a:cubicBezTo>
                    <a:pt x="1833067" y="321965"/>
                    <a:pt x="1821657" y="308075"/>
                    <a:pt x="1797844" y="302121"/>
                  </a:cubicBezTo>
                  <a:lnTo>
                    <a:pt x="1799332" y="296168"/>
                  </a:lnTo>
                  <a:lnTo>
                    <a:pt x="1832075" y="299145"/>
                  </a:lnTo>
                  <a:cubicBezTo>
                    <a:pt x="1845965" y="301129"/>
                    <a:pt x="1852911" y="293688"/>
                    <a:pt x="1852911" y="276821"/>
                  </a:cubicBezTo>
                  <a:cubicBezTo>
                    <a:pt x="1853903" y="267891"/>
                    <a:pt x="1855391" y="248543"/>
                    <a:pt x="1857375" y="218778"/>
                  </a:cubicBezTo>
                  <a:cubicBezTo>
                    <a:pt x="1858367" y="204887"/>
                    <a:pt x="1858864" y="195957"/>
                    <a:pt x="1858864" y="191989"/>
                  </a:cubicBezTo>
                  <a:lnTo>
                    <a:pt x="1820168" y="191989"/>
                  </a:lnTo>
                  <a:cubicBezTo>
                    <a:pt x="1821160" y="266403"/>
                    <a:pt x="1783953" y="319485"/>
                    <a:pt x="1708547" y="351235"/>
                  </a:cubicBezTo>
                  <a:lnTo>
                    <a:pt x="1704082" y="346770"/>
                  </a:lnTo>
                  <a:cubicBezTo>
                    <a:pt x="1750715" y="304106"/>
                    <a:pt x="1774528" y="252512"/>
                    <a:pt x="1775520" y="191989"/>
                  </a:cubicBezTo>
                  <a:lnTo>
                    <a:pt x="1718965" y="191989"/>
                  </a:lnTo>
                  <a:lnTo>
                    <a:pt x="1718965" y="183059"/>
                  </a:lnTo>
                  <a:lnTo>
                    <a:pt x="1775520" y="183059"/>
                  </a:lnTo>
                  <a:cubicBezTo>
                    <a:pt x="1775520" y="179090"/>
                    <a:pt x="1775520" y="175121"/>
                    <a:pt x="1775520" y="171153"/>
                  </a:cubicBezTo>
                  <a:cubicBezTo>
                    <a:pt x="1775520" y="162223"/>
                    <a:pt x="1775520" y="152797"/>
                    <a:pt x="1775520" y="142875"/>
                  </a:cubicBezTo>
                  <a:cubicBezTo>
                    <a:pt x="1773535" y="142875"/>
                    <a:pt x="1772543" y="143371"/>
                    <a:pt x="1772543" y="144364"/>
                  </a:cubicBezTo>
                  <a:cubicBezTo>
                    <a:pt x="1771551" y="144364"/>
                    <a:pt x="1770559" y="144364"/>
                    <a:pt x="1769567" y="144364"/>
                  </a:cubicBezTo>
                  <a:cubicBezTo>
                    <a:pt x="1760637" y="146348"/>
                    <a:pt x="1750219" y="147340"/>
                    <a:pt x="1738313" y="147340"/>
                  </a:cubicBezTo>
                  <a:cubicBezTo>
                    <a:pt x="1739305" y="115590"/>
                    <a:pt x="1739801" y="95746"/>
                    <a:pt x="1739801" y="87809"/>
                  </a:cubicBezTo>
                  <a:lnTo>
                    <a:pt x="1739801" y="63996"/>
                  </a:lnTo>
                  <a:cubicBezTo>
                    <a:pt x="1739801" y="46137"/>
                    <a:pt x="1739305" y="32743"/>
                    <a:pt x="1738313" y="23813"/>
                  </a:cubicBezTo>
                  <a:lnTo>
                    <a:pt x="1793379" y="37207"/>
                  </a:lnTo>
                  <a:lnTo>
                    <a:pt x="1851422" y="37207"/>
                  </a:lnTo>
                  <a:close/>
                  <a:moveTo>
                    <a:pt x="1248668" y="11907"/>
                  </a:moveTo>
                  <a:lnTo>
                    <a:pt x="1290340" y="29766"/>
                  </a:lnTo>
                  <a:cubicBezTo>
                    <a:pt x="1293317" y="30758"/>
                    <a:pt x="1294805" y="32743"/>
                    <a:pt x="1294805" y="35719"/>
                  </a:cubicBezTo>
                  <a:cubicBezTo>
                    <a:pt x="1295797" y="40680"/>
                    <a:pt x="1292325" y="45641"/>
                    <a:pt x="1284387" y="50602"/>
                  </a:cubicBezTo>
                  <a:cubicBezTo>
                    <a:pt x="1283395" y="54571"/>
                    <a:pt x="1282899" y="62508"/>
                    <a:pt x="1282899" y="74414"/>
                  </a:cubicBezTo>
                  <a:cubicBezTo>
                    <a:pt x="1281907" y="86321"/>
                    <a:pt x="1281411" y="94754"/>
                    <a:pt x="1281411" y="99715"/>
                  </a:cubicBezTo>
                  <a:cubicBezTo>
                    <a:pt x="1280418" y="124520"/>
                    <a:pt x="1266528" y="138411"/>
                    <a:pt x="1239739" y="141387"/>
                  </a:cubicBezTo>
                  <a:lnTo>
                    <a:pt x="1279922" y="157758"/>
                  </a:lnTo>
                  <a:cubicBezTo>
                    <a:pt x="1283891" y="159743"/>
                    <a:pt x="1285875" y="162223"/>
                    <a:pt x="1285875" y="165200"/>
                  </a:cubicBezTo>
                  <a:cubicBezTo>
                    <a:pt x="1286868" y="169168"/>
                    <a:pt x="1282403" y="174129"/>
                    <a:pt x="1272481" y="180082"/>
                  </a:cubicBezTo>
                  <a:lnTo>
                    <a:pt x="1272481" y="189012"/>
                  </a:lnTo>
                  <a:cubicBezTo>
                    <a:pt x="1272481" y="190004"/>
                    <a:pt x="1272481" y="194965"/>
                    <a:pt x="1272481" y="203895"/>
                  </a:cubicBezTo>
                  <a:cubicBezTo>
                    <a:pt x="1273473" y="224731"/>
                    <a:pt x="1273969" y="239118"/>
                    <a:pt x="1273969" y="247055"/>
                  </a:cubicBezTo>
                  <a:cubicBezTo>
                    <a:pt x="1273969" y="253008"/>
                    <a:pt x="1271985" y="255985"/>
                    <a:pt x="1268016" y="255985"/>
                  </a:cubicBezTo>
                  <a:cubicBezTo>
                    <a:pt x="1257102" y="257969"/>
                    <a:pt x="1244204" y="258961"/>
                    <a:pt x="1229321" y="258961"/>
                  </a:cubicBezTo>
                  <a:lnTo>
                    <a:pt x="1229321" y="236637"/>
                  </a:lnTo>
                  <a:lnTo>
                    <a:pt x="1162348" y="236637"/>
                  </a:lnTo>
                  <a:lnTo>
                    <a:pt x="1162348" y="250032"/>
                  </a:lnTo>
                  <a:cubicBezTo>
                    <a:pt x="1162348" y="255985"/>
                    <a:pt x="1159372" y="259457"/>
                    <a:pt x="1153418" y="260450"/>
                  </a:cubicBezTo>
                  <a:cubicBezTo>
                    <a:pt x="1141512" y="263426"/>
                    <a:pt x="1130102" y="264914"/>
                    <a:pt x="1119188" y="264914"/>
                  </a:cubicBezTo>
                  <a:cubicBezTo>
                    <a:pt x="1120180" y="254000"/>
                    <a:pt x="1120676" y="236141"/>
                    <a:pt x="1120676" y="211336"/>
                  </a:cubicBezTo>
                  <a:lnTo>
                    <a:pt x="1120676" y="151805"/>
                  </a:lnTo>
                  <a:lnTo>
                    <a:pt x="1177231" y="163711"/>
                  </a:lnTo>
                  <a:lnTo>
                    <a:pt x="1224856" y="163711"/>
                  </a:lnTo>
                  <a:lnTo>
                    <a:pt x="1235274" y="142875"/>
                  </a:lnTo>
                  <a:cubicBezTo>
                    <a:pt x="1233290" y="142875"/>
                    <a:pt x="1230313" y="142875"/>
                    <a:pt x="1226344" y="142875"/>
                  </a:cubicBezTo>
                  <a:cubicBezTo>
                    <a:pt x="1222375" y="143868"/>
                    <a:pt x="1218903" y="144364"/>
                    <a:pt x="1215926" y="144364"/>
                  </a:cubicBezTo>
                  <a:cubicBezTo>
                    <a:pt x="1216918" y="124520"/>
                    <a:pt x="1204516" y="111621"/>
                    <a:pt x="1178719" y="105668"/>
                  </a:cubicBezTo>
                  <a:lnTo>
                    <a:pt x="1178719" y="99715"/>
                  </a:lnTo>
                  <a:lnTo>
                    <a:pt x="1215926" y="102692"/>
                  </a:lnTo>
                  <a:cubicBezTo>
                    <a:pt x="1227832" y="104676"/>
                    <a:pt x="1234778" y="99715"/>
                    <a:pt x="1236762" y="87809"/>
                  </a:cubicBezTo>
                  <a:cubicBezTo>
                    <a:pt x="1238746" y="69950"/>
                    <a:pt x="1239739" y="55067"/>
                    <a:pt x="1239739" y="43161"/>
                  </a:cubicBezTo>
                  <a:lnTo>
                    <a:pt x="1190625" y="43161"/>
                  </a:lnTo>
                  <a:cubicBezTo>
                    <a:pt x="1188641" y="92770"/>
                    <a:pt x="1165325" y="128985"/>
                    <a:pt x="1120676" y="151805"/>
                  </a:cubicBezTo>
                  <a:cubicBezTo>
                    <a:pt x="1113731" y="155774"/>
                    <a:pt x="1106289" y="159246"/>
                    <a:pt x="1098352" y="162223"/>
                  </a:cubicBezTo>
                  <a:lnTo>
                    <a:pt x="1093887" y="156270"/>
                  </a:lnTo>
                  <a:cubicBezTo>
                    <a:pt x="1128614" y="124520"/>
                    <a:pt x="1145977" y="86817"/>
                    <a:pt x="1145977" y="43161"/>
                  </a:cubicBezTo>
                  <a:lnTo>
                    <a:pt x="1110258" y="43161"/>
                  </a:lnTo>
                  <a:lnTo>
                    <a:pt x="1110258" y="34231"/>
                  </a:lnTo>
                  <a:lnTo>
                    <a:pt x="1235274" y="34231"/>
                  </a:lnTo>
                  <a:close/>
                  <a:moveTo>
                    <a:pt x="486668" y="11907"/>
                  </a:moveTo>
                  <a:lnTo>
                    <a:pt x="532805" y="44649"/>
                  </a:lnTo>
                  <a:cubicBezTo>
                    <a:pt x="533797" y="45641"/>
                    <a:pt x="534293" y="47129"/>
                    <a:pt x="534293" y="49114"/>
                  </a:cubicBezTo>
                  <a:cubicBezTo>
                    <a:pt x="533301" y="54075"/>
                    <a:pt x="529332" y="56555"/>
                    <a:pt x="522387" y="56555"/>
                  </a:cubicBezTo>
                  <a:lnTo>
                    <a:pt x="415231" y="56555"/>
                  </a:lnTo>
                  <a:cubicBezTo>
                    <a:pt x="409278" y="68461"/>
                    <a:pt x="399356" y="85825"/>
                    <a:pt x="385465" y="108645"/>
                  </a:cubicBezTo>
                  <a:cubicBezTo>
                    <a:pt x="382489" y="112614"/>
                    <a:pt x="380504" y="115590"/>
                    <a:pt x="379512" y="117575"/>
                  </a:cubicBezTo>
                  <a:lnTo>
                    <a:pt x="391418" y="119063"/>
                  </a:lnTo>
                  <a:cubicBezTo>
                    <a:pt x="396379" y="119063"/>
                    <a:pt x="398860" y="120551"/>
                    <a:pt x="398860" y="123528"/>
                  </a:cubicBezTo>
                  <a:cubicBezTo>
                    <a:pt x="398860" y="128489"/>
                    <a:pt x="393899" y="132953"/>
                    <a:pt x="383977" y="136922"/>
                  </a:cubicBezTo>
                  <a:lnTo>
                    <a:pt x="383977" y="328911"/>
                  </a:lnTo>
                  <a:cubicBezTo>
                    <a:pt x="384969" y="337840"/>
                    <a:pt x="381497" y="342801"/>
                    <a:pt x="373559" y="343793"/>
                  </a:cubicBezTo>
                  <a:cubicBezTo>
                    <a:pt x="361653" y="345778"/>
                    <a:pt x="347762" y="346770"/>
                    <a:pt x="331887" y="346770"/>
                  </a:cubicBezTo>
                  <a:cubicBezTo>
                    <a:pt x="331887" y="332879"/>
                    <a:pt x="332383" y="315020"/>
                    <a:pt x="333375" y="293192"/>
                  </a:cubicBezTo>
                  <a:cubicBezTo>
                    <a:pt x="334367" y="253504"/>
                    <a:pt x="334864" y="229196"/>
                    <a:pt x="334864" y="220266"/>
                  </a:cubicBezTo>
                  <a:lnTo>
                    <a:pt x="334864" y="172641"/>
                  </a:lnTo>
                  <a:cubicBezTo>
                    <a:pt x="297160" y="213321"/>
                    <a:pt x="248543" y="247055"/>
                    <a:pt x="189012" y="273844"/>
                  </a:cubicBezTo>
                  <a:lnTo>
                    <a:pt x="184547" y="267891"/>
                  </a:lnTo>
                  <a:cubicBezTo>
                    <a:pt x="261938" y="201414"/>
                    <a:pt x="317004" y="130969"/>
                    <a:pt x="349746" y="56555"/>
                  </a:cubicBezTo>
                  <a:lnTo>
                    <a:pt x="191989" y="56555"/>
                  </a:lnTo>
                  <a:lnTo>
                    <a:pt x="191989" y="47625"/>
                  </a:lnTo>
                  <a:lnTo>
                    <a:pt x="461368" y="47625"/>
                  </a:lnTo>
                  <a:close/>
                  <a:moveTo>
                    <a:pt x="3043536" y="7442"/>
                  </a:moveTo>
                  <a:lnTo>
                    <a:pt x="3100090" y="19348"/>
                  </a:lnTo>
                  <a:cubicBezTo>
                    <a:pt x="3104059" y="20340"/>
                    <a:pt x="3106043" y="22325"/>
                    <a:pt x="3106043" y="25301"/>
                  </a:cubicBezTo>
                  <a:cubicBezTo>
                    <a:pt x="3106043" y="30262"/>
                    <a:pt x="3100090" y="34231"/>
                    <a:pt x="3088184" y="37207"/>
                  </a:cubicBezTo>
                  <a:cubicBezTo>
                    <a:pt x="3087192" y="39192"/>
                    <a:pt x="3085704" y="41672"/>
                    <a:pt x="3083719" y="44649"/>
                  </a:cubicBezTo>
                  <a:cubicBezTo>
                    <a:pt x="3081735" y="48618"/>
                    <a:pt x="3080246" y="51594"/>
                    <a:pt x="3079254" y="53578"/>
                  </a:cubicBezTo>
                  <a:lnTo>
                    <a:pt x="3125391" y="53578"/>
                  </a:lnTo>
                  <a:lnTo>
                    <a:pt x="3141762" y="31254"/>
                  </a:lnTo>
                  <a:lnTo>
                    <a:pt x="3189387" y="59532"/>
                  </a:lnTo>
                  <a:cubicBezTo>
                    <a:pt x="3192364" y="61516"/>
                    <a:pt x="3193852" y="63500"/>
                    <a:pt x="3193852" y="65485"/>
                  </a:cubicBezTo>
                  <a:cubicBezTo>
                    <a:pt x="3192860" y="72430"/>
                    <a:pt x="3185914" y="76895"/>
                    <a:pt x="3173016" y="78879"/>
                  </a:cubicBezTo>
                  <a:cubicBezTo>
                    <a:pt x="3159125" y="102692"/>
                    <a:pt x="3144739" y="123528"/>
                    <a:pt x="3129856" y="141387"/>
                  </a:cubicBezTo>
                  <a:cubicBezTo>
                    <a:pt x="3155653" y="151309"/>
                    <a:pt x="3183930" y="156766"/>
                    <a:pt x="3214688" y="157758"/>
                  </a:cubicBezTo>
                  <a:lnTo>
                    <a:pt x="3213200" y="163711"/>
                  </a:lnTo>
                  <a:cubicBezTo>
                    <a:pt x="3202285" y="166688"/>
                    <a:pt x="3192364" y="182067"/>
                    <a:pt x="3183434" y="209848"/>
                  </a:cubicBezTo>
                  <a:cubicBezTo>
                    <a:pt x="3144739" y="196950"/>
                    <a:pt x="3117453" y="183059"/>
                    <a:pt x="3101578" y="168176"/>
                  </a:cubicBezTo>
                  <a:cubicBezTo>
                    <a:pt x="3076774" y="188020"/>
                    <a:pt x="3049985" y="202903"/>
                    <a:pt x="3021211" y="212825"/>
                  </a:cubicBezTo>
                  <a:lnTo>
                    <a:pt x="3070325" y="223243"/>
                  </a:lnTo>
                  <a:lnTo>
                    <a:pt x="3122414" y="223243"/>
                  </a:lnTo>
                  <a:lnTo>
                    <a:pt x="3135809" y="202407"/>
                  </a:lnTo>
                  <a:lnTo>
                    <a:pt x="3180457" y="220266"/>
                  </a:lnTo>
                  <a:cubicBezTo>
                    <a:pt x="3184426" y="221258"/>
                    <a:pt x="3186411" y="223243"/>
                    <a:pt x="3186411" y="226219"/>
                  </a:cubicBezTo>
                  <a:cubicBezTo>
                    <a:pt x="3186411" y="231180"/>
                    <a:pt x="3182442" y="236141"/>
                    <a:pt x="3174504" y="241102"/>
                  </a:cubicBezTo>
                  <a:lnTo>
                    <a:pt x="3174504" y="270868"/>
                  </a:lnTo>
                  <a:cubicBezTo>
                    <a:pt x="3174504" y="291703"/>
                    <a:pt x="3175000" y="311547"/>
                    <a:pt x="3175993" y="330399"/>
                  </a:cubicBezTo>
                  <a:cubicBezTo>
                    <a:pt x="3176985" y="337344"/>
                    <a:pt x="3174008" y="341313"/>
                    <a:pt x="3167063" y="342305"/>
                  </a:cubicBezTo>
                  <a:cubicBezTo>
                    <a:pt x="3156149" y="345282"/>
                    <a:pt x="3143747" y="346770"/>
                    <a:pt x="3129856" y="346770"/>
                  </a:cubicBezTo>
                  <a:lnTo>
                    <a:pt x="3129856" y="327422"/>
                  </a:lnTo>
                  <a:lnTo>
                    <a:pt x="3064371" y="327422"/>
                  </a:lnTo>
                  <a:lnTo>
                    <a:pt x="3064371" y="330399"/>
                  </a:lnTo>
                  <a:cubicBezTo>
                    <a:pt x="3065364" y="339328"/>
                    <a:pt x="3061395" y="343793"/>
                    <a:pt x="3052465" y="343793"/>
                  </a:cubicBezTo>
                  <a:cubicBezTo>
                    <a:pt x="3044528" y="345778"/>
                    <a:pt x="3032621" y="346770"/>
                    <a:pt x="3016746" y="346770"/>
                  </a:cubicBezTo>
                  <a:cubicBezTo>
                    <a:pt x="3017739" y="326926"/>
                    <a:pt x="3018235" y="304602"/>
                    <a:pt x="3018235" y="279797"/>
                  </a:cubicBezTo>
                  <a:lnTo>
                    <a:pt x="3018235" y="254496"/>
                  </a:lnTo>
                  <a:cubicBezTo>
                    <a:pt x="3018235" y="246559"/>
                    <a:pt x="3018235" y="233164"/>
                    <a:pt x="3018235" y="214313"/>
                  </a:cubicBezTo>
                  <a:cubicBezTo>
                    <a:pt x="3007321" y="219274"/>
                    <a:pt x="2995911" y="223243"/>
                    <a:pt x="2984004" y="226219"/>
                  </a:cubicBezTo>
                  <a:lnTo>
                    <a:pt x="2981028" y="220266"/>
                  </a:lnTo>
                  <a:cubicBezTo>
                    <a:pt x="2986981" y="217289"/>
                    <a:pt x="2992934" y="213321"/>
                    <a:pt x="2998887" y="208360"/>
                  </a:cubicBezTo>
                  <a:lnTo>
                    <a:pt x="2961680" y="208360"/>
                  </a:lnTo>
                  <a:lnTo>
                    <a:pt x="2961680" y="276821"/>
                  </a:lnTo>
                  <a:cubicBezTo>
                    <a:pt x="2978547" y="273844"/>
                    <a:pt x="2993430" y="270868"/>
                    <a:pt x="3006328" y="267891"/>
                  </a:cubicBezTo>
                  <a:lnTo>
                    <a:pt x="3009305" y="273844"/>
                  </a:lnTo>
                  <a:cubicBezTo>
                    <a:pt x="2981524" y="291703"/>
                    <a:pt x="2935883" y="312539"/>
                    <a:pt x="2872383" y="336352"/>
                  </a:cubicBezTo>
                  <a:cubicBezTo>
                    <a:pt x="2870399" y="347266"/>
                    <a:pt x="2866926" y="352723"/>
                    <a:pt x="2861965" y="352723"/>
                  </a:cubicBezTo>
                  <a:cubicBezTo>
                    <a:pt x="2859981" y="353715"/>
                    <a:pt x="2858492" y="351731"/>
                    <a:pt x="2857500" y="346770"/>
                  </a:cubicBezTo>
                  <a:lnTo>
                    <a:pt x="2842618" y="294680"/>
                  </a:lnTo>
                  <a:cubicBezTo>
                    <a:pt x="2844602" y="294680"/>
                    <a:pt x="2847579" y="294680"/>
                    <a:pt x="2851547" y="294680"/>
                  </a:cubicBezTo>
                  <a:cubicBezTo>
                    <a:pt x="2856508" y="293688"/>
                    <a:pt x="2860477" y="293192"/>
                    <a:pt x="2863453" y="293192"/>
                  </a:cubicBezTo>
                  <a:lnTo>
                    <a:pt x="2863453" y="230684"/>
                  </a:lnTo>
                  <a:cubicBezTo>
                    <a:pt x="2863453" y="226715"/>
                    <a:pt x="2863453" y="216793"/>
                    <a:pt x="2863453" y="200918"/>
                  </a:cubicBezTo>
                  <a:cubicBezTo>
                    <a:pt x="2862461" y="184051"/>
                    <a:pt x="2861965" y="172641"/>
                    <a:pt x="2861965" y="166688"/>
                  </a:cubicBezTo>
                  <a:lnTo>
                    <a:pt x="2905125" y="172641"/>
                  </a:lnTo>
                  <a:cubicBezTo>
                    <a:pt x="2909094" y="172641"/>
                    <a:pt x="2911078" y="174129"/>
                    <a:pt x="2911078" y="177106"/>
                  </a:cubicBezTo>
                  <a:cubicBezTo>
                    <a:pt x="2912071" y="182067"/>
                    <a:pt x="2908102" y="186036"/>
                    <a:pt x="2899172" y="189012"/>
                  </a:cubicBezTo>
                  <a:lnTo>
                    <a:pt x="2899172" y="288727"/>
                  </a:lnTo>
                  <a:cubicBezTo>
                    <a:pt x="2906117" y="286743"/>
                    <a:pt x="2914055" y="285254"/>
                    <a:pt x="2922985" y="284262"/>
                  </a:cubicBezTo>
                  <a:lnTo>
                    <a:pt x="2922985" y="202407"/>
                  </a:lnTo>
                  <a:cubicBezTo>
                    <a:pt x="2922985" y="172641"/>
                    <a:pt x="2922489" y="151805"/>
                    <a:pt x="2921496" y="139899"/>
                  </a:cubicBezTo>
                  <a:lnTo>
                    <a:pt x="2969121" y="144364"/>
                  </a:lnTo>
                  <a:cubicBezTo>
                    <a:pt x="2973090" y="144364"/>
                    <a:pt x="2975075" y="145852"/>
                    <a:pt x="2975075" y="148828"/>
                  </a:cubicBezTo>
                  <a:cubicBezTo>
                    <a:pt x="2974082" y="153789"/>
                    <a:pt x="2969618" y="158254"/>
                    <a:pt x="2961680" y="162223"/>
                  </a:cubicBezTo>
                  <a:lnTo>
                    <a:pt x="2961680" y="199430"/>
                  </a:lnTo>
                  <a:lnTo>
                    <a:pt x="2967633" y="199430"/>
                  </a:lnTo>
                  <a:lnTo>
                    <a:pt x="2985493" y="177106"/>
                  </a:lnTo>
                  <a:lnTo>
                    <a:pt x="3013770" y="197942"/>
                  </a:lnTo>
                  <a:cubicBezTo>
                    <a:pt x="3038574" y="180082"/>
                    <a:pt x="3059907" y="161231"/>
                    <a:pt x="3077766" y="141387"/>
                  </a:cubicBezTo>
                  <a:cubicBezTo>
                    <a:pt x="3068836" y="128489"/>
                    <a:pt x="3060899" y="111621"/>
                    <a:pt x="3053953" y="90786"/>
                  </a:cubicBezTo>
                  <a:cubicBezTo>
                    <a:pt x="3031133" y="120551"/>
                    <a:pt x="3010793" y="141883"/>
                    <a:pt x="2992934" y="154782"/>
                  </a:cubicBezTo>
                  <a:lnTo>
                    <a:pt x="2988469" y="150317"/>
                  </a:lnTo>
                  <a:cubicBezTo>
                    <a:pt x="3005336" y="124520"/>
                    <a:pt x="3021211" y="89793"/>
                    <a:pt x="3036094" y="46137"/>
                  </a:cubicBezTo>
                  <a:cubicBezTo>
                    <a:pt x="3041055" y="29270"/>
                    <a:pt x="3043536" y="16371"/>
                    <a:pt x="3043536" y="7442"/>
                  </a:cubicBezTo>
                  <a:close/>
                  <a:moveTo>
                    <a:pt x="2671465" y="7442"/>
                  </a:moveTo>
                  <a:lnTo>
                    <a:pt x="2732485" y="16371"/>
                  </a:lnTo>
                  <a:cubicBezTo>
                    <a:pt x="2736453" y="17364"/>
                    <a:pt x="2738438" y="19348"/>
                    <a:pt x="2738438" y="22325"/>
                  </a:cubicBezTo>
                  <a:cubicBezTo>
                    <a:pt x="2738438" y="27285"/>
                    <a:pt x="2732485" y="31750"/>
                    <a:pt x="2720578" y="35719"/>
                  </a:cubicBezTo>
                  <a:cubicBezTo>
                    <a:pt x="2713633" y="50602"/>
                    <a:pt x="2707184" y="64493"/>
                    <a:pt x="2701231" y="77391"/>
                  </a:cubicBezTo>
                  <a:lnTo>
                    <a:pt x="2757786" y="77391"/>
                  </a:lnTo>
                  <a:lnTo>
                    <a:pt x="2772668" y="52090"/>
                  </a:lnTo>
                  <a:lnTo>
                    <a:pt x="2818805" y="71438"/>
                  </a:lnTo>
                  <a:cubicBezTo>
                    <a:pt x="2822774" y="73422"/>
                    <a:pt x="2824758" y="75407"/>
                    <a:pt x="2824758" y="77391"/>
                  </a:cubicBezTo>
                  <a:cubicBezTo>
                    <a:pt x="2825750" y="82352"/>
                    <a:pt x="2821285" y="88801"/>
                    <a:pt x="2811364" y="96739"/>
                  </a:cubicBezTo>
                  <a:cubicBezTo>
                    <a:pt x="2811364" y="115590"/>
                    <a:pt x="2810372" y="154285"/>
                    <a:pt x="2808387" y="212825"/>
                  </a:cubicBezTo>
                  <a:cubicBezTo>
                    <a:pt x="2807395" y="244575"/>
                    <a:pt x="2806899" y="267395"/>
                    <a:pt x="2806899" y="281286"/>
                  </a:cubicBezTo>
                  <a:cubicBezTo>
                    <a:pt x="2806899" y="321965"/>
                    <a:pt x="2780110" y="343793"/>
                    <a:pt x="2726532" y="346770"/>
                  </a:cubicBezTo>
                  <a:cubicBezTo>
                    <a:pt x="2729508" y="320973"/>
                    <a:pt x="2709664" y="304602"/>
                    <a:pt x="2667000" y="297657"/>
                  </a:cubicBezTo>
                  <a:lnTo>
                    <a:pt x="2668489" y="291703"/>
                  </a:lnTo>
                  <a:lnTo>
                    <a:pt x="2729508" y="294680"/>
                  </a:lnTo>
                  <a:cubicBezTo>
                    <a:pt x="2748360" y="296664"/>
                    <a:pt x="2758282" y="288727"/>
                    <a:pt x="2759274" y="270868"/>
                  </a:cubicBezTo>
                  <a:cubicBezTo>
                    <a:pt x="2761258" y="239118"/>
                    <a:pt x="2762747" y="189508"/>
                    <a:pt x="2763739" y="122039"/>
                  </a:cubicBezTo>
                  <a:cubicBezTo>
                    <a:pt x="2764731" y="105172"/>
                    <a:pt x="2765227" y="93266"/>
                    <a:pt x="2765227" y="86321"/>
                  </a:cubicBezTo>
                  <a:lnTo>
                    <a:pt x="2696766" y="86321"/>
                  </a:lnTo>
                  <a:cubicBezTo>
                    <a:pt x="2679899" y="118071"/>
                    <a:pt x="2660055" y="146348"/>
                    <a:pt x="2637235" y="171153"/>
                  </a:cubicBezTo>
                  <a:lnTo>
                    <a:pt x="2632770" y="168176"/>
                  </a:lnTo>
                  <a:cubicBezTo>
                    <a:pt x="2648645" y="127496"/>
                    <a:pt x="2660055" y="85825"/>
                    <a:pt x="2667000" y="43161"/>
                  </a:cubicBezTo>
                  <a:cubicBezTo>
                    <a:pt x="2669977" y="31254"/>
                    <a:pt x="2671465" y="19348"/>
                    <a:pt x="2671465" y="7442"/>
                  </a:cubicBezTo>
                  <a:close/>
                  <a:moveTo>
                    <a:pt x="753071" y="7442"/>
                  </a:moveTo>
                  <a:lnTo>
                    <a:pt x="805161" y="13395"/>
                  </a:lnTo>
                  <a:cubicBezTo>
                    <a:pt x="810121" y="13395"/>
                    <a:pt x="812602" y="14883"/>
                    <a:pt x="812602" y="17860"/>
                  </a:cubicBezTo>
                  <a:cubicBezTo>
                    <a:pt x="812602" y="22821"/>
                    <a:pt x="807641" y="27285"/>
                    <a:pt x="797719" y="31254"/>
                  </a:cubicBezTo>
                  <a:lnTo>
                    <a:pt x="797719" y="71438"/>
                  </a:lnTo>
                  <a:cubicBezTo>
                    <a:pt x="825500" y="53578"/>
                    <a:pt x="846832" y="34231"/>
                    <a:pt x="861715" y="13395"/>
                  </a:cubicBezTo>
                  <a:lnTo>
                    <a:pt x="906364" y="43161"/>
                  </a:lnTo>
                  <a:cubicBezTo>
                    <a:pt x="909340" y="46137"/>
                    <a:pt x="910829" y="48121"/>
                    <a:pt x="910829" y="49114"/>
                  </a:cubicBezTo>
                  <a:cubicBezTo>
                    <a:pt x="911821" y="55067"/>
                    <a:pt x="904875" y="57051"/>
                    <a:pt x="889993" y="55067"/>
                  </a:cubicBezTo>
                  <a:cubicBezTo>
                    <a:pt x="867172" y="66973"/>
                    <a:pt x="836414" y="76895"/>
                    <a:pt x="797719" y="84832"/>
                  </a:cubicBezTo>
                  <a:lnTo>
                    <a:pt x="797719" y="98227"/>
                  </a:lnTo>
                  <a:cubicBezTo>
                    <a:pt x="797719" y="111125"/>
                    <a:pt x="803176" y="117575"/>
                    <a:pt x="814090" y="117575"/>
                  </a:cubicBezTo>
                  <a:lnTo>
                    <a:pt x="855762" y="117575"/>
                  </a:lnTo>
                  <a:cubicBezTo>
                    <a:pt x="866676" y="117575"/>
                    <a:pt x="874118" y="112614"/>
                    <a:pt x="878086" y="102692"/>
                  </a:cubicBezTo>
                  <a:lnTo>
                    <a:pt x="895946" y="65485"/>
                  </a:lnTo>
                  <a:lnTo>
                    <a:pt x="900411" y="66973"/>
                  </a:lnTo>
                  <a:lnTo>
                    <a:pt x="900411" y="99715"/>
                  </a:lnTo>
                  <a:cubicBezTo>
                    <a:pt x="901403" y="109637"/>
                    <a:pt x="904875" y="115590"/>
                    <a:pt x="910829" y="117575"/>
                  </a:cubicBezTo>
                  <a:cubicBezTo>
                    <a:pt x="918766" y="122536"/>
                    <a:pt x="922239" y="127993"/>
                    <a:pt x="921247" y="133946"/>
                  </a:cubicBezTo>
                  <a:cubicBezTo>
                    <a:pt x="920254" y="149821"/>
                    <a:pt x="901899" y="157758"/>
                    <a:pt x="866180" y="157758"/>
                  </a:cubicBezTo>
                  <a:lnTo>
                    <a:pt x="799207" y="157758"/>
                  </a:lnTo>
                  <a:cubicBezTo>
                    <a:pt x="769442" y="158750"/>
                    <a:pt x="754559" y="143371"/>
                    <a:pt x="754559" y="111621"/>
                  </a:cubicBezTo>
                  <a:lnTo>
                    <a:pt x="754559" y="75903"/>
                  </a:lnTo>
                  <a:cubicBezTo>
                    <a:pt x="754559" y="52090"/>
                    <a:pt x="754063" y="29270"/>
                    <a:pt x="753071" y="7442"/>
                  </a:cubicBezTo>
                  <a:close/>
                  <a:moveTo>
                    <a:pt x="1355825" y="5953"/>
                  </a:moveTo>
                  <a:lnTo>
                    <a:pt x="1406426" y="10418"/>
                  </a:lnTo>
                  <a:cubicBezTo>
                    <a:pt x="1409403" y="11411"/>
                    <a:pt x="1410891" y="12899"/>
                    <a:pt x="1410891" y="14883"/>
                  </a:cubicBezTo>
                  <a:cubicBezTo>
                    <a:pt x="1410891" y="19844"/>
                    <a:pt x="1406426" y="24805"/>
                    <a:pt x="1397497" y="29766"/>
                  </a:cubicBezTo>
                  <a:lnTo>
                    <a:pt x="1397497" y="89297"/>
                  </a:lnTo>
                  <a:lnTo>
                    <a:pt x="1409403" y="71438"/>
                  </a:lnTo>
                  <a:lnTo>
                    <a:pt x="1427262" y="87809"/>
                  </a:lnTo>
                  <a:lnTo>
                    <a:pt x="1427262" y="43161"/>
                  </a:lnTo>
                  <a:lnTo>
                    <a:pt x="1462981" y="53578"/>
                  </a:lnTo>
                  <a:cubicBezTo>
                    <a:pt x="1463973" y="33735"/>
                    <a:pt x="1464469" y="18356"/>
                    <a:pt x="1464469" y="7442"/>
                  </a:cubicBezTo>
                  <a:lnTo>
                    <a:pt x="1509118" y="11907"/>
                  </a:lnTo>
                  <a:cubicBezTo>
                    <a:pt x="1511102" y="11907"/>
                    <a:pt x="1512094" y="13395"/>
                    <a:pt x="1512094" y="16371"/>
                  </a:cubicBezTo>
                  <a:cubicBezTo>
                    <a:pt x="1512094" y="20340"/>
                    <a:pt x="1507629" y="23813"/>
                    <a:pt x="1498700" y="26789"/>
                  </a:cubicBezTo>
                  <a:cubicBezTo>
                    <a:pt x="1492747" y="36711"/>
                    <a:pt x="1485305" y="45641"/>
                    <a:pt x="1476375" y="53578"/>
                  </a:cubicBezTo>
                  <a:lnTo>
                    <a:pt x="1500188" y="53578"/>
                  </a:lnTo>
                  <a:lnTo>
                    <a:pt x="1512094" y="34231"/>
                  </a:lnTo>
                  <a:lnTo>
                    <a:pt x="1547813" y="49114"/>
                  </a:lnTo>
                  <a:cubicBezTo>
                    <a:pt x="1550789" y="50106"/>
                    <a:pt x="1552278" y="52090"/>
                    <a:pt x="1552278" y="55067"/>
                  </a:cubicBezTo>
                  <a:cubicBezTo>
                    <a:pt x="1552278" y="59036"/>
                    <a:pt x="1548805" y="63996"/>
                    <a:pt x="1541860" y="69950"/>
                  </a:cubicBezTo>
                  <a:lnTo>
                    <a:pt x="1541860" y="171153"/>
                  </a:lnTo>
                  <a:cubicBezTo>
                    <a:pt x="1552774" y="143371"/>
                    <a:pt x="1558727" y="111125"/>
                    <a:pt x="1559719" y="74414"/>
                  </a:cubicBezTo>
                  <a:cubicBezTo>
                    <a:pt x="1559719" y="54571"/>
                    <a:pt x="1559223" y="36711"/>
                    <a:pt x="1558231" y="20836"/>
                  </a:cubicBezTo>
                  <a:lnTo>
                    <a:pt x="1595438" y="31254"/>
                  </a:lnTo>
                  <a:lnTo>
                    <a:pt x="1608832" y="31254"/>
                  </a:lnTo>
                  <a:lnTo>
                    <a:pt x="1619250" y="11907"/>
                  </a:lnTo>
                  <a:lnTo>
                    <a:pt x="1653481" y="26789"/>
                  </a:lnTo>
                  <a:cubicBezTo>
                    <a:pt x="1657450" y="27782"/>
                    <a:pt x="1659434" y="29766"/>
                    <a:pt x="1659434" y="32743"/>
                  </a:cubicBezTo>
                  <a:cubicBezTo>
                    <a:pt x="1660426" y="35719"/>
                    <a:pt x="1656457" y="40184"/>
                    <a:pt x="1647528" y="46137"/>
                  </a:cubicBezTo>
                  <a:lnTo>
                    <a:pt x="1647528" y="98227"/>
                  </a:lnTo>
                  <a:cubicBezTo>
                    <a:pt x="1647528" y="104180"/>
                    <a:pt x="1649016" y="107157"/>
                    <a:pt x="1651993" y="107157"/>
                  </a:cubicBezTo>
                  <a:cubicBezTo>
                    <a:pt x="1655961" y="107157"/>
                    <a:pt x="1659930" y="105172"/>
                    <a:pt x="1663899" y="101203"/>
                  </a:cubicBezTo>
                  <a:cubicBezTo>
                    <a:pt x="1665883" y="99219"/>
                    <a:pt x="1668364" y="99219"/>
                    <a:pt x="1671340" y="101203"/>
                  </a:cubicBezTo>
                  <a:cubicBezTo>
                    <a:pt x="1678286" y="108149"/>
                    <a:pt x="1683743" y="115590"/>
                    <a:pt x="1687711" y="123528"/>
                  </a:cubicBezTo>
                  <a:cubicBezTo>
                    <a:pt x="1687711" y="123528"/>
                    <a:pt x="1687711" y="124520"/>
                    <a:pt x="1687711" y="126504"/>
                  </a:cubicBezTo>
                  <a:cubicBezTo>
                    <a:pt x="1688704" y="128489"/>
                    <a:pt x="1689200" y="129977"/>
                    <a:pt x="1689200" y="130969"/>
                  </a:cubicBezTo>
                  <a:cubicBezTo>
                    <a:pt x="1687215" y="139899"/>
                    <a:pt x="1675805" y="144860"/>
                    <a:pt x="1654969" y="145852"/>
                  </a:cubicBezTo>
                  <a:lnTo>
                    <a:pt x="1641575" y="145852"/>
                  </a:lnTo>
                  <a:cubicBezTo>
                    <a:pt x="1621731" y="146844"/>
                    <a:pt x="1612305" y="136426"/>
                    <a:pt x="1613297" y="114598"/>
                  </a:cubicBezTo>
                  <a:lnTo>
                    <a:pt x="1613297" y="40184"/>
                  </a:lnTo>
                  <a:lnTo>
                    <a:pt x="1595438" y="40184"/>
                  </a:lnTo>
                  <a:cubicBezTo>
                    <a:pt x="1596430" y="103684"/>
                    <a:pt x="1582539" y="146844"/>
                    <a:pt x="1553766" y="169664"/>
                  </a:cubicBezTo>
                  <a:lnTo>
                    <a:pt x="1617762" y="169664"/>
                  </a:lnTo>
                  <a:lnTo>
                    <a:pt x="1634133" y="147340"/>
                  </a:lnTo>
                  <a:lnTo>
                    <a:pt x="1672829" y="171153"/>
                  </a:lnTo>
                  <a:cubicBezTo>
                    <a:pt x="1676797" y="173137"/>
                    <a:pt x="1678782" y="175618"/>
                    <a:pt x="1678782" y="178594"/>
                  </a:cubicBezTo>
                  <a:cubicBezTo>
                    <a:pt x="1679774" y="181571"/>
                    <a:pt x="1674317" y="186036"/>
                    <a:pt x="1662411" y="191989"/>
                  </a:cubicBezTo>
                  <a:cubicBezTo>
                    <a:pt x="1654473" y="222746"/>
                    <a:pt x="1643063" y="249536"/>
                    <a:pt x="1628180" y="272356"/>
                  </a:cubicBezTo>
                  <a:cubicBezTo>
                    <a:pt x="1644055" y="285254"/>
                    <a:pt x="1664395" y="295672"/>
                    <a:pt x="1689200" y="303610"/>
                  </a:cubicBezTo>
                  <a:lnTo>
                    <a:pt x="1687711" y="311051"/>
                  </a:lnTo>
                  <a:cubicBezTo>
                    <a:pt x="1675805" y="311051"/>
                    <a:pt x="1664891" y="321965"/>
                    <a:pt x="1654969" y="343793"/>
                  </a:cubicBezTo>
                  <a:cubicBezTo>
                    <a:pt x="1634133" y="330895"/>
                    <a:pt x="1617266" y="317500"/>
                    <a:pt x="1604368" y="303610"/>
                  </a:cubicBezTo>
                  <a:cubicBezTo>
                    <a:pt x="1585516" y="322461"/>
                    <a:pt x="1560215" y="338336"/>
                    <a:pt x="1528465" y="351235"/>
                  </a:cubicBezTo>
                  <a:lnTo>
                    <a:pt x="1525489" y="346770"/>
                  </a:lnTo>
                  <a:cubicBezTo>
                    <a:pt x="1556247" y="317996"/>
                    <a:pt x="1576586" y="294184"/>
                    <a:pt x="1586508" y="275332"/>
                  </a:cubicBezTo>
                  <a:cubicBezTo>
                    <a:pt x="1573610" y="250528"/>
                    <a:pt x="1565176" y="218282"/>
                    <a:pt x="1561207" y="178594"/>
                  </a:cubicBezTo>
                  <a:lnTo>
                    <a:pt x="1549301" y="178594"/>
                  </a:lnTo>
                  <a:lnTo>
                    <a:pt x="1549301" y="172641"/>
                  </a:lnTo>
                  <a:cubicBezTo>
                    <a:pt x="1548309" y="173633"/>
                    <a:pt x="1546821" y="175121"/>
                    <a:pt x="1544836" y="177106"/>
                  </a:cubicBezTo>
                  <a:cubicBezTo>
                    <a:pt x="1543844" y="178098"/>
                    <a:pt x="1543348" y="178594"/>
                    <a:pt x="1543348" y="178594"/>
                  </a:cubicBezTo>
                  <a:lnTo>
                    <a:pt x="1541860" y="177106"/>
                  </a:lnTo>
                  <a:lnTo>
                    <a:pt x="1541860" y="299145"/>
                  </a:lnTo>
                  <a:cubicBezTo>
                    <a:pt x="1542852" y="324942"/>
                    <a:pt x="1525985" y="339825"/>
                    <a:pt x="1491258" y="343793"/>
                  </a:cubicBezTo>
                  <a:cubicBezTo>
                    <a:pt x="1493243" y="324942"/>
                    <a:pt x="1481832" y="314028"/>
                    <a:pt x="1457028" y="311051"/>
                  </a:cubicBezTo>
                  <a:lnTo>
                    <a:pt x="1458516" y="305098"/>
                  </a:lnTo>
                  <a:lnTo>
                    <a:pt x="1492747" y="306586"/>
                  </a:lnTo>
                  <a:cubicBezTo>
                    <a:pt x="1501676" y="306586"/>
                    <a:pt x="1506141" y="302121"/>
                    <a:pt x="1506141" y="293192"/>
                  </a:cubicBezTo>
                  <a:lnTo>
                    <a:pt x="1506141" y="171153"/>
                  </a:lnTo>
                  <a:lnTo>
                    <a:pt x="1461493" y="171153"/>
                  </a:lnTo>
                  <a:cubicBezTo>
                    <a:pt x="1460500" y="218778"/>
                    <a:pt x="1456532" y="254000"/>
                    <a:pt x="1449586" y="276821"/>
                  </a:cubicBezTo>
                  <a:cubicBezTo>
                    <a:pt x="1442641" y="299641"/>
                    <a:pt x="1428750" y="322461"/>
                    <a:pt x="1407914" y="345282"/>
                  </a:cubicBezTo>
                  <a:lnTo>
                    <a:pt x="1403450" y="342305"/>
                  </a:lnTo>
                  <a:cubicBezTo>
                    <a:pt x="1413372" y="314524"/>
                    <a:pt x="1419821" y="289719"/>
                    <a:pt x="1422797" y="267891"/>
                  </a:cubicBezTo>
                  <a:cubicBezTo>
                    <a:pt x="1425774" y="245071"/>
                    <a:pt x="1427262" y="212825"/>
                    <a:pt x="1427262" y="171153"/>
                  </a:cubicBezTo>
                  <a:lnTo>
                    <a:pt x="1407914" y="171153"/>
                  </a:lnTo>
                  <a:lnTo>
                    <a:pt x="1407914" y="162223"/>
                  </a:lnTo>
                  <a:lnTo>
                    <a:pt x="1427262" y="162223"/>
                  </a:lnTo>
                  <a:lnTo>
                    <a:pt x="1427262" y="98227"/>
                  </a:lnTo>
                  <a:cubicBezTo>
                    <a:pt x="1426270" y="98227"/>
                    <a:pt x="1424782" y="98227"/>
                    <a:pt x="1422797" y="98227"/>
                  </a:cubicBezTo>
                  <a:lnTo>
                    <a:pt x="1397497" y="98227"/>
                  </a:lnTo>
                  <a:lnTo>
                    <a:pt x="1397497" y="144364"/>
                  </a:lnTo>
                  <a:cubicBezTo>
                    <a:pt x="1404442" y="139403"/>
                    <a:pt x="1412379" y="134938"/>
                    <a:pt x="1421309" y="130969"/>
                  </a:cubicBezTo>
                  <a:lnTo>
                    <a:pt x="1424286" y="136922"/>
                  </a:lnTo>
                  <a:cubicBezTo>
                    <a:pt x="1415356" y="146844"/>
                    <a:pt x="1406426" y="155774"/>
                    <a:pt x="1397497" y="163711"/>
                  </a:cubicBezTo>
                  <a:lnTo>
                    <a:pt x="1397497" y="305098"/>
                  </a:lnTo>
                  <a:cubicBezTo>
                    <a:pt x="1399481" y="327918"/>
                    <a:pt x="1382614" y="340817"/>
                    <a:pt x="1346895" y="343793"/>
                  </a:cubicBezTo>
                  <a:cubicBezTo>
                    <a:pt x="1347887" y="321965"/>
                    <a:pt x="1338957" y="309563"/>
                    <a:pt x="1320106" y="306586"/>
                  </a:cubicBezTo>
                  <a:lnTo>
                    <a:pt x="1320106" y="302121"/>
                  </a:lnTo>
                  <a:lnTo>
                    <a:pt x="1342430" y="303610"/>
                  </a:lnTo>
                  <a:cubicBezTo>
                    <a:pt x="1353344" y="304602"/>
                    <a:pt x="1358305" y="299145"/>
                    <a:pt x="1357313" y="287239"/>
                  </a:cubicBezTo>
                  <a:lnTo>
                    <a:pt x="1357313" y="199430"/>
                  </a:lnTo>
                  <a:cubicBezTo>
                    <a:pt x="1353344" y="203399"/>
                    <a:pt x="1348879" y="206871"/>
                    <a:pt x="1343918" y="209848"/>
                  </a:cubicBezTo>
                  <a:cubicBezTo>
                    <a:pt x="1344911" y="218778"/>
                    <a:pt x="1342926" y="224235"/>
                    <a:pt x="1337965" y="226219"/>
                  </a:cubicBezTo>
                  <a:cubicBezTo>
                    <a:pt x="1334989" y="226219"/>
                    <a:pt x="1333004" y="224235"/>
                    <a:pt x="1332012" y="220266"/>
                  </a:cubicBezTo>
                  <a:lnTo>
                    <a:pt x="1320106" y="175618"/>
                  </a:lnTo>
                  <a:cubicBezTo>
                    <a:pt x="1332012" y="172641"/>
                    <a:pt x="1344414" y="168176"/>
                    <a:pt x="1357313" y="162223"/>
                  </a:cubicBezTo>
                  <a:lnTo>
                    <a:pt x="1357313" y="98227"/>
                  </a:lnTo>
                  <a:lnTo>
                    <a:pt x="1324571" y="98227"/>
                  </a:lnTo>
                  <a:lnTo>
                    <a:pt x="1324571" y="89297"/>
                  </a:lnTo>
                  <a:lnTo>
                    <a:pt x="1357313" y="89297"/>
                  </a:lnTo>
                  <a:lnTo>
                    <a:pt x="1357313" y="81856"/>
                  </a:lnTo>
                  <a:cubicBezTo>
                    <a:pt x="1357313" y="49114"/>
                    <a:pt x="1356817" y="23813"/>
                    <a:pt x="1355825" y="5953"/>
                  </a:cubicBezTo>
                  <a:close/>
                  <a:moveTo>
                    <a:pt x="2530078" y="4465"/>
                  </a:moveTo>
                  <a:lnTo>
                    <a:pt x="2591098" y="11907"/>
                  </a:lnTo>
                  <a:cubicBezTo>
                    <a:pt x="2596059" y="11907"/>
                    <a:pt x="2598539" y="13891"/>
                    <a:pt x="2598539" y="17860"/>
                  </a:cubicBezTo>
                  <a:cubicBezTo>
                    <a:pt x="2598539" y="22821"/>
                    <a:pt x="2592586" y="26789"/>
                    <a:pt x="2580680" y="29766"/>
                  </a:cubicBezTo>
                  <a:cubicBezTo>
                    <a:pt x="2568774" y="51594"/>
                    <a:pt x="2557364" y="69453"/>
                    <a:pt x="2546450" y="83344"/>
                  </a:cubicBezTo>
                  <a:lnTo>
                    <a:pt x="2576215" y="83344"/>
                  </a:lnTo>
                  <a:lnTo>
                    <a:pt x="2589610" y="59532"/>
                  </a:lnTo>
                  <a:lnTo>
                    <a:pt x="2632770" y="77391"/>
                  </a:lnTo>
                  <a:cubicBezTo>
                    <a:pt x="2636739" y="79375"/>
                    <a:pt x="2638723" y="81856"/>
                    <a:pt x="2638723" y="84832"/>
                  </a:cubicBezTo>
                  <a:cubicBezTo>
                    <a:pt x="2639715" y="90786"/>
                    <a:pt x="2635746" y="96243"/>
                    <a:pt x="2626817" y="101203"/>
                  </a:cubicBezTo>
                  <a:lnTo>
                    <a:pt x="2626817" y="190500"/>
                  </a:lnTo>
                  <a:cubicBezTo>
                    <a:pt x="2626817" y="196453"/>
                    <a:pt x="2626817" y="213321"/>
                    <a:pt x="2626817" y="241102"/>
                  </a:cubicBezTo>
                  <a:cubicBezTo>
                    <a:pt x="2627809" y="276821"/>
                    <a:pt x="2628305" y="299641"/>
                    <a:pt x="2628305" y="309563"/>
                  </a:cubicBezTo>
                  <a:cubicBezTo>
                    <a:pt x="2629297" y="313532"/>
                    <a:pt x="2626817" y="316012"/>
                    <a:pt x="2620864" y="317004"/>
                  </a:cubicBezTo>
                  <a:cubicBezTo>
                    <a:pt x="2608957" y="318989"/>
                    <a:pt x="2596555" y="319981"/>
                    <a:pt x="2583657" y="319981"/>
                  </a:cubicBezTo>
                  <a:lnTo>
                    <a:pt x="2583657" y="296168"/>
                  </a:lnTo>
                  <a:lnTo>
                    <a:pt x="2533055" y="296168"/>
                  </a:lnTo>
                  <a:lnTo>
                    <a:pt x="2533055" y="319981"/>
                  </a:lnTo>
                  <a:cubicBezTo>
                    <a:pt x="2533055" y="326926"/>
                    <a:pt x="2528094" y="330895"/>
                    <a:pt x="2518172" y="331887"/>
                  </a:cubicBezTo>
                  <a:cubicBezTo>
                    <a:pt x="2513211" y="332879"/>
                    <a:pt x="2506266" y="333871"/>
                    <a:pt x="2497336" y="334864"/>
                  </a:cubicBezTo>
                  <a:cubicBezTo>
                    <a:pt x="2492375" y="335856"/>
                    <a:pt x="2488903" y="336352"/>
                    <a:pt x="2486918" y="336352"/>
                  </a:cubicBezTo>
                  <a:cubicBezTo>
                    <a:pt x="2486918" y="324446"/>
                    <a:pt x="2487415" y="302121"/>
                    <a:pt x="2488407" y="269379"/>
                  </a:cubicBezTo>
                  <a:cubicBezTo>
                    <a:pt x="2488407" y="242590"/>
                    <a:pt x="2488407" y="225227"/>
                    <a:pt x="2488407" y="217289"/>
                  </a:cubicBezTo>
                  <a:lnTo>
                    <a:pt x="2488407" y="160735"/>
                  </a:lnTo>
                  <a:cubicBezTo>
                    <a:pt x="2488407" y="128985"/>
                    <a:pt x="2487910" y="98227"/>
                    <a:pt x="2486918" y="68461"/>
                  </a:cubicBezTo>
                  <a:lnTo>
                    <a:pt x="2528590" y="78879"/>
                  </a:lnTo>
                  <a:cubicBezTo>
                    <a:pt x="2531567" y="61020"/>
                    <a:pt x="2532063" y="36215"/>
                    <a:pt x="2530078" y="4465"/>
                  </a:cubicBezTo>
                  <a:close/>
                  <a:moveTo>
                    <a:pt x="617637" y="4465"/>
                  </a:moveTo>
                  <a:lnTo>
                    <a:pt x="675680" y="16371"/>
                  </a:lnTo>
                  <a:cubicBezTo>
                    <a:pt x="678657" y="16371"/>
                    <a:pt x="680145" y="17860"/>
                    <a:pt x="680145" y="20836"/>
                  </a:cubicBezTo>
                  <a:cubicBezTo>
                    <a:pt x="681137" y="26789"/>
                    <a:pt x="675184" y="30262"/>
                    <a:pt x="662286" y="31254"/>
                  </a:cubicBezTo>
                  <a:cubicBezTo>
                    <a:pt x="646411" y="51098"/>
                    <a:pt x="629047" y="69950"/>
                    <a:pt x="610196" y="87809"/>
                  </a:cubicBezTo>
                  <a:lnTo>
                    <a:pt x="696516" y="83344"/>
                  </a:lnTo>
                  <a:cubicBezTo>
                    <a:pt x="690563" y="66477"/>
                    <a:pt x="683121" y="51594"/>
                    <a:pt x="674192" y="38696"/>
                  </a:cubicBezTo>
                  <a:lnTo>
                    <a:pt x="677168" y="35719"/>
                  </a:lnTo>
                  <a:cubicBezTo>
                    <a:pt x="726778" y="53578"/>
                    <a:pt x="750590" y="74414"/>
                    <a:pt x="748606" y="98227"/>
                  </a:cubicBezTo>
                  <a:cubicBezTo>
                    <a:pt x="747614" y="114102"/>
                    <a:pt x="738684" y="123032"/>
                    <a:pt x="721817" y="125016"/>
                  </a:cubicBezTo>
                  <a:cubicBezTo>
                    <a:pt x="712887" y="124024"/>
                    <a:pt x="707430" y="119063"/>
                    <a:pt x="705446" y="110133"/>
                  </a:cubicBezTo>
                  <a:cubicBezTo>
                    <a:pt x="703461" y="107157"/>
                    <a:pt x="702469" y="103188"/>
                    <a:pt x="702469" y="98227"/>
                  </a:cubicBezTo>
                  <a:cubicBezTo>
                    <a:pt x="668735" y="109141"/>
                    <a:pt x="631528" y="118567"/>
                    <a:pt x="590848" y="126504"/>
                  </a:cubicBezTo>
                  <a:cubicBezTo>
                    <a:pt x="590848" y="126504"/>
                    <a:pt x="590352" y="127000"/>
                    <a:pt x="589360" y="127993"/>
                  </a:cubicBezTo>
                  <a:cubicBezTo>
                    <a:pt x="589360" y="128985"/>
                    <a:pt x="588864" y="129977"/>
                    <a:pt x="587871" y="130969"/>
                  </a:cubicBezTo>
                  <a:lnTo>
                    <a:pt x="642938" y="142875"/>
                  </a:lnTo>
                  <a:lnTo>
                    <a:pt x="680145" y="142875"/>
                  </a:lnTo>
                  <a:lnTo>
                    <a:pt x="693539" y="120551"/>
                  </a:lnTo>
                  <a:lnTo>
                    <a:pt x="735211" y="138411"/>
                  </a:lnTo>
                  <a:cubicBezTo>
                    <a:pt x="739180" y="140395"/>
                    <a:pt x="741164" y="142875"/>
                    <a:pt x="741164" y="145852"/>
                  </a:cubicBezTo>
                  <a:cubicBezTo>
                    <a:pt x="742157" y="149821"/>
                    <a:pt x="738188" y="154782"/>
                    <a:pt x="729258" y="160735"/>
                  </a:cubicBezTo>
                  <a:lnTo>
                    <a:pt x="729258" y="299145"/>
                  </a:lnTo>
                  <a:cubicBezTo>
                    <a:pt x="731243" y="326926"/>
                    <a:pt x="711895" y="342305"/>
                    <a:pt x="671215" y="345282"/>
                  </a:cubicBezTo>
                  <a:cubicBezTo>
                    <a:pt x="673200" y="322461"/>
                    <a:pt x="661293" y="309563"/>
                    <a:pt x="635496" y="306586"/>
                  </a:cubicBezTo>
                  <a:lnTo>
                    <a:pt x="635496" y="302121"/>
                  </a:lnTo>
                  <a:lnTo>
                    <a:pt x="671215" y="303610"/>
                  </a:lnTo>
                  <a:cubicBezTo>
                    <a:pt x="681137" y="304602"/>
                    <a:pt x="685602" y="299641"/>
                    <a:pt x="684610" y="288727"/>
                  </a:cubicBezTo>
                  <a:lnTo>
                    <a:pt x="684610" y="251520"/>
                  </a:lnTo>
                  <a:lnTo>
                    <a:pt x="632520" y="251520"/>
                  </a:lnTo>
                  <a:lnTo>
                    <a:pt x="632520" y="330399"/>
                  </a:lnTo>
                  <a:cubicBezTo>
                    <a:pt x="632520" y="337344"/>
                    <a:pt x="630536" y="340817"/>
                    <a:pt x="626567" y="340817"/>
                  </a:cubicBezTo>
                  <a:cubicBezTo>
                    <a:pt x="610692" y="344786"/>
                    <a:pt x="597297" y="346770"/>
                    <a:pt x="586383" y="346770"/>
                  </a:cubicBezTo>
                  <a:cubicBezTo>
                    <a:pt x="587375" y="310059"/>
                    <a:pt x="587871" y="267891"/>
                    <a:pt x="587871" y="220266"/>
                  </a:cubicBezTo>
                  <a:lnTo>
                    <a:pt x="587871" y="132457"/>
                  </a:lnTo>
                  <a:cubicBezTo>
                    <a:pt x="585887" y="135434"/>
                    <a:pt x="583407" y="137418"/>
                    <a:pt x="580430" y="138411"/>
                  </a:cubicBezTo>
                  <a:cubicBezTo>
                    <a:pt x="578446" y="138411"/>
                    <a:pt x="576461" y="135930"/>
                    <a:pt x="574477" y="130969"/>
                  </a:cubicBezTo>
                  <a:lnTo>
                    <a:pt x="564059" y="87809"/>
                  </a:lnTo>
                  <a:cubicBezTo>
                    <a:pt x="578942" y="87809"/>
                    <a:pt x="588368" y="83344"/>
                    <a:pt x="592336" y="74414"/>
                  </a:cubicBezTo>
                  <a:cubicBezTo>
                    <a:pt x="607219" y="46633"/>
                    <a:pt x="615653" y="23317"/>
                    <a:pt x="617637" y="4465"/>
                  </a:cubicBezTo>
                  <a:close/>
                  <a:moveTo>
                    <a:pt x="2001739" y="2977"/>
                  </a:moveTo>
                  <a:lnTo>
                    <a:pt x="2056805" y="7442"/>
                  </a:lnTo>
                  <a:cubicBezTo>
                    <a:pt x="2062758" y="8434"/>
                    <a:pt x="2065239" y="10418"/>
                    <a:pt x="2064246" y="13395"/>
                  </a:cubicBezTo>
                  <a:cubicBezTo>
                    <a:pt x="2065239" y="17364"/>
                    <a:pt x="2059782" y="21828"/>
                    <a:pt x="2047875" y="26789"/>
                  </a:cubicBezTo>
                  <a:lnTo>
                    <a:pt x="2047875" y="150317"/>
                  </a:lnTo>
                  <a:cubicBezTo>
                    <a:pt x="2047875" y="158254"/>
                    <a:pt x="2048372" y="180082"/>
                    <a:pt x="2049364" y="215801"/>
                  </a:cubicBezTo>
                  <a:cubicBezTo>
                    <a:pt x="2050356" y="259457"/>
                    <a:pt x="2050852" y="287239"/>
                    <a:pt x="2050852" y="299145"/>
                  </a:cubicBezTo>
                  <a:cubicBezTo>
                    <a:pt x="2052836" y="324942"/>
                    <a:pt x="2029024" y="340321"/>
                    <a:pt x="1979414" y="345282"/>
                  </a:cubicBezTo>
                  <a:cubicBezTo>
                    <a:pt x="1980406" y="322461"/>
                    <a:pt x="1965524" y="307578"/>
                    <a:pt x="1934766" y="300633"/>
                  </a:cubicBezTo>
                  <a:lnTo>
                    <a:pt x="1936254" y="293192"/>
                  </a:lnTo>
                  <a:lnTo>
                    <a:pt x="1983879" y="297657"/>
                  </a:lnTo>
                  <a:cubicBezTo>
                    <a:pt x="1997770" y="298649"/>
                    <a:pt x="2004219" y="292200"/>
                    <a:pt x="2003227" y="278309"/>
                  </a:cubicBezTo>
                  <a:lnTo>
                    <a:pt x="2003227" y="87809"/>
                  </a:lnTo>
                  <a:cubicBezTo>
                    <a:pt x="2003227" y="51098"/>
                    <a:pt x="2002731" y="22821"/>
                    <a:pt x="2001739" y="2977"/>
                  </a:cubicBezTo>
                  <a:close/>
                  <a:moveTo>
                    <a:pt x="145852" y="2977"/>
                  </a:moveTo>
                  <a:lnTo>
                    <a:pt x="154782" y="13395"/>
                  </a:lnTo>
                  <a:cubicBezTo>
                    <a:pt x="140891" y="17364"/>
                    <a:pt x="131465" y="23317"/>
                    <a:pt x="126504" y="31254"/>
                  </a:cubicBezTo>
                  <a:cubicBezTo>
                    <a:pt x="121543" y="37207"/>
                    <a:pt x="119063" y="43161"/>
                    <a:pt x="119063" y="49114"/>
                  </a:cubicBezTo>
                  <a:cubicBezTo>
                    <a:pt x="119063" y="52090"/>
                    <a:pt x="121047" y="54571"/>
                    <a:pt x="125016" y="56555"/>
                  </a:cubicBezTo>
                  <a:cubicBezTo>
                    <a:pt x="125016" y="57547"/>
                    <a:pt x="126008" y="58043"/>
                    <a:pt x="127993" y="58043"/>
                  </a:cubicBezTo>
                  <a:cubicBezTo>
                    <a:pt x="129977" y="59036"/>
                    <a:pt x="131465" y="59532"/>
                    <a:pt x="132457" y="59532"/>
                  </a:cubicBezTo>
                  <a:cubicBezTo>
                    <a:pt x="138410" y="61516"/>
                    <a:pt x="143372" y="63996"/>
                    <a:pt x="147340" y="66973"/>
                  </a:cubicBezTo>
                  <a:cubicBezTo>
                    <a:pt x="153293" y="72926"/>
                    <a:pt x="156270" y="80864"/>
                    <a:pt x="156270" y="90786"/>
                  </a:cubicBezTo>
                  <a:cubicBezTo>
                    <a:pt x="156270" y="99715"/>
                    <a:pt x="153293" y="107157"/>
                    <a:pt x="147340" y="113110"/>
                  </a:cubicBezTo>
                  <a:cubicBezTo>
                    <a:pt x="140395" y="120055"/>
                    <a:pt x="131961" y="123528"/>
                    <a:pt x="122039" y="123528"/>
                  </a:cubicBezTo>
                  <a:cubicBezTo>
                    <a:pt x="112117" y="122536"/>
                    <a:pt x="103188" y="119063"/>
                    <a:pt x="95250" y="113110"/>
                  </a:cubicBezTo>
                  <a:cubicBezTo>
                    <a:pt x="88305" y="105172"/>
                    <a:pt x="84832" y="94754"/>
                    <a:pt x="84832" y="81856"/>
                  </a:cubicBezTo>
                  <a:cubicBezTo>
                    <a:pt x="84832" y="64989"/>
                    <a:pt x="89297" y="50106"/>
                    <a:pt x="98227" y="37207"/>
                  </a:cubicBezTo>
                  <a:cubicBezTo>
                    <a:pt x="108149" y="23317"/>
                    <a:pt x="124024" y="11907"/>
                    <a:pt x="145852" y="2977"/>
                  </a:cubicBezTo>
                  <a:close/>
                  <a:moveTo>
                    <a:pt x="61020" y="2977"/>
                  </a:moveTo>
                  <a:lnTo>
                    <a:pt x="69950" y="13395"/>
                  </a:lnTo>
                  <a:cubicBezTo>
                    <a:pt x="57051" y="17364"/>
                    <a:pt x="47625" y="23317"/>
                    <a:pt x="41672" y="31254"/>
                  </a:cubicBezTo>
                  <a:cubicBezTo>
                    <a:pt x="36711" y="37207"/>
                    <a:pt x="34231" y="43161"/>
                    <a:pt x="34231" y="49114"/>
                  </a:cubicBezTo>
                  <a:cubicBezTo>
                    <a:pt x="34231" y="52090"/>
                    <a:pt x="35719" y="54571"/>
                    <a:pt x="38696" y="56555"/>
                  </a:cubicBezTo>
                  <a:cubicBezTo>
                    <a:pt x="40680" y="58539"/>
                    <a:pt x="43657" y="59532"/>
                    <a:pt x="47625" y="59532"/>
                  </a:cubicBezTo>
                  <a:cubicBezTo>
                    <a:pt x="53578" y="61516"/>
                    <a:pt x="58539" y="63996"/>
                    <a:pt x="62508" y="66973"/>
                  </a:cubicBezTo>
                  <a:cubicBezTo>
                    <a:pt x="68461" y="72926"/>
                    <a:pt x="71438" y="80864"/>
                    <a:pt x="71438" y="90786"/>
                  </a:cubicBezTo>
                  <a:cubicBezTo>
                    <a:pt x="71438" y="99715"/>
                    <a:pt x="68461" y="107157"/>
                    <a:pt x="62508" y="113110"/>
                  </a:cubicBezTo>
                  <a:cubicBezTo>
                    <a:pt x="56555" y="119063"/>
                    <a:pt x="48121" y="122536"/>
                    <a:pt x="37208" y="123528"/>
                  </a:cubicBezTo>
                  <a:cubicBezTo>
                    <a:pt x="27285" y="122536"/>
                    <a:pt x="18356" y="119063"/>
                    <a:pt x="10418" y="113110"/>
                  </a:cubicBezTo>
                  <a:cubicBezTo>
                    <a:pt x="3473" y="105172"/>
                    <a:pt x="0" y="94754"/>
                    <a:pt x="0" y="81856"/>
                  </a:cubicBezTo>
                  <a:cubicBezTo>
                    <a:pt x="0" y="64989"/>
                    <a:pt x="4961" y="50106"/>
                    <a:pt x="14883" y="37207"/>
                  </a:cubicBezTo>
                  <a:cubicBezTo>
                    <a:pt x="22821" y="23317"/>
                    <a:pt x="38200" y="11907"/>
                    <a:pt x="61020" y="2977"/>
                  </a:cubicBezTo>
                  <a:close/>
                  <a:moveTo>
                    <a:pt x="3357563" y="0"/>
                  </a:moveTo>
                  <a:cubicBezTo>
                    <a:pt x="3368477" y="0"/>
                    <a:pt x="3377406" y="2977"/>
                    <a:pt x="3384352" y="8930"/>
                  </a:cubicBezTo>
                  <a:cubicBezTo>
                    <a:pt x="3391297" y="15875"/>
                    <a:pt x="3394770" y="26293"/>
                    <a:pt x="3394770" y="40184"/>
                  </a:cubicBezTo>
                  <a:cubicBezTo>
                    <a:pt x="3394770" y="56059"/>
                    <a:pt x="3390305" y="70942"/>
                    <a:pt x="3381375" y="84832"/>
                  </a:cubicBezTo>
                  <a:cubicBezTo>
                    <a:pt x="3370461" y="99715"/>
                    <a:pt x="3354586" y="111125"/>
                    <a:pt x="3333750" y="119063"/>
                  </a:cubicBezTo>
                  <a:lnTo>
                    <a:pt x="3324821" y="108645"/>
                  </a:lnTo>
                  <a:cubicBezTo>
                    <a:pt x="3335735" y="104676"/>
                    <a:pt x="3345160" y="98723"/>
                    <a:pt x="3353098" y="90786"/>
                  </a:cubicBezTo>
                  <a:cubicBezTo>
                    <a:pt x="3358059" y="84832"/>
                    <a:pt x="3360539" y="78879"/>
                    <a:pt x="3360539" y="72926"/>
                  </a:cubicBezTo>
                  <a:cubicBezTo>
                    <a:pt x="3360539" y="69950"/>
                    <a:pt x="3358555" y="67469"/>
                    <a:pt x="3354586" y="65485"/>
                  </a:cubicBezTo>
                  <a:cubicBezTo>
                    <a:pt x="3353594" y="63500"/>
                    <a:pt x="3351114" y="62508"/>
                    <a:pt x="3347145" y="62508"/>
                  </a:cubicBezTo>
                  <a:cubicBezTo>
                    <a:pt x="3341192" y="60524"/>
                    <a:pt x="3336231" y="58043"/>
                    <a:pt x="3332262" y="55067"/>
                  </a:cubicBezTo>
                  <a:cubicBezTo>
                    <a:pt x="3325317" y="49114"/>
                    <a:pt x="3321844" y="41176"/>
                    <a:pt x="3321844" y="31254"/>
                  </a:cubicBezTo>
                  <a:cubicBezTo>
                    <a:pt x="3321844" y="22325"/>
                    <a:pt x="3325317" y="14883"/>
                    <a:pt x="3332262" y="8930"/>
                  </a:cubicBezTo>
                  <a:cubicBezTo>
                    <a:pt x="3338215" y="2977"/>
                    <a:pt x="3346649" y="0"/>
                    <a:pt x="3357563" y="0"/>
                  </a:cubicBezTo>
                  <a:close/>
                  <a:moveTo>
                    <a:pt x="3272731" y="0"/>
                  </a:moveTo>
                  <a:cubicBezTo>
                    <a:pt x="3283645" y="0"/>
                    <a:pt x="3292574" y="2977"/>
                    <a:pt x="3299520" y="8930"/>
                  </a:cubicBezTo>
                  <a:cubicBezTo>
                    <a:pt x="3306465" y="15875"/>
                    <a:pt x="3309938" y="26293"/>
                    <a:pt x="3309938" y="40184"/>
                  </a:cubicBezTo>
                  <a:cubicBezTo>
                    <a:pt x="3309938" y="56059"/>
                    <a:pt x="3304977" y="70942"/>
                    <a:pt x="3295055" y="84832"/>
                  </a:cubicBezTo>
                  <a:cubicBezTo>
                    <a:pt x="3285133" y="99715"/>
                    <a:pt x="3269754" y="111125"/>
                    <a:pt x="3248918" y="119063"/>
                  </a:cubicBezTo>
                  <a:lnTo>
                    <a:pt x="3239989" y="108645"/>
                  </a:lnTo>
                  <a:cubicBezTo>
                    <a:pt x="3250902" y="104676"/>
                    <a:pt x="3260328" y="98723"/>
                    <a:pt x="3268266" y="90786"/>
                  </a:cubicBezTo>
                  <a:cubicBezTo>
                    <a:pt x="3274219" y="84832"/>
                    <a:pt x="3276699" y="78879"/>
                    <a:pt x="3275707" y="72926"/>
                  </a:cubicBezTo>
                  <a:cubicBezTo>
                    <a:pt x="3275707" y="69950"/>
                    <a:pt x="3274219" y="67469"/>
                    <a:pt x="3271243" y="65485"/>
                  </a:cubicBezTo>
                  <a:cubicBezTo>
                    <a:pt x="3270250" y="63500"/>
                    <a:pt x="3267274" y="62508"/>
                    <a:pt x="3262313" y="62508"/>
                  </a:cubicBezTo>
                  <a:cubicBezTo>
                    <a:pt x="3246438" y="57547"/>
                    <a:pt x="3238500" y="47129"/>
                    <a:pt x="3238500" y="31254"/>
                  </a:cubicBezTo>
                  <a:cubicBezTo>
                    <a:pt x="3238500" y="22325"/>
                    <a:pt x="3241477" y="14883"/>
                    <a:pt x="3247430" y="8930"/>
                  </a:cubicBezTo>
                  <a:cubicBezTo>
                    <a:pt x="3254375" y="2977"/>
                    <a:pt x="3262809" y="0"/>
                    <a:pt x="3272731" y="0"/>
                  </a:cubicBezTo>
                  <a:close/>
                </a:path>
              </a:pathLst>
            </a:custGeom>
            <a:gradFill>
              <a:gsLst>
                <a:gs pos="0">
                  <a:srgbClr val="9E0406"/>
                </a:gs>
                <a:gs pos="100000">
                  <a:schemeClr val="accent2"/>
                </a:gs>
              </a:gsLst>
              <a:lin ang="1200000" scaled="0"/>
            </a:gradFill>
            <a:ln>
              <a:noFill/>
            </a:ln>
            <a:effectLst>
              <a:outerShdw blurRad="50800" dist="38100" dir="2700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3000" kern="0" dirty="0">
                <a:solidFill>
                  <a:srgbClr val="9E0406"/>
                </a:solidFill>
                <a:latin typeface="方正粗雅宋_GBK" panose="02000000000000000000" pitchFamily="2" charset="-122"/>
                <a:ea typeface="方正粗雅宋_GBK" panose="02000000000000000000" pitchFamily="2" charset="-122"/>
              </a:endParaRPr>
            </a:p>
          </p:txBody>
        </p:sp>
        <p:sp>
          <p:nvSpPr>
            <p:cNvPr id="11" name="文本框 10"/>
            <p:cNvSpPr txBox="1"/>
            <p:nvPr/>
          </p:nvSpPr>
          <p:spPr>
            <a:xfrm>
              <a:off x="1421499" y="3071093"/>
              <a:ext cx="3960000" cy="2862322"/>
            </a:xfrm>
            <a:prstGeom prst="rect">
              <a:avLst/>
            </a:prstGeom>
            <a:noFill/>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人类历史上没有一个民族、一个国家可以通过依赖外部力量、照搬外国模式、跟在他人后面亦步亦趋实现强大和振兴。那样做的结果，不是必然遭遇失败，就是必然成为他人的附庸。</a:t>
              </a:r>
            </a:p>
          </p:txBody>
        </p:sp>
        <p:cxnSp>
          <p:nvCxnSpPr>
            <p:cNvPr id="28" name="直接连接符 27"/>
            <p:cNvCxnSpPr/>
            <p:nvPr/>
          </p:nvCxnSpPr>
          <p:spPr>
            <a:xfrm>
              <a:off x="1511499" y="2926320"/>
              <a:ext cx="3780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6455435" y="1440000"/>
            <a:ext cx="4680000" cy="4140000"/>
            <a:chOff x="6455435" y="2004069"/>
            <a:chExt cx="4680000" cy="4140000"/>
          </a:xfrm>
        </p:grpSpPr>
        <p:sp>
          <p:nvSpPr>
            <p:cNvPr id="24" name="işlídê"/>
            <p:cNvSpPr/>
            <p:nvPr/>
          </p:nvSpPr>
          <p:spPr>
            <a:xfrm>
              <a:off x="6455435" y="2004069"/>
              <a:ext cx="4680000" cy="4140000"/>
            </a:xfrm>
            <a:prstGeom prst="rect">
              <a:avLst/>
            </a:prstGeom>
            <a:solidFill>
              <a:schemeClr val="bg1">
                <a:alpha val="79000"/>
              </a:schemeClr>
            </a:solidFill>
            <a:ln w="6350">
              <a:gradFill>
                <a:gsLst>
                  <a:gs pos="0">
                    <a:srgbClr val="9E0406"/>
                  </a:gs>
                  <a:gs pos="100000">
                    <a:srgbClr val="9E0406">
                      <a:alpha val="0"/>
                    </a:srgbClr>
                  </a:gs>
                </a:gsLst>
                <a:lin ang="5400000" scaled="1"/>
              </a:gradFill>
            </a:ln>
            <a:effectLst>
              <a:outerShdw blurRad="508000" dist="127000" dir="4200000" algn="ctr" rotWithShape="0">
                <a:srgbClr val="000000">
                  <a:alpha val="15000"/>
                </a:srgbClr>
              </a:outerShdw>
              <a:reflection blurRad="6350" endPos="29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任意多边形 28"/>
            <p:cNvSpPr/>
            <p:nvPr/>
          </p:nvSpPr>
          <p:spPr>
            <a:xfrm>
              <a:off x="7669550" y="2332120"/>
              <a:ext cx="2251770" cy="352970"/>
            </a:xfrm>
            <a:custGeom>
              <a:avLst/>
              <a:gdLst/>
              <a:ahLst/>
              <a:cxnLst/>
              <a:rect l="l" t="t" r="r" b="b"/>
              <a:pathLst>
                <a:path w="2251770" h="352970">
                  <a:moveTo>
                    <a:pt x="660797" y="236637"/>
                  </a:moveTo>
                  <a:lnTo>
                    <a:pt x="660797" y="306586"/>
                  </a:lnTo>
                  <a:lnTo>
                    <a:pt x="824508" y="306586"/>
                  </a:lnTo>
                  <a:lnTo>
                    <a:pt x="824508" y="236637"/>
                  </a:lnTo>
                  <a:close/>
                  <a:moveTo>
                    <a:pt x="1921372" y="233661"/>
                  </a:moveTo>
                  <a:lnTo>
                    <a:pt x="1921372" y="318493"/>
                  </a:lnTo>
                  <a:lnTo>
                    <a:pt x="1986856" y="318493"/>
                  </a:lnTo>
                  <a:lnTo>
                    <a:pt x="1986856" y="233661"/>
                  </a:lnTo>
                  <a:close/>
                  <a:moveTo>
                    <a:pt x="1390055" y="186036"/>
                  </a:moveTo>
                  <a:lnTo>
                    <a:pt x="1390055" y="287239"/>
                  </a:lnTo>
                  <a:lnTo>
                    <a:pt x="1440656" y="287239"/>
                  </a:lnTo>
                  <a:lnTo>
                    <a:pt x="1440656" y="186036"/>
                  </a:lnTo>
                  <a:close/>
                  <a:moveTo>
                    <a:pt x="660797" y="156270"/>
                  </a:moveTo>
                  <a:lnTo>
                    <a:pt x="660797" y="226219"/>
                  </a:lnTo>
                  <a:lnTo>
                    <a:pt x="824508" y="226219"/>
                  </a:lnTo>
                  <a:lnTo>
                    <a:pt x="824508" y="156270"/>
                  </a:lnTo>
                  <a:close/>
                  <a:moveTo>
                    <a:pt x="339329" y="153293"/>
                  </a:moveTo>
                  <a:lnTo>
                    <a:pt x="398860" y="157758"/>
                  </a:lnTo>
                  <a:cubicBezTo>
                    <a:pt x="402829" y="157758"/>
                    <a:pt x="405309" y="159246"/>
                    <a:pt x="406301" y="162223"/>
                  </a:cubicBezTo>
                  <a:cubicBezTo>
                    <a:pt x="406301" y="168176"/>
                    <a:pt x="401340" y="173137"/>
                    <a:pt x="391418" y="177106"/>
                  </a:cubicBezTo>
                  <a:lnTo>
                    <a:pt x="391418" y="211336"/>
                  </a:lnTo>
                  <a:lnTo>
                    <a:pt x="440532" y="211336"/>
                  </a:lnTo>
                  <a:lnTo>
                    <a:pt x="467321" y="177106"/>
                  </a:lnTo>
                  <a:lnTo>
                    <a:pt x="510481" y="209848"/>
                  </a:lnTo>
                  <a:cubicBezTo>
                    <a:pt x="512465" y="210840"/>
                    <a:pt x="513457" y="212328"/>
                    <a:pt x="513457" y="214313"/>
                  </a:cubicBezTo>
                  <a:cubicBezTo>
                    <a:pt x="513457" y="217289"/>
                    <a:pt x="509489" y="219274"/>
                    <a:pt x="501551" y="220266"/>
                  </a:cubicBezTo>
                  <a:lnTo>
                    <a:pt x="391418" y="220266"/>
                  </a:lnTo>
                  <a:lnTo>
                    <a:pt x="391418" y="291703"/>
                  </a:lnTo>
                  <a:cubicBezTo>
                    <a:pt x="431106" y="291703"/>
                    <a:pt x="482204" y="288727"/>
                    <a:pt x="544711" y="282774"/>
                  </a:cubicBezTo>
                  <a:lnTo>
                    <a:pt x="544711" y="291703"/>
                  </a:lnTo>
                  <a:cubicBezTo>
                    <a:pt x="530821" y="299641"/>
                    <a:pt x="523379" y="314524"/>
                    <a:pt x="522387" y="336352"/>
                  </a:cubicBezTo>
                  <a:cubicBezTo>
                    <a:pt x="515442" y="336352"/>
                    <a:pt x="503039" y="336352"/>
                    <a:pt x="485180" y="336352"/>
                  </a:cubicBezTo>
                  <a:cubicBezTo>
                    <a:pt x="451446" y="337344"/>
                    <a:pt x="423168" y="337840"/>
                    <a:pt x="400348" y="337840"/>
                  </a:cubicBezTo>
                  <a:cubicBezTo>
                    <a:pt x="339825" y="337840"/>
                    <a:pt x="299145" y="311051"/>
                    <a:pt x="278309" y="257473"/>
                  </a:cubicBezTo>
                  <a:cubicBezTo>
                    <a:pt x="264418" y="293192"/>
                    <a:pt x="233661" y="323950"/>
                    <a:pt x="186036" y="349746"/>
                  </a:cubicBezTo>
                  <a:lnTo>
                    <a:pt x="181571" y="345282"/>
                  </a:lnTo>
                  <a:cubicBezTo>
                    <a:pt x="214313" y="304602"/>
                    <a:pt x="234653" y="263426"/>
                    <a:pt x="242590" y="221754"/>
                  </a:cubicBezTo>
                  <a:cubicBezTo>
                    <a:pt x="245567" y="203895"/>
                    <a:pt x="247055" y="187028"/>
                    <a:pt x="247055" y="171153"/>
                  </a:cubicBezTo>
                  <a:lnTo>
                    <a:pt x="308075" y="181571"/>
                  </a:lnTo>
                  <a:cubicBezTo>
                    <a:pt x="312043" y="181571"/>
                    <a:pt x="314028" y="183059"/>
                    <a:pt x="314028" y="186036"/>
                  </a:cubicBezTo>
                  <a:cubicBezTo>
                    <a:pt x="314028" y="190996"/>
                    <a:pt x="308571" y="195957"/>
                    <a:pt x="297657" y="200918"/>
                  </a:cubicBezTo>
                  <a:cubicBezTo>
                    <a:pt x="296664" y="206871"/>
                    <a:pt x="294184" y="215305"/>
                    <a:pt x="290215" y="226219"/>
                  </a:cubicBezTo>
                  <a:cubicBezTo>
                    <a:pt x="289223" y="231180"/>
                    <a:pt x="288231" y="234653"/>
                    <a:pt x="287239" y="236637"/>
                  </a:cubicBezTo>
                  <a:cubicBezTo>
                    <a:pt x="302121" y="259457"/>
                    <a:pt x="319485" y="275332"/>
                    <a:pt x="339329" y="284262"/>
                  </a:cubicBezTo>
                  <a:close/>
                  <a:moveTo>
                    <a:pt x="1526977" y="135434"/>
                  </a:moveTo>
                  <a:cubicBezTo>
                    <a:pt x="1575594" y="158254"/>
                    <a:pt x="1598414" y="180082"/>
                    <a:pt x="1595438" y="200918"/>
                  </a:cubicBezTo>
                  <a:cubicBezTo>
                    <a:pt x="1594446" y="219770"/>
                    <a:pt x="1584028" y="230188"/>
                    <a:pt x="1564184" y="232172"/>
                  </a:cubicBezTo>
                  <a:cubicBezTo>
                    <a:pt x="1554262" y="232172"/>
                    <a:pt x="1548309" y="225723"/>
                    <a:pt x="1546324" y="212825"/>
                  </a:cubicBezTo>
                  <a:cubicBezTo>
                    <a:pt x="1541364" y="183059"/>
                    <a:pt x="1533922" y="158254"/>
                    <a:pt x="1524000" y="138411"/>
                  </a:cubicBezTo>
                  <a:close/>
                  <a:moveTo>
                    <a:pt x="1390055" y="92274"/>
                  </a:moveTo>
                  <a:lnTo>
                    <a:pt x="1390055" y="177106"/>
                  </a:lnTo>
                  <a:lnTo>
                    <a:pt x="1440656" y="177106"/>
                  </a:lnTo>
                  <a:lnTo>
                    <a:pt x="1440656" y="92274"/>
                  </a:lnTo>
                  <a:close/>
                  <a:moveTo>
                    <a:pt x="660797" y="77391"/>
                  </a:moveTo>
                  <a:lnTo>
                    <a:pt x="660797" y="147340"/>
                  </a:lnTo>
                  <a:lnTo>
                    <a:pt x="824508" y="147340"/>
                  </a:lnTo>
                  <a:lnTo>
                    <a:pt x="824508" y="77391"/>
                  </a:lnTo>
                  <a:close/>
                  <a:moveTo>
                    <a:pt x="1930301" y="62508"/>
                  </a:moveTo>
                  <a:cubicBezTo>
                    <a:pt x="1926332" y="70446"/>
                    <a:pt x="1921372" y="77391"/>
                    <a:pt x="1915418" y="83344"/>
                  </a:cubicBezTo>
                  <a:cubicBezTo>
                    <a:pt x="1927324" y="98227"/>
                    <a:pt x="1939231" y="110629"/>
                    <a:pt x="1951137" y="120551"/>
                  </a:cubicBezTo>
                  <a:cubicBezTo>
                    <a:pt x="1964035" y="102692"/>
                    <a:pt x="1974950" y="83344"/>
                    <a:pt x="1983879" y="62508"/>
                  </a:cubicBezTo>
                  <a:close/>
                  <a:moveTo>
                    <a:pt x="1762125" y="40184"/>
                  </a:moveTo>
                  <a:lnTo>
                    <a:pt x="1762125" y="117575"/>
                  </a:lnTo>
                  <a:lnTo>
                    <a:pt x="1808262" y="117575"/>
                  </a:lnTo>
                  <a:lnTo>
                    <a:pt x="1808262" y="40184"/>
                  </a:lnTo>
                  <a:close/>
                  <a:moveTo>
                    <a:pt x="1814215" y="11907"/>
                  </a:moveTo>
                  <a:lnTo>
                    <a:pt x="1857375" y="28278"/>
                  </a:lnTo>
                  <a:cubicBezTo>
                    <a:pt x="1860352" y="29270"/>
                    <a:pt x="1861840" y="31254"/>
                    <a:pt x="1861840" y="34231"/>
                  </a:cubicBezTo>
                  <a:cubicBezTo>
                    <a:pt x="1861840" y="37207"/>
                    <a:pt x="1857872" y="42168"/>
                    <a:pt x="1849934" y="49114"/>
                  </a:cubicBezTo>
                  <a:lnTo>
                    <a:pt x="1849934" y="62508"/>
                  </a:lnTo>
                  <a:cubicBezTo>
                    <a:pt x="1849934" y="79375"/>
                    <a:pt x="1849934" y="99715"/>
                    <a:pt x="1849934" y="123528"/>
                  </a:cubicBezTo>
                  <a:cubicBezTo>
                    <a:pt x="1849934" y="129481"/>
                    <a:pt x="1847950" y="132457"/>
                    <a:pt x="1843981" y="132457"/>
                  </a:cubicBezTo>
                  <a:cubicBezTo>
                    <a:pt x="1835051" y="135434"/>
                    <a:pt x="1823145" y="136922"/>
                    <a:pt x="1808262" y="136922"/>
                  </a:cubicBezTo>
                  <a:lnTo>
                    <a:pt x="1808262" y="126504"/>
                  </a:lnTo>
                  <a:lnTo>
                    <a:pt x="1762125" y="126504"/>
                  </a:lnTo>
                  <a:lnTo>
                    <a:pt x="1762125" y="136922"/>
                  </a:lnTo>
                  <a:cubicBezTo>
                    <a:pt x="1762125" y="141883"/>
                    <a:pt x="1759149" y="145356"/>
                    <a:pt x="1753196" y="147340"/>
                  </a:cubicBezTo>
                  <a:cubicBezTo>
                    <a:pt x="1747242" y="148332"/>
                    <a:pt x="1739305" y="149325"/>
                    <a:pt x="1729383" y="150317"/>
                  </a:cubicBezTo>
                  <a:cubicBezTo>
                    <a:pt x="1725414" y="151309"/>
                    <a:pt x="1721942" y="151805"/>
                    <a:pt x="1718965" y="151805"/>
                  </a:cubicBezTo>
                  <a:cubicBezTo>
                    <a:pt x="1718965" y="147836"/>
                    <a:pt x="1718965" y="138907"/>
                    <a:pt x="1718965" y="125016"/>
                  </a:cubicBezTo>
                  <a:cubicBezTo>
                    <a:pt x="1719957" y="110133"/>
                    <a:pt x="1720454" y="100211"/>
                    <a:pt x="1720454" y="95250"/>
                  </a:cubicBezTo>
                  <a:lnTo>
                    <a:pt x="1720454" y="65485"/>
                  </a:lnTo>
                  <a:cubicBezTo>
                    <a:pt x="1720454" y="41672"/>
                    <a:pt x="1719957" y="26789"/>
                    <a:pt x="1718965" y="20836"/>
                  </a:cubicBezTo>
                  <a:lnTo>
                    <a:pt x="1771055" y="31254"/>
                  </a:lnTo>
                  <a:lnTo>
                    <a:pt x="1803797" y="31254"/>
                  </a:lnTo>
                  <a:close/>
                  <a:moveTo>
                    <a:pt x="1199555" y="10418"/>
                  </a:moveTo>
                  <a:lnTo>
                    <a:pt x="1256110" y="31254"/>
                  </a:lnTo>
                  <a:cubicBezTo>
                    <a:pt x="1259086" y="32246"/>
                    <a:pt x="1260574" y="34727"/>
                    <a:pt x="1260574" y="38696"/>
                  </a:cubicBezTo>
                  <a:cubicBezTo>
                    <a:pt x="1261567" y="44649"/>
                    <a:pt x="1255614" y="50602"/>
                    <a:pt x="1242715" y="56555"/>
                  </a:cubicBezTo>
                  <a:lnTo>
                    <a:pt x="1242715" y="92274"/>
                  </a:lnTo>
                  <a:cubicBezTo>
                    <a:pt x="1242715" y="99219"/>
                    <a:pt x="1242715" y="111621"/>
                    <a:pt x="1242715" y="129481"/>
                  </a:cubicBezTo>
                  <a:cubicBezTo>
                    <a:pt x="1243707" y="150317"/>
                    <a:pt x="1244203" y="164703"/>
                    <a:pt x="1244203" y="172641"/>
                  </a:cubicBezTo>
                  <a:cubicBezTo>
                    <a:pt x="1244203" y="176610"/>
                    <a:pt x="1242219" y="179586"/>
                    <a:pt x="1238250" y="181571"/>
                  </a:cubicBezTo>
                  <a:cubicBezTo>
                    <a:pt x="1236266" y="181571"/>
                    <a:pt x="1232793" y="182067"/>
                    <a:pt x="1227832" y="183059"/>
                  </a:cubicBezTo>
                  <a:cubicBezTo>
                    <a:pt x="1210965" y="185043"/>
                    <a:pt x="1199059" y="186036"/>
                    <a:pt x="1192113" y="186036"/>
                  </a:cubicBezTo>
                  <a:lnTo>
                    <a:pt x="1192113" y="159246"/>
                  </a:lnTo>
                  <a:lnTo>
                    <a:pt x="1037332" y="159246"/>
                  </a:lnTo>
                  <a:lnTo>
                    <a:pt x="1037332" y="270868"/>
                  </a:lnTo>
                  <a:cubicBezTo>
                    <a:pt x="1036340" y="282774"/>
                    <a:pt x="1041797" y="288231"/>
                    <a:pt x="1053703" y="287239"/>
                  </a:cubicBezTo>
                  <a:lnTo>
                    <a:pt x="1205508" y="287239"/>
                  </a:lnTo>
                  <a:cubicBezTo>
                    <a:pt x="1223367" y="290215"/>
                    <a:pt x="1235770" y="280789"/>
                    <a:pt x="1242715" y="258961"/>
                  </a:cubicBezTo>
                  <a:lnTo>
                    <a:pt x="1266528" y="191989"/>
                  </a:lnTo>
                  <a:lnTo>
                    <a:pt x="1273969" y="193477"/>
                  </a:lnTo>
                  <a:lnTo>
                    <a:pt x="1276946" y="260450"/>
                  </a:lnTo>
                  <a:cubicBezTo>
                    <a:pt x="1275953" y="270371"/>
                    <a:pt x="1278930" y="276821"/>
                    <a:pt x="1285875" y="279797"/>
                  </a:cubicBezTo>
                  <a:cubicBezTo>
                    <a:pt x="1292820" y="283766"/>
                    <a:pt x="1296293" y="289719"/>
                    <a:pt x="1296293" y="297657"/>
                  </a:cubicBezTo>
                  <a:cubicBezTo>
                    <a:pt x="1293316" y="317500"/>
                    <a:pt x="1271488" y="327918"/>
                    <a:pt x="1230809" y="328911"/>
                  </a:cubicBezTo>
                  <a:lnTo>
                    <a:pt x="1029891" y="328911"/>
                  </a:lnTo>
                  <a:cubicBezTo>
                    <a:pt x="1001118" y="328911"/>
                    <a:pt x="986731" y="315516"/>
                    <a:pt x="986731" y="288727"/>
                  </a:cubicBezTo>
                  <a:lnTo>
                    <a:pt x="986731" y="200918"/>
                  </a:lnTo>
                  <a:cubicBezTo>
                    <a:pt x="986731" y="173137"/>
                    <a:pt x="986235" y="151309"/>
                    <a:pt x="985242" y="135434"/>
                  </a:cubicBezTo>
                  <a:lnTo>
                    <a:pt x="1049238" y="148828"/>
                  </a:lnTo>
                  <a:lnTo>
                    <a:pt x="1192113" y="148828"/>
                  </a:lnTo>
                  <a:lnTo>
                    <a:pt x="1192113" y="47625"/>
                  </a:lnTo>
                  <a:lnTo>
                    <a:pt x="965895" y="47625"/>
                  </a:lnTo>
                  <a:lnTo>
                    <a:pt x="965895" y="38696"/>
                  </a:lnTo>
                  <a:lnTo>
                    <a:pt x="1183184" y="38696"/>
                  </a:lnTo>
                  <a:close/>
                  <a:moveTo>
                    <a:pt x="1900536" y="7442"/>
                  </a:moveTo>
                  <a:lnTo>
                    <a:pt x="1957090" y="19348"/>
                  </a:lnTo>
                  <a:cubicBezTo>
                    <a:pt x="1961059" y="20340"/>
                    <a:pt x="1963043" y="22325"/>
                    <a:pt x="1963043" y="25301"/>
                  </a:cubicBezTo>
                  <a:cubicBezTo>
                    <a:pt x="1963043" y="30262"/>
                    <a:pt x="1957090" y="34231"/>
                    <a:pt x="1945184" y="37207"/>
                  </a:cubicBezTo>
                  <a:cubicBezTo>
                    <a:pt x="1944192" y="39192"/>
                    <a:pt x="1942704" y="41672"/>
                    <a:pt x="1940719" y="44649"/>
                  </a:cubicBezTo>
                  <a:cubicBezTo>
                    <a:pt x="1938734" y="48618"/>
                    <a:pt x="1937246" y="51594"/>
                    <a:pt x="1936254" y="53578"/>
                  </a:cubicBezTo>
                  <a:lnTo>
                    <a:pt x="1982391" y="53578"/>
                  </a:lnTo>
                  <a:lnTo>
                    <a:pt x="1998762" y="31254"/>
                  </a:lnTo>
                  <a:lnTo>
                    <a:pt x="2046387" y="59532"/>
                  </a:lnTo>
                  <a:cubicBezTo>
                    <a:pt x="2049364" y="61516"/>
                    <a:pt x="2050852" y="63500"/>
                    <a:pt x="2050852" y="65485"/>
                  </a:cubicBezTo>
                  <a:cubicBezTo>
                    <a:pt x="2049860" y="72430"/>
                    <a:pt x="2042914" y="76895"/>
                    <a:pt x="2030016" y="78879"/>
                  </a:cubicBezTo>
                  <a:cubicBezTo>
                    <a:pt x="2016125" y="102692"/>
                    <a:pt x="2001738" y="123528"/>
                    <a:pt x="1986856" y="141387"/>
                  </a:cubicBezTo>
                  <a:cubicBezTo>
                    <a:pt x="2012653" y="151309"/>
                    <a:pt x="2040930" y="156766"/>
                    <a:pt x="2071688" y="157758"/>
                  </a:cubicBezTo>
                  <a:lnTo>
                    <a:pt x="2070200" y="163711"/>
                  </a:lnTo>
                  <a:cubicBezTo>
                    <a:pt x="2059285" y="166688"/>
                    <a:pt x="2049364" y="182067"/>
                    <a:pt x="2040434" y="209848"/>
                  </a:cubicBezTo>
                  <a:cubicBezTo>
                    <a:pt x="2001738" y="196950"/>
                    <a:pt x="1974453" y="183059"/>
                    <a:pt x="1958578" y="168176"/>
                  </a:cubicBezTo>
                  <a:cubicBezTo>
                    <a:pt x="1933774" y="188020"/>
                    <a:pt x="1906985" y="202903"/>
                    <a:pt x="1878211" y="212825"/>
                  </a:cubicBezTo>
                  <a:lnTo>
                    <a:pt x="1927324" y="223243"/>
                  </a:lnTo>
                  <a:lnTo>
                    <a:pt x="1979414" y="223243"/>
                  </a:lnTo>
                  <a:lnTo>
                    <a:pt x="1992809" y="202407"/>
                  </a:lnTo>
                  <a:lnTo>
                    <a:pt x="2037457" y="220266"/>
                  </a:lnTo>
                  <a:cubicBezTo>
                    <a:pt x="2041426" y="221258"/>
                    <a:pt x="2043410" y="223243"/>
                    <a:pt x="2043410" y="226219"/>
                  </a:cubicBezTo>
                  <a:cubicBezTo>
                    <a:pt x="2043410" y="231180"/>
                    <a:pt x="2039442" y="236141"/>
                    <a:pt x="2031504" y="241102"/>
                  </a:cubicBezTo>
                  <a:lnTo>
                    <a:pt x="2031504" y="270868"/>
                  </a:lnTo>
                  <a:cubicBezTo>
                    <a:pt x="2031504" y="291703"/>
                    <a:pt x="2032000" y="311547"/>
                    <a:pt x="2032992" y="330399"/>
                  </a:cubicBezTo>
                  <a:cubicBezTo>
                    <a:pt x="2033984" y="337344"/>
                    <a:pt x="2031008" y="341313"/>
                    <a:pt x="2024063" y="342305"/>
                  </a:cubicBezTo>
                  <a:cubicBezTo>
                    <a:pt x="2013149" y="345282"/>
                    <a:pt x="2000746" y="346770"/>
                    <a:pt x="1986856" y="346770"/>
                  </a:cubicBezTo>
                  <a:lnTo>
                    <a:pt x="1986856" y="327422"/>
                  </a:lnTo>
                  <a:lnTo>
                    <a:pt x="1921372" y="327422"/>
                  </a:lnTo>
                  <a:lnTo>
                    <a:pt x="1921372" y="330399"/>
                  </a:lnTo>
                  <a:cubicBezTo>
                    <a:pt x="1922364" y="339328"/>
                    <a:pt x="1918395" y="343793"/>
                    <a:pt x="1909465" y="343793"/>
                  </a:cubicBezTo>
                  <a:cubicBezTo>
                    <a:pt x="1901528" y="345778"/>
                    <a:pt x="1889621" y="346770"/>
                    <a:pt x="1873746" y="346770"/>
                  </a:cubicBezTo>
                  <a:cubicBezTo>
                    <a:pt x="1874738" y="326926"/>
                    <a:pt x="1875235" y="304602"/>
                    <a:pt x="1875235" y="279797"/>
                  </a:cubicBezTo>
                  <a:lnTo>
                    <a:pt x="1875235" y="254496"/>
                  </a:lnTo>
                  <a:cubicBezTo>
                    <a:pt x="1875235" y="246559"/>
                    <a:pt x="1875235" y="233164"/>
                    <a:pt x="1875235" y="214313"/>
                  </a:cubicBezTo>
                  <a:cubicBezTo>
                    <a:pt x="1864320" y="219274"/>
                    <a:pt x="1852910" y="223243"/>
                    <a:pt x="1841004" y="226219"/>
                  </a:cubicBezTo>
                  <a:lnTo>
                    <a:pt x="1838028" y="220266"/>
                  </a:lnTo>
                  <a:cubicBezTo>
                    <a:pt x="1843981" y="217289"/>
                    <a:pt x="1849934" y="213321"/>
                    <a:pt x="1855887" y="208360"/>
                  </a:cubicBezTo>
                  <a:lnTo>
                    <a:pt x="1818680" y="208360"/>
                  </a:lnTo>
                  <a:lnTo>
                    <a:pt x="1818680" y="276821"/>
                  </a:lnTo>
                  <a:cubicBezTo>
                    <a:pt x="1835547" y="273844"/>
                    <a:pt x="1850430" y="270868"/>
                    <a:pt x="1863328" y="267891"/>
                  </a:cubicBezTo>
                  <a:lnTo>
                    <a:pt x="1866305" y="273844"/>
                  </a:lnTo>
                  <a:cubicBezTo>
                    <a:pt x="1838524" y="291703"/>
                    <a:pt x="1792883" y="312539"/>
                    <a:pt x="1729383" y="336352"/>
                  </a:cubicBezTo>
                  <a:cubicBezTo>
                    <a:pt x="1727399" y="347266"/>
                    <a:pt x="1723926" y="352723"/>
                    <a:pt x="1718965" y="352723"/>
                  </a:cubicBezTo>
                  <a:cubicBezTo>
                    <a:pt x="1716980" y="353715"/>
                    <a:pt x="1715492" y="351731"/>
                    <a:pt x="1714500" y="346770"/>
                  </a:cubicBezTo>
                  <a:lnTo>
                    <a:pt x="1699617" y="294680"/>
                  </a:lnTo>
                  <a:cubicBezTo>
                    <a:pt x="1701602" y="294680"/>
                    <a:pt x="1704578" y="294680"/>
                    <a:pt x="1708547" y="294680"/>
                  </a:cubicBezTo>
                  <a:cubicBezTo>
                    <a:pt x="1713508" y="293688"/>
                    <a:pt x="1717477" y="293192"/>
                    <a:pt x="1720454" y="293192"/>
                  </a:cubicBezTo>
                  <a:lnTo>
                    <a:pt x="1720454" y="230684"/>
                  </a:lnTo>
                  <a:cubicBezTo>
                    <a:pt x="1720454" y="226715"/>
                    <a:pt x="1720454" y="216793"/>
                    <a:pt x="1720454" y="200918"/>
                  </a:cubicBezTo>
                  <a:cubicBezTo>
                    <a:pt x="1719461" y="184051"/>
                    <a:pt x="1718965" y="172641"/>
                    <a:pt x="1718965" y="166688"/>
                  </a:cubicBezTo>
                  <a:lnTo>
                    <a:pt x="1762125" y="172641"/>
                  </a:lnTo>
                  <a:cubicBezTo>
                    <a:pt x="1766094" y="172641"/>
                    <a:pt x="1768078" y="174129"/>
                    <a:pt x="1768078" y="177106"/>
                  </a:cubicBezTo>
                  <a:cubicBezTo>
                    <a:pt x="1769070" y="182067"/>
                    <a:pt x="1765102" y="186036"/>
                    <a:pt x="1756172" y="189012"/>
                  </a:cubicBezTo>
                  <a:lnTo>
                    <a:pt x="1756172" y="288727"/>
                  </a:lnTo>
                  <a:cubicBezTo>
                    <a:pt x="1763118" y="286743"/>
                    <a:pt x="1771055" y="285254"/>
                    <a:pt x="1779985" y="284262"/>
                  </a:cubicBezTo>
                  <a:lnTo>
                    <a:pt x="1779985" y="202407"/>
                  </a:lnTo>
                  <a:cubicBezTo>
                    <a:pt x="1779985" y="172641"/>
                    <a:pt x="1779488" y="151805"/>
                    <a:pt x="1778496" y="139899"/>
                  </a:cubicBezTo>
                  <a:lnTo>
                    <a:pt x="1826122" y="144364"/>
                  </a:lnTo>
                  <a:cubicBezTo>
                    <a:pt x="1830090" y="144364"/>
                    <a:pt x="1832074" y="145852"/>
                    <a:pt x="1832074" y="148828"/>
                  </a:cubicBezTo>
                  <a:cubicBezTo>
                    <a:pt x="1831082" y="153789"/>
                    <a:pt x="1826618" y="158254"/>
                    <a:pt x="1818680" y="162223"/>
                  </a:cubicBezTo>
                  <a:lnTo>
                    <a:pt x="1818680" y="199430"/>
                  </a:lnTo>
                  <a:lnTo>
                    <a:pt x="1824633" y="199430"/>
                  </a:lnTo>
                  <a:lnTo>
                    <a:pt x="1842492" y="177106"/>
                  </a:lnTo>
                  <a:lnTo>
                    <a:pt x="1870770" y="197942"/>
                  </a:lnTo>
                  <a:cubicBezTo>
                    <a:pt x="1895574" y="180082"/>
                    <a:pt x="1916906" y="161231"/>
                    <a:pt x="1934766" y="141387"/>
                  </a:cubicBezTo>
                  <a:cubicBezTo>
                    <a:pt x="1925836" y="128489"/>
                    <a:pt x="1917899" y="111621"/>
                    <a:pt x="1910954" y="90786"/>
                  </a:cubicBezTo>
                  <a:cubicBezTo>
                    <a:pt x="1888133" y="120551"/>
                    <a:pt x="1867793" y="141883"/>
                    <a:pt x="1849934" y="154782"/>
                  </a:cubicBezTo>
                  <a:lnTo>
                    <a:pt x="1845469" y="150317"/>
                  </a:lnTo>
                  <a:cubicBezTo>
                    <a:pt x="1862336" y="124520"/>
                    <a:pt x="1878211" y="89793"/>
                    <a:pt x="1893094" y="46137"/>
                  </a:cubicBezTo>
                  <a:cubicBezTo>
                    <a:pt x="1898055" y="29270"/>
                    <a:pt x="1900536" y="16371"/>
                    <a:pt x="1900536" y="7442"/>
                  </a:cubicBezTo>
                  <a:close/>
                  <a:moveTo>
                    <a:pt x="1528465" y="7442"/>
                  </a:moveTo>
                  <a:lnTo>
                    <a:pt x="1589484" y="16371"/>
                  </a:lnTo>
                  <a:cubicBezTo>
                    <a:pt x="1593453" y="17364"/>
                    <a:pt x="1595438" y="19348"/>
                    <a:pt x="1595438" y="22325"/>
                  </a:cubicBezTo>
                  <a:cubicBezTo>
                    <a:pt x="1595438" y="27285"/>
                    <a:pt x="1589484" y="31750"/>
                    <a:pt x="1577578" y="35719"/>
                  </a:cubicBezTo>
                  <a:cubicBezTo>
                    <a:pt x="1570633" y="50602"/>
                    <a:pt x="1564184" y="64493"/>
                    <a:pt x="1558230" y="77391"/>
                  </a:cubicBezTo>
                  <a:lnTo>
                    <a:pt x="1614785" y="77391"/>
                  </a:lnTo>
                  <a:lnTo>
                    <a:pt x="1629668" y="52090"/>
                  </a:lnTo>
                  <a:lnTo>
                    <a:pt x="1675805" y="71438"/>
                  </a:lnTo>
                  <a:cubicBezTo>
                    <a:pt x="1679774" y="73422"/>
                    <a:pt x="1681758" y="75407"/>
                    <a:pt x="1681758" y="77391"/>
                  </a:cubicBezTo>
                  <a:cubicBezTo>
                    <a:pt x="1682750" y="82352"/>
                    <a:pt x="1678285" y="88801"/>
                    <a:pt x="1668364" y="96739"/>
                  </a:cubicBezTo>
                  <a:cubicBezTo>
                    <a:pt x="1668364" y="115590"/>
                    <a:pt x="1667371" y="154285"/>
                    <a:pt x="1665387" y="212825"/>
                  </a:cubicBezTo>
                  <a:cubicBezTo>
                    <a:pt x="1664394" y="244575"/>
                    <a:pt x="1663898" y="267395"/>
                    <a:pt x="1663898" y="281286"/>
                  </a:cubicBezTo>
                  <a:cubicBezTo>
                    <a:pt x="1663898" y="321965"/>
                    <a:pt x="1637110" y="343793"/>
                    <a:pt x="1583532" y="346770"/>
                  </a:cubicBezTo>
                  <a:cubicBezTo>
                    <a:pt x="1586508" y="320973"/>
                    <a:pt x="1566664" y="304602"/>
                    <a:pt x="1524000" y="297657"/>
                  </a:cubicBezTo>
                  <a:lnTo>
                    <a:pt x="1525488" y="291703"/>
                  </a:lnTo>
                  <a:lnTo>
                    <a:pt x="1586508" y="294680"/>
                  </a:lnTo>
                  <a:cubicBezTo>
                    <a:pt x="1605360" y="296664"/>
                    <a:pt x="1615281" y="288727"/>
                    <a:pt x="1616274" y="270868"/>
                  </a:cubicBezTo>
                  <a:cubicBezTo>
                    <a:pt x="1618258" y="239118"/>
                    <a:pt x="1619746" y="189508"/>
                    <a:pt x="1620738" y="122039"/>
                  </a:cubicBezTo>
                  <a:cubicBezTo>
                    <a:pt x="1621731" y="105172"/>
                    <a:pt x="1622227" y="93266"/>
                    <a:pt x="1622227" y="86321"/>
                  </a:cubicBezTo>
                  <a:lnTo>
                    <a:pt x="1553766" y="86321"/>
                  </a:lnTo>
                  <a:cubicBezTo>
                    <a:pt x="1536899" y="118071"/>
                    <a:pt x="1517055" y="146348"/>
                    <a:pt x="1494234" y="171153"/>
                  </a:cubicBezTo>
                  <a:lnTo>
                    <a:pt x="1489770" y="168176"/>
                  </a:lnTo>
                  <a:cubicBezTo>
                    <a:pt x="1505645" y="127496"/>
                    <a:pt x="1517055" y="85825"/>
                    <a:pt x="1524000" y="43161"/>
                  </a:cubicBezTo>
                  <a:cubicBezTo>
                    <a:pt x="1526977" y="31254"/>
                    <a:pt x="1528465" y="19348"/>
                    <a:pt x="1528465" y="7442"/>
                  </a:cubicBezTo>
                  <a:close/>
                  <a:moveTo>
                    <a:pt x="330399" y="7442"/>
                  </a:moveTo>
                  <a:lnTo>
                    <a:pt x="391418" y="11907"/>
                  </a:lnTo>
                  <a:cubicBezTo>
                    <a:pt x="396379" y="11907"/>
                    <a:pt x="398860" y="13395"/>
                    <a:pt x="398860" y="16371"/>
                  </a:cubicBezTo>
                  <a:cubicBezTo>
                    <a:pt x="398860" y="22325"/>
                    <a:pt x="393899" y="26789"/>
                    <a:pt x="383977" y="29766"/>
                  </a:cubicBezTo>
                  <a:lnTo>
                    <a:pt x="383977" y="68461"/>
                  </a:lnTo>
                  <a:lnTo>
                    <a:pt x="439043" y="68461"/>
                  </a:lnTo>
                  <a:lnTo>
                    <a:pt x="464344" y="37207"/>
                  </a:lnTo>
                  <a:lnTo>
                    <a:pt x="506016" y="66973"/>
                  </a:lnTo>
                  <a:cubicBezTo>
                    <a:pt x="508000" y="67965"/>
                    <a:pt x="508993" y="69453"/>
                    <a:pt x="508993" y="71438"/>
                  </a:cubicBezTo>
                  <a:cubicBezTo>
                    <a:pt x="509985" y="74414"/>
                    <a:pt x="506016" y="76399"/>
                    <a:pt x="497086" y="77391"/>
                  </a:cubicBezTo>
                  <a:lnTo>
                    <a:pt x="383977" y="77391"/>
                  </a:lnTo>
                  <a:lnTo>
                    <a:pt x="383977" y="136922"/>
                  </a:lnTo>
                  <a:lnTo>
                    <a:pt x="458391" y="136922"/>
                  </a:lnTo>
                  <a:lnTo>
                    <a:pt x="486668" y="101203"/>
                  </a:lnTo>
                  <a:lnTo>
                    <a:pt x="534293" y="135434"/>
                  </a:lnTo>
                  <a:cubicBezTo>
                    <a:pt x="536278" y="136426"/>
                    <a:pt x="537270" y="137914"/>
                    <a:pt x="537270" y="139899"/>
                  </a:cubicBezTo>
                  <a:cubicBezTo>
                    <a:pt x="538262" y="143868"/>
                    <a:pt x="534293" y="145852"/>
                    <a:pt x="525364" y="145852"/>
                  </a:cubicBezTo>
                  <a:lnTo>
                    <a:pt x="184547" y="145852"/>
                  </a:lnTo>
                  <a:lnTo>
                    <a:pt x="184547" y="136922"/>
                  </a:lnTo>
                  <a:lnTo>
                    <a:pt x="331887" y="136922"/>
                  </a:lnTo>
                  <a:lnTo>
                    <a:pt x="331887" y="77391"/>
                  </a:lnTo>
                  <a:lnTo>
                    <a:pt x="208360" y="77391"/>
                  </a:lnTo>
                  <a:lnTo>
                    <a:pt x="208360" y="68461"/>
                  </a:lnTo>
                  <a:lnTo>
                    <a:pt x="331887" y="68461"/>
                  </a:lnTo>
                  <a:lnTo>
                    <a:pt x="331887" y="62508"/>
                  </a:lnTo>
                  <a:cubicBezTo>
                    <a:pt x="331887" y="38696"/>
                    <a:pt x="331391" y="20340"/>
                    <a:pt x="330399" y="7442"/>
                  </a:cubicBezTo>
                  <a:close/>
                  <a:moveTo>
                    <a:pt x="1387078" y="4465"/>
                  </a:moveTo>
                  <a:lnTo>
                    <a:pt x="1448098" y="11907"/>
                  </a:lnTo>
                  <a:cubicBezTo>
                    <a:pt x="1453059" y="11907"/>
                    <a:pt x="1455539" y="13891"/>
                    <a:pt x="1455539" y="17860"/>
                  </a:cubicBezTo>
                  <a:cubicBezTo>
                    <a:pt x="1455539" y="22821"/>
                    <a:pt x="1449586" y="26789"/>
                    <a:pt x="1437680" y="29766"/>
                  </a:cubicBezTo>
                  <a:cubicBezTo>
                    <a:pt x="1425774" y="51594"/>
                    <a:pt x="1414363" y="69453"/>
                    <a:pt x="1403449" y="83344"/>
                  </a:cubicBezTo>
                  <a:lnTo>
                    <a:pt x="1433215" y="83344"/>
                  </a:lnTo>
                  <a:lnTo>
                    <a:pt x="1446610" y="59532"/>
                  </a:lnTo>
                  <a:lnTo>
                    <a:pt x="1489770" y="77391"/>
                  </a:lnTo>
                  <a:cubicBezTo>
                    <a:pt x="1493738" y="79375"/>
                    <a:pt x="1495723" y="81856"/>
                    <a:pt x="1495723" y="84832"/>
                  </a:cubicBezTo>
                  <a:cubicBezTo>
                    <a:pt x="1496715" y="90786"/>
                    <a:pt x="1492746" y="96243"/>
                    <a:pt x="1483816" y="101203"/>
                  </a:cubicBezTo>
                  <a:lnTo>
                    <a:pt x="1483816" y="190500"/>
                  </a:lnTo>
                  <a:cubicBezTo>
                    <a:pt x="1483816" y="196453"/>
                    <a:pt x="1483816" y="213321"/>
                    <a:pt x="1483816" y="241102"/>
                  </a:cubicBezTo>
                  <a:cubicBezTo>
                    <a:pt x="1484809" y="276821"/>
                    <a:pt x="1485305" y="299641"/>
                    <a:pt x="1485305" y="309563"/>
                  </a:cubicBezTo>
                  <a:cubicBezTo>
                    <a:pt x="1486297" y="313532"/>
                    <a:pt x="1483816" y="316012"/>
                    <a:pt x="1477864" y="317004"/>
                  </a:cubicBezTo>
                  <a:cubicBezTo>
                    <a:pt x="1465957" y="318989"/>
                    <a:pt x="1453555" y="319981"/>
                    <a:pt x="1440656" y="319981"/>
                  </a:cubicBezTo>
                  <a:lnTo>
                    <a:pt x="1440656" y="296168"/>
                  </a:lnTo>
                  <a:lnTo>
                    <a:pt x="1390055" y="296168"/>
                  </a:lnTo>
                  <a:lnTo>
                    <a:pt x="1390055" y="319981"/>
                  </a:lnTo>
                  <a:cubicBezTo>
                    <a:pt x="1390055" y="326926"/>
                    <a:pt x="1385094" y="330895"/>
                    <a:pt x="1375172" y="331887"/>
                  </a:cubicBezTo>
                  <a:cubicBezTo>
                    <a:pt x="1370211" y="332879"/>
                    <a:pt x="1363266" y="333871"/>
                    <a:pt x="1354336" y="334864"/>
                  </a:cubicBezTo>
                  <a:cubicBezTo>
                    <a:pt x="1349375" y="335856"/>
                    <a:pt x="1345902" y="336352"/>
                    <a:pt x="1343918" y="336352"/>
                  </a:cubicBezTo>
                  <a:cubicBezTo>
                    <a:pt x="1343918" y="324446"/>
                    <a:pt x="1344414" y="302121"/>
                    <a:pt x="1345406" y="269379"/>
                  </a:cubicBezTo>
                  <a:cubicBezTo>
                    <a:pt x="1345406" y="242590"/>
                    <a:pt x="1345406" y="225227"/>
                    <a:pt x="1345406" y="217289"/>
                  </a:cubicBezTo>
                  <a:lnTo>
                    <a:pt x="1345406" y="160735"/>
                  </a:lnTo>
                  <a:cubicBezTo>
                    <a:pt x="1345406" y="128985"/>
                    <a:pt x="1344910" y="98227"/>
                    <a:pt x="1343918" y="68461"/>
                  </a:cubicBezTo>
                  <a:lnTo>
                    <a:pt x="1385590" y="78879"/>
                  </a:lnTo>
                  <a:cubicBezTo>
                    <a:pt x="1388566" y="61020"/>
                    <a:pt x="1389062" y="36215"/>
                    <a:pt x="1387078" y="4465"/>
                  </a:cubicBezTo>
                  <a:close/>
                  <a:moveTo>
                    <a:pt x="695028" y="4465"/>
                  </a:moveTo>
                  <a:lnTo>
                    <a:pt x="754559" y="10418"/>
                  </a:lnTo>
                  <a:cubicBezTo>
                    <a:pt x="760512" y="12403"/>
                    <a:pt x="763489" y="14387"/>
                    <a:pt x="763489" y="16371"/>
                  </a:cubicBezTo>
                  <a:cubicBezTo>
                    <a:pt x="764481" y="21332"/>
                    <a:pt x="759024" y="25797"/>
                    <a:pt x="747118" y="29766"/>
                  </a:cubicBezTo>
                  <a:cubicBezTo>
                    <a:pt x="737196" y="42664"/>
                    <a:pt x="726282" y="55067"/>
                    <a:pt x="714375" y="66973"/>
                  </a:cubicBezTo>
                  <a:lnTo>
                    <a:pt x="815578" y="66973"/>
                  </a:lnTo>
                  <a:lnTo>
                    <a:pt x="830461" y="38696"/>
                  </a:lnTo>
                  <a:lnTo>
                    <a:pt x="882551" y="61020"/>
                  </a:lnTo>
                  <a:cubicBezTo>
                    <a:pt x="886520" y="62012"/>
                    <a:pt x="888504" y="63996"/>
                    <a:pt x="888504" y="66973"/>
                  </a:cubicBezTo>
                  <a:cubicBezTo>
                    <a:pt x="888504" y="73918"/>
                    <a:pt x="883543" y="80368"/>
                    <a:pt x="873621" y="86321"/>
                  </a:cubicBezTo>
                  <a:lnTo>
                    <a:pt x="873621" y="180082"/>
                  </a:lnTo>
                  <a:cubicBezTo>
                    <a:pt x="873621" y="192981"/>
                    <a:pt x="873621" y="215801"/>
                    <a:pt x="873621" y="248543"/>
                  </a:cubicBezTo>
                  <a:cubicBezTo>
                    <a:pt x="874614" y="286246"/>
                    <a:pt x="875110" y="313036"/>
                    <a:pt x="875110" y="328911"/>
                  </a:cubicBezTo>
                  <a:cubicBezTo>
                    <a:pt x="876102" y="336848"/>
                    <a:pt x="873125" y="341313"/>
                    <a:pt x="866180" y="342305"/>
                  </a:cubicBezTo>
                  <a:cubicBezTo>
                    <a:pt x="854274" y="345282"/>
                    <a:pt x="840383" y="346770"/>
                    <a:pt x="824508" y="346770"/>
                  </a:cubicBezTo>
                  <a:lnTo>
                    <a:pt x="824508" y="314028"/>
                  </a:lnTo>
                  <a:lnTo>
                    <a:pt x="660797" y="314028"/>
                  </a:lnTo>
                  <a:lnTo>
                    <a:pt x="660797" y="328911"/>
                  </a:lnTo>
                  <a:cubicBezTo>
                    <a:pt x="660797" y="336848"/>
                    <a:pt x="657821" y="341313"/>
                    <a:pt x="651868" y="342305"/>
                  </a:cubicBezTo>
                  <a:cubicBezTo>
                    <a:pt x="637977" y="345282"/>
                    <a:pt x="624086" y="346770"/>
                    <a:pt x="610196" y="346770"/>
                  </a:cubicBezTo>
                  <a:cubicBezTo>
                    <a:pt x="611188" y="306090"/>
                    <a:pt x="611684" y="254993"/>
                    <a:pt x="611684" y="193477"/>
                  </a:cubicBezTo>
                  <a:lnTo>
                    <a:pt x="611684" y="129481"/>
                  </a:lnTo>
                  <a:cubicBezTo>
                    <a:pt x="611684" y="92770"/>
                    <a:pt x="611188" y="65981"/>
                    <a:pt x="610196" y="49114"/>
                  </a:cubicBezTo>
                  <a:lnTo>
                    <a:pt x="669727" y="66973"/>
                  </a:lnTo>
                  <a:lnTo>
                    <a:pt x="693539" y="66973"/>
                  </a:lnTo>
                  <a:cubicBezTo>
                    <a:pt x="695524" y="35223"/>
                    <a:pt x="696020" y="14387"/>
                    <a:pt x="695028" y="4465"/>
                  </a:cubicBezTo>
                  <a:close/>
                  <a:moveTo>
                    <a:pt x="145852" y="2977"/>
                  </a:moveTo>
                  <a:lnTo>
                    <a:pt x="154782" y="13395"/>
                  </a:lnTo>
                  <a:cubicBezTo>
                    <a:pt x="140891" y="17364"/>
                    <a:pt x="131465" y="23317"/>
                    <a:pt x="126504" y="31254"/>
                  </a:cubicBezTo>
                  <a:cubicBezTo>
                    <a:pt x="121543" y="37207"/>
                    <a:pt x="119063" y="43161"/>
                    <a:pt x="119063" y="49114"/>
                  </a:cubicBezTo>
                  <a:cubicBezTo>
                    <a:pt x="119063" y="52090"/>
                    <a:pt x="121047" y="54571"/>
                    <a:pt x="125016" y="56555"/>
                  </a:cubicBezTo>
                  <a:cubicBezTo>
                    <a:pt x="125016" y="57547"/>
                    <a:pt x="126008" y="58043"/>
                    <a:pt x="127993" y="58043"/>
                  </a:cubicBezTo>
                  <a:cubicBezTo>
                    <a:pt x="129977" y="59036"/>
                    <a:pt x="131465" y="59532"/>
                    <a:pt x="132457" y="59532"/>
                  </a:cubicBezTo>
                  <a:cubicBezTo>
                    <a:pt x="138411" y="61516"/>
                    <a:pt x="143371" y="63996"/>
                    <a:pt x="147340" y="66973"/>
                  </a:cubicBezTo>
                  <a:cubicBezTo>
                    <a:pt x="153293" y="72926"/>
                    <a:pt x="156270" y="80864"/>
                    <a:pt x="156270" y="90786"/>
                  </a:cubicBezTo>
                  <a:cubicBezTo>
                    <a:pt x="156270" y="99715"/>
                    <a:pt x="153293" y="107157"/>
                    <a:pt x="147340" y="113110"/>
                  </a:cubicBezTo>
                  <a:cubicBezTo>
                    <a:pt x="140395" y="120055"/>
                    <a:pt x="131961" y="123528"/>
                    <a:pt x="122039" y="123528"/>
                  </a:cubicBezTo>
                  <a:cubicBezTo>
                    <a:pt x="112118" y="122536"/>
                    <a:pt x="103188" y="119063"/>
                    <a:pt x="95250" y="113110"/>
                  </a:cubicBezTo>
                  <a:cubicBezTo>
                    <a:pt x="88305" y="105172"/>
                    <a:pt x="84832" y="94754"/>
                    <a:pt x="84832" y="81856"/>
                  </a:cubicBezTo>
                  <a:cubicBezTo>
                    <a:pt x="84832" y="64989"/>
                    <a:pt x="89297" y="50106"/>
                    <a:pt x="98227" y="37207"/>
                  </a:cubicBezTo>
                  <a:cubicBezTo>
                    <a:pt x="108149" y="23317"/>
                    <a:pt x="124024" y="11907"/>
                    <a:pt x="145852" y="2977"/>
                  </a:cubicBezTo>
                  <a:close/>
                  <a:moveTo>
                    <a:pt x="61020" y="2977"/>
                  </a:moveTo>
                  <a:lnTo>
                    <a:pt x="69950" y="13395"/>
                  </a:lnTo>
                  <a:cubicBezTo>
                    <a:pt x="57051" y="17364"/>
                    <a:pt x="47625" y="23317"/>
                    <a:pt x="41672" y="31254"/>
                  </a:cubicBezTo>
                  <a:cubicBezTo>
                    <a:pt x="36711" y="37207"/>
                    <a:pt x="34231" y="43161"/>
                    <a:pt x="34231" y="49114"/>
                  </a:cubicBezTo>
                  <a:cubicBezTo>
                    <a:pt x="34231" y="52090"/>
                    <a:pt x="35719" y="54571"/>
                    <a:pt x="38696" y="56555"/>
                  </a:cubicBezTo>
                  <a:cubicBezTo>
                    <a:pt x="40680" y="58539"/>
                    <a:pt x="43657" y="59532"/>
                    <a:pt x="47625" y="59532"/>
                  </a:cubicBezTo>
                  <a:cubicBezTo>
                    <a:pt x="53578" y="61516"/>
                    <a:pt x="58539" y="63996"/>
                    <a:pt x="62508" y="66973"/>
                  </a:cubicBezTo>
                  <a:cubicBezTo>
                    <a:pt x="68461" y="72926"/>
                    <a:pt x="71438" y="80864"/>
                    <a:pt x="71438" y="90786"/>
                  </a:cubicBezTo>
                  <a:cubicBezTo>
                    <a:pt x="71438" y="99715"/>
                    <a:pt x="68461" y="107157"/>
                    <a:pt x="62508" y="113110"/>
                  </a:cubicBezTo>
                  <a:cubicBezTo>
                    <a:pt x="56555" y="119063"/>
                    <a:pt x="48121" y="122536"/>
                    <a:pt x="37207" y="123528"/>
                  </a:cubicBezTo>
                  <a:cubicBezTo>
                    <a:pt x="27286" y="122536"/>
                    <a:pt x="18356" y="119063"/>
                    <a:pt x="10418" y="113110"/>
                  </a:cubicBezTo>
                  <a:cubicBezTo>
                    <a:pt x="3473" y="105172"/>
                    <a:pt x="0" y="94754"/>
                    <a:pt x="0" y="81856"/>
                  </a:cubicBezTo>
                  <a:cubicBezTo>
                    <a:pt x="0" y="64989"/>
                    <a:pt x="4961" y="50106"/>
                    <a:pt x="14883" y="37207"/>
                  </a:cubicBezTo>
                  <a:cubicBezTo>
                    <a:pt x="22821" y="23317"/>
                    <a:pt x="38200" y="11907"/>
                    <a:pt x="61020" y="2977"/>
                  </a:cubicBezTo>
                  <a:close/>
                  <a:moveTo>
                    <a:pt x="2214563" y="0"/>
                  </a:moveTo>
                  <a:cubicBezTo>
                    <a:pt x="2225477" y="0"/>
                    <a:pt x="2234407" y="2977"/>
                    <a:pt x="2241352" y="8930"/>
                  </a:cubicBezTo>
                  <a:cubicBezTo>
                    <a:pt x="2248297" y="15875"/>
                    <a:pt x="2251770" y="26293"/>
                    <a:pt x="2251770" y="40184"/>
                  </a:cubicBezTo>
                  <a:cubicBezTo>
                    <a:pt x="2251770" y="56059"/>
                    <a:pt x="2247305" y="70942"/>
                    <a:pt x="2238375" y="84832"/>
                  </a:cubicBezTo>
                  <a:cubicBezTo>
                    <a:pt x="2227461" y="99715"/>
                    <a:pt x="2211586" y="111125"/>
                    <a:pt x="2190750" y="119063"/>
                  </a:cubicBezTo>
                  <a:lnTo>
                    <a:pt x="2181820" y="108645"/>
                  </a:lnTo>
                  <a:cubicBezTo>
                    <a:pt x="2192735" y="104676"/>
                    <a:pt x="2202160" y="98723"/>
                    <a:pt x="2210098" y="90786"/>
                  </a:cubicBezTo>
                  <a:cubicBezTo>
                    <a:pt x="2215059" y="84832"/>
                    <a:pt x="2217539" y="78879"/>
                    <a:pt x="2217539" y="72926"/>
                  </a:cubicBezTo>
                  <a:cubicBezTo>
                    <a:pt x="2217539" y="69950"/>
                    <a:pt x="2215555" y="67469"/>
                    <a:pt x="2211586" y="65485"/>
                  </a:cubicBezTo>
                  <a:cubicBezTo>
                    <a:pt x="2210594" y="63500"/>
                    <a:pt x="2208114" y="62508"/>
                    <a:pt x="2204145" y="62508"/>
                  </a:cubicBezTo>
                  <a:cubicBezTo>
                    <a:pt x="2198192" y="60524"/>
                    <a:pt x="2193231" y="58043"/>
                    <a:pt x="2189262" y="55067"/>
                  </a:cubicBezTo>
                  <a:cubicBezTo>
                    <a:pt x="2182317" y="49114"/>
                    <a:pt x="2178844" y="41176"/>
                    <a:pt x="2178844" y="31254"/>
                  </a:cubicBezTo>
                  <a:cubicBezTo>
                    <a:pt x="2178844" y="22325"/>
                    <a:pt x="2182317" y="14883"/>
                    <a:pt x="2189262" y="8930"/>
                  </a:cubicBezTo>
                  <a:cubicBezTo>
                    <a:pt x="2195215" y="2977"/>
                    <a:pt x="2203649" y="0"/>
                    <a:pt x="2214563" y="0"/>
                  </a:cubicBezTo>
                  <a:close/>
                  <a:moveTo>
                    <a:pt x="2129731" y="0"/>
                  </a:moveTo>
                  <a:cubicBezTo>
                    <a:pt x="2140645" y="0"/>
                    <a:pt x="2149574" y="2977"/>
                    <a:pt x="2156520" y="8930"/>
                  </a:cubicBezTo>
                  <a:cubicBezTo>
                    <a:pt x="2163465" y="15875"/>
                    <a:pt x="2166938" y="26293"/>
                    <a:pt x="2166938" y="40184"/>
                  </a:cubicBezTo>
                  <a:cubicBezTo>
                    <a:pt x="2166938" y="56059"/>
                    <a:pt x="2161977" y="70942"/>
                    <a:pt x="2152055" y="84832"/>
                  </a:cubicBezTo>
                  <a:cubicBezTo>
                    <a:pt x="2142133" y="99715"/>
                    <a:pt x="2126754" y="111125"/>
                    <a:pt x="2105918" y="119063"/>
                  </a:cubicBezTo>
                  <a:lnTo>
                    <a:pt x="2096988" y="108645"/>
                  </a:lnTo>
                  <a:cubicBezTo>
                    <a:pt x="2107903" y="104676"/>
                    <a:pt x="2117328" y="98723"/>
                    <a:pt x="2125266" y="90786"/>
                  </a:cubicBezTo>
                  <a:cubicBezTo>
                    <a:pt x="2131219" y="84832"/>
                    <a:pt x="2133700" y="78879"/>
                    <a:pt x="2132707" y="72926"/>
                  </a:cubicBezTo>
                  <a:cubicBezTo>
                    <a:pt x="2132707" y="69950"/>
                    <a:pt x="2131219" y="67469"/>
                    <a:pt x="2128242" y="65485"/>
                  </a:cubicBezTo>
                  <a:cubicBezTo>
                    <a:pt x="2127250" y="63500"/>
                    <a:pt x="2124274" y="62508"/>
                    <a:pt x="2119313" y="62508"/>
                  </a:cubicBezTo>
                  <a:cubicBezTo>
                    <a:pt x="2103438" y="57547"/>
                    <a:pt x="2095500" y="47129"/>
                    <a:pt x="2095500" y="31254"/>
                  </a:cubicBezTo>
                  <a:cubicBezTo>
                    <a:pt x="2095500" y="22325"/>
                    <a:pt x="2098477" y="14883"/>
                    <a:pt x="2104430" y="8930"/>
                  </a:cubicBezTo>
                  <a:cubicBezTo>
                    <a:pt x="2111375" y="2977"/>
                    <a:pt x="2119809" y="0"/>
                    <a:pt x="2129731" y="0"/>
                  </a:cubicBezTo>
                  <a:close/>
                </a:path>
              </a:pathLst>
            </a:custGeom>
            <a:gradFill>
              <a:gsLst>
                <a:gs pos="0">
                  <a:srgbClr val="9E0406"/>
                </a:gs>
                <a:gs pos="100000">
                  <a:schemeClr val="accent2"/>
                </a:gs>
              </a:gsLst>
              <a:lin ang="1200000" scaled="0"/>
            </a:gradFill>
            <a:ln>
              <a:noFill/>
            </a:ln>
            <a:effectLst>
              <a:outerShdw blurRad="50800" dist="38100" dir="2700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000" kern="0" dirty="0">
                <a:solidFill>
                  <a:srgbClr val="9E0406"/>
                </a:solidFill>
                <a:latin typeface="方正粗雅宋_GBK" panose="02000000000000000000" pitchFamily="2" charset="-122"/>
                <a:ea typeface="方正粗雅宋_GBK" panose="02000000000000000000" pitchFamily="2" charset="-122"/>
                <a:sym typeface="+mn-ea"/>
              </a:endParaRPr>
            </a:p>
          </p:txBody>
        </p:sp>
        <p:sp>
          <p:nvSpPr>
            <p:cNvPr id="26" name="文本框 25"/>
            <p:cNvSpPr txBox="1"/>
            <p:nvPr/>
          </p:nvSpPr>
          <p:spPr>
            <a:xfrm>
              <a:off x="6815435" y="3096000"/>
              <a:ext cx="3960000" cy="2399665"/>
            </a:xfrm>
            <a:prstGeom prst="rect">
              <a:avLst/>
            </a:prstGeom>
            <a:noFill/>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只要我们</a:t>
              </a:r>
              <a:r>
                <a:rPr lang="zh-CN" altLang="en-US" sz="2000" b="1" dirty="0">
                  <a:solidFill>
                    <a:srgbClr val="C00000"/>
                  </a:solidFill>
                  <a:latin typeface="微软雅黑" panose="020B0503020204020204" pitchFamily="34" charset="-122"/>
                  <a:ea typeface="微软雅黑" panose="020B0503020204020204" pitchFamily="34" charset="-122"/>
                </a:rPr>
                <a:t>既不走封闭僵化的老路，也不走改旗易帜的邪路，</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坚定不移走中国特色社会主义道路，就一定能够实现中华民族伟大复兴。</a:t>
              </a:r>
            </a:p>
          </p:txBody>
        </p:sp>
        <p:cxnSp>
          <p:nvCxnSpPr>
            <p:cNvPr id="30" name="直接连接符 29"/>
            <p:cNvCxnSpPr/>
            <p:nvPr/>
          </p:nvCxnSpPr>
          <p:spPr>
            <a:xfrm>
              <a:off x="6905435" y="2926320"/>
              <a:ext cx="3780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192000" cy="6858000"/>
            <a:chOff x="1" y="0"/>
            <a:chExt cx="12192000" cy="6858000"/>
          </a:xfrm>
        </p:grpSpPr>
        <p:pic>
          <p:nvPicPr>
            <p:cNvPr id="3" name="图片 2"/>
            <p:cNvPicPr>
              <a:picLocks noChangeAspect="1"/>
            </p:cNvPicPr>
            <p:nvPr/>
          </p:nvPicPr>
          <p:blipFill>
            <a:blip r:embed="rId2"/>
            <a:stretch>
              <a:fillRect/>
            </a:stretch>
          </p:blipFill>
          <p:spPr>
            <a:xfrm>
              <a:off x="1" y="0"/>
              <a:ext cx="12192000" cy="6858000"/>
            </a:xfrm>
            <a:prstGeom prst="rect">
              <a:avLst/>
            </a:prstGeom>
            <a:noFill/>
          </p:spPr>
        </p:pic>
        <p:sp>
          <p:nvSpPr>
            <p:cNvPr id="4" name="矩形: 圆角 53"/>
            <p:cNvSpPr/>
            <p:nvPr/>
          </p:nvSpPr>
          <p:spPr>
            <a:xfrm>
              <a:off x="1236000" y="1089000"/>
              <a:ext cx="9720000" cy="46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图文框 4"/>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矩形 5"/>
          <p:cNvSpPr/>
          <p:nvPr/>
        </p:nvSpPr>
        <p:spPr>
          <a:xfrm>
            <a:off x="2136000" y="2133000"/>
            <a:ext cx="7920000" cy="2549416"/>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当今世界，要说哪个政党、哪个国家、哪个民族能够自信的话，那中国共产党、中华人民共和国、中华民族是最有理由自信的。</a:t>
            </a:r>
            <a:endParaRPr lang="en-US" altLang="zh-CN" sz="2200"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习近平在庆祝中国共产党成立</a:t>
            </a:r>
            <a:r>
              <a:rPr lang="en-US" altLang="zh-CN" b="1" dirty="0">
                <a:latin typeface="楷体" panose="02010609060101010101" pitchFamily="49" charset="-122"/>
                <a:ea typeface="楷体" panose="02010609060101010101" pitchFamily="49" charset="-122"/>
              </a:rPr>
              <a:t>95</a:t>
            </a:r>
            <a:r>
              <a:rPr lang="zh-CN" altLang="en-US" b="1" dirty="0">
                <a:latin typeface="楷体" panose="02010609060101010101" pitchFamily="49" charset="-122"/>
                <a:ea typeface="楷体" panose="02010609060101010101" pitchFamily="49" charset="-122"/>
              </a:rPr>
              <a:t>周年大会上的讲话</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2016</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3240000"/>
            <a:ext cx="12420000" cy="3060000"/>
          </a:xfrm>
          <a:prstGeom prst="cube">
            <a:avLst>
              <a:gd name="adj" fmla="val 1801"/>
            </a:avLst>
          </a:prstGeom>
          <a:noFill/>
          <a:effectLst>
            <a:outerShdw blurRad="381000" dist="127000" dir="5400000" algn="t" rotWithShape="0">
              <a:prstClr val="black">
                <a:alpha val="15000"/>
              </a:prstClr>
            </a:outerShdw>
          </a:effectLst>
        </p:spPr>
      </p:pic>
      <p:sp>
        <p:nvSpPr>
          <p:cNvPr id="20" name="任意多边形 11"/>
          <p:cNvSpPr/>
          <p:nvPr/>
        </p:nvSpPr>
        <p:spPr>
          <a:xfrm>
            <a:off x="516000" y="1980000"/>
            <a:ext cx="11160000" cy="342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12" name="文本框 11"/>
          <p:cNvSpPr txBox="1"/>
          <p:nvPr>
            <p:custDataLst>
              <p:tags r:id="rId1"/>
            </p:custDataLst>
          </p:nvPr>
        </p:nvSpPr>
        <p:spPr>
          <a:xfrm>
            <a:off x="1460907" y="2792086"/>
            <a:ext cx="4920950" cy="1615827"/>
          </a:xfrm>
          <a:prstGeom prst="rect">
            <a:avLst/>
          </a:prstGeom>
          <a:noFill/>
        </p:spPr>
        <p:txBody>
          <a:bodyPr wrap="square" rtlCol="0" anchor="t">
            <a:spAutoFit/>
          </a:bodyPr>
          <a:lstStyle/>
          <a:p>
            <a:pPr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党的基本理论、基本路线、基本方略，事关党的前途命运，事关中国特色社会主义事业兴衰成败。</a:t>
            </a:r>
          </a:p>
        </p:txBody>
      </p:sp>
      <p:sp>
        <p:nvSpPr>
          <p:cNvPr id="11" name="矩形 10"/>
          <p:cNvSpPr/>
          <p:nvPr>
            <p:custDataLst>
              <p:tags r:id="rId2"/>
            </p:custDataLst>
          </p:nvPr>
        </p:nvSpPr>
        <p:spPr>
          <a:xfrm>
            <a:off x="1219555" y="936000"/>
            <a:ext cx="9752890"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（二）全面贯彻党的基本理论、基本路线、基本方略</a:t>
            </a:r>
          </a:p>
        </p:txBody>
      </p:sp>
      <p:grpSp>
        <p:nvGrpSpPr>
          <p:cNvPr id="2" name="组合 1"/>
          <p:cNvGrpSpPr/>
          <p:nvPr/>
        </p:nvGrpSpPr>
        <p:grpSpPr>
          <a:xfrm>
            <a:off x="7560000" y="1800000"/>
            <a:ext cx="3600000" cy="3600000"/>
            <a:chOff x="7551297" y="1761463"/>
            <a:chExt cx="3600000" cy="3600000"/>
          </a:xfrm>
        </p:grpSpPr>
        <p:sp>
          <p:nvSpPr>
            <p:cNvPr id="14" name="椭圆 14"/>
            <p:cNvSpPr>
              <a:spLocks noChangeArrowheads="1"/>
            </p:cNvSpPr>
            <p:nvPr/>
          </p:nvSpPr>
          <p:spPr bwMode="auto">
            <a:xfrm>
              <a:off x="7551297" y="1761463"/>
              <a:ext cx="3600000" cy="3600000"/>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31750" algn="ctr">
              <a:solidFill>
                <a:schemeClr val="bg1"/>
              </a:solidFill>
              <a:round/>
            </a:ln>
            <a:effectLst>
              <a:outerShdw blurRad="381000" dist="127000" dir="2700000" algn="tl" rotWithShape="0">
                <a:prstClr val="black">
                  <a:alpha val="15000"/>
                </a:prstClr>
              </a:outerShdw>
            </a:effectLst>
          </p:spPr>
          <p:txBody>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迷你简启体"/>
                <a:cs typeface="迷你简启体"/>
              </a:endParaRPr>
            </a:p>
          </p:txBody>
        </p:sp>
        <p:sp>
          <p:nvSpPr>
            <p:cNvPr id="15" name="椭圆 13"/>
            <p:cNvSpPr>
              <a:spLocks noChangeArrowheads="1"/>
            </p:cNvSpPr>
            <p:nvPr/>
          </p:nvSpPr>
          <p:spPr bwMode="auto">
            <a:xfrm>
              <a:off x="8181296" y="2985463"/>
              <a:ext cx="2340000" cy="2376000"/>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31750" algn="ctr">
              <a:solidFill>
                <a:schemeClr val="bg1"/>
              </a:solidFill>
              <a:round/>
            </a:ln>
            <a:effectLst>
              <a:outerShdw blurRad="381000" dist="127000" dir="2700000" algn="tl" rotWithShape="0">
                <a:prstClr val="black">
                  <a:alpha val="15000"/>
                </a:prstClr>
              </a:outerShdw>
            </a:effectLst>
          </p:spPr>
          <p:txBody>
            <a:bodyPr/>
            <a:lstStyle/>
            <a:p>
              <a:endParaRPr kumimoji="1" lang="zh-CN" altLang="en-US" sz="2400">
                <a:latin typeface="Times New Roman" panose="02020603050405020304" pitchFamily="18" charset="0"/>
                <a:ea typeface="迷你简启体"/>
                <a:cs typeface="迷你简启体"/>
              </a:endParaRPr>
            </a:p>
          </p:txBody>
        </p:sp>
        <p:sp>
          <p:nvSpPr>
            <p:cNvPr id="16" name="椭圆 1"/>
            <p:cNvSpPr>
              <a:spLocks noChangeArrowheads="1"/>
            </p:cNvSpPr>
            <p:nvPr/>
          </p:nvSpPr>
          <p:spPr bwMode="auto">
            <a:xfrm>
              <a:off x="8703296" y="4065463"/>
              <a:ext cx="1296000" cy="129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31750" algn="ctr">
              <a:solidFill>
                <a:schemeClr val="bg1"/>
              </a:solidFill>
              <a:round/>
            </a:ln>
            <a:effectLst>
              <a:outerShdw blurRad="381000" dist="127000" dir="2700000" algn="tl" rotWithShape="0">
                <a:prstClr val="black">
                  <a:alpha val="15000"/>
                </a:prstClr>
              </a:outerShdw>
            </a:effectLst>
          </p:spPr>
          <p:txBody>
            <a:bodyPr/>
            <a:lstStyle/>
            <a:p>
              <a:endParaRPr kumimoji="1" lang="zh-CN" altLang="en-US" sz="2400">
                <a:latin typeface="Times New Roman" panose="02020603050405020304" pitchFamily="18" charset="0"/>
                <a:ea typeface="迷你简启体"/>
                <a:cs typeface="迷你简启体"/>
              </a:endParaRPr>
            </a:p>
          </p:txBody>
        </p:sp>
        <p:sp>
          <p:nvSpPr>
            <p:cNvPr id="17" name="TextBox 3"/>
            <p:cNvSpPr txBox="1">
              <a:spLocks noChangeArrowheads="1"/>
            </p:cNvSpPr>
            <p:nvPr/>
          </p:nvSpPr>
          <p:spPr bwMode="auto">
            <a:xfrm>
              <a:off x="8559926" y="2156040"/>
              <a:ext cx="15827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迷你简启体"/>
                </a:rPr>
                <a:t>基本方略</a:t>
              </a:r>
            </a:p>
          </p:txBody>
        </p:sp>
        <p:sp>
          <p:nvSpPr>
            <p:cNvPr id="18" name="TextBox 3"/>
            <p:cNvSpPr txBox="1">
              <a:spLocks noChangeArrowheads="1"/>
            </p:cNvSpPr>
            <p:nvPr/>
          </p:nvSpPr>
          <p:spPr bwMode="auto">
            <a:xfrm>
              <a:off x="8559926" y="3350961"/>
              <a:ext cx="15827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defRPr kumimoji="1" sz="22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迷你简启体"/>
                </a:defRPr>
              </a:lvl1pPr>
              <a:lvl2pPr marL="742950" indent="-285750">
                <a:defRPr kumimoji="1" sz="2400">
                  <a:latin typeface="Times New Roman" panose="02020603050405020304" pitchFamily="18" charset="0"/>
                  <a:ea typeface="宋体" panose="02010600030101010101" pitchFamily="2" charset="-122"/>
                </a:defRPr>
              </a:lvl2pPr>
              <a:lvl3pPr marL="1143000" indent="-228600">
                <a:defRPr kumimoji="1" sz="2400">
                  <a:latin typeface="Times New Roman" panose="02020603050405020304" pitchFamily="18" charset="0"/>
                  <a:ea typeface="宋体" panose="02010600030101010101" pitchFamily="2" charset="-122"/>
                </a:defRPr>
              </a:lvl3pPr>
              <a:lvl4pPr marL="1600200" indent="-228600">
                <a:defRPr kumimoji="1" sz="2400">
                  <a:latin typeface="Times New Roman" panose="02020603050405020304" pitchFamily="18" charset="0"/>
                  <a:ea typeface="宋体" panose="02010600030101010101" pitchFamily="2" charset="-122"/>
                </a:defRPr>
              </a:lvl4pPr>
              <a:lvl5pPr marL="2057400" indent="-22860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基本路线</a:t>
              </a:r>
            </a:p>
          </p:txBody>
        </p:sp>
        <p:sp>
          <p:nvSpPr>
            <p:cNvPr id="19" name="TextBox 3"/>
            <p:cNvSpPr txBox="1">
              <a:spLocks noChangeArrowheads="1"/>
            </p:cNvSpPr>
            <p:nvPr/>
          </p:nvSpPr>
          <p:spPr bwMode="auto">
            <a:xfrm>
              <a:off x="8559926" y="4498019"/>
              <a:ext cx="15827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defRPr kumimoji="1" sz="22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迷你简启体"/>
                </a:defRPr>
              </a:lvl1pPr>
              <a:lvl2pPr marL="742950" indent="-285750">
                <a:defRPr kumimoji="1" sz="2400">
                  <a:latin typeface="Times New Roman" panose="02020603050405020304" pitchFamily="18" charset="0"/>
                  <a:ea typeface="宋体" panose="02010600030101010101" pitchFamily="2" charset="-122"/>
                </a:defRPr>
              </a:lvl2pPr>
              <a:lvl3pPr marL="1143000" indent="-228600">
                <a:defRPr kumimoji="1" sz="2400">
                  <a:latin typeface="Times New Roman" panose="02020603050405020304" pitchFamily="18" charset="0"/>
                  <a:ea typeface="宋体" panose="02010600030101010101" pitchFamily="2" charset="-122"/>
                </a:defRPr>
              </a:lvl3pPr>
              <a:lvl4pPr marL="1600200" indent="-228600">
                <a:defRPr kumimoji="1" sz="2400">
                  <a:latin typeface="Times New Roman" panose="02020603050405020304" pitchFamily="18" charset="0"/>
                  <a:ea typeface="宋体" panose="02010600030101010101" pitchFamily="2" charset="-122"/>
                </a:defRPr>
              </a:lvl4pPr>
              <a:lvl5pPr marL="2057400" indent="-228600">
                <a:defRPr kumimoji="1" sz="2400">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latin typeface="Times New Roman" panose="02020603050405020304" pitchFamily="18" charset="0"/>
                  <a:ea typeface="宋体" panose="02010600030101010101" pitchFamily="2" charset="-122"/>
                </a:defRPr>
              </a:lvl9pPr>
            </a:lstStyle>
            <a:p>
              <a:r>
                <a:rPr lang="zh-CN" altLang="en-US" dirty="0"/>
                <a:t>基本理论</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 y="1269127"/>
            <a:ext cx="12192000" cy="2662171"/>
            <a:chOff x="1" y="3647148"/>
            <a:chExt cx="12192000" cy="2662171"/>
          </a:xfrm>
        </p:grpSpPr>
        <p:pic>
          <p:nvPicPr>
            <p:cNvPr id="11" name="图片 10"/>
            <p:cNvPicPr>
              <a:picLocks noChangeAspect="1"/>
            </p:cNvPicPr>
            <p:nvPr/>
          </p:nvPicPr>
          <p:blipFill rotWithShape="1">
            <a:blip r:embed="rId2"/>
            <a:srcRect t="46639" b="-1"/>
            <a:stretch>
              <a:fillRect/>
            </a:stretch>
          </p:blipFill>
          <p:spPr>
            <a:xfrm>
              <a:off x="1" y="3647148"/>
              <a:ext cx="12192000" cy="2662171"/>
            </a:xfrm>
            <a:prstGeom prst="rect">
              <a:avLst/>
            </a:prstGeom>
            <a:noFill/>
          </p:spPr>
        </p:pic>
        <p:sp>
          <p:nvSpPr>
            <p:cNvPr id="13" name="矩形 12"/>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işlídê"/>
          <p:cNvSpPr/>
          <p:nvPr/>
        </p:nvSpPr>
        <p:spPr>
          <a:xfrm>
            <a:off x="1056000" y="1989127"/>
            <a:ext cx="10080000" cy="306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9" name="矩形 8"/>
          <p:cNvSpPr/>
          <p:nvPr/>
        </p:nvSpPr>
        <p:spPr>
          <a:xfrm>
            <a:off x="1776000" y="2439127"/>
            <a:ext cx="8640000" cy="2122805"/>
          </a:xfrm>
          <a:prstGeom prst="rect">
            <a:avLst/>
          </a:prstGeom>
        </p:spPr>
        <p:txBody>
          <a:bodyPr wrap="square">
            <a:spAutoFit/>
          </a:bodyPr>
          <a:lstStyle/>
          <a:p>
            <a:pPr algn="just">
              <a:lnSpc>
                <a:spcPct val="150000"/>
              </a:lnSpc>
              <a:spcAft>
                <a:spcPts val="600"/>
              </a:spcAft>
            </a:pPr>
            <a:r>
              <a:rPr lang="zh-CN" altLang="en-US" sz="2200" dirty="0">
                <a:solidFill>
                  <a:srgbClr val="FF0000"/>
                </a:solidFill>
                <a:latin typeface="微软雅黑" panose="020B0503020204020204" pitchFamily="34" charset="-122"/>
                <a:ea typeface="微软雅黑" panose="020B0503020204020204" pitchFamily="34" charset="-122"/>
              </a:rPr>
              <a:t>　　</a:t>
            </a: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党的基本理论</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坚持和发展中国特色主义的行动指南。坚持党的基本理论，就是要坚定马克思主义信仰，坚持马克思主义指导地位，坚持不懈用习近平新时代中国特色社会主义思想凝心铸魂，用党的基本理论指导实践、推动工作。</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865630" y="2161540"/>
            <a:ext cx="8460105" cy="1430020"/>
          </a:xfrm>
          <a:prstGeom prst="rect">
            <a:avLst/>
          </a:prstGeom>
        </p:spPr>
        <p:txBody>
          <a:bodyPr wrap="square">
            <a:spAutoFit/>
          </a:bodyPr>
          <a:lstStyle/>
          <a:p>
            <a:pPr algn="just">
              <a:lnSpc>
                <a:spcPct val="150000"/>
              </a:lnSpc>
            </a:pPr>
            <a:r>
              <a:rPr lang="zh-CN" altLang="en-US" sz="2000" b="1" dirty="0">
                <a:latin typeface="楷体" panose="02010609060101010101" pitchFamily="49" charset="-122"/>
                <a:ea typeface="楷体" panose="02010609060101010101" pitchFamily="49" charset="-122"/>
              </a:rPr>
              <a:t>    </a:t>
            </a:r>
            <a:r>
              <a:rPr lang="en-US" altLang="zh-CN" sz="2000" b="1" dirty="0">
                <a:latin typeface="楷体" panose="02010609060101010101" pitchFamily="49" charset="-122"/>
                <a:ea typeface="楷体" panose="02010609060101010101" pitchFamily="49" charset="-122"/>
              </a:rPr>
              <a:t> </a:t>
            </a:r>
            <a:endParaRPr sz="2200" b="1" dirty="0">
              <a:latin typeface="楷体" panose="02010609060101010101" pitchFamily="49" charset="-122"/>
              <a:ea typeface="楷体" panose="02010609060101010101" pitchFamily="49" charset="-122"/>
            </a:endParaRPr>
          </a:p>
          <a:p>
            <a:pPr algn="r" fontAlgn="auto">
              <a:lnSpc>
                <a:spcPct val="150000"/>
              </a:lnSpc>
            </a:pPr>
            <a:endParaRPr b="1" dirty="0">
              <a:latin typeface="楷体" panose="02010609060101010101" pitchFamily="49" charset="-122"/>
              <a:ea typeface="楷体" panose="02010609060101010101" pitchFamily="49" charset="-122"/>
            </a:endParaRPr>
          </a:p>
          <a:p>
            <a:pPr algn="just">
              <a:lnSpc>
                <a:spcPct val="150000"/>
              </a:lnSpc>
            </a:pPr>
            <a:endParaRPr sz="2000" b="1" dirty="0">
              <a:latin typeface="楷体" panose="02010609060101010101" pitchFamily="49" charset="-122"/>
              <a:ea typeface="楷体" panose="02010609060101010101" pitchFamily="49" charset="-122"/>
            </a:endParaRPr>
          </a:p>
        </p:txBody>
      </p:sp>
      <p:grpSp>
        <p:nvGrpSpPr>
          <p:cNvPr id="4" name="组合 3"/>
          <p:cNvGrpSpPr/>
          <p:nvPr/>
        </p:nvGrpSpPr>
        <p:grpSpPr>
          <a:xfrm flipV="1">
            <a:off x="1" y="3420000"/>
            <a:ext cx="12192000" cy="2662171"/>
            <a:chOff x="1" y="3647148"/>
            <a:chExt cx="12192000" cy="2662171"/>
          </a:xfrm>
        </p:grpSpPr>
        <p:pic>
          <p:nvPicPr>
            <p:cNvPr id="5" name="图片 4"/>
            <p:cNvPicPr>
              <a:picLocks noChangeAspect="1"/>
            </p:cNvPicPr>
            <p:nvPr/>
          </p:nvPicPr>
          <p:blipFill rotWithShape="1">
            <a:blip r:embed="rId3"/>
            <a:srcRect t="46639" b="-1"/>
            <a:stretch>
              <a:fillRect/>
            </a:stretch>
          </p:blipFill>
          <p:spPr>
            <a:xfrm>
              <a:off x="1" y="3647148"/>
              <a:ext cx="12192000" cy="2662171"/>
            </a:xfrm>
            <a:prstGeom prst="rect">
              <a:avLst/>
            </a:prstGeom>
            <a:noFill/>
          </p:spPr>
        </p:pic>
        <p:sp>
          <p:nvSpPr>
            <p:cNvPr id="6" name="矩形 5"/>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işlídê"/>
          <p:cNvSpPr/>
          <p:nvPr/>
        </p:nvSpPr>
        <p:spPr>
          <a:xfrm>
            <a:off x="696000" y="1512000"/>
            <a:ext cx="10800000" cy="36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9" name="矩形 8"/>
          <p:cNvSpPr/>
          <p:nvPr/>
        </p:nvSpPr>
        <p:spPr>
          <a:xfrm>
            <a:off x="1776000" y="2232000"/>
            <a:ext cx="8640000" cy="2160000"/>
          </a:xfrm>
          <a:prstGeom prst="rect">
            <a:avLst/>
          </a:prstGeom>
        </p:spPr>
        <p:txBody>
          <a:bodyPr wrap="square">
            <a:spAutoFit/>
          </a:bodyPr>
          <a:lstStyle/>
          <a:p>
            <a:pPr algn="just">
              <a:lnSpc>
                <a:spcPct val="150000"/>
              </a:lnSpc>
              <a:spcAft>
                <a:spcPts val="600"/>
              </a:spcAft>
            </a:pPr>
            <a:r>
              <a:rPr lang="zh-CN" altLang="en-US" sz="2200" dirty="0">
                <a:solidFill>
                  <a:srgbClr val="FF0000"/>
                </a:solidFill>
                <a:latin typeface="微软雅黑" panose="020B0503020204020204" pitchFamily="34" charset="-122"/>
                <a:ea typeface="微软雅黑" panose="020B0503020204020204" pitchFamily="34" charset="-122"/>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党的基本路线是</a:t>
            </a:r>
            <a:r>
              <a:rPr lang="zh-CN" alt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国家的生命线、人民的幸福线。</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社会主义初级阶段的</a:t>
            </a: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基本路线</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领导和团结全国各族人民，以经济建设为中心，坚持四项基本原则，坚持改革开放，自力更生，艰苦创业，为把我国建设成为富强民主文明和谐美丽的社会主义现代化强国而奋斗。</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flipV="1">
            <a:off x="1" y="3420000"/>
            <a:ext cx="12192000" cy="2662171"/>
            <a:chOff x="1" y="3647148"/>
            <a:chExt cx="12192000" cy="2662171"/>
          </a:xfrm>
        </p:grpSpPr>
        <p:pic>
          <p:nvPicPr>
            <p:cNvPr id="5" name="图片 4"/>
            <p:cNvPicPr>
              <a:picLocks noChangeAspect="1"/>
            </p:cNvPicPr>
            <p:nvPr/>
          </p:nvPicPr>
          <p:blipFill rotWithShape="1">
            <a:blip r:embed="rId3"/>
            <a:srcRect t="46639" b="-1"/>
            <a:stretch>
              <a:fillRect/>
            </a:stretch>
          </p:blipFill>
          <p:spPr>
            <a:xfrm>
              <a:off x="1" y="3647148"/>
              <a:ext cx="12192000" cy="2662171"/>
            </a:xfrm>
            <a:prstGeom prst="rect">
              <a:avLst/>
            </a:prstGeom>
            <a:noFill/>
          </p:spPr>
        </p:pic>
        <p:sp>
          <p:nvSpPr>
            <p:cNvPr id="6" name="矩形 5"/>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işlídê"/>
          <p:cNvSpPr/>
          <p:nvPr/>
        </p:nvSpPr>
        <p:spPr>
          <a:xfrm>
            <a:off x="696000" y="1512000"/>
            <a:ext cx="10800000" cy="36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7" name="矩形 6"/>
          <p:cNvSpPr/>
          <p:nvPr>
            <p:custDataLst>
              <p:tags r:id="rId1"/>
            </p:custDataLst>
          </p:nvPr>
        </p:nvSpPr>
        <p:spPr>
          <a:xfrm>
            <a:off x="1865630" y="2161540"/>
            <a:ext cx="8460105" cy="1430020"/>
          </a:xfrm>
          <a:prstGeom prst="rect">
            <a:avLst/>
          </a:prstGeom>
        </p:spPr>
        <p:txBody>
          <a:bodyPr wrap="square">
            <a:spAutoFit/>
          </a:bodyPr>
          <a:lstStyle/>
          <a:p>
            <a:pPr algn="just">
              <a:lnSpc>
                <a:spcPct val="150000"/>
              </a:lnSpc>
            </a:pPr>
            <a:r>
              <a:rPr lang="zh-CN" altLang="en-US" sz="2000" b="1" dirty="0">
                <a:latin typeface="楷体" panose="02010609060101010101" pitchFamily="49" charset="-122"/>
                <a:ea typeface="楷体" panose="02010609060101010101" pitchFamily="49" charset="-122"/>
              </a:rPr>
              <a:t>    </a:t>
            </a:r>
            <a:r>
              <a:rPr lang="en-US" altLang="zh-CN" sz="2000" b="1" dirty="0">
                <a:latin typeface="楷体" panose="02010609060101010101" pitchFamily="49" charset="-122"/>
                <a:ea typeface="楷体" panose="02010609060101010101" pitchFamily="49" charset="-122"/>
              </a:rPr>
              <a:t> </a:t>
            </a:r>
            <a:endParaRPr sz="2200" b="1" dirty="0">
              <a:latin typeface="楷体" panose="02010609060101010101" pitchFamily="49" charset="-122"/>
              <a:ea typeface="楷体" panose="02010609060101010101" pitchFamily="49" charset="-122"/>
            </a:endParaRPr>
          </a:p>
          <a:p>
            <a:pPr algn="r" fontAlgn="auto">
              <a:lnSpc>
                <a:spcPct val="150000"/>
              </a:lnSpc>
            </a:pPr>
            <a:endParaRPr b="1" dirty="0">
              <a:latin typeface="楷体" panose="02010609060101010101" pitchFamily="49" charset="-122"/>
              <a:ea typeface="楷体" panose="02010609060101010101" pitchFamily="49" charset="-122"/>
            </a:endParaRPr>
          </a:p>
          <a:p>
            <a:pPr algn="just">
              <a:lnSpc>
                <a:spcPct val="150000"/>
              </a:lnSpc>
            </a:pPr>
            <a:endParaRPr sz="2000" b="1" dirty="0">
              <a:latin typeface="楷体" panose="02010609060101010101" pitchFamily="49" charset="-122"/>
              <a:ea typeface="楷体" panose="02010609060101010101" pitchFamily="49" charset="-122"/>
            </a:endParaRPr>
          </a:p>
        </p:txBody>
      </p:sp>
      <p:sp>
        <p:nvSpPr>
          <p:cNvPr id="9" name="矩形 8"/>
          <p:cNvSpPr/>
          <p:nvPr/>
        </p:nvSpPr>
        <p:spPr>
          <a:xfrm>
            <a:off x="1776000" y="1728000"/>
            <a:ext cx="8640000" cy="3168000"/>
          </a:xfrm>
          <a:prstGeom prst="rect">
            <a:avLst/>
          </a:prstGeom>
        </p:spPr>
        <p:txBody>
          <a:bodyPr wrap="square">
            <a:spAutoFit/>
          </a:bodyPr>
          <a:lstStyle/>
          <a:p>
            <a:pPr algn="just">
              <a:lnSpc>
                <a:spcPct val="150000"/>
              </a:lnSpc>
              <a:spcAft>
                <a:spcPts val="600"/>
              </a:spcAft>
            </a:pPr>
            <a:r>
              <a:rPr lang="zh-CN" altLang="en-US" sz="2200" dirty="0">
                <a:solidFill>
                  <a:srgbClr val="FF0000"/>
                </a:solidFill>
                <a:latin typeface="微软雅黑" panose="020B0503020204020204" pitchFamily="34" charset="-122"/>
                <a:ea typeface="微软雅黑" panose="020B0503020204020204" pitchFamily="34" charset="-122"/>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a:t>
            </a: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“十四个坚持”为主要内容的基本方略</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反映了我们党对建设中国特色社会主义的规律性认识。它涵盖了坚持党的全面领导和全面从严治党，涵盖了“五位一体”总体布局和“四个全面”战略布局，涵盖了国防和军队建设、维护国家安全、“一国两制”和祖国统一、对外战略等方面，是对新时代党治国理政重大方针原则的高度凝练和科学概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865630" y="2161540"/>
            <a:ext cx="8460105" cy="1430020"/>
          </a:xfrm>
          <a:prstGeom prst="rect">
            <a:avLst/>
          </a:prstGeom>
        </p:spPr>
        <p:txBody>
          <a:bodyPr wrap="square">
            <a:spAutoFit/>
          </a:bodyPr>
          <a:lstStyle/>
          <a:p>
            <a:pPr algn="just">
              <a:lnSpc>
                <a:spcPct val="150000"/>
              </a:lnSpc>
            </a:pPr>
            <a:r>
              <a:rPr lang="zh-CN" altLang="en-US" sz="2000" b="1" dirty="0">
                <a:latin typeface="楷体" panose="02010609060101010101" pitchFamily="49" charset="-122"/>
                <a:ea typeface="楷体" panose="02010609060101010101" pitchFamily="49" charset="-122"/>
              </a:rPr>
              <a:t>    </a:t>
            </a:r>
            <a:r>
              <a:rPr lang="en-US" altLang="zh-CN" sz="2000" b="1" dirty="0">
                <a:latin typeface="楷体" panose="02010609060101010101" pitchFamily="49" charset="-122"/>
                <a:ea typeface="楷体" panose="02010609060101010101" pitchFamily="49" charset="-122"/>
              </a:rPr>
              <a:t> </a:t>
            </a:r>
            <a:endParaRPr sz="2200" b="1" dirty="0">
              <a:latin typeface="楷体" panose="02010609060101010101" pitchFamily="49" charset="-122"/>
              <a:ea typeface="楷体" panose="02010609060101010101" pitchFamily="49" charset="-122"/>
            </a:endParaRPr>
          </a:p>
          <a:p>
            <a:pPr algn="r" fontAlgn="auto">
              <a:lnSpc>
                <a:spcPct val="150000"/>
              </a:lnSpc>
            </a:pPr>
            <a:endParaRPr b="1" dirty="0">
              <a:latin typeface="楷体" panose="02010609060101010101" pitchFamily="49" charset="-122"/>
              <a:ea typeface="楷体" panose="02010609060101010101" pitchFamily="49" charset="-122"/>
            </a:endParaRPr>
          </a:p>
          <a:p>
            <a:pPr algn="just">
              <a:lnSpc>
                <a:spcPct val="150000"/>
              </a:lnSpc>
            </a:pPr>
            <a:endParaRPr sz="2000" b="1" dirty="0">
              <a:latin typeface="楷体" panose="02010609060101010101" pitchFamily="49" charset="-122"/>
              <a:ea typeface="楷体" panose="02010609060101010101" pitchFamily="49" charset="-122"/>
            </a:endParaRPr>
          </a:p>
        </p:txBody>
      </p:sp>
      <p:sp>
        <p:nvSpPr>
          <p:cNvPr id="11" name="矩形 10"/>
          <p:cNvSpPr/>
          <p:nvPr>
            <p:custDataLst>
              <p:tags r:id="rId2"/>
            </p:custDataLst>
          </p:nvPr>
        </p:nvSpPr>
        <p:spPr>
          <a:xfrm>
            <a:off x="1219555" y="936000"/>
            <a:ext cx="9752890"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（三）统筹推进“五位一体”总体布局和协调推进“四个全面”战略布局</a:t>
            </a:r>
          </a:p>
        </p:txBody>
      </p:sp>
      <p:grpSp>
        <p:nvGrpSpPr>
          <p:cNvPr id="5" name="组合 4"/>
          <p:cNvGrpSpPr/>
          <p:nvPr/>
        </p:nvGrpSpPr>
        <p:grpSpPr>
          <a:xfrm>
            <a:off x="1" y="1630632"/>
            <a:ext cx="12192000" cy="2662171"/>
            <a:chOff x="1" y="3647148"/>
            <a:chExt cx="12192000" cy="2662171"/>
          </a:xfrm>
        </p:grpSpPr>
        <p:pic>
          <p:nvPicPr>
            <p:cNvPr id="6" name="图片 5"/>
            <p:cNvPicPr>
              <a:picLocks noChangeAspect="1"/>
            </p:cNvPicPr>
            <p:nvPr/>
          </p:nvPicPr>
          <p:blipFill rotWithShape="1">
            <a:blip r:embed="rId4"/>
            <a:srcRect t="46639" b="-1"/>
            <a:stretch>
              <a:fillRect/>
            </a:stretch>
          </p:blipFill>
          <p:spPr>
            <a:xfrm>
              <a:off x="1" y="3647148"/>
              <a:ext cx="12192000" cy="2662171"/>
            </a:xfrm>
            <a:prstGeom prst="rect">
              <a:avLst/>
            </a:prstGeom>
            <a:noFill/>
          </p:spPr>
        </p:pic>
        <p:sp>
          <p:nvSpPr>
            <p:cNvPr id="8" name="矩形 7"/>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işlídê"/>
          <p:cNvSpPr/>
          <p:nvPr/>
        </p:nvSpPr>
        <p:spPr>
          <a:xfrm>
            <a:off x="1056000" y="2340000"/>
            <a:ext cx="10080000" cy="27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13" name="矩形 12"/>
          <p:cNvSpPr/>
          <p:nvPr/>
        </p:nvSpPr>
        <p:spPr>
          <a:xfrm>
            <a:off x="1776000" y="2826000"/>
            <a:ext cx="8640000" cy="1614805"/>
          </a:xfrm>
          <a:prstGeom prst="rect">
            <a:avLst/>
          </a:prstGeom>
        </p:spPr>
        <p:txBody>
          <a:bodyPr wrap="square">
            <a:spAutoFit/>
          </a:bodyPr>
          <a:lstStyle/>
          <a:p>
            <a:pPr algn="just">
              <a:lnSpc>
                <a:spcPct val="150000"/>
              </a:lnSpc>
              <a:spcAft>
                <a:spcPts val="600"/>
              </a:spcAft>
            </a:pPr>
            <a:r>
              <a:rPr lang="zh-CN" altLang="en-US" sz="2200" dirty="0">
                <a:solidFill>
                  <a:srgbClr val="FF0000"/>
                </a:solidFill>
                <a:latin typeface="微软雅黑" panose="020B0503020204020204" pitchFamily="34" charset="-122"/>
                <a:ea typeface="微软雅黑" panose="020B0503020204020204" pitchFamily="34" charset="-122"/>
              </a:rPr>
              <a:t>　</a:t>
            </a:r>
            <a:r>
              <a:rPr lang="zh-CN" altLang="en-US" sz="2200" b="1" dirty="0">
                <a:solidFill>
                  <a:srgbClr val="FF0000"/>
                </a:solidFill>
                <a:latin typeface="微软雅黑" panose="020B0503020204020204" pitchFamily="34" charset="-122"/>
                <a:ea typeface="微软雅黑" panose="020B0503020204020204" pitchFamily="34" charset="-122"/>
              </a:rPr>
              <a:t>　</a:t>
            </a: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中国特色社会主义事业是全面发展、全面进步的事业。</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“五位一体”总体布局和“四个全面”战略布局相互促进、统筹联动，从全局上确立了新时代坚持和发展中国特色社会主义的战略规划和部署。</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1" y="900000"/>
            <a:ext cx="12192000" cy="2662171"/>
            <a:chOff x="1" y="3647148"/>
            <a:chExt cx="12192000" cy="2662171"/>
          </a:xfrm>
        </p:grpSpPr>
        <p:pic>
          <p:nvPicPr>
            <p:cNvPr id="18" name="图片 17"/>
            <p:cNvPicPr>
              <a:picLocks noChangeAspect="1"/>
            </p:cNvPicPr>
            <p:nvPr/>
          </p:nvPicPr>
          <p:blipFill rotWithShape="1">
            <a:blip r:embed="rId2"/>
            <a:srcRect t="46639" b="-1"/>
            <a:stretch>
              <a:fillRect/>
            </a:stretch>
          </p:blipFill>
          <p:spPr>
            <a:xfrm>
              <a:off x="1" y="3647148"/>
              <a:ext cx="12192000" cy="2662171"/>
            </a:xfrm>
            <a:prstGeom prst="rect">
              <a:avLst/>
            </a:prstGeom>
            <a:noFill/>
          </p:spPr>
        </p:pic>
        <p:sp>
          <p:nvSpPr>
            <p:cNvPr id="19" name="矩形 18"/>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işlídê"/>
          <p:cNvSpPr/>
          <p:nvPr/>
        </p:nvSpPr>
        <p:spPr>
          <a:xfrm>
            <a:off x="876000" y="3348000"/>
            <a:ext cx="10440000" cy="270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2" name="文本框 1"/>
          <p:cNvSpPr txBox="1"/>
          <p:nvPr/>
        </p:nvSpPr>
        <p:spPr>
          <a:xfrm>
            <a:off x="1596000" y="1260000"/>
            <a:ext cx="9000000" cy="1422954"/>
          </a:xfrm>
          <a:prstGeom prst="rect">
            <a:avLst/>
          </a:prstGeom>
          <a:noFill/>
        </p:spPr>
        <p:txBody>
          <a:bodyPr wrap="square" rtlCol="0">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中国特色社会主义事业总体布局，是我们党对社会主义建设规律在实践和认识上不断深化的重要成果。要坚持以经济建设为中心，努力推动社会主义物质文明、政治文明、精神文明、社会文明、生态文明协调发展。</a:t>
            </a:r>
          </a:p>
        </p:txBody>
      </p:sp>
      <p:grpSp>
        <p:nvGrpSpPr>
          <p:cNvPr id="6" name="组合 5"/>
          <p:cNvGrpSpPr/>
          <p:nvPr/>
        </p:nvGrpSpPr>
        <p:grpSpPr>
          <a:xfrm>
            <a:off x="1800000" y="3060000"/>
            <a:ext cx="1620000" cy="3060000"/>
            <a:chOff x="1722474" y="3240000"/>
            <a:chExt cx="1620000" cy="3060000"/>
          </a:xfrm>
        </p:grpSpPr>
        <p:pic>
          <p:nvPicPr>
            <p:cNvPr id="8" name="图片 7"/>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722474" y="3240000"/>
              <a:ext cx="1620000" cy="3060000"/>
            </a:xfrm>
            <a:prstGeom prst="cube">
              <a:avLst>
                <a:gd name="adj" fmla="val 4749"/>
              </a:avLst>
            </a:prstGeom>
            <a:noFill/>
            <a:effectLst>
              <a:outerShdw blurRad="381000" dist="127000" dir="5400000" algn="t" rotWithShape="0">
                <a:prstClr val="black">
                  <a:alpha val="15000"/>
                </a:prstClr>
              </a:outerShdw>
            </a:effectLst>
          </p:spPr>
        </p:pic>
        <p:sp>
          <p:nvSpPr>
            <p:cNvPr id="9" name="文本框 8"/>
            <p:cNvSpPr txBox="1"/>
            <p:nvPr/>
          </p:nvSpPr>
          <p:spPr>
            <a:xfrm>
              <a:off x="2043663" y="3888640"/>
              <a:ext cx="977622" cy="1762721"/>
            </a:xfrm>
            <a:custGeom>
              <a:avLst/>
              <a:gdLst/>
              <a:ahLst/>
              <a:cxnLst/>
              <a:rect l="l" t="t" r="r" b="b"/>
              <a:pathLst>
                <a:path w="977622" h="1762721">
                  <a:moveTo>
                    <a:pt x="200383" y="1618060"/>
                  </a:moveTo>
                  <a:cubicBezTo>
                    <a:pt x="196811" y="1618060"/>
                    <a:pt x="190263" y="1619250"/>
                    <a:pt x="180738" y="1621632"/>
                  </a:cubicBezTo>
                  <a:cubicBezTo>
                    <a:pt x="172403" y="1622822"/>
                    <a:pt x="165855" y="1624013"/>
                    <a:pt x="161092" y="1625203"/>
                  </a:cubicBezTo>
                  <a:cubicBezTo>
                    <a:pt x="161092" y="1629966"/>
                    <a:pt x="162283" y="1638896"/>
                    <a:pt x="164664" y="1651993"/>
                  </a:cubicBezTo>
                  <a:cubicBezTo>
                    <a:pt x="162283" y="1642468"/>
                    <a:pt x="162283" y="1644253"/>
                    <a:pt x="164664" y="1657350"/>
                  </a:cubicBezTo>
                  <a:cubicBezTo>
                    <a:pt x="167045" y="1657350"/>
                    <a:pt x="170022" y="1656755"/>
                    <a:pt x="173594" y="1655564"/>
                  </a:cubicBezTo>
                  <a:cubicBezTo>
                    <a:pt x="184310" y="1654374"/>
                    <a:pt x="191453" y="1653183"/>
                    <a:pt x="195025" y="1651993"/>
                  </a:cubicBezTo>
                  <a:cubicBezTo>
                    <a:pt x="196216" y="1651993"/>
                    <a:pt x="198002" y="1651397"/>
                    <a:pt x="200383" y="1650207"/>
                  </a:cubicBezTo>
                  <a:cubicBezTo>
                    <a:pt x="202764" y="1650207"/>
                    <a:pt x="204550" y="1650207"/>
                    <a:pt x="205741" y="1650207"/>
                  </a:cubicBezTo>
                  <a:cubicBezTo>
                    <a:pt x="206931" y="1641872"/>
                    <a:pt x="207527" y="1633538"/>
                    <a:pt x="207527" y="1625203"/>
                  </a:cubicBezTo>
                  <a:cubicBezTo>
                    <a:pt x="207527" y="1618060"/>
                    <a:pt x="205145" y="1615678"/>
                    <a:pt x="200383" y="1618060"/>
                  </a:cubicBezTo>
                  <a:close/>
                  <a:moveTo>
                    <a:pt x="237888" y="1435894"/>
                  </a:moveTo>
                  <a:cubicBezTo>
                    <a:pt x="230744" y="1437085"/>
                    <a:pt x="218242" y="1438871"/>
                    <a:pt x="200383" y="1441252"/>
                  </a:cubicBezTo>
                  <a:cubicBezTo>
                    <a:pt x="186095" y="1443633"/>
                    <a:pt x="175975" y="1445419"/>
                    <a:pt x="170022" y="1446610"/>
                  </a:cubicBezTo>
                  <a:cubicBezTo>
                    <a:pt x="170022" y="1448991"/>
                    <a:pt x="169427" y="1451968"/>
                    <a:pt x="168236" y="1455539"/>
                  </a:cubicBezTo>
                  <a:cubicBezTo>
                    <a:pt x="167045" y="1461493"/>
                    <a:pt x="165855" y="1466850"/>
                    <a:pt x="164664" y="1471613"/>
                  </a:cubicBezTo>
                  <a:lnTo>
                    <a:pt x="164664" y="1480543"/>
                  </a:lnTo>
                  <a:cubicBezTo>
                    <a:pt x="177761" y="1478161"/>
                    <a:pt x="189667" y="1476375"/>
                    <a:pt x="200383" y="1475185"/>
                  </a:cubicBezTo>
                  <a:cubicBezTo>
                    <a:pt x="211099" y="1473994"/>
                    <a:pt x="224195" y="1471613"/>
                    <a:pt x="239674" y="1468041"/>
                  </a:cubicBezTo>
                  <a:cubicBezTo>
                    <a:pt x="242055" y="1460897"/>
                    <a:pt x="243245" y="1451968"/>
                    <a:pt x="243245" y="1441252"/>
                  </a:cubicBezTo>
                  <a:cubicBezTo>
                    <a:pt x="244436" y="1438871"/>
                    <a:pt x="244436" y="1437085"/>
                    <a:pt x="243245" y="1435894"/>
                  </a:cubicBezTo>
                  <a:cubicBezTo>
                    <a:pt x="243245" y="1435894"/>
                    <a:pt x="241460" y="1435894"/>
                    <a:pt x="237888" y="1435894"/>
                  </a:cubicBezTo>
                  <a:close/>
                  <a:moveTo>
                    <a:pt x="252175" y="1393032"/>
                  </a:moveTo>
                  <a:cubicBezTo>
                    <a:pt x="259319" y="1389460"/>
                    <a:pt x="265867" y="1389460"/>
                    <a:pt x="271820" y="1393032"/>
                  </a:cubicBezTo>
                  <a:cubicBezTo>
                    <a:pt x="286108" y="1400175"/>
                    <a:pt x="298014" y="1410296"/>
                    <a:pt x="307539" y="1423393"/>
                  </a:cubicBezTo>
                  <a:cubicBezTo>
                    <a:pt x="311111" y="1429346"/>
                    <a:pt x="310516" y="1434108"/>
                    <a:pt x="305753" y="1437680"/>
                  </a:cubicBezTo>
                  <a:cubicBezTo>
                    <a:pt x="298610" y="1447205"/>
                    <a:pt x="292061" y="1459111"/>
                    <a:pt x="286108" y="1473399"/>
                  </a:cubicBezTo>
                  <a:cubicBezTo>
                    <a:pt x="289680" y="1475780"/>
                    <a:pt x="292061" y="1478757"/>
                    <a:pt x="293252" y="1482328"/>
                  </a:cubicBezTo>
                  <a:cubicBezTo>
                    <a:pt x="296824" y="1491853"/>
                    <a:pt x="293847" y="1496616"/>
                    <a:pt x="284322" y="1496616"/>
                  </a:cubicBezTo>
                  <a:cubicBezTo>
                    <a:pt x="278369" y="1497807"/>
                    <a:pt x="267653" y="1498997"/>
                    <a:pt x="252175" y="1500188"/>
                  </a:cubicBezTo>
                  <a:cubicBezTo>
                    <a:pt x="209313" y="1507332"/>
                    <a:pt x="177761" y="1511499"/>
                    <a:pt x="157520" y="1512689"/>
                  </a:cubicBezTo>
                  <a:cubicBezTo>
                    <a:pt x="156330" y="1516261"/>
                    <a:pt x="155139" y="1520428"/>
                    <a:pt x="153949" y="1525191"/>
                  </a:cubicBezTo>
                  <a:cubicBezTo>
                    <a:pt x="151567" y="1532335"/>
                    <a:pt x="149781" y="1537693"/>
                    <a:pt x="148591" y="1541264"/>
                  </a:cubicBezTo>
                  <a:cubicBezTo>
                    <a:pt x="172403" y="1538883"/>
                    <a:pt x="211694" y="1534121"/>
                    <a:pt x="266463" y="1526977"/>
                  </a:cubicBezTo>
                  <a:cubicBezTo>
                    <a:pt x="287894" y="1523405"/>
                    <a:pt x="303372" y="1520428"/>
                    <a:pt x="312897" y="1518047"/>
                  </a:cubicBezTo>
                  <a:cubicBezTo>
                    <a:pt x="321231" y="1515666"/>
                    <a:pt x="328970" y="1516261"/>
                    <a:pt x="336114" y="1519833"/>
                  </a:cubicBezTo>
                  <a:cubicBezTo>
                    <a:pt x="351592" y="1526977"/>
                    <a:pt x="364689" y="1538288"/>
                    <a:pt x="375405" y="1553766"/>
                  </a:cubicBezTo>
                  <a:cubicBezTo>
                    <a:pt x="376595" y="1557338"/>
                    <a:pt x="377191" y="1560463"/>
                    <a:pt x="377191" y="1563142"/>
                  </a:cubicBezTo>
                  <a:cubicBezTo>
                    <a:pt x="377191" y="1565821"/>
                    <a:pt x="376595" y="1568053"/>
                    <a:pt x="375405" y="1569839"/>
                  </a:cubicBezTo>
                  <a:cubicBezTo>
                    <a:pt x="373024" y="1572221"/>
                    <a:pt x="370642" y="1578174"/>
                    <a:pt x="368261" y="1587699"/>
                  </a:cubicBezTo>
                  <a:cubicBezTo>
                    <a:pt x="367070" y="1591271"/>
                    <a:pt x="366475" y="1594247"/>
                    <a:pt x="366475" y="1596628"/>
                  </a:cubicBezTo>
                  <a:cubicBezTo>
                    <a:pt x="365285" y="1600200"/>
                    <a:pt x="364094" y="1606749"/>
                    <a:pt x="362903" y="1616274"/>
                  </a:cubicBezTo>
                  <a:cubicBezTo>
                    <a:pt x="355760" y="1663899"/>
                    <a:pt x="349806" y="1697236"/>
                    <a:pt x="345044" y="1716286"/>
                  </a:cubicBezTo>
                  <a:cubicBezTo>
                    <a:pt x="336710" y="1744861"/>
                    <a:pt x="320041" y="1760339"/>
                    <a:pt x="295038" y="1762721"/>
                  </a:cubicBezTo>
                  <a:cubicBezTo>
                    <a:pt x="287894" y="1762721"/>
                    <a:pt x="283131" y="1760339"/>
                    <a:pt x="280750" y="1755577"/>
                  </a:cubicBezTo>
                  <a:cubicBezTo>
                    <a:pt x="270035" y="1725811"/>
                    <a:pt x="255152" y="1705571"/>
                    <a:pt x="236102" y="1694855"/>
                  </a:cubicBezTo>
                  <a:cubicBezTo>
                    <a:pt x="231339" y="1693664"/>
                    <a:pt x="228958" y="1691878"/>
                    <a:pt x="228958" y="1689497"/>
                  </a:cubicBezTo>
                  <a:cubicBezTo>
                    <a:pt x="230149" y="1687116"/>
                    <a:pt x="233125" y="1686521"/>
                    <a:pt x="237888" y="1687711"/>
                  </a:cubicBezTo>
                  <a:cubicBezTo>
                    <a:pt x="254556" y="1688902"/>
                    <a:pt x="269439" y="1691283"/>
                    <a:pt x="282536" y="1694855"/>
                  </a:cubicBezTo>
                  <a:cubicBezTo>
                    <a:pt x="286108" y="1696046"/>
                    <a:pt x="289680" y="1694260"/>
                    <a:pt x="293252" y="1689497"/>
                  </a:cubicBezTo>
                  <a:cubicBezTo>
                    <a:pt x="294442" y="1688307"/>
                    <a:pt x="295038" y="1687711"/>
                    <a:pt x="295038" y="1687711"/>
                  </a:cubicBezTo>
                  <a:cubicBezTo>
                    <a:pt x="303372" y="1674614"/>
                    <a:pt x="309325" y="1634133"/>
                    <a:pt x="312897" y="1566268"/>
                  </a:cubicBezTo>
                  <a:cubicBezTo>
                    <a:pt x="314088" y="1559124"/>
                    <a:pt x="310516" y="1556147"/>
                    <a:pt x="302181" y="1557338"/>
                  </a:cubicBezTo>
                  <a:cubicBezTo>
                    <a:pt x="254556" y="1560910"/>
                    <a:pt x="209313" y="1566863"/>
                    <a:pt x="166450" y="1575197"/>
                  </a:cubicBezTo>
                  <a:cubicBezTo>
                    <a:pt x="165260" y="1575197"/>
                    <a:pt x="164069" y="1575197"/>
                    <a:pt x="162878" y="1575197"/>
                  </a:cubicBezTo>
                  <a:cubicBezTo>
                    <a:pt x="158116" y="1576388"/>
                    <a:pt x="155139" y="1576388"/>
                    <a:pt x="153949" y="1575197"/>
                  </a:cubicBezTo>
                  <a:cubicBezTo>
                    <a:pt x="152758" y="1575197"/>
                    <a:pt x="151567" y="1574602"/>
                    <a:pt x="150377" y="1573411"/>
                  </a:cubicBezTo>
                  <a:cubicBezTo>
                    <a:pt x="149186" y="1573411"/>
                    <a:pt x="145614" y="1571625"/>
                    <a:pt x="139661" y="1568053"/>
                  </a:cubicBezTo>
                  <a:cubicBezTo>
                    <a:pt x="136089" y="1578769"/>
                    <a:pt x="131327" y="1588889"/>
                    <a:pt x="125374" y="1598414"/>
                  </a:cubicBezTo>
                  <a:cubicBezTo>
                    <a:pt x="127755" y="1598414"/>
                    <a:pt x="130731" y="1599010"/>
                    <a:pt x="134303" y="1600200"/>
                  </a:cubicBezTo>
                  <a:cubicBezTo>
                    <a:pt x="136685" y="1600200"/>
                    <a:pt x="138470" y="1600200"/>
                    <a:pt x="139661" y="1600200"/>
                  </a:cubicBezTo>
                  <a:cubicBezTo>
                    <a:pt x="147995" y="1599010"/>
                    <a:pt x="158711" y="1597224"/>
                    <a:pt x="171808" y="1594843"/>
                  </a:cubicBezTo>
                  <a:cubicBezTo>
                    <a:pt x="180142" y="1592461"/>
                    <a:pt x="186691" y="1591271"/>
                    <a:pt x="191453" y="1591271"/>
                  </a:cubicBezTo>
                  <a:cubicBezTo>
                    <a:pt x="199788" y="1591271"/>
                    <a:pt x="208122" y="1589485"/>
                    <a:pt x="216456" y="1585913"/>
                  </a:cubicBezTo>
                  <a:cubicBezTo>
                    <a:pt x="223600" y="1581150"/>
                    <a:pt x="230149" y="1580555"/>
                    <a:pt x="236102" y="1584127"/>
                  </a:cubicBezTo>
                  <a:cubicBezTo>
                    <a:pt x="249199" y="1590080"/>
                    <a:pt x="260510" y="1597819"/>
                    <a:pt x="270035" y="1607344"/>
                  </a:cubicBezTo>
                  <a:cubicBezTo>
                    <a:pt x="275988" y="1614488"/>
                    <a:pt x="275988" y="1621036"/>
                    <a:pt x="270035" y="1626989"/>
                  </a:cubicBezTo>
                  <a:cubicBezTo>
                    <a:pt x="264081" y="1634133"/>
                    <a:pt x="259319" y="1641277"/>
                    <a:pt x="255747" y="1648421"/>
                  </a:cubicBezTo>
                  <a:cubicBezTo>
                    <a:pt x="261700" y="1651993"/>
                    <a:pt x="265272" y="1656160"/>
                    <a:pt x="266463" y="1660922"/>
                  </a:cubicBezTo>
                  <a:cubicBezTo>
                    <a:pt x="270035" y="1668066"/>
                    <a:pt x="266463" y="1672828"/>
                    <a:pt x="255747" y="1675210"/>
                  </a:cubicBezTo>
                  <a:cubicBezTo>
                    <a:pt x="247413" y="1677591"/>
                    <a:pt x="225981" y="1680568"/>
                    <a:pt x="191453" y="1684139"/>
                  </a:cubicBezTo>
                  <a:cubicBezTo>
                    <a:pt x="180738" y="1685330"/>
                    <a:pt x="172999" y="1685925"/>
                    <a:pt x="168236" y="1685925"/>
                  </a:cubicBezTo>
                  <a:cubicBezTo>
                    <a:pt x="168236" y="1699022"/>
                    <a:pt x="166450" y="1707357"/>
                    <a:pt x="162878" y="1710928"/>
                  </a:cubicBezTo>
                  <a:cubicBezTo>
                    <a:pt x="159306" y="1715691"/>
                    <a:pt x="153949" y="1716286"/>
                    <a:pt x="146805" y="1712714"/>
                  </a:cubicBezTo>
                  <a:cubicBezTo>
                    <a:pt x="137280" y="1707952"/>
                    <a:pt x="131922" y="1701999"/>
                    <a:pt x="130731" y="1694855"/>
                  </a:cubicBezTo>
                  <a:cubicBezTo>
                    <a:pt x="127160" y="1674614"/>
                    <a:pt x="123588" y="1657946"/>
                    <a:pt x="120016" y="1644849"/>
                  </a:cubicBezTo>
                  <a:cubicBezTo>
                    <a:pt x="118825" y="1638896"/>
                    <a:pt x="117635" y="1632347"/>
                    <a:pt x="116444" y="1625203"/>
                  </a:cubicBezTo>
                  <a:cubicBezTo>
                    <a:pt x="115253" y="1620441"/>
                    <a:pt x="114658" y="1617464"/>
                    <a:pt x="114658" y="1616274"/>
                  </a:cubicBezTo>
                  <a:cubicBezTo>
                    <a:pt x="84892" y="1661518"/>
                    <a:pt x="51555" y="1693664"/>
                    <a:pt x="14646" y="1712714"/>
                  </a:cubicBezTo>
                  <a:cubicBezTo>
                    <a:pt x="9883" y="1715096"/>
                    <a:pt x="6906" y="1715691"/>
                    <a:pt x="5716" y="1714500"/>
                  </a:cubicBezTo>
                  <a:cubicBezTo>
                    <a:pt x="4525" y="1713310"/>
                    <a:pt x="5716" y="1710928"/>
                    <a:pt x="9288" y="1707357"/>
                  </a:cubicBezTo>
                  <a:cubicBezTo>
                    <a:pt x="62866" y="1644253"/>
                    <a:pt x="97989" y="1570435"/>
                    <a:pt x="114658" y="1485900"/>
                  </a:cubicBezTo>
                  <a:cubicBezTo>
                    <a:pt x="120611" y="1456135"/>
                    <a:pt x="120611" y="1433513"/>
                    <a:pt x="114658" y="1418035"/>
                  </a:cubicBezTo>
                  <a:cubicBezTo>
                    <a:pt x="112277" y="1408510"/>
                    <a:pt x="115849" y="1404343"/>
                    <a:pt x="125374" y="1405533"/>
                  </a:cubicBezTo>
                  <a:cubicBezTo>
                    <a:pt x="138470" y="1409105"/>
                    <a:pt x="148591" y="1412677"/>
                    <a:pt x="155735" y="1416249"/>
                  </a:cubicBezTo>
                  <a:cubicBezTo>
                    <a:pt x="172403" y="1413868"/>
                    <a:pt x="187286" y="1410891"/>
                    <a:pt x="200383" y="1407319"/>
                  </a:cubicBezTo>
                  <a:cubicBezTo>
                    <a:pt x="203955" y="1406128"/>
                    <a:pt x="206931" y="1405533"/>
                    <a:pt x="209313" y="1405533"/>
                  </a:cubicBezTo>
                  <a:cubicBezTo>
                    <a:pt x="221219" y="1404343"/>
                    <a:pt x="235506" y="1400175"/>
                    <a:pt x="252175" y="1393032"/>
                  </a:cubicBezTo>
                  <a:close/>
                  <a:moveTo>
                    <a:pt x="755810" y="1391246"/>
                  </a:moveTo>
                  <a:cubicBezTo>
                    <a:pt x="776050" y="1391246"/>
                    <a:pt x="793314" y="1400175"/>
                    <a:pt x="807602" y="1418035"/>
                  </a:cubicBezTo>
                  <a:cubicBezTo>
                    <a:pt x="812364" y="1423988"/>
                    <a:pt x="813555" y="1430536"/>
                    <a:pt x="811174" y="1437680"/>
                  </a:cubicBezTo>
                  <a:cubicBezTo>
                    <a:pt x="805220" y="1455539"/>
                    <a:pt x="801649" y="1471613"/>
                    <a:pt x="800458" y="1485900"/>
                  </a:cubicBezTo>
                  <a:cubicBezTo>
                    <a:pt x="800458" y="1487091"/>
                    <a:pt x="800458" y="1488877"/>
                    <a:pt x="800458" y="1491258"/>
                  </a:cubicBezTo>
                  <a:cubicBezTo>
                    <a:pt x="801649" y="1491258"/>
                    <a:pt x="803434" y="1490663"/>
                    <a:pt x="805816" y="1489472"/>
                  </a:cubicBezTo>
                  <a:cubicBezTo>
                    <a:pt x="809388" y="1489472"/>
                    <a:pt x="811769" y="1488877"/>
                    <a:pt x="812960" y="1487686"/>
                  </a:cubicBezTo>
                  <a:cubicBezTo>
                    <a:pt x="816531" y="1486496"/>
                    <a:pt x="822485" y="1485305"/>
                    <a:pt x="830819" y="1484114"/>
                  </a:cubicBezTo>
                  <a:cubicBezTo>
                    <a:pt x="837963" y="1481733"/>
                    <a:pt x="843320" y="1480543"/>
                    <a:pt x="846892" y="1480543"/>
                  </a:cubicBezTo>
                  <a:cubicBezTo>
                    <a:pt x="854036" y="1478161"/>
                    <a:pt x="861180" y="1478757"/>
                    <a:pt x="868324" y="1482328"/>
                  </a:cubicBezTo>
                  <a:cubicBezTo>
                    <a:pt x="877849" y="1487091"/>
                    <a:pt x="884397" y="1493639"/>
                    <a:pt x="887969" y="1501974"/>
                  </a:cubicBezTo>
                  <a:cubicBezTo>
                    <a:pt x="891541" y="1512689"/>
                    <a:pt x="887374" y="1518643"/>
                    <a:pt x="875467" y="1519833"/>
                  </a:cubicBezTo>
                  <a:cubicBezTo>
                    <a:pt x="868324" y="1521024"/>
                    <a:pt x="857608" y="1522810"/>
                    <a:pt x="843320" y="1525191"/>
                  </a:cubicBezTo>
                  <a:cubicBezTo>
                    <a:pt x="827842" y="1527572"/>
                    <a:pt x="816531" y="1529358"/>
                    <a:pt x="809388" y="1530549"/>
                  </a:cubicBezTo>
                  <a:cubicBezTo>
                    <a:pt x="859394" y="1592461"/>
                    <a:pt x="913567" y="1634133"/>
                    <a:pt x="971908" y="1655564"/>
                  </a:cubicBezTo>
                  <a:cubicBezTo>
                    <a:pt x="976670" y="1657946"/>
                    <a:pt x="978456" y="1660327"/>
                    <a:pt x="977266" y="1662708"/>
                  </a:cubicBezTo>
                  <a:cubicBezTo>
                    <a:pt x="976075" y="1665089"/>
                    <a:pt x="973099" y="1666280"/>
                    <a:pt x="968336" y="1666280"/>
                  </a:cubicBezTo>
                  <a:cubicBezTo>
                    <a:pt x="943333" y="1669852"/>
                    <a:pt x="917735" y="1671638"/>
                    <a:pt x="891541" y="1671638"/>
                  </a:cubicBezTo>
                  <a:cubicBezTo>
                    <a:pt x="883206" y="1671638"/>
                    <a:pt x="876658" y="1669852"/>
                    <a:pt x="871895" y="1666280"/>
                  </a:cubicBezTo>
                  <a:cubicBezTo>
                    <a:pt x="846892" y="1640086"/>
                    <a:pt x="823080" y="1603177"/>
                    <a:pt x="800458" y="1555552"/>
                  </a:cubicBezTo>
                  <a:cubicBezTo>
                    <a:pt x="800458" y="1580555"/>
                    <a:pt x="800458" y="1606749"/>
                    <a:pt x="800458" y="1634133"/>
                  </a:cubicBezTo>
                  <a:cubicBezTo>
                    <a:pt x="802839" y="1632943"/>
                    <a:pt x="805220" y="1632347"/>
                    <a:pt x="807602" y="1632347"/>
                  </a:cubicBezTo>
                  <a:cubicBezTo>
                    <a:pt x="811174" y="1631157"/>
                    <a:pt x="813555" y="1630561"/>
                    <a:pt x="814745" y="1630561"/>
                  </a:cubicBezTo>
                  <a:cubicBezTo>
                    <a:pt x="826652" y="1630561"/>
                    <a:pt x="838558" y="1637705"/>
                    <a:pt x="850464" y="1651993"/>
                  </a:cubicBezTo>
                  <a:cubicBezTo>
                    <a:pt x="854036" y="1659136"/>
                    <a:pt x="852250" y="1663899"/>
                    <a:pt x="845106" y="1666280"/>
                  </a:cubicBezTo>
                  <a:cubicBezTo>
                    <a:pt x="842725" y="1666280"/>
                    <a:pt x="839749" y="1666875"/>
                    <a:pt x="836177" y="1668066"/>
                  </a:cubicBezTo>
                  <a:cubicBezTo>
                    <a:pt x="831414" y="1669257"/>
                    <a:pt x="819508" y="1671043"/>
                    <a:pt x="800458" y="1673424"/>
                  </a:cubicBezTo>
                  <a:cubicBezTo>
                    <a:pt x="800458" y="1692474"/>
                    <a:pt x="800458" y="1710333"/>
                    <a:pt x="800458" y="1727002"/>
                  </a:cubicBezTo>
                  <a:cubicBezTo>
                    <a:pt x="799267" y="1738908"/>
                    <a:pt x="795695" y="1748433"/>
                    <a:pt x="789742" y="1755577"/>
                  </a:cubicBezTo>
                  <a:cubicBezTo>
                    <a:pt x="783789" y="1759149"/>
                    <a:pt x="777836" y="1759149"/>
                    <a:pt x="771883" y="1755577"/>
                  </a:cubicBezTo>
                  <a:cubicBezTo>
                    <a:pt x="763549" y="1747243"/>
                    <a:pt x="758191" y="1741289"/>
                    <a:pt x="755810" y="1737718"/>
                  </a:cubicBezTo>
                  <a:cubicBezTo>
                    <a:pt x="751047" y="1732955"/>
                    <a:pt x="749856" y="1727002"/>
                    <a:pt x="752238" y="1719858"/>
                  </a:cubicBezTo>
                  <a:cubicBezTo>
                    <a:pt x="754619" y="1707952"/>
                    <a:pt x="755810" y="1693664"/>
                    <a:pt x="755810" y="1676996"/>
                  </a:cubicBezTo>
                  <a:cubicBezTo>
                    <a:pt x="754619" y="1676996"/>
                    <a:pt x="752238" y="1676996"/>
                    <a:pt x="748666" y="1676996"/>
                  </a:cubicBezTo>
                  <a:cubicBezTo>
                    <a:pt x="743903" y="1678186"/>
                    <a:pt x="740331" y="1678782"/>
                    <a:pt x="737950" y="1678782"/>
                  </a:cubicBezTo>
                  <a:cubicBezTo>
                    <a:pt x="726044" y="1678782"/>
                    <a:pt x="715328" y="1672233"/>
                    <a:pt x="705803" y="1659136"/>
                  </a:cubicBezTo>
                  <a:cubicBezTo>
                    <a:pt x="701041" y="1650802"/>
                    <a:pt x="704017" y="1646039"/>
                    <a:pt x="714733" y="1644849"/>
                  </a:cubicBezTo>
                  <a:cubicBezTo>
                    <a:pt x="721877" y="1644849"/>
                    <a:pt x="734378" y="1643658"/>
                    <a:pt x="752238" y="1641277"/>
                  </a:cubicBezTo>
                  <a:cubicBezTo>
                    <a:pt x="740331" y="1643658"/>
                    <a:pt x="742117" y="1643658"/>
                    <a:pt x="757595" y="1641277"/>
                  </a:cubicBezTo>
                  <a:cubicBezTo>
                    <a:pt x="757595" y="1621036"/>
                    <a:pt x="757595" y="1600200"/>
                    <a:pt x="757595" y="1578769"/>
                  </a:cubicBezTo>
                  <a:cubicBezTo>
                    <a:pt x="733783" y="1616869"/>
                    <a:pt x="702827" y="1647825"/>
                    <a:pt x="664727" y="1671638"/>
                  </a:cubicBezTo>
                  <a:cubicBezTo>
                    <a:pt x="664727" y="1675210"/>
                    <a:pt x="664727" y="1681758"/>
                    <a:pt x="664727" y="1691283"/>
                  </a:cubicBezTo>
                  <a:cubicBezTo>
                    <a:pt x="663536" y="1699618"/>
                    <a:pt x="662941" y="1706166"/>
                    <a:pt x="662941" y="1710928"/>
                  </a:cubicBezTo>
                  <a:cubicBezTo>
                    <a:pt x="660560" y="1729978"/>
                    <a:pt x="653416" y="1738908"/>
                    <a:pt x="641510" y="1737718"/>
                  </a:cubicBezTo>
                  <a:cubicBezTo>
                    <a:pt x="635556" y="1737718"/>
                    <a:pt x="627817" y="1730574"/>
                    <a:pt x="618292" y="1716286"/>
                  </a:cubicBezTo>
                  <a:cubicBezTo>
                    <a:pt x="618292" y="1715096"/>
                    <a:pt x="617697" y="1713905"/>
                    <a:pt x="616506" y="1712714"/>
                  </a:cubicBezTo>
                  <a:cubicBezTo>
                    <a:pt x="614125" y="1709143"/>
                    <a:pt x="614125" y="1701403"/>
                    <a:pt x="616506" y="1689497"/>
                  </a:cubicBezTo>
                  <a:cubicBezTo>
                    <a:pt x="618888" y="1681163"/>
                    <a:pt x="621864" y="1658541"/>
                    <a:pt x="625436" y="1621632"/>
                  </a:cubicBezTo>
                  <a:cubicBezTo>
                    <a:pt x="625436" y="1608535"/>
                    <a:pt x="626031" y="1598414"/>
                    <a:pt x="627222" y="1591271"/>
                  </a:cubicBezTo>
                  <a:cubicBezTo>
                    <a:pt x="627222" y="1579364"/>
                    <a:pt x="625436" y="1571625"/>
                    <a:pt x="621864" y="1568053"/>
                  </a:cubicBezTo>
                  <a:cubicBezTo>
                    <a:pt x="600433" y="1588294"/>
                    <a:pt x="577811" y="1604963"/>
                    <a:pt x="553999" y="1618060"/>
                  </a:cubicBezTo>
                  <a:cubicBezTo>
                    <a:pt x="548045" y="1621632"/>
                    <a:pt x="544474" y="1622822"/>
                    <a:pt x="543283" y="1621632"/>
                  </a:cubicBezTo>
                  <a:cubicBezTo>
                    <a:pt x="542092" y="1620441"/>
                    <a:pt x="543878" y="1616869"/>
                    <a:pt x="548641" y="1610916"/>
                  </a:cubicBezTo>
                  <a:cubicBezTo>
                    <a:pt x="585550" y="1569244"/>
                    <a:pt x="615911" y="1521619"/>
                    <a:pt x="639724" y="1468041"/>
                  </a:cubicBezTo>
                  <a:cubicBezTo>
                    <a:pt x="649249" y="1446610"/>
                    <a:pt x="653416" y="1429941"/>
                    <a:pt x="652225" y="1418035"/>
                  </a:cubicBezTo>
                  <a:cubicBezTo>
                    <a:pt x="651035" y="1413272"/>
                    <a:pt x="651630" y="1410296"/>
                    <a:pt x="654011" y="1409105"/>
                  </a:cubicBezTo>
                  <a:cubicBezTo>
                    <a:pt x="655202" y="1406724"/>
                    <a:pt x="658178" y="1406724"/>
                    <a:pt x="662941" y="1409105"/>
                  </a:cubicBezTo>
                  <a:cubicBezTo>
                    <a:pt x="681991" y="1417439"/>
                    <a:pt x="696278" y="1428155"/>
                    <a:pt x="705803" y="1441252"/>
                  </a:cubicBezTo>
                  <a:cubicBezTo>
                    <a:pt x="710566" y="1449586"/>
                    <a:pt x="709375" y="1458516"/>
                    <a:pt x="702231" y="1468041"/>
                  </a:cubicBezTo>
                  <a:cubicBezTo>
                    <a:pt x="697469" y="1472803"/>
                    <a:pt x="691516" y="1480543"/>
                    <a:pt x="684372" y="1491258"/>
                  </a:cubicBezTo>
                  <a:cubicBezTo>
                    <a:pt x="683181" y="1493639"/>
                    <a:pt x="681991" y="1495425"/>
                    <a:pt x="680800" y="1496616"/>
                  </a:cubicBezTo>
                  <a:cubicBezTo>
                    <a:pt x="677228" y="1503760"/>
                    <a:pt x="670680" y="1513285"/>
                    <a:pt x="661155" y="1525191"/>
                  </a:cubicBezTo>
                  <a:cubicBezTo>
                    <a:pt x="657583" y="1529953"/>
                    <a:pt x="655202" y="1533525"/>
                    <a:pt x="654011" y="1535907"/>
                  </a:cubicBezTo>
                  <a:cubicBezTo>
                    <a:pt x="662345" y="1547813"/>
                    <a:pt x="666513" y="1558528"/>
                    <a:pt x="666513" y="1568053"/>
                  </a:cubicBezTo>
                  <a:cubicBezTo>
                    <a:pt x="666513" y="1595438"/>
                    <a:pt x="666513" y="1623418"/>
                    <a:pt x="666513" y="1651993"/>
                  </a:cubicBezTo>
                  <a:cubicBezTo>
                    <a:pt x="697469" y="1612702"/>
                    <a:pt x="719495" y="1575197"/>
                    <a:pt x="732592" y="1539478"/>
                  </a:cubicBezTo>
                  <a:cubicBezTo>
                    <a:pt x="731402" y="1539478"/>
                    <a:pt x="729616" y="1539478"/>
                    <a:pt x="727235" y="1539478"/>
                  </a:cubicBezTo>
                  <a:cubicBezTo>
                    <a:pt x="706994" y="1541860"/>
                    <a:pt x="691516" y="1535311"/>
                    <a:pt x="680800" y="1519833"/>
                  </a:cubicBezTo>
                  <a:cubicBezTo>
                    <a:pt x="678419" y="1516261"/>
                    <a:pt x="677228" y="1513285"/>
                    <a:pt x="677228" y="1510903"/>
                  </a:cubicBezTo>
                  <a:cubicBezTo>
                    <a:pt x="678419" y="1509713"/>
                    <a:pt x="680800" y="1509118"/>
                    <a:pt x="684372" y="1509118"/>
                  </a:cubicBezTo>
                  <a:cubicBezTo>
                    <a:pt x="692706" y="1507927"/>
                    <a:pt x="705208" y="1506141"/>
                    <a:pt x="721877" y="1503760"/>
                  </a:cubicBezTo>
                  <a:cubicBezTo>
                    <a:pt x="737355" y="1501378"/>
                    <a:pt x="749261" y="1499593"/>
                    <a:pt x="757595" y="1498402"/>
                  </a:cubicBezTo>
                  <a:lnTo>
                    <a:pt x="757595" y="1480543"/>
                  </a:lnTo>
                  <a:cubicBezTo>
                    <a:pt x="757595" y="1447205"/>
                    <a:pt x="754024" y="1421607"/>
                    <a:pt x="746880" y="1403747"/>
                  </a:cubicBezTo>
                  <a:cubicBezTo>
                    <a:pt x="745689" y="1398985"/>
                    <a:pt x="745689" y="1395413"/>
                    <a:pt x="746880" y="1393032"/>
                  </a:cubicBezTo>
                  <a:cubicBezTo>
                    <a:pt x="748070" y="1390650"/>
                    <a:pt x="751047" y="1390055"/>
                    <a:pt x="755810" y="1391246"/>
                  </a:cubicBezTo>
                  <a:close/>
                  <a:moveTo>
                    <a:pt x="273606" y="1116211"/>
                  </a:moveTo>
                  <a:cubicBezTo>
                    <a:pt x="267653" y="1117402"/>
                    <a:pt x="261105" y="1117997"/>
                    <a:pt x="253961" y="1117997"/>
                  </a:cubicBezTo>
                  <a:cubicBezTo>
                    <a:pt x="253961" y="1123950"/>
                    <a:pt x="253961" y="1133475"/>
                    <a:pt x="253961" y="1146572"/>
                  </a:cubicBezTo>
                  <a:cubicBezTo>
                    <a:pt x="252770" y="1159669"/>
                    <a:pt x="252175" y="1169789"/>
                    <a:pt x="252175" y="1176933"/>
                  </a:cubicBezTo>
                  <a:cubicBezTo>
                    <a:pt x="256938" y="1176933"/>
                    <a:pt x="264081" y="1178124"/>
                    <a:pt x="273606" y="1180505"/>
                  </a:cubicBezTo>
                  <a:cubicBezTo>
                    <a:pt x="279560" y="1180505"/>
                    <a:pt x="283131" y="1177528"/>
                    <a:pt x="284322" y="1171575"/>
                  </a:cubicBezTo>
                  <a:cubicBezTo>
                    <a:pt x="284917" y="1168599"/>
                    <a:pt x="285215" y="1164432"/>
                    <a:pt x="285215" y="1159074"/>
                  </a:cubicBezTo>
                  <a:cubicBezTo>
                    <a:pt x="285215" y="1153716"/>
                    <a:pt x="284917" y="1147168"/>
                    <a:pt x="284322" y="1139428"/>
                  </a:cubicBezTo>
                  <a:cubicBezTo>
                    <a:pt x="284322" y="1133475"/>
                    <a:pt x="284322" y="1129308"/>
                    <a:pt x="284322" y="1126927"/>
                  </a:cubicBezTo>
                  <a:cubicBezTo>
                    <a:pt x="284322" y="1119783"/>
                    <a:pt x="280750" y="1116211"/>
                    <a:pt x="273606" y="1116211"/>
                  </a:cubicBezTo>
                  <a:close/>
                  <a:moveTo>
                    <a:pt x="879039" y="1080493"/>
                  </a:moveTo>
                  <a:cubicBezTo>
                    <a:pt x="892136" y="1076921"/>
                    <a:pt x="903447" y="1077516"/>
                    <a:pt x="912972" y="1082278"/>
                  </a:cubicBezTo>
                  <a:cubicBezTo>
                    <a:pt x="927260" y="1091803"/>
                    <a:pt x="939166" y="1101924"/>
                    <a:pt x="948691" y="1112639"/>
                  </a:cubicBezTo>
                  <a:cubicBezTo>
                    <a:pt x="952263" y="1117402"/>
                    <a:pt x="954049" y="1122164"/>
                    <a:pt x="954049" y="1126927"/>
                  </a:cubicBezTo>
                  <a:cubicBezTo>
                    <a:pt x="952858" y="1134071"/>
                    <a:pt x="944524" y="1137047"/>
                    <a:pt x="929045" y="1135857"/>
                  </a:cubicBezTo>
                  <a:cubicBezTo>
                    <a:pt x="879039" y="1131094"/>
                    <a:pt x="825461" y="1130499"/>
                    <a:pt x="768311" y="1134071"/>
                  </a:cubicBezTo>
                  <a:cubicBezTo>
                    <a:pt x="715924" y="1137643"/>
                    <a:pt x="667703" y="1145382"/>
                    <a:pt x="623650" y="1157288"/>
                  </a:cubicBezTo>
                  <a:cubicBezTo>
                    <a:pt x="618888" y="1158478"/>
                    <a:pt x="613530" y="1157883"/>
                    <a:pt x="607577" y="1155502"/>
                  </a:cubicBezTo>
                  <a:cubicBezTo>
                    <a:pt x="606386" y="1155502"/>
                    <a:pt x="605195" y="1155502"/>
                    <a:pt x="604005" y="1155502"/>
                  </a:cubicBezTo>
                  <a:cubicBezTo>
                    <a:pt x="589717" y="1147168"/>
                    <a:pt x="578406" y="1135857"/>
                    <a:pt x="570072" y="1121569"/>
                  </a:cubicBezTo>
                  <a:cubicBezTo>
                    <a:pt x="567691" y="1117997"/>
                    <a:pt x="567095" y="1115021"/>
                    <a:pt x="568286" y="1112639"/>
                  </a:cubicBezTo>
                  <a:cubicBezTo>
                    <a:pt x="569477" y="1111449"/>
                    <a:pt x="572453" y="1110853"/>
                    <a:pt x="577216" y="1110853"/>
                  </a:cubicBezTo>
                  <a:cubicBezTo>
                    <a:pt x="589122" y="1110853"/>
                    <a:pt x="605791" y="1109663"/>
                    <a:pt x="627222" y="1107282"/>
                  </a:cubicBezTo>
                  <a:cubicBezTo>
                    <a:pt x="677228" y="1101328"/>
                    <a:pt x="749856" y="1094185"/>
                    <a:pt x="845106" y="1085850"/>
                  </a:cubicBezTo>
                  <a:cubicBezTo>
                    <a:pt x="848678" y="1084660"/>
                    <a:pt x="854631" y="1083469"/>
                    <a:pt x="862966" y="1082278"/>
                  </a:cubicBezTo>
                  <a:cubicBezTo>
                    <a:pt x="870110" y="1081088"/>
                    <a:pt x="875467" y="1080493"/>
                    <a:pt x="879039" y="1080493"/>
                  </a:cubicBezTo>
                  <a:close/>
                  <a:moveTo>
                    <a:pt x="198597" y="1048346"/>
                  </a:moveTo>
                  <a:cubicBezTo>
                    <a:pt x="187881" y="1065014"/>
                    <a:pt x="176570" y="1080493"/>
                    <a:pt x="164664" y="1094780"/>
                  </a:cubicBezTo>
                  <a:cubicBezTo>
                    <a:pt x="177761" y="1092399"/>
                    <a:pt x="190263" y="1090613"/>
                    <a:pt x="202169" y="1089422"/>
                  </a:cubicBezTo>
                  <a:cubicBezTo>
                    <a:pt x="202169" y="1089422"/>
                    <a:pt x="202169" y="1088232"/>
                    <a:pt x="202169" y="1085850"/>
                  </a:cubicBezTo>
                  <a:cubicBezTo>
                    <a:pt x="203360" y="1083469"/>
                    <a:pt x="203955" y="1081683"/>
                    <a:pt x="203955" y="1080493"/>
                  </a:cubicBezTo>
                  <a:cubicBezTo>
                    <a:pt x="203955" y="1076921"/>
                    <a:pt x="202764" y="1069777"/>
                    <a:pt x="200383" y="1059061"/>
                  </a:cubicBezTo>
                  <a:cubicBezTo>
                    <a:pt x="199192" y="1054299"/>
                    <a:pt x="198597" y="1050727"/>
                    <a:pt x="198597" y="1048346"/>
                  </a:cubicBezTo>
                  <a:close/>
                  <a:moveTo>
                    <a:pt x="179845" y="909489"/>
                  </a:moveTo>
                  <a:cubicBezTo>
                    <a:pt x="183417" y="908001"/>
                    <a:pt x="188477" y="908447"/>
                    <a:pt x="195025" y="910828"/>
                  </a:cubicBezTo>
                  <a:cubicBezTo>
                    <a:pt x="217647" y="927497"/>
                    <a:pt x="230744" y="938808"/>
                    <a:pt x="234316" y="944761"/>
                  </a:cubicBezTo>
                  <a:cubicBezTo>
                    <a:pt x="237888" y="953096"/>
                    <a:pt x="237888" y="960239"/>
                    <a:pt x="234316" y="966193"/>
                  </a:cubicBezTo>
                  <a:cubicBezTo>
                    <a:pt x="233125" y="968574"/>
                    <a:pt x="231935" y="972146"/>
                    <a:pt x="230744" y="976908"/>
                  </a:cubicBezTo>
                  <a:cubicBezTo>
                    <a:pt x="228363" y="982861"/>
                    <a:pt x="226577" y="987028"/>
                    <a:pt x="225386" y="989410"/>
                  </a:cubicBezTo>
                  <a:cubicBezTo>
                    <a:pt x="228958" y="988219"/>
                    <a:pt x="234911" y="987624"/>
                    <a:pt x="243245" y="987624"/>
                  </a:cubicBezTo>
                  <a:cubicBezTo>
                    <a:pt x="250389" y="986433"/>
                    <a:pt x="255747" y="985838"/>
                    <a:pt x="259319" y="985838"/>
                  </a:cubicBezTo>
                  <a:cubicBezTo>
                    <a:pt x="262891" y="985838"/>
                    <a:pt x="267653" y="985243"/>
                    <a:pt x="273606" y="984052"/>
                  </a:cubicBezTo>
                  <a:cubicBezTo>
                    <a:pt x="305753" y="980480"/>
                    <a:pt x="327780" y="976908"/>
                    <a:pt x="339686" y="973336"/>
                  </a:cubicBezTo>
                  <a:cubicBezTo>
                    <a:pt x="348020" y="970955"/>
                    <a:pt x="355760" y="971550"/>
                    <a:pt x="362903" y="975122"/>
                  </a:cubicBezTo>
                  <a:cubicBezTo>
                    <a:pt x="367666" y="977503"/>
                    <a:pt x="374810" y="983457"/>
                    <a:pt x="384335" y="992982"/>
                  </a:cubicBezTo>
                  <a:cubicBezTo>
                    <a:pt x="385525" y="994172"/>
                    <a:pt x="386716" y="995363"/>
                    <a:pt x="387906" y="996553"/>
                  </a:cubicBezTo>
                  <a:cubicBezTo>
                    <a:pt x="392074" y="1002507"/>
                    <a:pt x="393860" y="1007418"/>
                    <a:pt x="393264" y="1011287"/>
                  </a:cubicBezTo>
                  <a:cubicBezTo>
                    <a:pt x="392669" y="1015157"/>
                    <a:pt x="389692" y="1017985"/>
                    <a:pt x="384335" y="1019771"/>
                  </a:cubicBezTo>
                  <a:cubicBezTo>
                    <a:pt x="368856" y="1019771"/>
                    <a:pt x="347425" y="1019771"/>
                    <a:pt x="320041" y="1019771"/>
                  </a:cubicBezTo>
                  <a:cubicBezTo>
                    <a:pt x="308135" y="1019771"/>
                    <a:pt x="270630" y="1022152"/>
                    <a:pt x="207527" y="1026914"/>
                  </a:cubicBezTo>
                  <a:cubicBezTo>
                    <a:pt x="207527" y="1026914"/>
                    <a:pt x="207527" y="1027510"/>
                    <a:pt x="207527" y="1028700"/>
                  </a:cubicBezTo>
                  <a:cubicBezTo>
                    <a:pt x="226577" y="1034653"/>
                    <a:pt x="239674" y="1039416"/>
                    <a:pt x="246817" y="1042988"/>
                  </a:cubicBezTo>
                  <a:cubicBezTo>
                    <a:pt x="256342" y="1047750"/>
                    <a:pt x="259914" y="1055489"/>
                    <a:pt x="257533" y="1066205"/>
                  </a:cubicBezTo>
                  <a:cubicBezTo>
                    <a:pt x="257533" y="1067396"/>
                    <a:pt x="256938" y="1069182"/>
                    <a:pt x="255747" y="1071563"/>
                  </a:cubicBezTo>
                  <a:cubicBezTo>
                    <a:pt x="254556" y="1076325"/>
                    <a:pt x="253961" y="1081088"/>
                    <a:pt x="253961" y="1085850"/>
                  </a:cubicBezTo>
                  <a:cubicBezTo>
                    <a:pt x="267058" y="1083469"/>
                    <a:pt x="278964" y="1080493"/>
                    <a:pt x="289680" y="1076921"/>
                  </a:cubicBezTo>
                  <a:cubicBezTo>
                    <a:pt x="299205" y="1072158"/>
                    <a:pt x="308730" y="1073349"/>
                    <a:pt x="318255" y="1080493"/>
                  </a:cubicBezTo>
                  <a:cubicBezTo>
                    <a:pt x="328970" y="1088827"/>
                    <a:pt x="337305" y="1097757"/>
                    <a:pt x="343258" y="1107282"/>
                  </a:cubicBezTo>
                  <a:cubicBezTo>
                    <a:pt x="346830" y="1112044"/>
                    <a:pt x="346830" y="1117402"/>
                    <a:pt x="343258" y="1123355"/>
                  </a:cubicBezTo>
                  <a:cubicBezTo>
                    <a:pt x="339686" y="1132880"/>
                    <a:pt x="337305" y="1143596"/>
                    <a:pt x="336114" y="1155502"/>
                  </a:cubicBezTo>
                  <a:cubicBezTo>
                    <a:pt x="336114" y="1167408"/>
                    <a:pt x="334328" y="1184077"/>
                    <a:pt x="330756" y="1205508"/>
                  </a:cubicBezTo>
                  <a:cubicBezTo>
                    <a:pt x="318850" y="1226939"/>
                    <a:pt x="305158" y="1237655"/>
                    <a:pt x="289680" y="1237655"/>
                  </a:cubicBezTo>
                  <a:cubicBezTo>
                    <a:pt x="281345" y="1232893"/>
                    <a:pt x="275392" y="1225153"/>
                    <a:pt x="271820" y="1214438"/>
                  </a:cubicBezTo>
                  <a:cubicBezTo>
                    <a:pt x="267058" y="1206103"/>
                    <a:pt x="260510" y="1197769"/>
                    <a:pt x="252175" y="1189435"/>
                  </a:cubicBezTo>
                  <a:cubicBezTo>
                    <a:pt x="250985" y="1206103"/>
                    <a:pt x="250389" y="1218010"/>
                    <a:pt x="250389" y="1225153"/>
                  </a:cubicBezTo>
                  <a:cubicBezTo>
                    <a:pt x="248008" y="1269207"/>
                    <a:pt x="241460" y="1298972"/>
                    <a:pt x="230744" y="1314450"/>
                  </a:cubicBezTo>
                  <a:cubicBezTo>
                    <a:pt x="227172" y="1321594"/>
                    <a:pt x="224195" y="1325166"/>
                    <a:pt x="221814" y="1325166"/>
                  </a:cubicBezTo>
                  <a:cubicBezTo>
                    <a:pt x="219433" y="1325166"/>
                    <a:pt x="217647" y="1320999"/>
                    <a:pt x="216456" y="1312664"/>
                  </a:cubicBezTo>
                  <a:cubicBezTo>
                    <a:pt x="210503" y="1293614"/>
                    <a:pt x="206931" y="1259682"/>
                    <a:pt x="205741" y="1210866"/>
                  </a:cubicBezTo>
                  <a:cubicBezTo>
                    <a:pt x="204550" y="1203722"/>
                    <a:pt x="203955" y="1188839"/>
                    <a:pt x="203955" y="1166218"/>
                  </a:cubicBezTo>
                  <a:cubicBezTo>
                    <a:pt x="202764" y="1145977"/>
                    <a:pt x="202169" y="1131094"/>
                    <a:pt x="202169" y="1121569"/>
                  </a:cubicBezTo>
                  <a:cubicBezTo>
                    <a:pt x="198597" y="1121569"/>
                    <a:pt x="193239" y="1122164"/>
                    <a:pt x="186095" y="1123355"/>
                  </a:cubicBezTo>
                  <a:cubicBezTo>
                    <a:pt x="178952" y="1123355"/>
                    <a:pt x="173594" y="1123950"/>
                    <a:pt x="170022" y="1125141"/>
                  </a:cubicBezTo>
                  <a:cubicBezTo>
                    <a:pt x="170022" y="1129903"/>
                    <a:pt x="170022" y="1138833"/>
                    <a:pt x="170022" y="1151930"/>
                  </a:cubicBezTo>
                  <a:cubicBezTo>
                    <a:pt x="171213" y="1182886"/>
                    <a:pt x="171213" y="1203127"/>
                    <a:pt x="170022" y="1212652"/>
                  </a:cubicBezTo>
                  <a:cubicBezTo>
                    <a:pt x="168831" y="1223368"/>
                    <a:pt x="165260" y="1231702"/>
                    <a:pt x="159306" y="1237655"/>
                  </a:cubicBezTo>
                  <a:cubicBezTo>
                    <a:pt x="154544" y="1241227"/>
                    <a:pt x="150377" y="1241227"/>
                    <a:pt x="146805" y="1237655"/>
                  </a:cubicBezTo>
                  <a:cubicBezTo>
                    <a:pt x="136089" y="1230511"/>
                    <a:pt x="130136" y="1224558"/>
                    <a:pt x="128945" y="1219796"/>
                  </a:cubicBezTo>
                  <a:cubicBezTo>
                    <a:pt x="128945" y="1218605"/>
                    <a:pt x="128350" y="1217414"/>
                    <a:pt x="127160" y="1216224"/>
                  </a:cubicBezTo>
                  <a:cubicBezTo>
                    <a:pt x="125969" y="1211461"/>
                    <a:pt x="125374" y="1206103"/>
                    <a:pt x="125374" y="1200150"/>
                  </a:cubicBezTo>
                  <a:cubicBezTo>
                    <a:pt x="126564" y="1195388"/>
                    <a:pt x="127755" y="1181696"/>
                    <a:pt x="128945" y="1159074"/>
                  </a:cubicBezTo>
                  <a:cubicBezTo>
                    <a:pt x="130136" y="1145977"/>
                    <a:pt x="130731" y="1137047"/>
                    <a:pt x="130731" y="1132285"/>
                  </a:cubicBezTo>
                  <a:cubicBezTo>
                    <a:pt x="127160" y="1135857"/>
                    <a:pt x="123588" y="1139428"/>
                    <a:pt x="120016" y="1143000"/>
                  </a:cubicBezTo>
                  <a:cubicBezTo>
                    <a:pt x="87869" y="1168003"/>
                    <a:pt x="54531" y="1184672"/>
                    <a:pt x="20003" y="1193007"/>
                  </a:cubicBezTo>
                  <a:cubicBezTo>
                    <a:pt x="16431" y="1194197"/>
                    <a:pt x="14050" y="1194197"/>
                    <a:pt x="12860" y="1193007"/>
                  </a:cubicBezTo>
                  <a:cubicBezTo>
                    <a:pt x="12860" y="1191816"/>
                    <a:pt x="14646" y="1190030"/>
                    <a:pt x="18217" y="1187649"/>
                  </a:cubicBezTo>
                  <a:cubicBezTo>
                    <a:pt x="55127" y="1156693"/>
                    <a:pt x="87274" y="1122164"/>
                    <a:pt x="114658" y="1084064"/>
                  </a:cubicBezTo>
                  <a:cubicBezTo>
                    <a:pt x="124183" y="1070968"/>
                    <a:pt x="134303" y="1054299"/>
                    <a:pt x="145019" y="1034058"/>
                  </a:cubicBezTo>
                  <a:cubicBezTo>
                    <a:pt x="112872" y="1037630"/>
                    <a:pt x="91441" y="1041202"/>
                    <a:pt x="80725" y="1044774"/>
                  </a:cubicBezTo>
                  <a:cubicBezTo>
                    <a:pt x="72391" y="1044774"/>
                    <a:pt x="65842" y="1043583"/>
                    <a:pt x="61080" y="1041202"/>
                  </a:cubicBezTo>
                  <a:cubicBezTo>
                    <a:pt x="51555" y="1034058"/>
                    <a:pt x="43816" y="1025724"/>
                    <a:pt x="37863" y="1016199"/>
                  </a:cubicBezTo>
                  <a:cubicBezTo>
                    <a:pt x="35481" y="1010246"/>
                    <a:pt x="36077" y="1007269"/>
                    <a:pt x="39649" y="1007269"/>
                  </a:cubicBezTo>
                  <a:cubicBezTo>
                    <a:pt x="49174" y="1007269"/>
                    <a:pt x="65842" y="1006078"/>
                    <a:pt x="89655" y="1003697"/>
                  </a:cubicBezTo>
                  <a:cubicBezTo>
                    <a:pt x="99180" y="1002507"/>
                    <a:pt x="105728" y="1001911"/>
                    <a:pt x="109300" y="1001911"/>
                  </a:cubicBezTo>
                  <a:cubicBezTo>
                    <a:pt x="128350" y="999530"/>
                    <a:pt x="145614" y="997744"/>
                    <a:pt x="161092" y="996553"/>
                  </a:cubicBezTo>
                  <a:cubicBezTo>
                    <a:pt x="161092" y="995363"/>
                    <a:pt x="161688" y="993577"/>
                    <a:pt x="162878" y="991196"/>
                  </a:cubicBezTo>
                  <a:cubicBezTo>
                    <a:pt x="165260" y="986433"/>
                    <a:pt x="167641" y="979885"/>
                    <a:pt x="170022" y="971550"/>
                  </a:cubicBezTo>
                  <a:cubicBezTo>
                    <a:pt x="177166" y="947738"/>
                    <a:pt x="178356" y="930474"/>
                    <a:pt x="173594" y="919758"/>
                  </a:cubicBezTo>
                  <a:cubicBezTo>
                    <a:pt x="174189" y="914400"/>
                    <a:pt x="176273" y="910977"/>
                    <a:pt x="179845" y="909489"/>
                  </a:cubicBezTo>
                  <a:close/>
                  <a:moveTo>
                    <a:pt x="725449" y="657225"/>
                  </a:moveTo>
                  <a:cubicBezTo>
                    <a:pt x="726639" y="656035"/>
                    <a:pt x="728425" y="656035"/>
                    <a:pt x="730806" y="657225"/>
                  </a:cubicBezTo>
                  <a:cubicBezTo>
                    <a:pt x="747475" y="660797"/>
                    <a:pt x="764144" y="666750"/>
                    <a:pt x="780813" y="675085"/>
                  </a:cubicBezTo>
                  <a:cubicBezTo>
                    <a:pt x="790933" y="688182"/>
                    <a:pt x="795398" y="699493"/>
                    <a:pt x="794207" y="709018"/>
                  </a:cubicBezTo>
                  <a:cubicBezTo>
                    <a:pt x="793017" y="718543"/>
                    <a:pt x="786170" y="726282"/>
                    <a:pt x="773669" y="732235"/>
                  </a:cubicBezTo>
                  <a:cubicBezTo>
                    <a:pt x="765334" y="732235"/>
                    <a:pt x="758191" y="726282"/>
                    <a:pt x="752238" y="714375"/>
                  </a:cubicBezTo>
                  <a:cubicBezTo>
                    <a:pt x="749856" y="710803"/>
                    <a:pt x="746880" y="704850"/>
                    <a:pt x="743308" y="696516"/>
                  </a:cubicBezTo>
                  <a:cubicBezTo>
                    <a:pt x="734974" y="679847"/>
                    <a:pt x="729020" y="667941"/>
                    <a:pt x="725449" y="660797"/>
                  </a:cubicBezTo>
                  <a:cubicBezTo>
                    <a:pt x="724258" y="659607"/>
                    <a:pt x="724258" y="658416"/>
                    <a:pt x="725449" y="657225"/>
                  </a:cubicBezTo>
                  <a:close/>
                  <a:moveTo>
                    <a:pt x="859394" y="576858"/>
                  </a:moveTo>
                  <a:cubicBezTo>
                    <a:pt x="868919" y="573286"/>
                    <a:pt x="877253" y="574477"/>
                    <a:pt x="884397" y="580430"/>
                  </a:cubicBezTo>
                  <a:cubicBezTo>
                    <a:pt x="885588" y="581621"/>
                    <a:pt x="887374" y="582811"/>
                    <a:pt x="889755" y="584002"/>
                  </a:cubicBezTo>
                  <a:cubicBezTo>
                    <a:pt x="894517" y="587574"/>
                    <a:pt x="897494" y="590550"/>
                    <a:pt x="898685" y="592932"/>
                  </a:cubicBezTo>
                  <a:cubicBezTo>
                    <a:pt x="901066" y="597694"/>
                    <a:pt x="902108" y="601564"/>
                    <a:pt x="901810" y="604540"/>
                  </a:cubicBezTo>
                  <a:cubicBezTo>
                    <a:pt x="901512" y="607517"/>
                    <a:pt x="899875" y="609600"/>
                    <a:pt x="896899" y="610791"/>
                  </a:cubicBezTo>
                  <a:cubicBezTo>
                    <a:pt x="846892" y="625078"/>
                    <a:pt x="795695" y="633413"/>
                    <a:pt x="743308" y="635794"/>
                  </a:cubicBezTo>
                  <a:cubicBezTo>
                    <a:pt x="731402" y="636985"/>
                    <a:pt x="720091" y="629841"/>
                    <a:pt x="709375" y="614363"/>
                  </a:cubicBezTo>
                  <a:cubicBezTo>
                    <a:pt x="705803" y="607219"/>
                    <a:pt x="706994" y="603647"/>
                    <a:pt x="712947" y="603647"/>
                  </a:cubicBezTo>
                  <a:cubicBezTo>
                    <a:pt x="728425" y="601266"/>
                    <a:pt x="755214" y="597099"/>
                    <a:pt x="793314" y="591146"/>
                  </a:cubicBezTo>
                  <a:cubicBezTo>
                    <a:pt x="802839" y="589955"/>
                    <a:pt x="809983" y="588764"/>
                    <a:pt x="814745" y="587574"/>
                  </a:cubicBezTo>
                  <a:cubicBezTo>
                    <a:pt x="820699" y="586383"/>
                    <a:pt x="828438" y="584597"/>
                    <a:pt x="837963" y="582216"/>
                  </a:cubicBezTo>
                  <a:cubicBezTo>
                    <a:pt x="847488" y="579835"/>
                    <a:pt x="854631" y="578049"/>
                    <a:pt x="859394" y="576858"/>
                  </a:cubicBezTo>
                  <a:close/>
                  <a:moveTo>
                    <a:pt x="671870" y="491133"/>
                  </a:moveTo>
                  <a:cubicBezTo>
                    <a:pt x="694492" y="501849"/>
                    <a:pt x="708780" y="514350"/>
                    <a:pt x="714733" y="528638"/>
                  </a:cubicBezTo>
                  <a:cubicBezTo>
                    <a:pt x="714733" y="528638"/>
                    <a:pt x="714733" y="529233"/>
                    <a:pt x="714733" y="530424"/>
                  </a:cubicBezTo>
                  <a:cubicBezTo>
                    <a:pt x="717114" y="537567"/>
                    <a:pt x="716519" y="542925"/>
                    <a:pt x="712947" y="546497"/>
                  </a:cubicBezTo>
                  <a:cubicBezTo>
                    <a:pt x="710566" y="550069"/>
                    <a:pt x="708185" y="556022"/>
                    <a:pt x="705803" y="564357"/>
                  </a:cubicBezTo>
                  <a:cubicBezTo>
                    <a:pt x="704613" y="567928"/>
                    <a:pt x="703422" y="570310"/>
                    <a:pt x="702231" y="571500"/>
                  </a:cubicBezTo>
                  <a:cubicBezTo>
                    <a:pt x="697469" y="579835"/>
                    <a:pt x="695683" y="582811"/>
                    <a:pt x="696874" y="580430"/>
                  </a:cubicBezTo>
                  <a:cubicBezTo>
                    <a:pt x="686158" y="599480"/>
                    <a:pt x="677824" y="614363"/>
                    <a:pt x="671870" y="625078"/>
                  </a:cubicBezTo>
                  <a:cubicBezTo>
                    <a:pt x="682586" y="633413"/>
                    <a:pt x="687944" y="648296"/>
                    <a:pt x="687944" y="669727"/>
                  </a:cubicBezTo>
                  <a:cubicBezTo>
                    <a:pt x="687944" y="700683"/>
                    <a:pt x="687944" y="731639"/>
                    <a:pt x="687944" y="762596"/>
                  </a:cubicBezTo>
                  <a:cubicBezTo>
                    <a:pt x="690325" y="761405"/>
                    <a:pt x="692111" y="760810"/>
                    <a:pt x="693302" y="760810"/>
                  </a:cubicBezTo>
                  <a:cubicBezTo>
                    <a:pt x="706399" y="760810"/>
                    <a:pt x="724258" y="759619"/>
                    <a:pt x="746880" y="757238"/>
                  </a:cubicBezTo>
                  <a:cubicBezTo>
                    <a:pt x="754024" y="756047"/>
                    <a:pt x="764144" y="754261"/>
                    <a:pt x="777241" y="751880"/>
                  </a:cubicBezTo>
                  <a:cubicBezTo>
                    <a:pt x="791528" y="750689"/>
                    <a:pt x="801649" y="749499"/>
                    <a:pt x="807602" y="748308"/>
                  </a:cubicBezTo>
                  <a:cubicBezTo>
                    <a:pt x="821889" y="714971"/>
                    <a:pt x="832010" y="688777"/>
                    <a:pt x="837963" y="669727"/>
                  </a:cubicBezTo>
                  <a:cubicBezTo>
                    <a:pt x="841535" y="659011"/>
                    <a:pt x="843320" y="648891"/>
                    <a:pt x="843320" y="639366"/>
                  </a:cubicBezTo>
                  <a:cubicBezTo>
                    <a:pt x="843320" y="629841"/>
                    <a:pt x="848083" y="627460"/>
                    <a:pt x="857608" y="632222"/>
                  </a:cubicBezTo>
                  <a:cubicBezTo>
                    <a:pt x="877849" y="640557"/>
                    <a:pt x="891541" y="651272"/>
                    <a:pt x="898685" y="664369"/>
                  </a:cubicBezTo>
                  <a:cubicBezTo>
                    <a:pt x="902256" y="670322"/>
                    <a:pt x="901066" y="675680"/>
                    <a:pt x="895113" y="680443"/>
                  </a:cubicBezTo>
                  <a:cubicBezTo>
                    <a:pt x="873681" y="699493"/>
                    <a:pt x="851655" y="721519"/>
                    <a:pt x="829033" y="746522"/>
                  </a:cubicBezTo>
                  <a:cubicBezTo>
                    <a:pt x="832605" y="746522"/>
                    <a:pt x="837367" y="745927"/>
                    <a:pt x="843320" y="744736"/>
                  </a:cubicBezTo>
                  <a:cubicBezTo>
                    <a:pt x="849274" y="744736"/>
                    <a:pt x="854036" y="744141"/>
                    <a:pt x="857608" y="742950"/>
                  </a:cubicBezTo>
                  <a:cubicBezTo>
                    <a:pt x="862370" y="742950"/>
                    <a:pt x="868919" y="742355"/>
                    <a:pt x="877253" y="741164"/>
                  </a:cubicBezTo>
                  <a:cubicBezTo>
                    <a:pt x="885588" y="741164"/>
                    <a:pt x="891541" y="740569"/>
                    <a:pt x="895113" y="739378"/>
                  </a:cubicBezTo>
                  <a:cubicBezTo>
                    <a:pt x="909400" y="736997"/>
                    <a:pt x="921306" y="739378"/>
                    <a:pt x="930831" y="746522"/>
                  </a:cubicBezTo>
                  <a:cubicBezTo>
                    <a:pt x="943928" y="754857"/>
                    <a:pt x="951667" y="765572"/>
                    <a:pt x="954049" y="778669"/>
                  </a:cubicBezTo>
                  <a:cubicBezTo>
                    <a:pt x="955239" y="784622"/>
                    <a:pt x="952263" y="788194"/>
                    <a:pt x="945119" y="789385"/>
                  </a:cubicBezTo>
                  <a:cubicBezTo>
                    <a:pt x="904638" y="782241"/>
                    <a:pt x="864156" y="780455"/>
                    <a:pt x="823675" y="784027"/>
                  </a:cubicBezTo>
                  <a:cubicBezTo>
                    <a:pt x="796291" y="785218"/>
                    <a:pt x="766525" y="788789"/>
                    <a:pt x="734378" y="794743"/>
                  </a:cubicBezTo>
                  <a:cubicBezTo>
                    <a:pt x="727235" y="797124"/>
                    <a:pt x="720686" y="796528"/>
                    <a:pt x="714733" y="792957"/>
                  </a:cubicBezTo>
                  <a:cubicBezTo>
                    <a:pt x="707589" y="789385"/>
                    <a:pt x="699255" y="781646"/>
                    <a:pt x="689730" y="769739"/>
                  </a:cubicBezTo>
                  <a:cubicBezTo>
                    <a:pt x="689730" y="768549"/>
                    <a:pt x="689730" y="767953"/>
                    <a:pt x="689730" y="767953"/>
                  </a:cubicBezTo>
                  <a:cubicBezTo>
                    <a:pt x="688539" y="766763"/>
                    <a:pt x="687944" y="766168"/>
                    <a:pt x="687944" y="766168"/>
                  </a:cubicBezTo>
                  <a:cubicBezTo>
                    <a:pt x="687944" y="779264"/>
                    <a:pt x="687944" y="792361"/>
                    <a:pt x="687944" y="805458"/>
                  </a:cubicBezTo>
                  <a:cubicBezTo>
                    <a:pt x="685563" y="822127"/>
                    <a:pt x="679610" y="831652"/>
                    <a:pt x="670085" y="834033"/>
                  </a:cubicBezTo>
                  <a:cubicBezTo>
                    <a:pt x="658178" y="834033"/>
                    <a:pt x="649249" y="825699"/>
                    <a:pt x="643295" y="809030"/>
                  </a:cubicBezTo>
                  <a:cubicBezTo>
                    <a:pt x="639724" y="803077"/>
                    <a:pt x="639128" y="796528"/>
                    <a:pt x="641510" y="789385"/>
                  </a:cubicBezTo>
                  <a:cubicBezTo>
                    <a:pt x="647463" y="753666"/>
                    <a:pt x="650439" y="712589"/>
                    <a:pt x="650439" y="666155"/>
                  </a:cubicBezTo>
                  <a:cubicBezTo>
                    <a:pt x="650439" y="663774"/>
                    <a:pt x="650439" y="661392"/>
                    <a:pt x="650439" y="659011"/>
                  </a:cubicBezTo>
                  <a:cubicBezTo>
                    <a:pt x="634961" y="680443"/>
                    <a:pt x="609958" y="701874"/>
                    <a:pt x="575430" y="723305"/>
                  </a:cubicBezTo>
                  <a:cubicBezTo>
                    <a:pt x="570667" y="725686"/>
                    <a:pt x="567691" y="726282"/>
                    <a:pt x="566500" y="725091"/>
                  </a:cubicBezTo>
                  <a:cubicBezTo>
                    <a:pt x="565310" y="725091"/>
                    <a:pt x="566500" y="722710"/>
                    <a:pt x="570072" y="717947"/>
                  </a:cubicBezTo>
                  <a:cubicBezTo>
                    <a:pt x="616506" y="651272"/>
                    <a:pt x="644486" y="595313"/>
                    <a:pt x="654011" y="550069"/>
                  </a:cubicBezTo>
                  <a:cubicBezTo>
                    <a:pt x="659964" y="523875"/>
                    <a:pt x="661750" y="507207"/>
                    <a:pt x="659369" y="500063"/>
                  </a:cubicBezTo>
                  <a:cubicBezTo>
                    <a:pt x="659369" y="491728"/>
                    <a:pt x="663536" y="488752"/>
                    <a:pt x="671870" y="491133"/>
                  </a:cubicBezTo>
                  <a:close/>
                  <a:moveTo>
                    <a:pt x="762953" y="483989"/>
                  </a:moveTo>
                  <a:cubicBezTo>
                    <a:pt x="786766" y="487561"/>
                    <a:pt x="807602" y="491728"/>
                    <a:pt x="825461" y="496491"/>
                  </a:cubicBezTo>
                  <a:cubicBezTo>
                    <a:pt x="838558" y="506611"/>
                    <a:pt x="845553" y="517178"/>
                    <a:pt x="846446" y="528191"/>
                  </a:cubicBezTo>
                  <a:cubicBezTo>
                    <a:pt x="847339" y="539205"/>
                    <a:pt x="842130" y="550664"/>
                    <a:pt x="830819" y="562571"/>
                  </a:cubicBezTo>
                  <a:cubicBezTo>
                    <a:pt x="822485" y="564952"/>
                    <a:pt x="812364" y="560189"/>
                    <a:pt x="800458" y="548283"/>
                  </a:cubicBezTo>
                  <a:cubicBezTo>
                    <a:pt x="786170" y="533996"/>
                    <a:pt x="771883" y="515541"/>
                    <a:pt x="757595" y="492919"/>
                  </a:cubicBezTo>
                  <a:cubicBezTo>
                    <a:pt x="756405" y="489347"/>
                    <a:pt x="755810" y="486966"/>
                    <a:pt x="755810" y="485775"/>
                  </a:cubicBezTo>
                  <a:cubicBezTo>
                    <a:pt x="757000" y="484585"/>
                    <a:pt x="759381" y="483989"/>
                    <a:pt x="762953" y="483989"/>
                  </a:cubicBezTo>
                  <a:close/>
                  <a:moveTo>
                    <a:pt x="212885" y="476846"/>
                  </a:moveTo>
                  <a:cubicBezTo>
                    <a:pt x="233125" y="476846"/>
                    <a:pt x="250389" y="485775"/>
                    <a:pt x="264677" y="503635"/>
                  </a:cubicBezTo>
                  <a:cubicBezTo>
                    <a:pt x="269439" y="509588"/>
                    <a:pt x="270630" y="516136"/>
                    <a:pt x="268249" y="523280"/>
                  </a:cubicBezTo>
                  <a:cubicBezTo>
                    <a:pt x="262295" y="541139"/>
                    <a:pt x="258724" y="557213"/>
                    <a:pt x="257533" y="571500"/>
                  </a:cubicBezTo>
                  <a:cubicBezTo>
                    <a:pt x="257533" y="572691"/>
                    <a:pt x="257533" y="574477"/>
                    <a:pt x="257533" y="576858"/>
                  </a:cubicBezTo>
                  <a:cubicBezTo>
                    <a:pt x="258724" y="576858"/>
                    <a:pt x="260510" y="576263"/>
                    <a:pt x="262891" y="575072"/>
                  </a:cubicBezTo>
                  <a:cubicBezTo>
                    <a:pt x="266463" y="575072"/>
                    <a:pt x="268844" y="574477"/>
                    <a:pt x="270035" y="573286"/>
                  </a:cubicBezTo>
                  <a:cubicBezTo>
                    <a:pt x="273606" y="572096"/>
                    <a:pt x="279560" y="570905"/>
                    <a:pt x="287894" y="569714"/>
                  </a:cubicBezTo>
                  <a:cubicBezTo>
                    <a:pt x="295038" y="567333"/>
                    <a:pt x="300395" y="566142"/>
                    <a:pt x="303967" y="566142"/>
                  </a:cubicBezTo>
                  <a:cubicBezTo>
                    <a:pt x="311111" y="563761"/>
                    <a:pt x="318255" y="564357"/>
                    <a:pt x="325399" y="567928"/>
                  </a:cubicBezTo>
                  <a:cubicBezTo>
                    <a:pt x="334924" y="572691"/>
                    <a:pt x="341472" y="579239"/>
                    <a:pt x="345044" y="587574"/>
                  </a:cubicBezTo>
                  <a:cubicBezTo>
                    <a:pt x="348616" y="598289"/>
                    <a:pt x="344449" y="604242"/>
                    <a:pt x="332542" y="605433"/>
                  </a:cubicBezTo>
                  <a:cubicBezTo>
                    <a:pt x="325399" y="606624"/>
                    <a:pt x="314683" y="608410"/>
                    <a:pt x="300395" y="610791"/>
                  </a:cubicBezTo>
                  <a:cubicBezTo>
                    <a:pt x="284917" y="613172"/>
                    <a:pt x="273606" y="614958"/>
                    <a:pt x="266463" y="616149"/>
                  </a:cubicBezTo>
                  <a:cubicBezTo>
                    <a:pt x="316469" y="678061"/>
                    <a:pt x="370642" y="719733"/>
                    <a:pt x="428983" y="741164"/>
                  </a:cubicBezTo>
                  <a:cubicBezTo>
                    <a:pt x="433745" y="743546"/>
                    <a:pt x="435531" y="745927"/>
                    <a:pt x="434341" y="748308"/>
                  </a:cubicBezTo>
                  <a:cubicBezTo>
                    <a:pt x="433150" y="750689"/>
                    <a:pt x="430174" y="751880"/>
                    <a:pt x="425411" y="751880"/>
                  </a:cubicBezTo>
                  <a:cubicBezTo>
                    <a:pt x="400408" y="755452"/>
                    <a:pt x="374810" y="757238"/>
                    <a:pt x="348616" y="757238"/>
                  </a:cubicBezTo>
                  <a:cubicBezTo>
                    <a:pt x="340281" y="757238"/>
                    <a:pt x="333733" y="755452"/>
                    <a:pt x="328970" y="751880"/>
                  </a:cubicBezTo>
                  <a:cubicBezTo>
                    <a:pt x="303967" y="725686"/>
                    <a:pt x="280155" y="688777"/>
                    <a:pt x="257533" y="641152"/>
                  </a:cubicBezTo>
                  <a:cubicBezTo>
                    <a:pt x="257533" y="666155"/>
                    <a:pt x="257533" y="692349"/>
                    <a:pt x="257533" y="719733"/>
                  </a:cubicBezTo>
                  <a:cubicBezTo>
                    <a:pt x="259914" y="718543"/>
                    <a:pt x="262295" y="717947"/>
                    <a:pt x="264677" y="717947"/>
                  </a:cubicBezTo>
                  <a:cubicBezTo>
                    <a:pt x="268249" y="716757"/>
                    <a:pt x="270630" y="716161"/>
                    <a:pt x="271820" y="716161"/>
                  </a:cubicBezTo>
                  <a:cubicBezTo>
                    <a:pt x="283727" y="716161"/>
                    <a:pt x="295633" y="723305"/>
                    <a:pt x="307539" y="737593"/>
                  </a:cubicBezTo>
                  <a:cubicBezTo>
                    <a:pt x="311111" y="744736"/>
                    <a:pt x="309325" y="749499"/>
                    <a:pt x="302181" y="751880"/>
                  </a:cubicBezTo>
                  <a:cubicBezTo>
                    <a:pt x="299800" y="751880"/>
                    <a:pt x="296824" y="752475"/>
                    <a:pt x="293252" y="753666"/>
                  </a:cubicBezTo>
                  <a:cubicBezTo>
                    <a:pt x="288489" y="754857"/>
                    <a:pt x="276583" y="756643"/>
                    <a:pt x="257533" y="759024"/>
                  </a:cubicBezTo>
                  <a:cubicBezTo>
                    <a:pt x="257533" y="778074"/>
                    <a:pt x="257533" y="795933"/>
                    <a:pt x="257533" y="812602"/>
                  </a:cubicBezTo>
                  <a:cubicBezTo>
                    <a:pt x="256342" y="824508"/>
                    <a:pt x="252770" y="834033"/>
                    <a:pt x="246817" y="841177"/>
                  </a:cubicBezTo>
                  <a:cubicBezTo>
                    <a:pt x="240864" y="844749"/>
                    <a:pt x="234911" y="844749"/>
                    <a:pt x="228958" y="841177"/>
                  </a:cubicBezTo>
                  <a:cubicBezTo>
                    <a:pt x="220624" y="832843"/>
                    <a:pt x="215266" y="826889"/>
                    <a:pt x="212885" y="823318"/>
                  </a:cubicBezTo>
                  <a:cubicBezTo>
                    <a:pt x="208122" y="818555"/>
                    <a:pt x="206931" y="812602"/>
                    <a:pt x="209313" y="805458"/>
                  </a:cubicBezTo>
                  <a:cubicBezTo>
                    <a:pt x="211694" y="793552"/>
                    <a:pt x="212885" y="779264"/>
                    <a:pt x="212885" y="762596"/>
                  </a:cubicBezTo>
                  <a:cubicBezTo>
                    <a:pt x="211694" y="762596"/>
                    <a:pt x="209313" y="762596"/>
                    <a:pt x="205741" y="762596"/>
                  </a:cubicBezTo>
                  <a:cubicBezTo>
                    <a:pt x="200978" y="763786"/>
                    <a:pt x="197406" y="764382"/>
                    <a:pt x="195025" y="764382"/>
                  </a:cubicBezTo>
                  <a:cubicBezTo>
                    <a:pt x="183119" y="764382"/>
                    <a:pt x="172403" y="757833"/>
                    <a:pt x="162878" y="744736"/>
                  </a:cubicBezTo>
                  <a:cubicBezTo>
                    <a:pt x="158116" y="736402"/>
                    <a:pt x="161092" y="731639"/>
                    <a:pt x="171808" y="730449"/>
                  </a:cubicBezTo>
                  <a:cubicBezTo>
                    <a:pt x="178952" y="730449"/>
                    <a:pt x="191453" y="729258"/>
                    <a:pt x="209313" y="726877"/>
                  </a:cubicBezTo>
                  <a:cubicBezTo>
                    <a:pt x="197406" y="729258"/>
                    <a:pt x="199192" y="729258"/>
                    <a:pt x="214670" y="726877"/>
                  </a:cubicBezTo>
                  <a:cubicBezTo>
                    <a:pt x="214670" y="706636"/>
                    <a:pt x="214670" y="685800"/>
                    <a:pt x="214670" y="664369"/>
                  </a:cubicBezTo>
                  <a:cubicBezTo>
                    <a:pt x="190858" y="702469"/>
                    <a:pt x="159902" y="733425"/>
                    <a:pt x="121802" y="757238"/>
                  </a:cubicBezTo>
                  <a:cubicBezTo>
                    <a:pt x="121802" y="760810"/>
                    <a:pt x="121802" y="767358"/>
                    <a:pt x="121802" y="776883"/>
                  </a:cubicBezTo>
                  <a:cubicBezTo>
                    <a:pt x="120611" y="785218"/>
                    <a:pt x="120016" y="791766"/>
                    <a:pt x="120016" y="796528"/>
                  </a:cubicBezTo>
                  <a:cubicBezTo>
                    <a:pt x="117635" y="815578"/>
                    <a:pt x="110491" y="824508"/>
                    <a:pt x="98585" y="823318"/>
                  </a:cubicBezTo>
                  <a:cubicBezTo>
                    <a:pt x="92631" y="823318"/>
                    <a:pt x="84892" y="816174"/>
                    <a:pt x="75367" y="801886"/>
                  </a:cubicBezTo>
                  <a:cubicBezTo>
                    <a:pt x="75367" y="800696"/>
                    <a:pt x="74772" y="799505"/>
                    <a:pt x="73581" y="798314"/>
                  </a:cubicBezTo>
                  <a:cubicBezTo>
                    <a:pt x="71200" y="794743"/>
                    <a:pt x="71200" y="787003"/>
                    <a:pt x="73581" y="775097"/>
                  </a:cubicBezTo>
                  <a:cubicBezTo>
                    <a:pt x="75963" y="766763"/>
                    <a:pt x="78939" y="744141"/>
                    <a:pt x="82511" y="707232"/>
                  </a:cubicBezTo>
                  <a:cubicBezTo>
                    <a:pt x="82511" y="694135"/>
                    <a:pt x="83106" y="684014"/>
                    <a:pt x="84297" y="676871"/>
                  </a:cubicBezTo>
                  <a:cubicBezTo>
                    <a:pt x="84297" y="664964"/>
                    <a:pt x="82511" y="657225"/>
                    <a:pt x="78939" y="653653"/>
                  </a:cubicBezTo>
                  <a:cubicBezTo>
                    <a:pt x="57508" y="673894"/>
                    <a:pt x="34886" y="690563"/>
                    <a:pt x="11074" y="703660"/>
                  </a:cubicBezTo>
                  <a:cubicBezTo>
                    <a:pt x="5121" y="707232"/>
                    <a:pt x="1549" y="708422"/>
                    <a:pt x="358" y="707232"/>
                  </a:cubicBezTo>
                  <a:cubicBezTo>
                    <a:pt x="-833" y="706041"/>
                    <a:pt x="953" y="702469"/>
                    <a:pt x="5716" y="696516"/>
                  </a:cubicBezTo>
                  <a:cubicBezTo>
                    <a:pt x="42625" y="654844"/>
                    <a:pt x="72986" y="607219"/>
                    <a:pt x="96799" y="553641"/>
                  </a:cubicBezTo>
                  <a:cubicBezTo>
                    <a:pt x="106324" y="532210"/>
                    <a:pt x="110491" y="515541"/>
                    <a:pt x="109300" y="503635"/>
                  </a:cubicBezTo>
                  <a:cubicBezTo>
                    <a:pt x="108110" y="498872"/>
                    <a:pt x="108705" y="495896"/>
                    <a:pt x="111086" y="494705"/>
                  </a:cubicBezTo>
                  <a:cubicBezTo>
                    <a:pt x="112277" y="492324"/>
                    <a:pt x="115253" y="492324"/>
                    <a:pt x="120016" y="494705"/>
                  </a:cubicBezTo>
                  <a:cubicBezTo>
                    <a:pt x="139066" y="503039"/>
                    <a:pt x="153353" y="513755"/>
                    <a:pt x="162878" y="526852"/>
                  </a:cubicBezTo>
                  <a:cubicBezTo>
                    <a:pt x="167641" y="535186"/>
                    <a:pt x="166450" y="544116"/>
                    <a:pt x="159306" y="553641"/>
                  </a:cubicBezTo>
                  <a:cubicBezTo>
                    <a:pt x="154544" y="558403"/>
                    <a:pt x="148591" y="566142"/>
                    <a:pt x="141447" y="576858"/>
                  </a:cubicBezTo>
                  <a:cubicBezTo>
                    <a:pt x="140256" y="579239"/>
                    <a:pt x="139066" y="581025"/>
                    <a:pt x="137875" y="582216"/>
                  </a:cubicBezTo>
                  <a:cubicBezTo>
                    <a:pt x="134303" y="589360"/>
                    <a:pt x="127755" y="598885"/>
                    <a:pt x="118230" y="610791"/>
                  </a:cubicBezTo>
                  <a:cubicBezTo>
                    <a:pt x="114658" y="615553"/>
                    <a:pt x="112277" y="619125"/>
                    <a:pt x="111086" y="621507"/>
                  </a:cubicBezTo>
                  <a:cubicBezTo>
                    <a:pt x="119421" y="633413"/>
                    <a:pt x="123588" y="644128"/>
                    <a:pt x="123588" y="653653"/>
                  </a:cubicBezTo>
                  <a:cubicBezTo>
                    <a:pt x="123588" y="681038"/>
                    <a:pt x="123588" y="709018"/>
                    <a:pt x="123588" y="737593"/>
                  </a:cubicBezTo>
                  <a:cubicBezTo>
                    <a:pt x="154544" y="698302"/>
                    <a:pt x="176570" y="660797"/>
                    <a:pt x="189667" y="625078"/>
                  </a:cubicBezTo>
                  <a:cubicBezTo>
                    <a:pt x="188477" y="625078"/>
                    <a:pt x="186691" y="625078"/>
                    <a:pt x="184310" y="625078"/>
                  </a:cubicBezTo>
                  <a:cubicBezTo>
                    <a:pt x="164069" y="627460"/>
                    <a:pt x="148591" y="620911"/>
                    <a:pt x="137875" y="605433"/>
                  </a:cubicBezTo>
                  <a:cubicBezTo>
                    <a:pt x="135494" y="601861"/>
                    <a:pt x="134303" y="598885"/>
                    <a:pt x="134303" y="596503"/>
                  </a:cubicBezTo>
                  <a:cubicBezTo>
                    <a:pt x="135494" y="595313"/>
                    <a:pt x="137875" y="594717"/>
                    <a:pt x="141447" y="594717"/>
                  </a:cubicBezTo>
                  <a:cubicBezTo>
                    <a:pt x="149781" y="593527"/>
                    <a:pt x="162283" y="591741"/>
                    <a:pt x="178952" y="589360"/>
                  </a:cubicBezTo>
                  <a:cubicBezTo>
                    <a:pt x="194430" y="586978"/>
                    <a:pt x="206336" y="585192"/>
                    <a:pt x="214670" y="584002"/>
                  </a:cubicBezTo>
                  <a:lnTo>
                    <a:pt x="214670" y="566142"/>
                  </a:lnTo>
                  <a:cubicBezTo>
                    <a:pt x="214670" y="532805"/>
                    <a:pt x="211099" y="507207"/>
                    <a:pt x="203955" y="489347"/>
                  </a:cubicBezTo>
                  <a:cubicBezTo>
                    <a:pt x="202764" y="484585"/>
                    <a:pt x="202764" y="481013"/>
                    <a:pt x="203955" y="478632"/>
                  </a:cubicBezTo>
                  <a:cubicBezTo>
                    <a:pt x="205145" y="476250"/>
                    <a:pt x="208122" y="475655"/>
                    <a:pt x="212885" y="476846"/>
                  </a:cubicBezTo>
                  <a:close/>
                  <a:moveTo>
                    <a:pt x="125374" y="250032"/>
                  </a:moveTo>
                  <a:cubicBezTo>
                    <a:pt x="127755" y="248841"/>
                    <a:pt x="129541" y="250032"/>
                    <a:pt x="130731" y="253603"/>
                  </a:cubicBezTo>
                  <a:cubicBezTo>
                    <a:pt x="146210" y="289322"/>
                    <a:pt x="168831" y="316111"/>
                    <a:pt x="198597" y="333971"/>
                  </a:cubicBezTo>
                  <a:cubicBezTo>
                    <a:pt x="223600" y="343496"/>
                    <a:pt x="249199" y="347067"/>
                    <a:pt x="275392" y="344686"/>
                  </a:cubicBezTo>
                  <a:cubicBezTo>
                    <a:pt x="282536" y="344686"/>
                    <a:pt x="284917" y="341710"/>
                    <a:pt x="282536" y="335757"/>
                  </a:cubicBezTo>
                  <a:cubicBezTo>
                    <a:pt x="281345" y="330994"/>
                    <a:pt x="278369" y="322660"/>
                    <a:pt x="273606" y="310753"/>
                  </a:cubicBezTo>
                  <a:cubicBezTo>
                    <a:pt x="270035" y="303610"/>
                    <a:pt x="267653" y="298252"/>
                    <a:pt x="266463" y="294680"/>
                  </a:cubicBezTo>
                  <a:cubicBezTo>
                    <a:pt x="267653" y="288727"/>
                    <a:pt x="270035" y="286941"/>
                    <a:pt x="273606" y="289322"/>
                  </a:cubicBezTo>
                  <a:cubicBezTo>
                    <a:pt x="285513" y="300038"/>
                    <a:pt x="304563" y="313730"/>
                    <a:pt x="330756" y="330399"/>
                  </a:cubicBezTo>
                  <a:cubicBezTo>
                    <a:pt x="335519" y="333971"/>
                    <a:pt x="339091" y="336352"/>
                    <a:pt x="341472" y="337542"/>
                  </a:cubicBezTo>
                  <a:cubicBezTo>
                    <a:pt x="352188" y="343496"/>
                    <a:pt x="358141" y="351235"/>
                    <a:pt x="359331" y="360760"/>
                  </a:cubicBezTo>
                  <a:cubicBezTo>
                    <a:pt x="359331" y="367903"/>
                    <a:pt x="353974" y="374452"/>
                    <a:pt x="343258" y="380405"/>
                  </a:cubicBezTo>
                  <a:cubicBezTo>
                    <a:pt x="324208" y="393502"/>
                    <a:pt x="299205" y="398860"/>
                    <a:pt x="268249" y="396478"/>
                  </a:cubicBezTo>
                  <a:cubicBezTo>
                    <a:pt x="218242" y="395288"/>
                    <a:pt x="180738" y="381000"/>
                    <a:pt x="155735" y="353616"/>
                  </a:cubicBezTo>
                  <a:cubicBezTo>
                    <a:pt x="135494" y="330994"/>
                    <a:pt x="124183" y="298847"/>
                    <a:pt x="121802" y="257175"/>
                  </a:cubicBezTo>
                  <a:cubicBezTo>
                    <a:pt x="121802" y="253603"/>
                    <a:pt x="122992" y="251222"/>
                    <a:pt x="125374" y="250032"/>
                  </a:cubicBezTo>
                  <a:close/>
                  <a:moveTo>
                    <a:pt x="173594" y="242888"/>
                  </a:moveTo>
                  <a:cubicBezTo>
                    <a:pt x="174785" y="241697"/>
                    <a:pt x="177166" y="241697"/>
                    <a:pt x="180738" y="242888"/>
                  </a:cubicBezTo>
                  <a:cubicBezTo>
                    <a:pt x="193835" y="242888"/>
                    <a:pt x="209908" y="245269"/>
                    <a:pt x="228958" y="250032"/>
                  </a:cubicBezTo>
                  <a:cubicBezTo>
                    <a:pt x="244138" y="255389"/>
                    <a:pt x="252287" y="265435"/>
                    <a:pt x="253403" y="280169"/>
                  </a:cubicBezTo>
                  <a:cubicBezTo>
                    <a:pt x="253775" y="285081"/>
                    <a:pt x="253366" y="290513"/>
                    <a:pt x="252175" y="296466"/>
                  </a:cubicBezTo>
                  <a:cubicBezTo>
                    <a:pt x="245031" y="316707"/>
                    <a:pt x="231339" y="319088"/>
                    <a:pt x="211099" y="303610"/>
                  </a:cubicBezTo>
                  <a:cubicBezTo>
                    <a:pt x="202764" y="294085"/>
                    <a:pt x="190263" y="276225"/>
                    <a:pt x="173594" y="250032"/>
                  </a:cubicBezTo>
                  <a:cubicBezTo>
                    <a:pt x="172403" y="246460"/>
                    <a:pt x="172403" y="244078"/>
                    <a:pt x="173594" y="242888"/>
                  </a:cubicBezTo>
                  <a:close/>
                  <a:moveTo>
                    <a:pt x="87869" y="239316"/>
                  </a:moveTo>
                  <a:cubicBezTo>
                    <a:pt x="89060" y="239316"/>
                    <a:pt x="90250" y="241102"/>
                    <a:pt x="91441" y="244674"/>
                  </a:cubicBezTo>
                  <a:cubicBezTo>
                    <a:pt x="100966" y="270272"/>
                    <a:pt x="105133" y="292299"/>
                    <a:pt x="103942" y="310753"/>
                  </a:cubicBezTo>
                  <a:cubicBezTo>
                    <a:pt x="102752" y="329208"/>
                    <a:pt x="96203" y="344091"/>
                    <a:pt x="84297" y="355402"/>
                  </a:cubicBezTo>
                  <a:cubicBezTo>
                    <a:pt x="75963" y="363736"/>
                    <a:pt x="67033" y="363736"/>
                    <a:pt x="57508" y="355402"/>
                  </a:cubicBezTo>
                  <a:cubicBezTo>
                    <a:pt x="44411" y="335161"/>
                    <a:pt x="43221" y="316707"/>
                    <a:pt x="53936" y="300038"/>
                  </a:cubicBezTo>
                  <a:cubicBezTo>
                    <a:pt x="70605" y="278607"/>
                    <a:pt x="80725" y="260152"/>
                    <a:pt x="84297" y="244674"/>
                  </a:cubicBezTo>
                  <a:cubicBezTo>
                    <a:pt x="85488" y="241102"/>
                    <a:pt x="86678" y="239316"/>
                    <a:pt x="87869" y="239316"/>
                  </a:cubicBezTo>
                  <a:close/>
                  <a:moveTo>
                    <a:pt x="293252" y="235744"/>
                  </a:moveTo>
                  <a:cubicBezTo>
                    <a:pt x="318255" y="235744"/>
                    <a:pt x="338495" y="238125"/>
                    <a:pt x="353974" y="242888"/>
                  </a:cubicBezTo>
                  <a:cubicBezTo>
                    <a:pt x="377191" y="249139"/>
                    <a:pt x="389692" y="262087"/>
                    <a:pt x="391478" y="281732"/>
                  </a:cubicBezTo>
                  <a:cubicBezTo>
                    <a:pt x="392074" y="288280"/>
                    <a:pt x="391478" y="295573"/>
                    <a:pt x="389692" y="303610"/>
                  </a:cubicBezTo>
                  <a:cubicBezTo>
                    <a:pt x="386120" y="316707"/>
                    <a:pt x="376000" y="319683"/>
                    <a:pt x="359331" y="312539"/>
                  </a:cubicBezTo>
                  <a:cubicBezTo>
                    <a:pt x="345044" y="305396"/>
                    <a:pt x="321827" y="282178"/>
                    <a:pt x="289680" y="242888"/>
                  </a:cubicBezTo>
                  <a:cubicBezTo>
                    <a:pt x="286108" y="239316"/>
                    <a:pt x="284917" y="237530"/>
                    <a:pt x="286108" y="237530"/>
                  </a:cubicBezTo>
                  <a:cubicBezTo>
                    <a:pt x="286108" y="236339"/>
                    <a:pt x="288489" y="235744"/>
                    <a:pt x="293252" y="235744"/>
                  </a:cubicBezTo>
                  <a:close/>
                  <a:moveTo>
                    <a:pt x="800458" y="208955"/>
                  </a:moveTo>
                  <a:cubicBezTo>
                    <a:pt x="788552" y="212527"/>
                    <a:pt x="775455" y="214908"/>
                    <a:pt x="761167" y="216099"/>
                  </a:cubicBezTo>
                  <a:cubicBezTo>
                    <a:pt x="757595" y="226814"/>
                    <a:pt x="751642" y="243483"/>
                    <a:pt x="743308" y="266105"/>
                  </a:cubicBezTo>
                  <a:cubicBezTo>
                    <a:pt x="738545" y="281583"/>
                    <a:pt x="734974" y="292894"/>
                    <a:pt x="732592" y="300038"/>
                  </a:cubicBezTo>
                  <a:cubicBezTo>
                    <a:pt x="740927" y="298847"/>
                    <a:pt x="752833" y="297657"/>
                    <a:pt x="768311" y="296466"/>
                  </a:cubicBezTo>
                  <a:cubicBezTo>
                    <a:pt x="776645" y="295275"/>
                    <a:pt x="782599" y="294680"/>
                    <a:pt x="786170" y="294680"/>
                  </a:cubicBezTo>
                  <a:cubicBezTo>
                    <a:pt x="790933" y="274439"/>
                    <a:pt x="797481" y="248841"/>
                    <a:pt x="805816" y="217885"/>
                  </a:cubicBezTo>
                  <a:cubicBezTo>
                    <a:pt x="807006" y="214908"/>
                    <a:pt x="807155" y="212676"/>
                    <a:pt x="806262" y="211187"/>
                  </a:cubicBezTo>
                  <a:cubicBezTo>
                    <a:pt x="805369" y="209699"/>
                    <a:pt x="803434" y="208955"/>
                    <a:pt x="800458" y="208955"/>
                  </a:cubicBezTo>
                  <a:close/>
                  <a:moveTo>
                    <a:pt x="246817" y="146447"/>
                  </a:moveTo>
                  <a:cubicBezTo>
                    <a:pt x="239674" y="147638"/>
                    <a:pt x="226577" y="150019"/>
                    <a:pt x="207527" y="153591"/>
                  </a:cubicBezTo>
                  <a:cubicBezTo>
                    <a:pt x="182524" y="157163"/>
                    <a:pt x="165260" y="159544"/>
                    <a:pt x="155735" y="160735"/>
                  </a:cubicBezTo>
                  <a:cubicBezTo>
                    <a:pt x="155735" y="164307"/>
                    <a:pt x="156330" y="169664"/>
                    <a:pt x="157520" y="176808"/>
                  </a:cubicBezTo>
                  <a:cubicBezTo>
                    <a:pt x="158711" y="187524"/>
                    <a:pt x="159902" y="195858"/>
                    <a:pt x="161092" y="201811"/>
                  </a:cubicBezTo>
                  <a:cubicBezTo>
                    <a:pt x="172999" y="200621"/>
                    <a:pt x="195025" y="197644"/>
                    <a:pt x="227172" y="192882"/>
                  </a:cubicBezTo>
                  <a:cubicBezTo>
                    <a:pt x="234316" y="191691"/>
                    <a:pt x="239674" y="191096"/>
                    <a:pt x="243245" y="191096"/>
                  </a:cubicBezTo>
                  <a:cubicBezTo>
                    <a:pt x="248008" y="174427"/>
                    <a:pt x="252175" y="161925"/>
                    <a:pt x="255747" y="153591"/>
                  </a:cubicBezTo>
                  <a:cubicBezTo>
                    <a:pt x="256938" y="148828"/>
                    <a:pt x="253961" y="146447"/>
                    <a:pt x="246817" y="146447"/>
                  </a:cubicBezTo>
                  <a:close/>
                  <a:moveTo>
                    <a:pt x="830819" y="51792"/>
                  </a:moveTo>
                  <a:cubicBezTo>
                    <a:pt x="837963" y="49411"/>
                    <a:pt x="844511" y="50007"/>
                    <a:pt x="850464" y="53578"/>
                  </a:cubicBezTo>
                  <a:cubicBezTo>
                    <a:pt x="861180" y="58341"/>
                    <a:pt x="870110" y="65485"/>
                    <a:pt x="877253" y="75010"/>
                  </a:cubicBezTo>
                  <a:cubicBezTo>
                    <a:pt x="880825" y="82153"/>
                    <a:pt x="880230" y="87511"/>
                    <a:pt x="875467" y="91083"/>
                  </a:cubicBezTo>
                  <a:cubicBezTo>
                    <a:pt x="859989" y="95846"/>
                    <a:pt x="845702" y="98822"/>
                    <a:pt x="832605" y="100013"/>
                  </a:cubicBezTo>
                  <a:cubicBezTo>
                    <a:pt x="815936" y="103585"/>
                    <a:pt x="798672" y="105966"/>
                    <a:pt x="780813" y="107157"/>
                  </a:cubicBezTo>
                  <a:cubicBezTo>
                    <a:pt x="785575" y="111919"/>
                    <a:pt x="788552" y="115491"/>
                    <a:pt x="789742" y="117872"/>
                  </a:cubicBezTo>
                  <a:cubicBezTo>
                    <a:pt x="796886" y="123825"/>
                    <a:pt x="796886" y="130374"/>
                    <a:pt x="789742" y="137517"/>
                  </a:cubicBezTo>
                  <a:cubicBezTo>
                    <a:pt x="784980" y="143471"/>
                    <a:pt x="781408" y="151210"/>
                    <a:pt x="779027" y="160735"/>
                  </a:cubicBezTo>
                  <a:cubicBezTo>
                    <a:pt x="777836" y="165497"/>
                    <a:pt x="776050" y="170855"/>
                    <a:pt x="773669" y="176808"/>
                  </a:cubicBezTo>
                  <a:cubicBezTo>
                    <a:pt x="776050" y="176808"/>
                    <a:pt x="779027" y="176808"/>
                    <a:pt x="782599" y="176808"/>
                  </a:cubicBezTo>
                  <a:cubicBezTo>
                    <a:pt x="789742" y="175617"/>
                    <a:pt x="800458" y="172641"/>
                    <a:pt x="814745" y="167878"/>
                  </a:cubicBezTo>
                  <a:cubicBezTo>
                    <a:pt x="815936" y="166688"/>
                    <a:pt x="816531" y="166092"/>
                    <a:pt x="816531" y="166092"/>
                  </a:cubicBezTo>
                  <a:cubicBezTo>
                    <a:pt x="824866" y="163711"/>
                    <a:pt x="833200" y="164902"/>
                    <a:pt x="841535" y="169664"/>
                  </a:cubicBezTo>
                  <a:cubicBezTo>
                    <a:pt x="857013" y="180380"/>
                    <a:pt x="867728" y="189310"/>
                    <a:pt x="873681" y="196453"/>
                  </a:cubicBezTo>
                  <a:cubicBezTo>
                    <a:pt x="879635" y="203597"/>
                    <a:pt x="879039" y="210741"/>
                    <a:pt x="871895" y="217885"/>
                  </a:cubicBezTo>
                  <a:cubicBezTo>
                    <a:pt x="857608" y="232172"/>
                    <a:pt x="845702" y="255985"/>
                    <a:pt x="836177" y="289322"/>
                  </a:cubicBezTo>
                  <a:cubicBezTo>
                    <a:pt x="839749" y="289322"/>
                    <a:pt x="842130" y="289322"/>
                    <a:pt x="843320" y="289322"/>
                  </a:cubicBezTo>
                  <a:cubicBezTo>
                    <a:pt x="855227" y="288132"/>
                    <a:pt x="859394" y="287536"/>
                    <a:pt x="855822" y="287536"/>
                  </a:cubicBezTo>
                  <a:cubicBezTo>
                    <a:pt x="872491" y="286346"/>
                    <a:pt x="883802" y="285155"/>
                    <a:pt x="889755" y="283964"/>
                  </a:cubicBezTo>
                  <a:cubicBezTo>
                    <a:pt x="899280" y="281583"/>
                    <a:pt x="909995" y="284560"/>
                    <a:pt x="921902" y="292894"/>
                  </a:cubicBezTo>
                  <a:cubicBezTo>
                    <a:pt x="938570" y="305991"/>
                    <a:pt x="947500" y="317302"/>
                    <a:pt x="948691" y="326827"/>
                  </a:cubicBezTo>
                  <a:cubicBezTo>
                    <a:pt x="949286" y="328613"/>
                    <a:pt x="949509" y="330213"/>
                    <a:pt x="949360" y="331627"/>
                  </a:cubicBezTo>
                  <a:cubicBezTo>
                    <a:pt x="948914" y="335868"/>
                    <a:pt x="945119" y="338435"/>
                    <a:pt x="937975" y="339328"/>
                  </a:cubicBezTo>
                  <a:cubicBezTo>
                    <a:pt x="927260" y="339328"/>
                    <a:pt x="916544" y="338138"/>
                    <a:pt x="905828" y="335757"/>
                  </a:cubicBezTo>
                  <a:cubicBezTo>
                    <a:pt x="874872" y="329803"/>
                    <a:pt x="832605" y="328613"/>
                    <a:pt x="779027" y="332185"/>
                  </a:cubicBezTo>
                  <a:cubicBezTo>
                    <a:pt x="724258" y="336947"/>
                    <a:pt x="674252" y="344091"/>
                    <a:pt x="629008" y="353616"/>
                  </a:cubicBezTo>
                  <a:cubicBezTo>
                    <a:pt x="617102" y="355997"/>
                    <a:pt x="608172" y="354807"/>
                    <a:pt x="602219" y="350044"/>
                  </a:cubicBezTo>
                  <a:cubicBezTo>
                    <a:pt x="589122" y="342900"/>
                    <a:pt x="579002" y="334566"/>
                    <a:pt x="571858" y="325041"/>
                  </a:cubicBezTo>
                  <a:cubicBezTo>
                    <a:pt x="569477" y="322660"/>
                    <a:pt x="568881" y="320278"/>
                    <a:pt x="570072" y="317897"/>
                  </a:cubicBezTo>
                  <a:cubicBezTo>
                    <a:pt x="571263" y="316707"/>
                    <a:pt x="573644" y="316111"/>
                    <a:pt x="577216" y="316111"/>
                  </a:cubicBezTo>
                  <a:cubicBezTo>
                    <a:pt x="583169" y="316111"/>
                    <a:pt x="596266" y="315516"/>
                    <a:pt x="616506" y="314325"/>
                  </a:cubicBezTo>
                  <a:cubicBezTo>
                    <a:pt x="622460" y="313135"/>
                    <a:pt x="627222" y="312539"/>
                    <a:pt x="630794" y="312539"/>
                  </a:cubicBezTo>
                  <a:cubicBezTo>
                    <a:pt x="648653" y="308967"/>
                    <a:pt x="666513" y="306586"/>
                    <a:pt x="684372" y="305396"/>
                  </a:cubicBezTo>
                  <a:cubicBezTo>
                    <a:pt x="686753" y="299442"/>
                    <a:pt x="689730" y="289322"/>
                    <a:pt x="693302" y="275035"/>
                  </a:cubicBezTo>
                  <a:cubicBezTo>
                    <a:pt x="699255" y="253603"/>
                    <a:pt x="704017" y="237530"/>
                    <a:pt x="707589" y="226814"/>
                  </a:cubicBezTo>
                  <a:cubicBezTo>
                    <a:pt x="704017" y="226814"/>
                    <a:pt x="699850" y="227410"/>
                    <a:pt x="695088" y="228600"/>
                  </a:cubicBezTo>
                  <a:cubicBezTo>
                    <a:pt x="690325" y="229791"/>
                    <a:pt x="686753" y="230386"/>
                    <a:pt x="684372" y="230386"/>
                  </a:cubicBezTo>
                  <a:cubicBezTo>
                    <a:pt x="676038" y="232767"/>
                    <a:pt x="670085" y="232767"/>
                    <a:pt x="666513" y="230386"/>
                  </a:cubicBezTo>
                  <a:cubicBezTo>
                    <a:pt x="651035" y="222052"/>
                    <a:pt x="640914" y="213717"/>
                    <a:pt x="636152" y="205383"/>
                  </a:cubicBezTo>
                  <a:cubicBezTo>
                    <a:pt x="633770" y="201811"/>
                    <a:pt x="632580" y="199430"/>
                    <a:pt x="632580" y="198239"/>
                  </a:cubicBezTo>
                  <a:cubicBezTo>
                    <a:pt x="633770" y="195858"/>
                    <a:pt x="636152" y="194667"/>
                    <a:pt x="639724" y="194667"/>
                  </a:cubicBezTo>
                  <a:cubicBezTo>
                    <a:pt x="656392" y="194667"/>
                    <a:pt x="672466" y="192882"/>
                    <a:pt x="687944" y="189310"/>
                  </a:cubicBezTo>
                  <a:cubicBezTo>
                    <a:pt x="698660" y="186928"/>
                    <a:pt x="708780" y="185738"/>
                    <a:pt x="718305" y="185738"/>
                  </a:cubicBezTo>
                  <a:cubicBezTo>
                    <a:pt x="720686" y="176213"/>
                    <a:pt x="722472" y="167283"/>
                    <a:pt x="723663" y="158949"/>
                  </a:cubicBezTo>
                  <a:cubicBezTo>
                    <a:pt x="729616" y="139899"/>
                    <a:pt x="731402" y="125016"/>
                    <a:pt x="729020" y="114300"/>
                  </a:cubicBezTo>
                  <a:cubicBezTo>
                    <a:pt x="727830" y="114300"/>
                    <a:pt x="724853" y="114300"/>
                    <a:pt x="720091" y="114300"/>
                  </a:cubicBezTo>
                  <a:cubicBezTo>
                    <a:pt x="716519" y="115491"/>
                    <a:pt x="713542" y="116086"/>
                    <a:pt x="711161" y="116086"/>
                  </a:cubicBezTo>
                  <a:cubicBezTo>
                    <a:pt x="700445" y="118467"/>
                    <a:pt x="691516" y="116682"/>
                    <a:pt x="684372" y="110728"/>
                  </a:cubicBezTo>
                  <a:cubicBezTo>
                    <a:pt x="673656" y="104775"/>
                    <a:pt x="665917" y="97036"/>
                    <a:pt x="661155" y="87511"/>
                  </a:cubicBezTo>
                  <a:cubicBezTo>
                    <a:pt x="657583" y="82749"/>
                    <a:pt x="658774" y="79772"/>
                    <a:pt x="664727" y="78582"/>
                  </a:cubicBezTo>
                  <a:cubicBezTo>
                    <a:pt x="730211" y="75010"/>
                    <a:pt x="785575" y="66080"/>
                    <a:pt x="830819" y="51792"/>
                  </a:cubicBezTo>
                  <a:close/>
                  <a:moveTo>
                    <a:pt x="114658" y="30361"/>
                  </a:moveTo>
                  <a:cubicBezTo>
                    <a:pt x="138470" y="31552"/>
                    <a:pt x="160497" y="38100"/>
                    <a:pt x="180738" y="50007"/>
                  </a:cubicBezTo>
                  <a:cubicBezTo>
                    <a:pt x="188477" y="55960"/>
                    <a:pt x="192644" y="63401"/>
                    <a:pt x="193239" y="72331"/>
                  </a:cubicBezTo>
                  <a:cubicBezTo>
                    <a:pt x="193835" y="81260"/>
                    <a:pt x="190858" y="91678"/>
                    <a:pt x="184310" y="103585"/>
                  </a:cubicBezTo>
                  <a:cubicBezTo>
                    <a:pt x="178356" y="110728"/>
                    <a:pt x="170617" y="111324"/>
                    <a:pt x="161092" y="105371"/>
                  </a:cubicBezTo>
                  <a:cubicBezTo>
                    <a:pt x="140852" y="86321"/>
                    <a:pt x="123588" y="63103"/>
                    <a:pt x="109300" y="35719"/>
                  </a:cubicBezTo>
                  <a:cubicBezTo>
                    <a:pt x="108110" y="32147"/>
                    <a:pt x="109896" y="30361"/>
                    <a:pt x="114658" y="30361"/>
                  </a:cubicBezTo>
                  <a:close/>
                  <a:moveTo>
                    <a:pt x="262891" y="0"/>
                  </a:moveTo>
                  <a:cubicBezTo>
                    <a:pt x="281941" y="0"/>
                    <a:pt x="299205" y="11311"/>
                    <a:pt x="314683" y="33933"/>
                  </a:cubicBezTo>
                  <a:cubicBezTo>
                    <a:pt x="318255" y="41077"/>
                    <a:pt x="317660" y="46435"/>
                    <a:pt x="312897" y="50007"/>
                  </a:cubicBezTo>
                  <a:cubicBezTo>
                    <a:pt x="311706" y="51197"/>
                    <a:pt x="309325" y="52983"/>
                    <a:pt x="305753" y="55364"/>
                  </a:cubicBezTo>
                  <a:cubicBezTo>
                    <a:pt x="297419" y="61317"/>
                    <a:pt x="290870" y="66080"/>
                    <a:pt x="286108" y="69652"/>
                  </a:cubicBezTo>
                  <a:cubicBezTo>
                    <a:pt x="280155" y="74414"/>
                    <a:pt x="270630" y="82153"/>
                    <a:pt x="257533" y="92869"/>
                  </a:cubicBezTo>
                  <a:cubicBezTo>
                    <a:pt x="244436" y="103585"/>
                    <a:pt x="234911" y="111324"/>
                    <a:pt x="228958" y="116086"/>
                  </a:cubicBezTo>
                  <a:cubicBezTo>
                    <a:pt x="251580" y="111324"/>
                    <a:pt x="265272" y="107157"/>
                    <a:pt x="270035" y="103585"/>
                  </a:cubicBezTo>
                  <a:cubicBezTo>
                    <a:pt x="279560" y="101203"/>
                    <a:pt x="286703" y="101799"/>
                    <a:pt x="291466" y="105371"/>
                  </a:cubicBezTo>
                  <a:cubicBezTo>
                    <a:pt x="308135" y="114896"/>
                    <a:pt x="320041" y="126207"/>
                    <a:pt x="327185" y="139303"/>
                  </a:cubicBezTo>
                  <a:cubicBezTo>
                    <a:pt x="328970" y="143471"/>
                    <a:pt x="329566" y="147191"/>
                    <a:pt x="328970" y="150466"/>
                  </a:cubicBezTo>
                  <a:cubicBezTo>
                    <a:pt x="328375" y="153740"/>
                    <a:pt x="326589" y="156567"/>
                    <a:pt x="323613" y="158949"/>
                  </a:cubicBezTo>
                  <a:cubicBezTo>
                    <a:pt x="312897" y="167283"/>
                    <a:pt x="303967" y="177999"/>
                    <a:pt x="296824" y="191096"/>
                  </a:cubicBezTo>
                  <a:cubicBezTo>
                    <a:pt x="303967" y="194667"/>
                    <a:pt x="309325" y="200025"/>
                    <a:pt x="312897" y="207169"/>
                  </a:cubicBezTo>
                  <a:cubicBezTo>
                    <a:pt x="320041" y="215503"/>
                    <a:pt x="315874" y="220861"/>
                    <a:pt x="300395" y="223242"/>
                  </a:cubicBezTo>
                  <a:cubicBezTo>
                    <a:pt x="275392" y="225624"/>
                    <a:pt x="236697" y="229196"/>
                    <a:pt x="184310" y="233958"/>
                  </a:cubicBezTo>
                  <a:cubicBezTo>
                    <a:pt x="174785" y="235149"/>
                    <a:pt x="167641" y="235744"/>
                    <a:pt x="162878" y="235744"/>
                  </a:cubicBezTo>
                  <a:cubicBezTo>
                    <a:pt x="162878" y="235744"/>
                    <a:pt x="162878" y="236935"/>
                    <a:pt x="162878" y="239316"/>
                  </a:cubicBezTo>
                  <a:cubicBezTo>
                    <a:pt x="161688" y="240507"/>
                    <a:pt x="161092" y="241697"/>
                    <a:pt x="161092" y="242888"/>
                  </a:cubicBezTo>
                  <a:cubicBezTo>
                    <a:pt x="155139" y="252413"/>
                    <a:pt x="146805" y="254199"/>
                    <a:pt x="136089" y="248246"/>
                  </a:cubicBezTo>
                  <a:cubicBezTo>
                    <a:pt x="130136" y="244674"/>
                    <a:pt x="126564" y="237530"/>
                    <a:pt x="125374" y="226814"/>
                  </a:cubicBezTo>
                  <a:cubicBezTo>
                    <a:pt x="117039" y="180380"/>
                    <a:pt x="107514" y="147638"/>
                    <a:pt x="96799" y="128588"/>
                  </a:cubicBezTo>
                  <a:cubicBezTo>
                    <a:pt x="94417" y="126207"/>
                    <a:pt x="93822" y="123825"/>
                    <a:pt x="95013" y="121444"/>
                  </a:cubicBezTo>
                  <a:cubicBezTo>
                    <a:pt x="97394" y="119063"/>
                    <a:pt x="100371" y="118467"/>
                    <a:pt x="103942" y="119658"/>
                  </a:cubicBezTo>
                  <a:cubicBezTo>
                    <a:pt x="119421" y="119658"/>
                    <a:pt x="132517" y="122635"/>
                    <a:pt x="143233" y="128588"/>
                  </a:cubicBezTo>
                  <a:cubicBezTo>
                    <a:pt x="145614" y="128588"/>
                    <a:pt x="150972" y="127992"/>
                    <a:pt x="159306" y="126802"/>
                  </a:cubicBezTo>
                  <a:cubicBezTo>
                    <a:pt x="174785" y="124421"/>
                    <a:pt x="186691" y="122635"/>
                    <a:pt x="195025" y="121444"/>
                  </a:cubicBezTo>
                  <a:cubicBezTo>
                    <a:pt x="225981" y="82153"/>
                    <a:pt x="245031" y="44053"/>
                    <a:pt x="252175" y="7144"/>
                  </a:cubicBezTo>
                  <a:cubicBezTo>
                    <a:pt x="252175" y="2382"/>
                    <a:pt x="255747" y="0"/>
                    <a:pt x="262891" y="0"/>
                  </a:cubicBezTo>
                  <a:close/>
                </a:path>
              </a:pathLst>
            </a:custGeom>
            <a:solidFill>
              <a:schemeClr val="bg1"/>
            </a:solidFill>
            <a:ln>
              <a:noFill/>
            </a:ln>
            <a:effectLst>
              <a:outerShdw blurRad="50800" dist="38100" dir="18900000" algn="b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just"/>
              <a:endParaRPr lang="zh-CN" altLang="en-US" sz="3600" dirty="0">
                <a:solidFill>
                  <a:schemeClr val="tx1">
                    <a:lumMod val="85000"/>
                    <a:lumOff val="15000"/>
                  </a:schemeClr>
                </a:solidFill>
                <a:latin typeface="方正粗楷简体" panose="02000000000000000000" pitchFamily="2" charset="-122"/>
                <a:ea typeface="方正粗楷简体" panose="02000000000000000000" pitchFamily="2" charset="-122"/>
              </a:endParaRPr>
            </a:p>
          </p:txBody>
        </p:sp>
      </p:grpSp>
      <p:sp>
        <p:nvSpPr>
          <p:cNvPr id="15" name="文本框 14"/>
          <p:cNvSpPr txBox="1"/>
          <p:nvPr/>
        </p:nvSpPr>
        <p:spPr>
          <a:xfrm>
            <a:off x="4361031" y="3802767"/>
            <a:ext cx="5960800" cy="1784859"/>
          </a:xfrm>
          <a:custGeom>
            <a:avLst/>
            <a:gdLst/>
            <a:ahLst/>
            <a:cxnLst/>
            <a:rect l="l" t="t" r="r" b="b"/>
            <a:pathLst>
              <a:path w="5960800" h="1784859">
                <a:moveTo>
                  <a:pt x="1821295" y="1670596"/>
                </a:moveTo>
                <a:cubicBezTo>
                  <a:pt x="1822213" y="1670596"/>
                  <a:pt x="1823130" y="1671973"/>
                  <a:pt x="1824048" y="1674726"/>
                </a:cubicBezTo>
                <a:cubicBezTo>
                  <a:pt x="1836897" y="1712355"/>
                  <a:pt x="1835061" y="1737135"/>
                  <a:pt x="1818541" y="1749066"/>
                </a:cubicBezTo>
                <a:cubicBezTo>
                  <a:pt x="1810281" y="1754573"/>
                  <a:pt x="1803398" y="1754573"/>
                  <a:pt x="1797892" y="1749066"/>
                </a:cubicBezTo>
                <a:cubicBezTo>
                  <a:pt x="1789632" y="1734381"/>
                  <a:pt x="1789173" y="1721992"/>
                  <a:pt x="1796515" y="1711896"/>
                </a:cubicBezTo>
                <a:cubicBezTo>
                  <a:pt x="1806610" y="1700883"/>
                  <a:pt x="1813953" y="1688493"/>
                  <a:pt x="1818541" y="1674726"/>
                </a:cubicBezTo>
                <a:cubicBezTo>
                  <a:pt x="1819459" y="1671973"/>
                  <a:pt x="1820377" y="1670596"/>
                  <a:pt x="1821295" y="1670596"/>
                </a:cubicBezTo>
                <a:close/>
                <a:moveTo>
                  <a:pt x="1848828" y="1669220"/>
                </a:moveTo>
                <a:cubicBezTo>
                  <a:pt x="1850664" y="1669220"/>
                  <a:pt x="1852040" y="1670137"/>
                  <a:pt x="1852958" y="1671973"/>
                </a:cubicBezTo>
                <a:cubicBezTo>
                  <a:pt x="1863053" y="1694917"/>
                  <a:pt x="1880491" y="1712814"/>
                  <a:pt x="1905271" y="1725663"/>
                </a:cubicBezTo>
                <a:cubicBezTo>
                  <a:pt x="1921791" y="1732087"/>
                  <a:pt x="1942441" y="1733464"/>
                  <a:pt x="1967221" y="1729793"/>
                </a:cubicBezTo>
                <a:cubicBezTo>
                  <a:pt x="1971810" y="1729793"/>
                  <a:pt x="1973186" y="1727498"/>
                  <a:pt x="1971351" y="1722909"/>
                </a:cubicBezTo>
                <a:cubicBezTo>
                  <a:pt x="1970433" y="1717403"/>
                  <a:pt x="1968139" y="1708684"/>
                  <a:pt x="1964467" y="1696753"/>
                </a:cubicBezTo>
                <a:cubicBezTo>
                  <a:pt x="1963550" y="1693082"/>
                  <a:pt x="1962632" y="1690328"/>
                  <a:pt x="1961714" y="1688493"/>
                </a:cubicBezTo>
                <a:cubicBezTo>
                  <a:pt x="1960796" y="1686657"/>
                  <a:pt x="1961255" y="1685740"/>
                  <a:pt x="1963091" y="1685740"/>
                </a:cubicBezTo>
                <a:cubicBezTo>
                  <a:pt x="1964926" y="1685740"/>
                  <a:pt x="1966303" y="1686198"/>
                  <a:pt x="1967221" y="1687116"/>
                </a:cubicBezTo>
                <a:cubicBezTo>
                  <a:pt x="1980070" y="1699965"/>
                  <a:pt x="1997048" y="1712355"/>
                  <a:pt x="2018157" y="1724286"/>
                </a:cubicBezTo>
                <a:cubicBezTo>
                  <a:pt x="2026417" y="1728875"/>
                  <a:pt x="2031006" y="1734840"/>
                  <a:pt x="2031924" y="1742183"/>
                </a:cubicBezTo>
                <a:cubicBezTo>
                  <a:pt x="2031006" y="1746771"/>
                  <a:pt x="2026417" y="1751819"/>
                  <a:pt x="2018157" y="1757326"/>
                </a:cubicBezTo>
                <a:cubicBezTo>
                  <a:pt x="2006226" y="1765586"/>
                  <a:pt x="1984200" y="1769716"/>
                  <a:pt x="1952077" y="1769716"/>
                </a:cubicBezTo>
                <a:cubicBezTo>
                  <a:pt x="1913531" y="1767880"/>
                  <a:pt x="1885539" y="1756408"/>
                  <a:pt x="1868101" y="1735299"/>
                </a:cubicBezTo>
                <a:cubicBezTo>
                  <a:pt x="1855252" y="1717862"/>
                  <a:pt x="1848369" y="1697670"/>
                  <a:pt x="1847451" y="1674726"/>
                </a:cubicBezTo>
                <a:cubicBezTo>
                  <a:pt x="1847451" y="1671973"/>
                  <a:pt x="1847910" y="1670137"/>
                  <a:pt x="1848828" y="1669220"/>
                </a:cubicBezTo>
                <a:close/>
                <a:moveTo>
                  <a:pt x="4001925" y="1665090"/>
                </a:moveTo>
                <a:cubicBezTo>
                  <a:pt x="4016609" y="1666007"/>
                  <a:pt x="4028540" y="1670596"/>
                  <a:pt x="4037717" y="1678856"/>
                </a:cubicBezTo>
                <a:cubicBezTo>
                  <a:pt x="4041389" y="1682527"/>
                  <a:pt x="4041847" y="1686657"/>
                  <a:pt x="4039094" y="1691246"/>
                </a:cubicBezTo>
                <a:cubicBezTo>
                  <a:pt x="4039094" y="1692164"/>
                  <a:pt x="4039094" y="1693541"/>
                  <a:pt x="4039094" y="1695376"/>
                </a:cubicBezTo>
                <a:cubicBezTo>
                  <a:pt x="4038177" y="1698129"/>
                  <a:pt x="4037717" y="1699965"/>
                  <a:pt x="4037717" y="1700883"/>
                </a:cubicBezTo>
                <a:cubicBezTo>
                  <a:pt x="4039553" y="1699965"/>
                  <a:pt x="4041847" y="1699506"/>
                  <a:pt x="4044601" y="1699506"/>
                </a:cubicBezTo>
                <a:cubicBezTo>
                  <a:pt x="4047354" y="1698588"/>
                  <a:pt x="4049649" y="1698129"/>
                  <a:pt x="4051484" y="1698129"/>
                </a:cubicBezTo>
                <a:cubicBezTo>
                  <a:pt x="4055155" y="1696294"/>
                  <a:pt x="4059285" y="1696294"/>
                  <a:pt x="4063874" y="1698129"/>
                </a:cubicBezTo>
                <a:cubicBezTo>
                  <a:pt x="4069381" y="1700883"/>
                  <a:pt x="4073511" y="1705472"/>
                  <a:pt x="4076264" y="1711896"/>
                </a:cubicBezTo>
                <a:cubicBezTo>
                  <a:pt x="4080853" y="1720156"/>
                  <a:pt x="4079017" y="1724745"/>
                  <a:pt x="4070757" y="1725663"/>
                </a:cubicBezTo>
                <a:cubicBezTo>
                  <a:pt x="4066169" y="1725663"/>
                  <a:pt x="4059285" y="1726122"/>
                  <a:pt x="4050107" y="1727039"/>
                </a:cubicBezTo>
                <a:cubicBezTo>
                  <a:pt x="4043683" y="1727039"/>
                  <a:pt x="4039094" y="1727039"/>
                  <a:pt x="4036341" y="1727039"/>
                </a:cubicBezTo>
                <a:cubicBezTo>
                  <a:pt x="4036341" y="1732546"/>
                  <a:pt x="4035882" y="1738511"/>
                  <a:pt x="4034964" y="1744936"/>
                </a:cubicBezTo>
                <a:cubicBezTo>
                  <a:pt x="4037717" y="1744936"/>
                  <a:pt x="4040471" y="1744936"/>
                  <a:pt x="4043224" y="1744936"/>
                </a:cubicBezTo>
                <a:cubicBezTo>
                  <a:pt x="4045977" y="1744936"/>
                  <a:pt x="4049189" y="1744477"/>
                  <a:pt x="4052861" y="1743559"/>
                </a:cubicBezTo>
                <a:cubicBezTo>
                  <a:pt x="4062957" y="1743559"/>
                  <a:pt x="4070299" y="1742641"/>
                  <a:pt x="4074887" y="1740806"/>
                </a:cubicBezTo>
                <a:cubicBezTo>
                  <a:pt x="4084065" y="1740806"/>
                  <a:pt x="4090948" y="1741265"/>
                  <a:pt x="4095537" y="1742183"/>
                </a:cubicBezTo>
                <a:cubicBezTo>
                  <a:pt x="4103797" y="1745854"/>
                  <a:pt x="4110681" y="1752278"/>
                  <a:pt x="4116187" y="1761456"/>
                </a:cubicBezTo>
                <a:cubicBezTo>
                  <a:pt x="4118023" y="1770633"/>
                  <a:pt x="4114811" y="1775222"/>
                  <a:pt x="4106551" y="1775222"/>
                </a:cubicBezTo>
                <a:cubicBezTo>
                  <a:pt x="4084524" y="1771551"/>
                  <a:pt x="4058367" y="1770633"/>
                  <a:pt x="4028081" y="1772469"/>
                </a:cubicBezTo>
                <a:cubicBezTo>
                  <a:pt x="4001466" y="1773387"/>
                  <a:pt x="3975768" y="1776599"/>
                  <a:pt x="3950988" y="1782106"/>
                </a:cubicBezTo>
                <a:cubicBezTo>
                  <a:pt x="3944564" y="1783023"/>
                  <a:pt x="3934927" y="1775222"/>
                  <a:pt x="3922078" y="1758703"/>
                </a:cubicBezTo>
                <a:cubicBezTo>
                  <a:pt x="3921161" y="1756867"/>
                  <a:pt x="3920702" y="1755490"/>
                  <a:pt x="3920702" y="1754573"/>
                </a:cubicBezTo>
                <a:cubicBezTo>
                  <a:pt x="3921619" y="1753655"/>
                  <a:pt x="3923455" y="1753196"/>
                  <a:pt x="3926208" y="1753196"/>
                </a:cubicBezTo>
                <a:cubicBezTo>
                  <a:pt x="3939975" y="1753196"/>
                  <a:pt x="3950529" y="1752737"/>
                  <a:pt x="3957871" y="1751819"/>
                </a:cubicBezTo>
                <a:cubicBezTo>
                  <a:pt x="3973474" y="1749984"/>
                  <a:pt x="3987699" y="1748607"/>
                  <a:pt x="4000548" y="1747689"/>
                </a:cubicBezTo>
                <a:cubicBezTo>
                  <a:pt x="4000548" y="1741265"/>
                  <a:pt x="4000548" y="1735299"/>
                  <a:pt x="4000548" y="1729793"/>
                </a:cubicBezTo>
                <a:cubicBezTo>
                  <a:pt x="3995959" y="1730710"/>
                  <a:pt x="3990911" y="1731169"/>
                  <a:pt x="3985405" y="1731169"/>
                </a:cubicBezTo>
                <a:cubicBezTo>
                  <a:pt x="3978062" y="1732087"/>
                  <a:pt x="3970261" y="1726122"/>
                  <a:pt x="3962001" y="1713273"/>
                </a:cubicBezTo>
                <a:cubicBezTo>
                  <a:pt x="3960166" y="1709602"/>
                  <a:pt x="3961542" y="1707307"/>
                  <a:pt x="3966131" y="1706389"/>
                </a:cubicBezTo>
                <a:cubicBezTo>
                  <a:pt x="3976227" y="1706389"/>
                  <a:pt x="3982651" y="1705930"/>
                  <a:pt x="3985405" y="1705013"/>
                </a:cubicBezTo>
                <a:cubicBezTo>
                  <a:pt x="3990911" y="1705013"/>
                  <a:pt x="3995959" y="1704554"/>
                  <a:pt x="4000548" y="1703636"/>
                </a:cubicBezTo>
                <a:cubicBezTo>
                  <a:pt x="4000548" y="1702718"/>
                  <a:pt x="4000548" y="1702259"/>
                  <a:pt x="4000548" y="1702259"/>
                </a:cubicBezTo>
                <a:cubicBezTo>
                  <a:pt x="3999630" y="1701342"/>
                  <a:pt x="3999171" y="1700883"/>
                  <a:pt x="3999171" y="1700883"/>
                </a:cubicBezTo>
                <a:cubicBezTo>
                  <a:pt x="3999171" y="1691705"/>
                  <a:pt x="3997795" y="1682986"/>
                  <a:pt x="3995041" y="1674726"/>
                </a:cubicBezTo>
                <a:cubicBezTo>
                  <a:pt x="3994124" y="1668302"/>
                  <a:pt x="3996418" y="1665090"/>
                  <a:pt x="4001925" y="1665090"/>
                </a:cubicBezTo>
                <a:close/>
                <a:moveTo>
                  <a:pt x="1971351" y="1656830"/>
                </a:moveTo>
                <a:cubicBezTo>
                  <a:pt x="1989706" y="1656830"/>
                  <a:pt x="2004849" y="1657747"/>
                  <a:pt x="2016780" y="1659583"/>
                </a:cubicBezTo>
                <a:cubicBezTo>
                  <a:pt x="2039725" y="1666007"/>
                  <a:pt x="2047067" y="1680233"/>
                  <a:pt x="2038807" y="1702259"/>
                </a:cubicBezTo>
                <a:cubicBezTo>
                  <a:pt x="2034218" y="1711437"/>
                  <a:pt x="2027335" y="1713273"/>
                  <a:pt x="2018157" y="1707766"/>
                </a:cubicBezTo>
                <a:cubicBezTo>
                  <a:pt x="2003473" y="1699506"/>
                  <a:pt x="1986953" y="1684363"/>
                  <a:pt x="1968597" y="1662336"/>
                </a:cubicBezTo>
                <a:cubicBezTo>
                  <a:pt x="1965844" y="1660501"/>
                  <a:pt x="1964926" y="1659124"/>
                  <a:pt x="1965844" y="1658206"/>
                </a:cubicBezTo>
                <a:cubicBezTo>
                  <a:pt x="1965844" y="1657289"/>
                  <a:pt x="1967680" y="1656830"/>
                  <a:pt x="1971351" y="1656830"/>
                </a:cubicBezTo>
                <a:close/>
                <a:moveTo>
                  <a:pt x="1884621" y="1656830"/>
                </a:moveTo>
                <a:cubicBezTo>
                  <a:pt x="1900223" y="1656830"/>
                  <a:pt x="1913990" y="1658665"/>
                  <a:pt x="1925921" y="1662336"/>
                </a:cubicBezTo>
                <a:cubicBezTo>
                  <a:pt x="1938770" y="1666925"/>
                  <a:pt x="1943817" y="1677021"/>
                  <a:pt x="1941064" y="1692623"/>
                </a:cubicBezTo>
                <a:cubicBezTo>
                  <a:pt x="1937393" y="1705472"/>
                  <a:pt x="1929133" y="1708684"/>
                  <a:pt x="1916284" y="1702259"/>
                </a:cubicBezTo>
                <a:cubicBezTo>
                  <a:pt x="1902518" y="1690328"/>
                  <a:pt x="1891046" y="1677021"/>
                  <a:pt x="1881868" y="1662336"/>
                </a:cubicBezTo>
                <a:cubicBezTo>
                  <a:pt x="1880950" y="1660501"/>
                  <a:pt x="1880491" y="1659124"/>
                  <a:pt x="1880491" y="1658206"/>
                </a:cubicBezTo>
                <a:cubicBezTo>
                  <a:pt x="1881409" y="1657289"/>
                  <a:pt x="1882786" y="1656830"/>
                  <a:pt x="1884621" y="1656830"/>
                </a:cubicBezTo>
                <a:close/>
                <a:moveTo>
                  <a:pt x="4332323" y="1649946"/>
                </a:moveTo>
                <a:cubicBezTo>
                  <a:pt x="4326816" y="1650864"/>
                  <a:pt x="4320851" y="1652700"/>
                  <a:pt x="4314426" y="1655453"/>
                </a:cubicBezTo>
                <a:cubicBezTo>
                  <a:pt x="4315344" y="1663713"/>
                  <a:pt x="4315803" y="1674267"/>
                  <a:pt x="4315803" y="1687116"/>
                </a:cubicBezTo>
                <a:cubicBezTo>
                  <a:pt x="4317639" y="1686198"/>
                  <a:pt x="4320392" y="1685281"/>
                  <a:pt x="4324063" y="1684363"/>
                </a:cubicBezTo>
                <a:cubicBezTo>
                  <a:pt x="4326816" y="1683445"/>
                  <a:pt x="4329111" y="1682986"/>
                  <a:pt x="4330946" y="1682986"/>
                </a:cubicBezTo>
                <a:cubicBezTo>
                  <a:pt x="4330946" y="1678397"/>
                  <a:pt x="4331405" y="1671973"/>
                  <a:pt x="4332323" y="1663713"/>
                </a:cubicBezTo>
                <a:cubicBezTo>
                  <a:pt x="4332323" y="1657289"/>
                  <a:pt x="4332323" y="1652700"/>
                  <a:pt x="4332323" y="1649946"/>
                </a:cubicBezTo>
                <a:close/>
                <a:moveTo>
                  <a:pt x="3653629" y="1634803"/>
                </a:moveTo>
                <a:cubicBezTo>
                  <a:pt x="3649958" y="1634803"/>
                  <a:pt x="3644452" y="1635262"/>
                  <a:pt x="3637109" y="1636180"/>
                </a:cubicBezTo>
                <a:cubicBezTo>
                  <a:pt x="3628849" y="1636180"/>
                  <a:pt x="3622884" y="1636639"/>
                  <a:pt x="3619213" y="1637556"/>
                </a:cubicBezTo>
                <a:cubicBezTo>
                  <a:pt x="3627473" y="1641227"/>
                  <a:pt x="3635274" y="1647652"/>
                  <a:pt x="3642616" y="1656830"/>
                </a:cubicBezTo>
                <a:cubicBezTo>
                  <a:pt x="3647205" y="1665090"/>
                  <a:pt x="3646746" y="1671055"/>
                  <a:pt x="3641239" y="1674726"/>
                </a:cubicBezTo>
                <a:cubicBezTo>
                  <a:pt x="3643993" y="1675644"/>
                  <a:pt x="3647664" y="1677938"/>
                  <a:pt x="3652253" y="1681610"/>
                </a:cubicBezTo>
                <a:cubicBezTo>
                  <a:pt x="3654088" y="1683445"/>
                  <a:pt x="3655465" y="1684822"/>
                  <a:pt x="3656383" y="1685740"/>
                </a:cubicBezTo>
                <a:cubicBezTo>
                  <a:pt x="3656383" y="1681151"/>
                  <a:pt x="3656383" y="1676103"/>
                  <a:pt x="3656383" y="1670596"/>
                </a:cubicBezTo>
                <a:cubicBezTo>
                  <a:pt x="3658218" y="1653159"/>
                  <a:pt x="3657759" y="1641686"/>
                  <a:pt x="3655006" y="1636180"/>
                </a:cubicBezTo>
                <a:cubicBezTo>
                  <a:pt x="3654088" y="1635262"/>
                  <a:pt x="3653629" y="1634803"/>
                  <a:pt x="3653629" y="1634803"/>
                </a:cubicBezTo>
                <a:close/>
                <a:moveTo>
                  <a:pt x="4039094" y="1619660"/>
                </a:moveTo>
                <a:cubicBezTo>
                  <a:pt x="4027163" y="1621495"/>
                  <a:pt x="4013855" y="1622413"/>
                  <a:pt x="3999171" y="1622413"/>
                </a:cubicBezTo>
                <a:cubicBezTo>
                  <a:pt x="3999171" y="1626084"/>
                  <a:pt x="3999171" y="1629755"/>
                  <a:pt x="3999171" y="1633426"/>
                </a:cubicBezTo>
                <a:cubicBezTo>
                  <a:pt x="4003760" y="1632509"/>
                  <a:pt x="4010643" y="1631591"/>
                  <a:pt x="4019821" y="1630673"/>
                </a:cubicBezTo>
                <a:cubicBezTo>
                  <a:pt x="4028081" y="1629755"/>
                  <a:pt x="4034505" y="1629296"/>
                  <a:pt x="4039094" y="1629296"/>
                </a:cubicBezTo>
                <a:cubicBezTo>
                  <a:pt x="4039094" y="1625625"/>
                  <a:pt x="4039094" y="1622413"/>
                  <a:pt x="4039094" y="1619660"/>
                </a:cubicBezTo>
                <a:close/>
                <a:moveTo>
                  <a:pt x="3370037" y="1596257"/>
                </a:moveTo>
                <a:cubicBezTo>
                  <a:pt x="3372791" y="1596257"/>
                  <a:pt x="3375544" y="1597174"/>
                  <a:pt x="3378297" y="1599010"/>
                </a:cubicBezTo>
                <a:cubicBezTo>
                  <a:pt x="3387475" y="1603599"/>
                  <a:pt x="3397112" y="1611400"/>
                  <a:pt x="3407207" y="1622413"/>
                </a:cubicBezTo>
                <a:cubicBezTo>
                  <a:pt x="3410878" y="1627002"/>
                  <a:pt x="3411337" y="1632050"/>
                  <a:pt x="3408584" y="1637556"/>
                </a:cubicBezTo>
                <a:cubicBezTo>
                  <a:pt x="3405831" y="1643063"/>
                  <a:pt x="3402619" y="1651323"/>
                  <a:pt x="3398947" y="1662336"/>
                </a:cubicBezTo>
                <a:cubicBezTo>
                  <a:pt x="3395276" y="1673350"/>
                  <a:pt x="3389770" y="1683904"/>
                  <a:pt x="3382427" y="1693999"/>
                </a:cubicBezTo>
                <a:cubicBezTo>
                  <a:pt x="3391605" y="1701342"/>
                  <a:pt x="3398947" y="1707307"/>
                  <a:pt x="3404454" y="1711896"/>
                </a:cubicBezTo>
                <a:cubicBezTo>
                  <a:pt x="3428316" y="1725663"/>
                  <a:pt x="3457226" y="1737594"/>
                  <a:pt x="3491183" y="1747689"/>
                </a:cubicBezTo>
                <a:cubicBezTo>
                  <a:pt x="3495772" y="1749525"/>
                  <a:pt x="3497608" y="1750901"/>
                  <a:pt x="3496690" y="1751819"/>
                </a:cubicBezTo>
                <a:cubicBezTo>
                  <a:pt x="3496690" y="1753655"/>
                  <a:pt x="3494396" y="1755031"/>
                  <a:pt x="3489807" y="1755949"/>
                </a:cubicBezTo>
                <a:cubicBezTo>
                  <a:pt x="3470534" y="1760538"/>
                  <a:pt x="3449425" y="1764209"/>
                  <a:pt x="3426480" y="1766962"/>
                </a:cubicBezTo>
                <a:cubicBezTo>
                  <a:pt x="3418220" y="1768798"/>
                  <a:pt x="3410878" y="1767880"/>
                  <a:pt x="3404454" y="1764209"/>
                </a:cubicBezTo>
                <a:cubicBezTo>
                  <a:pt x="3388852" y="1754114"/>
                  <a:pt x="3373250" y="1739888"/>
                  <a:pt x="3357647" y="1721533"/>
                </a:cubicBezTo>
                <a:cubicBezTo>
                  <a:pt x="3356730" y="1722450"/>
                  <a:pt x="3354894" y="1723827"/>
                  <a:pt x="3352141" y="1725663"/>
                </a:cubicBezTo>
                <a:cubicBezTo>
                  <a:pt x="3350305" y="1727498"/>
                  <a:pt x="3348470" y="1728875"/>
                  <a:pt x="3346634" y="1729793"/>
                </a:cubicBezTo>
                <a:cubicBezTo>
                  <a:pt x="3322772" y="1746313"/>
                  <a:pt x="3291109" y="1756408"/>
                  <a:pt x="3251645" y="1760079"/>
                </a:cubicBezTo>
                <a:cubicBezTo>
                  <a:pt x="3247056" y="1760079"/>
                  <a:pt x="3244761" y="1759620"/>
                  <a:pt x="3244761" y="1758703"/>
                </a:cubicBezTo>
                <a:cubicBezTo>
                  <a:pt x="3244761" y="1757785"/>
                  <a:pt x="3246597" y="1755949"/>
                  <a:pt x="3250268" y="1753196"/>
                </a:cubicBezTo>
                <a:cubicBezTo>
                  <a:pt x="3288814" y="1735758"/>
                  <a:pt x="3317266" y="1716485"/>
                  <a:pt x="3335621" y="1695376"/>
                </a:cubicBezTo>
                <a:lnTo>
                  <a:pt x="3325984" y="1684363"/>
                </a:lnTo>
                <a:cubicBezTo>
                  <a:pt x="3312218" y="1663254"/>
                  <a:pt x="3301204" y="1652241"/>
                  <a:pt x="3292944" y="1651323"/>
                </a:cubicBezTo>
                <a:cubicBezTo>
                  <a:pt x="3287438" y="1644899"/>
                  <a:pt x="3288814" y="1640310"/>
                  <a:pt x="3297074" y="1637556"/>
                </a:cubicBezTo>
                <a:cubicBezTo>
                  <a:pt x="3309923" y="1635721"/>
                  <a:pt x="3326443" y="1643981"/>
                  <a:pt x="3346634" y="1662336"/>
                </a:cubicBezTo>
                <a:cubicBezTo>
                  <a:pt x="3348470" y="1664172"/>
                  <a:pt x="3350305" y="1666007"/>
                  <a:pt x="3352141" y="1667843"/>
                </a:cubicBezTo>
                <a:cubicBezTo>
                  <a:pt x="3357647" y="1657747"/>
                  <a:pt x="3361319" y="1647193"/>
                  <a:pt x="3363154" y="1636180"/>
                </a:cubicBezTo>
                <a:cubicBezTo>
                  <a:pt x="3364072" y="1633426"/>
                  <a:pt x="3364072" y="1631591"/>
                  <a:pt x="3363154" y="1630673"/>
                </a:cubicBezTo>
                <a:cubicBezTo>
                  <a:pt x="3362236" y="1629755"/>
                  <a:pt x="3360860" y="1629755"/>
                  <a:pt x="3359024" y="1630673"/>
                </a:cubicBezTo>
                <a:cubicBezTo>
                  <a:pt x="3356271" y="1632509"/>
                  <a:pt x="3352141" y="1634803"/>
                  <a:pt x="3346634" y="1637556"/>
                </a:cubicBezTo>
                <a:cubicBezTo>
                  <a:pt x="3342045" y="1640310"/>
                  <a:pt x="3338833" y="1642145"/>
                  <a:pt x="3336998" y="1643063"/>
                </a:cubicBezTo>
                <a:cubicBezTo>
                  <a:pt x="3335162" y="1643981"/>
                  <a:pt x="3331950" y="1643981"/>
                  <a:pt x="3327361" y="1643063"/>
                </a:cubicBezTo>
                <a:cubicBezTo>
                  <a:pt x="3320937" y="1639392"/>
                  <a:pt x="3313136" y="1632967"/>
                  <a:pt x="3303958" y="1623790"/>
                </a:cubicBezTo>
                <a:cubicBezTo>
                  <a:pt x="3301204" y="1621037"/>
                  <a:pt x="3302581" y="1618742"/>
                  <a:pt x="3308088" y="1616907"/>
                </a:cubicBezTo>
                <a:cubicBezTo>
                  <a:pt x="3312677" y="1615989"/>
                  <a:pt x="3319101" y="1614612"/>
                  <a:pt x="3327361" y="1612777"/>
                </a:cubicBezTo>
                <a:cubicBezTo>
                  <a:pt x="3331950" y="1611859"/>
                  <a:pt x="3335162" y="1610941"/>
                  <a:pt x="3336998" y="1610023"/>
                </a:cubicBezTo>
                <a:cubicBezTo>
                  <a:pt x="3347093" y="1606352"/>
                  <a:pt x="3355353" y="1602681"/>
                  <a:pt x="3361777" y="1599010"/>
                </a:cubicBezTo>
                <a:cubicBezTo>
                  <a:pt x="3364531" y="1597174"/>
                  <a:pt x="3367284" y="1596257"/>
                  <a:pt x="3370037" y="1596257"/>
                </a:cubicBezTo>
                <a:close/>
                <a:moveTo>
                  <a:pt x="3760751" y="1595740"/>
                </a:moveTo>
                <a:cubicBezTo>
                  <a:pt x="3769871" y="1596773"/>
                  <a:pt x="3778217" y="1602452"/>
                  <a:pt x="3785789" y="1612777"/>
                </a:cubicBezTo>
                <a:cubicBezTo>
                  <a:pt x="3793131" y="1624707"/>
                  <a:pt x="3790378" y="1631132"/>
                  <a:pt x="3777529" y="1632050"/>
                </a:cubicBezTo>
                <a:cubicBezTo>
                  <a:pt x="3772022" y="1632050"/>
                  <a:pt x="3763303" y="1632050"/>
                  <a:pt x="3751372" y="1632050"/>
                </a:cubicBezTo>
                <a:cubicBezTo>
                  <a:pt x="3725675" y="1631132"/>
                  <a:pt x="3706860" y="1631132"/>
                  <a:pt x="3694929" y="1632050"/>
                </a:cubicBezTo>
                <a:cubicBezTo>
                  <a:pt x="3698600" y="1637556"/>
                  <a:pt x="3698600" y="1644440"/>
                  <a:pt x="3694929" y="1652700"/>
                </a:cubicBezTo>
                <a:cubicBezTo>
                  <a:pt x="3694929" y="1654535"/>
                  <a:pt x="3694470" y="1656830"/>
                  <a:pt x="3693553" y="1659583"/>
                </a:cubicBezTo>
                <a:cubicBezTo>
                  <a:pt x="3695388" y="1658665"/>
                  <a:pt x="3698600" y="1657747"/>
                  <a:pt x="3703189" y="1656830"/>
                </a:cubicBezTo>
                <a:cubicBezTo>
                  <a:pt x="3713285" y="1653159"/>
                  <a:pt x="3718791" y="1651323"/>
                  <a:pt x="3719709" y="1651323"/>
                </a:cubicBezTo>
                <a:cubicBezTo>
                  <a:pt x="3725216" y="1650405"/>
                  <a:pt x="3730722" y="1651323"/>
                  <a:pt x="3736229" y="1654076"/>
                </a:cubicBezTo>
                <a:cubicBezTo>
                  <a:pt x="3742653" y="1658665"/>
                  <a:pt x="3747242" y="1664631"/>
                  <a:pt x="3749996" y="1671973"/>
                </a:cubicBezTo>
                <a:cubicBezTo>
                  <a:pt x="3751831" y="1674726"/>
                  <a:pt x="3751372" y="1677480"/>
                  <a:pt x="3748619" y="1680233"/>
                </a:cubicBezTo>
                <a:cubicBezTo>
                  <a:pt x="3745866" y="1683904"/>
                  <a:pt x="3739441" y="1685740"/>
                  <a:pt x="3729346" y="1685740"/>
                </a:cubicBezTo>
                <a:cubicBezTo>
                  <a:pt x="3714661" y="1686657"/>
                  <a:pt x="3701353" y="1687116"/>
                  <a:pt x="3689423" y="1687116"/>
                </a:cubicBezTo>
                <a:cubicBezTo>
                  <a:pt x="3689423" y="1692623"/>
                  <a:pt x="3688964" y="1698588"/>
                  <a:pt x="3688046" y="1705013"/>
                </a:cubicBezTo>
                <a:cubicBezTo>
                  <a:pt x="3699059" y="1710519"/>
                  <a:pt x="3709613" y="1715108"/>
                  <a:pt x="3719709" y="1718779"/>
                </a:cubicBezTo>
                <a:cubicBezTo>
                  <a:pt x="3740818" y="1727957"/>
                  <a:pt x="3774775" y="1737135"/>
                  <a:pt x="3821582" y="1746313"/>
                </a:cubicBezTo>
                <a:cubicBezTo>
                  <a:pt x="3828006" y="1747230"/>
                  <a:pt x="3831678" y="1748607"/>
                  <a:pt x="3832595" y="1750443"/>
                </a:cubicBezTo>
                <a:cubicBezTo>
                  <a:pt x="3832595" y="1753196"/>
                  <a:pt x="3829383" y="1755031"/>
                  <a:pt x="3822959" y="1755949"/>
                </a:cubicBezTo>
                <a:cubicBezTo>
                  <a:pt x="3817452" y="1756867"/>
                  <a:pt x="3809192" y="1759620"/>
                  <a:pt x="3798179" y="1764209"/>
                </a:cubicBezTo>
                <a:cubicBezTo>
                  <a:pt x="3777070" y="1771551"/>
                  <a:pt x="3761009" y="1776140"/>
                  <a:pt x="3749996" y="1777976"/>
                </a:cubicBezTo>
                <a:cubicBezTo>
                  <a:pt x="3743571" y="1778893"/>
                  <a:pt x="3736229" y="1777976"/>
                  <a:pt x="3727969" y="1775222"/>
                </a:cubicBezTo>
                <a:cubicBezTo>
                  <a:pt x="3686669" y="1754114"/>
                  <a:pt x="3652253" y="1725663"/>
                  <a:pt x="3624720" y="1689870"/>
                </a:cubicBezTo>
                <a:cubicBezTo>
                  <a:pt x="3623802" y="1690787"/>
                  <a:pt x="3623343" y="1691705"/>
                  <a:pt x="3623343" y="1692623"/>
                </a:cubicBezTo>
                <a:cubicBezTo>
                  <a:pt x="3598563" y="1717403"/>
                  <a:pt x="3572865" y="1734840"/>
                  <a:pt x="3546250" y="1744936"/>
                </a:cubicBezTo>
                <a:cubicBezTo>
                  <a:pt x="3536154" y="1748607"/>
                  <a:pt x="3530648" y="1749525"/>
                  <a:pt x="3529730" y="1747689"/>
                </a:cubicBezTo>
                <a:cubicBezTo>
                  <a:pt x="3527894" y="1744936"/>
                  <a:pt x="3531107" y="1740806"/>
                  <a:pt x="3539367" y="1735299"/>
                </a:cubicBezTo>
                <a:cubicBezTo>
                  <a:pt x="3556804" y="1720615"/>
                  <a:pt x="3574242" y="1699965"/>
                  <a:pt x="3591680" y="1673350"/>
                </a:cubicBezTo>
                <a:cubicBezTo>
                  <a:pt x="3599022" y="1660501"/>
                  <a:pt x="3602234" y="1649946"/>
                  <a:pt x="3601316" y="1641686"/>
                </a:cubicBezTo>
                <a:cubicBezTo>
                  <a:pt x="3601316" y="1640769"/>
                  <a:pt x="3601316" y="1639851"/>
                  <a:pt x="3601316" y="1638933"/>
                </a:cubicBezTo>
                <a:cubicBezTo>
                  <a:pt x="3598563" y="1638933"/>
                  <a:pt x="3594892" y="1639392"/>
                  <a:pt x="3590303" y="1640310"/>
                </a:cubicBezTo>
                <a:cubicBezTo>
                  <a:pt x="3584796" y="1640310"/>
                  <a:pt x="3581125" y="1640769"/>
                  <a:pt x="3579290" y="1641686"/>
                </a:cubicBezTo>
                <a:cubicBezTo>
                  <a:pt x="3568276" y="1643522"/>
                  <a:pt x="3558640" y="1638474"/>
                  <a:pt x="3550380" y="1626543"/>
                </a:cubicBezTo>
                <a:cubicBezTo>
                  <a:pt x="3546709" y="1622872"/>
                  <a:pt x="3544873" y="1619201"/>
                  <a:pt x="3544873" y="1615530"/>
                </a:cubicBezTo>
                <a:cubicBezTo>
                  <a:pt x="3545791" y="1612777"/>
                  <a:pt x="3548544" y="1611859"/>
                  <a:pt x="3553133" y="1612777"/>
                </a:cubicBezTo>
                <a:cubicBezTo>
                  <a:pt x="3576995" y="1612777"/>
                  <a:pt x="3595351" y="1611859"/>
                  <a:pt x="3608200" y="1610023"/>
                </a:cubicBezTo>
                <a:cubicBezTo>
                  <a:pt x="3616460" y="1609105"/>
                  <a:pt x="3632979" y="1607729"/>
                  <a:pt x="3657759" y="1605893"/>
                </a:cubicBezTo>
                <a:cubicBezTo>
                  <a:pt x="3684375" y="1604058"/>
                  <a:pt x="3701812" y="1602681"/>
                  <a:pt x="3710072" y="1601763"/>
                </a:cubicBezTo>
                <a:cubicBezTo>
                  <a:pt x="3728428" y="1599928"/>
                  <a:pt x="3742195" y="1598092"/>
                  <a:pt x="3751372" y="1596257"/>
                </a:cubicBezTo>
                <a:cubicBezTo>
                  <a:pt x="3754585" y="1595568"/>
                  <a:pt x="3757711" y="1595396"/>
                  <a:pt x="3760751" y="1595740"/>
                </a:cubicBezTo>
                <a:close/>
                <a:moveTo>
                  <a:pt x="2566068" y="1592127"/>
                </a:moveTo>
                <a:cubicBezTo>
                  <a:pt x="2562397" y="1593962"/>
                  <a:pt x="2555973" y="1595339"/>
                  <a:pt x="2546795" y="1596257"/>
                </a:cubicBezTo>
                <a:cubicBezTo>
                  <a:pt x="2540370" y="1597174"/>
                  <a:pt x="2535781" y="1598092"/>
                  <a:pt x="2533028" y="1599010"/>
                </a:cubicBezTo>
                <a:cubicBezTo>
                  <a:pt x="2533028" y="1610941"/>
                  <a:pt x="2533028" y="1621954"/>
                  <a:pt x="2533028" y="1632050"/>
                </a:cubicBezTo>
                <a:cubicBezTo>
                  <a:pt x="2535781" y="1632050"/>
                  <a:pt x="2538535" y="1631132"/>
                  <a:pt x="2541288" y="1629296"/>
                </a:cubicBezTo>
                <a:cubicBezTo>
                  <a:pt x="2549548" y="1627461"/>
                  <a:pt x="2556431" y="1627461"/>
                  <a:pt x="2561938" y="1629296"/>
                </a:cubicBezTo>
                <a:cubicBezTo>
                  <a:pt x="2561938" y="1629296"/>
                  <a:pt x="2562856" y="1629755"/>
                  <a:pt x="2564691" y="1630673"/>
                </a:cubicBezTo>
                <a:cubicBezTo>
                  <a:pt x="2565609" y="1617824"/>
                  <a:pt x="2566068" y="1604975"/>
                  <a:pt x="2566068" y="1592127"/>
                </a:cubicBezTo>
                <a:close/>
                <a:moveTo>
                  <a:pt x="4040471" y="1587997"/>
                </a:moveTo>
                <a:cubicBezTo>
                  <a:pt x="4031293" y="1590750"/>
                  <a:pt x="4017985" y="1592585"/>
                  <a:pt x="4000548" y="1593503"/>
                </a:cubicBezTo>
                <a:cubicBezTo>
                  <a:pt x="4000548" y="1594421"/>
                  <a:pt x="4000548" y="1595798"/>
                  <a:pt x="4000548" y="1597633"/>
                </a:cubicBezTo>
                <a:cubicBezTo>
                  <a:pt x="3999630" y="1600387"/>
                  <a:pt x="3999171" y="1602222"/>
                  <a:pt x="3999171" y="1603140"/>
                </a:cubicBezTo>
                <a:cubicBezTo>
                  <a:pt x="4003760" y="1602222"/>
                  <a:pt x="4008808" y="1601304"/>
                  <a:pt x="4014314" y="1600387"/>
                </a:cubicBezTo>
                <a:cubicBezTo>
                  <a:pt x="4018903" y="1599469"/>
                  <a:pt x="4022574" y="1599010"/>
                  <a:pt x="4025328" y="1599010"/>
                </a:cubicBezTo>
                <a:cubicBezTo>
                  <a:pt x="4031752" y="1597174"/>
                  <a:pt x="4036800" y="1598092"/>
                  <a:pt x="4040471" y="1601763"/>
                </a:cubicBezTo>
                <a:cubicBezTo>
                  <a:pt x="4040471" y="1598092"/>
                  <a:pt x="4040471" y="1593503"/>
                  <a:pt x="4040471" y="1587997"/>
                </a:cubicBezTo>
                <a:close/>
                <a:moveTo>
                  <a:pt x="3030002" y="1586620"/>
                </a:moveTo>
                <a:lnTo>
                  <a:pt x="3019211" y="1587819"/>
                </a:lnTo>
                <a:lnTo>
                  <a:pt x="3014859" y="1589373"/>
                </a:lnTo>
                <a:cubicBezTo>
                  <a:pt x="3014859" y="1589373"/>
                  <a:pt x="3013941" y="1589373"/>
                  <a:pt x="3012106" y="1589373"/>
                </a:cubicBezTo>
                <a:lnTo>
                  <a:pt x="3012106" y="1601763"/>
                </a:lnTo>
                <a:cubicBezTo>
                  <a:pt x="3013941" y="1601763"/>
                  <a:pt x="3015318" y="1601304"/>
                  <a:pt x="3016236" y="1600387"/>
                </a:cubicBezTo>
                <a:lnTo>
                  <a:pt x="3025555" y="1599222"/>
                </a:lnTo>
                <a:lnTo>
                  <a:pt x="3030002" y="1597633"/>
                </a:lnTo>
                <a:cubicBezTo>
                  <a:pt x="3030002" y="1593044"/>
                  <a:pt x="3030002" y="1589373"/>
                  <a:pt x="3030002" y="1586620"/>
                </a:cubicBezTo>
                <a:close/>
                <a:moveTo>
                  <a:pt x="2691344" y="1586620"/>
                </a:moveTo>
                <a:cubicBezTo>
                  <a:pt x="2684002" y="1587538"/>
                  <a:pt x="2676660" y="1588914"/>
                  <a:pt x="2669317" y="1590750"/>
                </a:cubicBezTo>
                <a:cubicBezTo>
                  <a:pt x="2668400" y="1591668"/>
                  <a:pt x="2666564" y="1591668"/>
                  <a:pt x="2663811" y="1590750"/>
                </a:cubicBezTo>
                <a:cubicBezTo>
                  <a:pt x="2662893" y="1590750"/>
                  <a:pt x="2661975" y="1590750"/>
                  <a:pt x="2661057" y="1590750"/>
                </a:cubicBezTo>
                <a:cubicBezTo>
                  <a:pt x="2661057" y="1594421"/>
                  <a:pt x="2660599" y="1599928"/>
                  <a:pt x="2659681" y="1607270"/>
                </a:cubicBezTo>
                <a:cubicBezTo>
                  <a:pt x="2659681" y="1614612"/>
                  <a:pt x="2659222" y="1620119"/>
                  <a:pt x="2658304" y="1623790"/>
                </a:cubicBezTo>
                <a:cubicBezTo>
                  <a:pt x="2663811" y="1621954"/>
                  <a:pt x="2669317" y="1620578"/>
                  <a:pt x="2674824" y="1619660"/>
                </a:cubicBezTo>
                <a:cubicBezTo>
                  <a:pt x="2683084" y="1616907"/>
                  <a:pt x="2689967" y="1616907"/>
                  <a:pt x="2695474" y="1619660"/>
                </a:cubicBezTo>
                <a:cubicBezTo>
                  <a:pt x="2697310" y="1619660"/>
                  <a:pt x="2699604" y="1621037"/>
                  <a:pt x="2702357" y="1623790"/>
                </a:cubicBezTo>
                <a:cubicBezTo>
                  <a:pt x="2702357" y="1610941"/>
                  <a:pt x="2702357" y="1598551"/>
                  <a:pt x="2702357" y="1586620"/>
                </a:cubicBezTo>
                <a:cubicBezTo>
                  <a:pt x="2701440" y="1586620"/>
                  <a:pt x="2699604" y="1586620"/>
                  <a:pt x="2696851" y="1586620"/>
                </a:cubicBezTo>
                <a:cubicBezTo>
                  <a:pt x="2695015" y="1586620"/>
                  <a:pt x="2693180" y="1586620"/>
                  <a:pt x="2691344" y="1586620"/>
                </a:cubicBezTo>
                <a:close/>
                <a:moveTo>
                  <a:pt x="2921246" y="1585243"/>
                </a:moveTo>
                <a:cubicBezTo>
                  <a:pt x="2912986" y="1597174"/>
                  <a:pt x="2905644" y="1610482"/>
                  <a:pt x="2899220" y="1625166"/>
                </a:cubicBezTo>
                <a:cubicBezTo>
                  <a:pt x="2902891" y="1625166"/>
                  <a:pt x="2905644" y="1624707"/>
                  <a:pt x="2907480" y="1623790"/>
                </a:cubicBezTo>
                <a:cubicBezTo>
                  <a:pt x="2910233" y="1621954"/>
                  <a:pt x="2914363" y="1622413"/>
                  <a:pt x="2919870" y="1625166"/>
                </a:cubicBezTo>
                <a:cubicBezTo>
                  <a:pt x="2919870" y="1625166"/>
                  <a:pt x="2920328" y="1625166"/>
                  <a:pt x="2921246" y="1625166"/>
                </a:cubicBezTo>
                <a:cubicBezTo>
                  <a:pt x="2928588" y="1627920"/>
                  <a:pt x="2934095" y="1632967"/>
                  <a:pt x="2937766" y="1640310"/>
                </a:cubicBezTo>
                <a:cubicBezTo>
                  <a:pt x="2940519" y="1643063"/>
                  <a:pt x="2940519" y="1646275"/>
                  <a:pt x="2937766" y="1649946"/>
                </a:cubicBezTo>
                <a:cubicBezTo>
                  <a:pt x="2936848" y="1651782"/>
                  <a:pt x="2935472" y="1655453"/>
                  <a:pt x="2933636" y="1660960"/>
                </a:cubicBezTo>
                <a:cubicBezTo>
                  <a:pt x="2932718" y="1666466"/>
                  <a:pt x="2931342" y="1671055"/>
                  <a:pt x="2929506" y="1674726"/>
                </a:cubicBezTo>
                <a:cubicBezTo>
                  <a:pt x="2926753" y="1683904"/>
                  <a:pt x="2923999" y="1691705"/>
                  <a:pt x="2921246" y="1698129"/>
                </a:cubicBezTo>
                <a:lnTo>
                  <a:pt x="2936389" y="1706389"/>
                </a:lnTo>
                <a:cubicBezTo>
                  <a:pt x="2951074" y="1712814"/>
                  <a:pt x="2966676" y="1718779"/>
                  <a:pt x="2983196" y="1724286"/>
                </a:cubicBezTo>
                <a:cubicBezTo>
                  <a:pt x="2982278" y="1723368"/>
                  <a:pt x="2981819" y="1721992"/>
                  <a:pt x="2981819" y="1720156"/>
                </a:cubicBezTo>
                <a:cubicBezTo>
                  <a:pt x="2980902" y="1718320"/>
                  <a:pt x="2980443" y="1716944"/>
                  <a:pt x="2980443" y="1716026"/>
                </a:cubicBezTo>
                <a:cubicBezTo>
                  <a:pt x="2979525" y="1713273"/>
                  <a:pt x="2979066" y="1709143"/>
                  <a:pt x="2979066" y="1703636"/>
                </a:cubicBezTo>
                <a:cubicBezTo>
                  <a:pt x="2976313" y="1703636"/>
                  <a:pt x="2973101" y="1704095"/>
                  <a:pt x="2969429" y="1705013"/>
                </a:cubicBezTo>
                <a:cubicBezTo>
                  <a:pt x="2965758" y="1705013"/>
                  <a:pt x="2963464" y="1705013"/>
                  <a:pt x="2962546" y="1705013"/>
                </a:cubicBezTo>
                <a:cubicBezTo>
                  <a:pt x="2959793" y="1705930"/>
                  <a:pt x="2955204" y="1705472"/>
                  <a:pt x="2948779" y="1703636"/>
                </a:cubicBezTo>
                <a:cubicBezTo>
                  <a:pt x="2941437" y="1699047"/>
                  <a:pt x="2935931" y="1693999"/>
                  <a:pt x="2932259" y="1688493"/>
                </a:cubicBezTo>
                <a:cubicBezTo>
                  <a:pt x="2930424" y="1686657"/>
                  <a:pt x="2929965" y="1685281"/>
                  <a:pt x="2930883" y="1684363"/>
                </a:cubicBezTo>
                <a:cubicBezTo>
                  <a:pt x="2930883" y="1683445"/>
                  <a:pt x="2932259" y="1682986"/>
                  <a:pt x="2935013" y="1682986"/>
                </a:cubicBezTo>
                <a:cubicBezTo>
                  <a:pt x="2939602" y="1682986"/>
                  <a:pt x="2954745" y="1681151"/>
                  <a:pt x="2980443" y="1677480"/>
                </a:cubicBezTo>
                <a:cubicBezTo>
                  <a:pt x="2980443" y="1674726"/>
                  <a:pt x="2980443" y="1671055"/>
                  <a:pt x="2980443" y="1666466"/>
                </a:cubicBezTo>
                <a:cubicBezTo>
                  <a:pt x="2979525" y="1666466"/>
                  <a:pt x="2977689" y="1666925"/>
                  <a:pt x="2974936" y="1667843"/>
                </a:cubicBezTo>
                <a:cubicBezTo>
                  <a:pt x="2972183" y="1667843"/>
                  <a:pt x="2970347" y="1668302"/>
                  <a:pt x="2969429" y="1669220"/>
                </a:cubicBezTo>
                <a:cubicBezTo>
                  <a:pt x="2960252" y="1668302"/>
                  <a:pt x="2951533" y="1662336"/>
                  <a:pt x="2943273" y="1651323"/>
                </a:cubicBezTo>
                <a:cubicBezTo>
                  <a:pt x="2942355" y="1648570"/>
                  <a:pt x="2941896" y="1646734"/>
                  <a:pt x="2941896" y="1645816"/>
                </a:cubicBezTo>
                <a:cubicBezTo>
                  <a:pt x="2942814" y="1644899"/>
                  <a:pt x="2944649" y="1644440"/>
                  <a:pt x="2947403" y="1644440"/>
                </a:cubicBezTo>
                <a:cubicBezTo>
                  <a:pt x="2951074" y="1644440"/>
                  <a:pt x="2960252" y="1643522"/>
                  <a:pt x="2974936" y="1641686"/>
                </a:cubicBezTo>
                <a:cubicBezTo>
                  <a:pt x="2973101" y="1642604"/>
                  <a:pt x="2974936" y="1642604"/>
                  <a:pt x="2980443" y="1641686"/>
                </a:cubicBezTo>
                <a:lnTo>
                  <a:pt x="2980443" y="1630673"/>
                </a:lnTo>
                <a:cubicBezTo>
                  <a:pt x="2979525" y="1631591"/>
                  <a:pt x="2977689" y="1632050"/>
                  <a:pt x="2974936" y="1632050"/>
                </a:cubicBezTo>
                <a:cubicBezTo>
                  <a:pt x="2972183" y="1632967"/>
                  <a:pt x="2970347" y="1633426"/>
                  <a:pt x="2969429" y="1633426"/>
                </a:cubicBezTo>
                <a:cubicBezTo>
                  <a:pt x="2963923" y="1634344"/>
                  <a:pt x="2958416" y="1633885"/>
                  <a:pt x="2952909" y="1632050"/>
                </a:cubicBezTo>
                <a:cubicBezTo>
                  <a:pt x="2951992" y="1631132"/>
                  <a:pt x="2951074" y="1630214"/>
                  <a:pt x="2950156" y="1629296"/>
                </a:cubicBezTo>
                <a:cubicBezTo>
                  <a:pt x="2945567" y="1625625"/>
                  <a:pt x="2942814" y="1622872"/>
                  <a:pt x="2941896" y="1621037"/>
                </a:cubicBezTo>
                <a:cubicBezTo>
                  <a:pt x="2938225" y="1616448"/>
                  <a:pt x="2939602" y="1613235"/>
                  <a:pt x="2946026" y="1611400"/>
                </a:cubicBezTo>
                <a:cubicBezTo>
                  <a:pt x="2950615" y="1610482"/>
                  <a:pt x="2956581" y="1609564"/>
                  <a:pt x="2963923" y="1608647"/>
                </a:cubicBezTo>
                <a:cubicBezTo>
                  <a:pt x="2972183" y="1607729"/>
                  <a:pt x="2978148" y="1607270"/>
                  <a:pt x="2981819" y="1607270"/>
                </a:cubicBezTo>
                <a:lnTo>
                  <a:pt x="2981819" y="1594880"/>
                </a:lnTo>
                <a:cubicBezTo>
                  <a:pt x="2978148" y="1595798"/>
                  <a:pt x="2973559" y="1596715"/>
                  <a:pt x="2968053" y="1597633"/>
                </a:cubicBezTo>
                <a:cubicBezTo>
                  <a:pt x="2960711" y="1599469"/>
                  <a:pt x="2955204" y="1600845"/>
                  <a:pt x="2951533" y="1601763"/>
                </a:cubicBezTo>
                <a:cubicBezTo>
                  <a:pt x="2946944" y="1603599"/>
                  <a:pt x="2941896" y="1603140"/>
                  <a:pt x="2936389" y="1600387"/>
                </a:cubicBezTo>
                <a:cubicBezTo>
                  <a:pt x="2936389" y="1600387"/>
                  <a:pt x="2935931" y="1599928"/>
                  <a:pt x="2935013" y="1599010"/>
                </a:cubicBezTo>
                <a:cubicBezTo>
                  <a:pt x="2928588" y="1595339"/>
                  <a:pt x="2924458" y="1592127"/>
                  <a:pt x="2922623" y="1589373"/>
                </a:cubicBezTo>
                <a:cubicBezTo>
                  <a:pt x="2921705" y="1587538"/>
                  <a:pt x="2921246" y="1586161"/>
                  <a:pt x="2921246" y="1585243"/>
                </a:cubicBezTo>
                <a:close/>
                <a:moveTo>
                  <a:pt x="4041847" y="1554957"/>
                </a:moveTo>
                <a:cubicBezTo>
                  <a:pt x="4036341" y="1555875"/>
                  <a:pt x="4031752" y="1556333"/>
                  <a:pt x="4028081" y="1556333"/>
                </a:cubicBezTo>
                <a:cubicBezTo>
                  <a:pt x="4025328" y="1557251"/>
                  <a:pt x="4020739" y="1557710"/>
                  <a:pt x="4014314" y="1557710"/>
                </a:cubicBezTo>
                <a:cubicBezTo>
                  <a:pt x="4007890" y="1558628"/>
                  <a:pt x="4003301" y="1559087"/>
                  <a:pt x="4000548" y="1559087"/>
                </a:cubicBezTo>
                <a:lnTo>
                  <a:pt x="4000548" y="1572853"/>
                </a:lnTo>
                <a:cubicBezTo>
                  <a:pt x="4006972" y="1571936"/>
                  <a:pt x="4014314" y="1570100"/>
                  <a:pt x="4022574" y="1567347"/>
                </a:cubicBezTo>
                <a:cubicBezTo>
                  <a:pt x="4030834" y="1564593"/>
                  <a:pt x="4036800" y="1567347"/>
                  <a:pt x="4040471" y="1575607"/>
                </a:cubicBezTo>
                <a:cubicBezTo>
                  <a:pt x="4040471" y="1572853"/>
                  <a:pt x="4040929" y="1569182"/>
                  <a:pt x="4041847" y="1564593"/>
                </a:cubicBezTo>
                <a:cubicBezTo>
                  <a:pt x="4041847" y="1560005"/>
                  <a:pt x="4041847" y="1556792"/>
                  <a:pt x="4041847" y="1554957"/>
                </a:cubicBezTo>
                <a:close/>
                <a:moveTo>
                  <a:pt x="3032756" y="1549450"/>
                </a:moveTo>
                <a:cubicBezTo>
                  <a:pt x="3030920" y="1550368"/>
                  <a:pt x="3027708" y="1550827"/>
                  <a:pt x="3023119" y="1550827"/>
                </a:cubicBezTo>
                <a:cubicBezTo>
                  <a:pt x="3018530" y="1551745"/>
                  <a:pt x="3015318" y="1552203"/>
                  <a:pt x="3013482" y="1552203"/>
                </a:cubicBezTo>
                <a:lnTo>
                  <a:pt x="3013482" y="1565970"/>
                </a:lnTo>
                <a:cubicBezTo>
                  <a:pt x="3015318" y="1565052"/>
                  <a:pt x="3018530" y="1564135"/>
                  <a:pt x="3023119" y="1563217"/>
                </a:cubicBezTo>
                <a:cubicBezTo>
                  <a:pt x="3026790" y="1562299"/>
                  <a:pt x="3029544" y="1561840"/>
                  <a:pt x="3031379" y="1561840"/>
                </a:cubicBezTo>
                <a:cubicBezTo>
                  <a:pt x="3032297" y="1557251"/>
                  <a:pt x="3032756" y="1553121"/>
                  <a:pt x="3032756" y="1549450"/>
                </a:cubicBezTo>
                <a:close/>
                <a:moveTo>
                  <a:pt x="2348900" y="1547729"/>
                </a:moveTo>
                <a:cubicBezTo>
                  <a:pt x="2353259" y="1547959"/>
                  <a:pt x="2357274" y="1548991"/>
                  <a:pt x="2360945" y="1550827"/>
                </a:cubicBezTo>
                <a:cubicBezTo>
                  <a:pt x="2371959" y="1555416"/>
                  <a:pt x="2378842" y="1562299"/>
                  <a:pt x="2381595" y="1571477"/>
                </a:cubicBezTo>
                <a:cubicBezTo>
                  <a:pt x="2384349" y="1578819"/>
                  <a:pt x="2380678" y="1582490"/>
                  <a:pt x="2370582" y="1582490"/>
                </a:cubicBezTo>
                <a:cubicBezTo>
                  <a:pt x="2343049" y="1582490"/>
                  <a:pt x="2318269" y="1583408"/>
                  <a:pt x="2296242" y="1585243"/>
                </a:cubicBezTo>
                <a:cubicBezTo>
                  <a:pt x="2303585" y="1589832"/>
                  <a:pt x="2309091" y="1594880"/>
                  <a:pt x="2312762" y="1600387"/>
                </a:cubicBezTo>
                <a:cubicBezTo>
                  <a:pt x="2314598" y="1603140"/>
                  <a:pt x="2314139" y="1607270"/>
                  <a:pt x="2311386" y="1612777"/>
                </a:cubicBezTo>
                <a:cubicBezTo>
                  <a:pt x="2310468" y="1613694"/>
                  <a:pt x="2309550" y="1615071"/>
                  <a:pt x="2308632" y="1616907"/>
                </a:cubicBezTo>
                <a:cubicBezTo>
                  <a:pt x="2304961" y="1625166"/>
                  <a:pt x="2302208" y="1632509"/>
                  <a:pt x="2300372" y="1638933"/>
                </a:cubicBezTo>
                <a:cubicBezTo>
                  <a:pt x="2300372" y="1639851"/>
                  <a:pt x="2299914" y="1641686"/>
                  <a:pt x="2298996" y="1644440"/>
                </a:cubicBezTo>
                <a:cubicBezTo>
                  <a:pt x="2295325" y="1656371"/>
                  <a:pt x="2291654" y="1665090"/>
                  <a:pt x="2287983" y="1670596"/>
                </a:cubicBezTo>
                <a:cubicBezTo>
                  <a:pt x="2302667" y="1682527"/>
                  <a:pt x="2318269" y="1693082"/>
                  <a:pt x="2334789" y="1702259"/>
                </a:cubicBezTo>
                <a:cubicBezTo>
                  <a:pt x="2367829" y="1719697"/>
                  <a:pt x="2398574" y="1732087"/>
                  <a:pt x="2427025" y="1739429"/>
                </a:cubicBezTo>
                <a:cubicBezTo>
                  <a:pt x="2431614" y="1741265"/>
                  <a:pt x="2433908" y="1743100"/>
                  <a:pt x="2433908" y="1744936"/>
                </a:cubicBezTo>
                <a:cubicBezTo>
                  <a:pt x="2433908" y="1746771"/>
                  <a:pt x="2432073" y="1748148"/>
                  <a:pt x="2428402" y="1749066"/>
                </a:cubicBezTo>
                <a:cubicBezTo>
                  <a:pt x="2403622" y="1754573"/>
                  <a:pt x="2378383" y="1759161"/>
                  <a:pt x="2352686" y="1762832"/>
                </a:cubicBezTo>
                <a:cubicBezTo>
                  <a:pt x="2345344" y="1762832"/>
                  <a:pt x="2339378" y="1761456"/>
                  <a:pt x="2334789" y="1758703"/>
                </a:cubicBezTo>
                <a:cubicBezTo>
                  <a:pt x="2309091" y="1741265"/>
                  <a:pt x="2285688" y="1722450"/>
                  <a:pt x="2264579" y="1702259"/>
                </a:cubicBezTo>
                <a:cubicBezTo>
                  <a:pt x="2261826" y="1705013"/>
                  <a:pt x="2258155" y="1708225"/>
                  <a:pt x="2253566" y="1711896"/>
                </a:cubicBezTo>
                <a:cubicBezTo>
                  <a:pt x="2227868" y="1731169"/>
                  <a:pt x="2191158" y="1741265"/>
                  <a:pt x="2143433" y="1742183"/>
                </a:cubicBezTo>
                <a:cubicBezTo>
                  <a:pt x="2140680" y="1742183"/>
                  <a:pt x="2138844" y="1741265"/>
                  <a:pt x="2137927" y="1739429"/>
                </a:cubicBezTo>
                <a:cubicBezTo>
                  <a:pt x="2137927" y="1736676"/>
                  <a:pt x="2139303" y="1734840"/>
                  <a:pt x="2142057" y="1733923"/>
                </a:cubicBezTo>
                <a:cubicBezTo>
                  <a:pt x="2190699" y="1716485"/>
                  <a:pt x="2222821" y="1697212"/>
                  <a:pt x="2238423" y="1676103"/>
                </a:cubicBezTo>
                <a:cubicBezTo>
                  <a:pt x="2230163" y="1666925"/>
                  <a:pt x="2222362" y="1656830"/>
                  <a:pt x="2215020" y="1645816"/>
                </a:cubicBezTo>
                <a:cubicBezTo>
                  <a:pt x="2204924" y="1636639"/>
                  <a:pt x="2196205" y="1630214"/>
                  <a:pt x="2188863" y="1626543"/>
                </a:cubicBezTo>
                <a:cubicBezTo>
                  <a:pt x="2184274" y="1623790"/>
                  <a:pt x="2181980" y="1621037"/>
                  <a:pt x="2181980" y="1618283"/>
                </a:cubicBezTo>
                <a:cubicBezTo>
                  <a:pt x="2181980" y="1614612"/>
                  <a:pt x="2184274" y="1611400"/>
                  <a:pt x="2188863" y="1608647"/>
                </a:cubicBezTo>
                <a:cubicBezTo>
                  <a:pt x="2192534" y="1605893"/>
                  <a:pt x="2199418" y="1605434"/>
                  <a:pt x="2209513" y="1607270"/>
                </a:cubicBezTo>
                <a:cubicBezTo>
                  <a:pt x="2215937" y="1608188"/>
                  <a:pt x="2222821" y="1611859"/>
                  <a:pt x="2230163" y="1618283"/>
                </a:cubicBezTo>
                <a:cubicBezTo>
                  <a:pt x="2233834" y="1622872"/>
                  <a:pt x="2239799" y="1628837"/>
                  <a:pt x="2248059" y="1636180"/>
                </a:cubicBezTo>
                <a:cubicBezTo>
                  <a:pt x="2251731" y="1639851"/>
                  <a:pt x="2254484" y="1642604"/>
                  <a:pt x="2256319" y="1644440"/>
                </a:cubicBezTo>
                <a:cubicBezTo>
                  <a:pt x="2259073" y="1637097"/>
                  <a:pt x="2261367" y="1629296"/>
                  <a:pt x="2263203" y="1621037"/>
                </a:cubicBezTo>
                <a:cubicBezTo>
                  <a:pt x="2263203" y="1621037"/>
                  <a:pt x="2263203" y="1620578"/>
                  <a:pt x="2263203" y="1619660"/>
                </a:cubicBezTo>
                <a:cubicBezTo>
                  <a:pt x="2265038" y="1609564"/>
                  <a:pt x="2265497" y="1599469"/>
                  <a:pt x="2264579" y="1589373"/>
                </a:cubicBezTo>
                <a:cubicBezTo>
                  <a:pt x="2245306" y="1592127"/>
                  <a:pt x="2223738" y="1595798"/>
                  <a:pt x="2199876" y="1600387"/>
                </a:cubicBezTo>
                <a:cubicBezTo>
                  <a:pt x="2193452" y="1602222"/>
                  <a:pt x="2187486" y="1601763"/>
                  <a:pt x="2181980" y="1599010"/>
                </a:cubicBezTo>
                <a:cubicBezTo>
                  <a:pt x="2170966" y="1591668"/>
                  <a:pt x="2163624" y="1586161"/>
                  <a:pt x="2159953" y="1582490"/>
                </a:cubicBezTo>
                <a:cubicBezTo>
                  <a:pt x="2158118" y="1580654"/>
                  <a:pt x="2157200" y="1578819"/>
                  <a:pt x="2157200" y="1576983"/>
                </a:cubicBezTo>
                <a:cubicBezTo>
                  <a:pt x="2157200" y="1576066"/>
                  <a:pt x="2159035" y="1575148"/>
                  <a:pt x="2162706" y="1574230"/>
                </a:cubicBezTo>
                <a:cubicBezTo>
                  <a:pt x="2170049" y="1573312"/>
                  <a:pt x="2183815" y="1571477"/>
                  <a:pt x="2204006" y="1568723"/>
                </a:cubicBezTo>
                <a:cubicBezTo>
                  <a:pt x="2238882" y="1563217"/>
                  <a:pt x="2265038" y="1559546"/>
                  <a:pt x="2282476" y="1557710"/>
                </a:cubicBezTo>
                <a:cubicBezTo>
                  <a:pt x="2290736" y="1556792"/>
                  <a:pt x="2303126" y="1554957"/>
                  <a:pt x="2319646" y="1552203"/>
                </a:cubicBezTo>
                <a:cubicBezTo>
                  <a:pt x="2326988" y="1551286"/>
                  <a:pt x="2332036" y="1550368"/>
                  <a:pt x="2334789" y="1549450"/>
                </a:cubicBezTo>
                <a:cubicBezTo>
                  <a:pt x="2339837" y="1548074"/>
                  <a:pt x="2344540" y="1547500"/>
                  <a:pt x="2348900" y="1547729"/>
                </a:cubicBezTo>
                <a:close/>
                <a:moveTo>
                  <a:pt x="3705942" y="1545320"/>
                </a:moveTo>
                <a:cubicBezTo>
                  <a:pt x="3697683" y="1548074"/>
                  <a:pt x="3683916" y="1550368"/>
                  <a:pt x="3664643" y="1552203"/>
                </a:cubicBezTo>
                <a:cubicBezTo>
                  <a:pt x="3661889" y="1552203"/>
                  <a:pt x="3659136" y="1552203"/>
                  <a:pt x="3656383" y="1552203"/>
                </a:cubicBezTo>
                <a:cubicBezTo>
                  <a:pt x="3657300" y="1555875"/>
                  <a:pt x="3657759" y="1560463"/>
                  <a:pt x="3657759" y="1565970"/>
                </a:cubicBezTo>
                <a:cubicBezTo>
                  <a:pt x="3667855" y="1563217"/>
                  <a:pt x="3678409" y="1561381"/>
                  <a:pt x="3689423" y="1560463"/>
                </a:cubicBezTo>
                <a:cubicBezTo>
                  <a:pt x="3690340" y="1560463"/>
                  <a:pt x="3691717" y="1560463"/>
                  <a:pt x="3693553" y="1560463"/>
                </a:cubicBezTo>
                <a:cubicBezTo>
                  <a:pt x="3697224" y="1559546"/>
                  <a:pt x="3699977" y="1559546"/>
                  <a:pt x="3701812" y="1560463"/>
                </a:cubicBezTo>
                <a:cubicBezTo>
                  <a:pt x="3702730" y="1558628"/>
                  <a:pt x="3703648" y="1555875"/>
                  <a:pt x="3704566" y="1552203"/>
                </a:cubicBezTo>
                <a:cubicBezTo>
                  <a:pt x="3705483" y="1549450"/>
                  <a:pt x="3705942" y="1547156"/>
                  <a:pt x="3705942" y="1545320"/>
                </a:cubicBezTo>
                <a:close/>
                <a:moveTo>
                  <a:pt x="2564347" y="1543599"/>
                </a:moveTo>
                <a:cubicBezTo>
                  <a:pt x="2563200" y="1542911"/>
                  <a:pt x="2561479" y="1543026"/>
                  <a:pt x="2559185" y="1543944"/>
                </a:cubicBezTo>
                <a:cubicBezTo>
                  <a:pt x="2551843" y="1544861"/>
                  <a:pt x="2544041" y="1547615"/>
                  <a:pt x="2535781" y="1552203"/>
                </a:cubicBezTo>
                <a:cubicBezTo>
                  <a:pt x="2534864" y="1552203"/>
                  <a:pt x="2534405" y="1552203"/>
                  <a:pt x="2534405" y="1552203"/>
                </a:cubicBezTo>
                <a:cubicBezTo>
                  <a:pt x="2533487" y="1559546"/>
                  <a:pt x="2533028" y="1567347"/>
                  <a:pt x="2533028" y="1575607"/>
                </a:cubicBezTo>
                <a:cubicBezTo>
                  <a:pt x="2538535" y="1572853"/>
                  <a:pt x="2543124" y="1571018"/>
                  <a:pt x="2546795" y="1570100"/>
                </a:cubicBezTo>
                <a:cubicBezTo>
                  <a:pt x="2553219" y="1568265"/>
                  <a:pt x="2557808" y="1568265"/>
                  <a:pt x="2560561" y="1570100"/>
                </a:cubicBezTo>
                <a:cubicBezTo>
                  <a:pt x="2561479" y="1570100"/>
                  <a:pt x="2562397" y="1570559"/>
                  <a:pt x="2563315" y="1571477"/>
                </a:cubicBezTo>
                <a:cubicBezTo>
                  <a:pt x="2565150" y="1572395"/>
                  <a:pt x="2566068" y="1573312"/>
                  <a:pt x="2566068" y="1574230"/>
                </a:cubicBezTo>
                <a:cubicBezTo>
                  <a:pt x="2566986" y="1570559"/>
                  <a:pt x="2566986" y="1564593"/>
                  <a:pt x="2566068" y="1556333"/>
                </a:cubicBezTo>
                <a:cubicBezTo>
                  <a:pt x="2566068" y="1552662"/>
                  <a:pt x="2566068" y="1549909"/>
                  <a:pt x="2566068" y="1548074"/>
                </a:cubicBezTo>
                <a:cubicBezTo>
                  <a:pt x="2566068" y="1545779"/>
                  <a:pt x="2565494" y="1544288"/>
                  <a:pt x="2564347" y="1543599"/>
                </a:cubicBezTo>
                <a:close/>
                <a:moveTo>
                  <a:pt x="4367083" y="1537404"/>
                </a:moveTo>
                <a:cubicBezTo>
                  <a:pt x="4370525" y="1537634"/>
                  <a:pt x="4373623" y="1538437"/>
                  <a:pt x="4376376" y="1539814"/>
                </a:cubicBezTo>
                <a:cubicBezTo>
                  <a:pt x="4380965" y="1542567"/>
                  <a:pt x="4384177" y="1546697"/>
                  <a:pt x="4386013" y="1552203"/>
                </a:cubicBezTo>
                <a:cubicBezTo>
                  <a:pt x="4387848" y="1558628"/>
                  <a:pt x="4384636" y="1563217"/>
                  <a:pt x="4376376" y="1565970"/>
                </a:cubicBezTo>
                <a:cubicBezTo>
                  <a:pt x="4369033" y="1566888"/>
                  <a:pt x="4354349" y="1569182"/>
                  <a:pt x="4332323" y="1572853"/>
                </a:cubicBezTo>
                <a:cubicBezTo>
                  <a:pt x="4339665" y="1575607"/>
                  <a:pt x="4345171" y="1578819"/>
                  <a:pt x="4348843" y="1582490"/>
                </a:cubicBezTo>
                <a:cubicBezTo>
                  <a:pt x="4353431" y="1585243"/>
                  <a:pt x="4353891" y="1589373"/>
                  <a:pt x="4350219" y="1594880"/>
                </a:cubicBezTo>
                <a:cubicBezTo>
                  <a:pt x="4346549" y="1598551"/>
                  <a:pt x="4340583" y="1607270"/>
                  <a:pt x="4332323" y="1621037"/>
                </a:cubicBezTo>
                <a:lnTo>
                  <a:pt x="4325439" y="1630673"/>
                </a:lnTo>
                <a:cubicBezTo>
                  <a:pt x="4330946" y="1629755"/>
                  <a:pt x="4335993" y="1627920"/>
                  <a:pt x="4340583" y="1625166"/>
                </a:cubicBezTo>
                <a:cubicBezTo>
                  <a:pt x="4347007" y="1623331"/>
                  <a:pt x="4352055" y="1623331"/>
                  <a:pt x="4355726" y="1625166"/>
                </a:cubicBezTo>
                <a:cubicBezTo>
                  <a:pt x="4363068" y="1627920"/>
                  <a:pt x="4369033" y="1632050"/>
                  <a:pt x="4373623" y="1637556"/>
                </a:cubicBezTo>
                <a:cubicBezTo>
                  <a:pt x="4377293" y="1641227"/>
                  <a:pt x="4377753" y="1645816"/>
                  <a:pt x="4374999" y="1651323"/>
                </a:cubicBezTo>
                <a:cubicBezTo>
                  <a:pt x="4371328" y="1654994"/>
                  <a:pt x="4366739" y="1665090"/>
                  <a:pt x="4361233" y="1681610"/>
                </a:cubicBezTo>
                <a:cubicBezTo>
                  <a:pt x="4362150" y="1682527"/>
                  <a:pt x="4363527" y="1683904"/>
                  <a:pt x="4365363" y="1685740"/>
                </a:cubicBezTo>
                <a:cubicBezTo>
                  <a:pt x="4366280" y="1687575"/>
                  <a:pt x="4367198" y="1688952"/>
                  <a:pt x="4368116" y="1689870"/>
                </a:cubicBezTo>
                <a:cubicBezTo>
                  <a:pt x="4370869" y="1696294"/>
                  <a:pt x="4369493" y="1700424"/>
                  <a:pt x="4363986" y="1702259"/>
                </a:cubicBezTo>
                <a:cubicBezTo>
                  <a:pt x="4346549" y="1706848"/>
                  <a:pt x="4330946" y="1709602"/>
                  <a:pt x="4317179" y="1710519"/>
                </a:cubicBezTo>
                <a:lnTo>
                  <a:pt x="4317179" y="1713273"/>
                </a:lnTo>
                <a:cubicBezTo>
                  <a:pt x="4317179" y="1726122"/>
                  <a:pt x="4313509" y="1732087"/>
                  <a:pt x="4306166" y="1731169"/>
                </a:cubicBezTo>
                <a:cubicBezTo>
                  <a:pt x="4296071" y="1729334"/>
                  <a:pt x="4290105" y="1722450"/>
                  <a:pt x="4288269" y="1710519"/>
                </a:cubicBezTo>
                <a:cubicBezTo>
                  <a:pt x="4288269" y="1697670"/>
                  <a:pt x="4287811" y="1687116"/>
                  <a:pt x="4286893" y="1678856"/>
                </a:cubicBezTo>
                <a:cubicBezTo>
                  <a:pt x="4270373" y="1696294"/>
                  <a:pt x="4252935" y="1709143"/>
                  <a:pt x="4234580" y="1717403"/>
                </a:cubicBezTo>
                <a:cubicBezTo>
                  <a:pt x="4228155" y="1720156"/>
                  <a:pt x="4227237" y="1719238"/>
                  <a:pt x="4231827" y="1714649"/>
                </a:cubicBezTo>
                <a:cubicBezTo>
                  <a:pt x="4247429" y="1696294"/>
                  <a:pt x="4263489" y="1672432"/>
                  <a:pt x="4280009" y="1643063"/>
                </a:cubicBezTo>
                <a:cubicBezTo>
                  <a:pt x="4279092" y="1640310"/>
                  <a:pt x="4277715" y="1637556"/>
                  <a:pt x="4275879" y="1634803"/>
                </a:cubicBezTo>
                <a:cubicBezTo>
                  <a:pt x="4274044" y="1630214"/>
                  <a:pt x="4275879" y="1627920"/>
                  <a:pt x="4281387" y="1627920"/>
                </a:cubicBezTo>
                <a:lnTo>
                  <a:pt x="4288269" y="1629296"/>
                </a:lnTo>
                <a:cubicBezTo>
                  <a:pt x="4289187" y="1626543"/>
                  <a:pt x="4291023" y="1623331"/>
                  <a:pt x="4293776" y="1619660"/>
                </a:cubicBezTo>
                <a:cubicBezTo>
                  <a:pt x="4295612" y="1615071"/>
                  <a:pt x="4296989" y="1611859"/>
                  <a:pt x="4297906" y="1610023"/>
                </a:cubicBezTo>
                <a:cubicBezTo>
                  <a:pt x="4301577" y="1603599"/>
                  <a:pt x="4306166" y="1592127"/>
                  <a:pt x="4311673" y="1575607"/>
                </a:cubicBezTo>
                <a:cubicBezTo>
                  <a:pt x="4310755" y="1575607"/>
                  <a:pt x="4308919" y="1576066"/>
                  <a:pt x="4306166" y="1576983"/>
                </a:cubicBezTo>
                <a:cubicBezTo>
                  <a:pt x="4303413" y="1576983"/>
                  <a:pt x="4301119" y="1577442"/>
                  <a:pt x="4299283" y="1578360"/>
                </a:cubicBezTo>
                <a:cubicBezTo>
                  <a:pt x="4293776" y="1580196"/>
                  <a:pt x="4287811" y="1579278"/>
                  <a:pt x="4281387" y="1575607"/>
                </a:cubicBezTo>
                <a:cubicBezTo>
                  <a:pt x="4274962" y="1571936"/>
                  <a:pt x="4269914" y="1565970"/>
                  <a:pt x="4266243" y="1557710"/>
                </a:cubicBezTo>
                <a:cubicBezTo>
                  <a:pt x="4265325" y="1554039"/>
                  <a:pt x="4267161" y="1552203"/>
                  <a:pt x="4271749" y="1552203"/>
                </a:cubicBezTo>
                <a:cubicBezTo>
                  <a:pt x="4281845" y="1552203"/>
                  <a:pt x="4309837" y="1547615"/>
                  <a:pt x="4355726" y="1538437"/>
                </a:cubicBezTo>
                <a:cubicBezTo>
                  <a:pt x="4359856" y="1537519"/>
                  <a:pt x="4363641" y="1537175"/>
                  <a:pt x="4367083" y="1537404"/>
                </a:cubicBezTo>
                <a:close/>
                <a:moveTo>
                  <a:pt x="2697453" y="1523638"/>
                </a:moveTo>
                <a:cubicBezTo>
                  <a:pt x="2696134" y="1523638"/>
                  <a:pt x="2694556" y="1523982"/>
                  <a:pt x="2692721" y="1524670"/>
                </a:cubicBezTo>
                <a:cubicBezTo>
                  <a:pt x="2685379" y="1525588"/>
                  <a:pt x="2676201" y="1526965"/>
                  <a:pt x="2665187" y="1528800"/>
                </a:cubicBezTo>
                <a:cubicBezTo>
                  <a:pt x="2663352" y="1540731"/>
                  <a:pt x="2662434" y="1553121"/>
                  <a:pt x="2662434" y="1565970"/>
                </a:cubicBezTo>
                <a:cubicBezTo>
                  <a:pt x="2664270" y="1565052"/>
                  <a:pt x="2667023" y="1564135"/>
                  <a:pt x="2670694" y="1563217"/>
                </a:cubicBezTo>
                <a:cubicBezTo>
                  <a:pt x="2678036" y="1561381"/>
                  <a:pt x="2682166" y="1560005"/>
                  <a:pt x="2683084" y="1559087"/>
                </a:cubicBezTo>
                <a:cubicBezTo>
                  <a:pt x="2685837" y="1558169"/>
                  <a:pt x="2689967" y="1558169"/>
                  <a:pt x="2695474" y="1559087"/>
                </a:cubicBezTo>
                <a:cubicBezTo>
                  <a:pt x="2696392" y="1559087"/>
                  <a:pt x="2697310" y="1559087"/>
                  <a:pt x="2698227" y="1559087"/>
                </a:cubicBezTo>
                <a:cubicBezTo>
                  <a:pt x="2699145" y="1560005"/>
                  <a:pt x="2700063" y="1560463"/>
                  <a:pt x="2700981" y="1560463"/>
                </a:cubicBezTo>
                <a:cubicBezTo>
                  <a:pt x="2701899" y="1561381"/>
                  <a:pt x="2702816" y="1561840"/>
                  <a:pt x="2703734" y="1561840"/>
                </a:cubicBezTo>
                <a:cubicBezTo>
                  <a:pt x="2703734" y="1558169"/>
                  <a:pt x="2703734" y="1553121"/>
                  <a:pt x="2703734" y="1546697"/>
                </a:cubicBezTo>
                <a:cubicBezTo>
                  <a:pt x="2702816" y="1540272"/>
                  <a:pt x="2702357" y="1535684"/>
                  <a:pt x="2702357" y="1532930"/>
                </a:cubicBezTo>
                <a:cubicBezTo>
                  <a:pt x="2703046" y="1526735"/>
                  <a:pt x="2701411" y="1523638"/>
                  <a:pt x="2697453" y="1523638"/>
                </a:cubicBezTo>
                <a:close/>
                <a:moveTo>
                  <a:pt x="2577081" y="1512280"/>
                </a:moveTo>
                <a:cubicBezTo>
                  <a:pt x="2579376" y="1512280"/>
                  <a:pt x="2581670" y="1512739"/>
                  <a:pt x="2583964" y="1513657"/>
                </a:cubicBezTo>
                <a:cubicBezTo>
                  <a:pt x="2596813" y="1519164"/>
                  <a:pt x="2605073" y="1526506"/>
                  <a:pt x="2608744" y="1535684"/>
                </a:cubicBezTo>
                <a:cubicBezTo>
                  <a:pt x="2610580" y="1538437"/>
                  <a:pt x="2610580" y="1543944"/>
                  <a:pt x="2608744" y="1552203"/>
                </a:cubicBezTo>
                <a:cubicBezTo>
                  <a:pt x="2604156" y="1562299"/>
                  <a:pt x="2601861" y="1571936"/>
                  <a:pt x="2601861" y="1581113"/>
                </a:cubicBezTo>
                <a:cubicBezTo>
                  <a:pt x="2601861" y="1587538"/>
                  <a:pt x="2601861" y="1596257"/>
                  <a:pt x="2601861" y="1607270"/>
                </a:cubicBezTo>
                <a:cubicBezTo>
                  <a:pt x="2600943" y="1622872"/>
                  <a:pt x="2600484" y="1638015"/>
                  <a:pt x="2600484" y="1652700"/>
                </a:cubicBezTo>
                <a:cubicBezTo>
                  <a:pt x="2598649" y="1669220"/>
                  <a:pt x="2591766" y="1678856"/>
                  <a:pt x="2579834" y="1681610"/>
                </a:cubicBezTo>
                <a:cubicBezTo>
                  <a:pt x="2568821" y="1681610"/>
                  <a:pt x="2563315" y="1673350"/>
                  <a:pt x="2563315" y="1656830"/>
                </a:cubicBezTo>
                <a:lnTo>
                  <a:pt x="2563315" y="1654076"/>
                </a:lnTo>
                <a:cubicBezTo>
                  <a:pt x="2559644" y="1654994"/>
                  <a:pt x="2553219" y="1655453"/>
                  <a:pt x="2544041" y="1655453"/>
                </a:cubicBezTo>
                <a:cubicBezTo>
                  <a:pt x="2538535" y="1656371"/>
                  <a:pt x="2534405" y="1656830"/>
                  <a:pt x="2531651" y="1656830"/>
                </a:cubicBezTo>
                <a:cubicBezTo>
                  <a:pt x="2531651" y="1656830"/>
                  <a:pt x="2531193" y="1656830"/>
                  <a:pt x="2530275" y="1656830"/>
                </a:cubicBezTo>
                <a:cubicBezTo>
                  <a:pt x="2529357" y="1659583"/>
                  <a:pt x="2527980" y="1662795"/>
                  <a:pt x="2526145" y="1666466"/>
                </a:cubicBezTo>
                <a:cubicBezTo>
                  <a:pt x="2525227" y="1668302"/>
                  <a:pt x="2524768" y="1669220"/>
                  <a:pt x="2524768" y="1669220"/>
                </a:cubicBezTo>
                <a:cubicBezTo>
                  <a:pt x="2521097" y="1672891"/>
                  <a:pt x="2516967" y="1674267"/>
                  <a:pt x="2512378" y="1673350"/>
                </a:cubicBezTo>
                <a:cubicBezTo>
                  <a:pt x="2511460" y="1673350"/>
                  <a:pt x="2510543" y="1672891"/>
                  <a:pt x="2509625" y="1671973"/>
                </a:cubicBezTo>
                <a:cubicBezTo>
                  <a:pt x="2504118" y="1670137"/>
                  <a:pt x="2500447" y="1666466"/>
                  <a:pt x="2498612" y="1660960"/>
                </a:cubicBezTo>
                <a:cubicBezTo>
                  <a:pt x="2497694" y="1659124"/>
                  <a:pt x="2497235" y="1652700"/>
                  <a:pt x="2497235" y="1641686"/>
                </a:cubicBezTo>
                <a:cubicBezTo>
                  <a:pt x="2499988" y="1631591"/>
                  <a:pt x="2501824" y="1610941"/>
                  <a:pt x="2502741" y="1579737"/>
                </a:cubicBezTo>
                <a:cubicBezTo>
                  <a:pt x="2502741" y="1575148"/>
                  <a:pt x="2502741" y="1571477"/>
                  <a:pt x="2502741" y="1568723"/>
                </a:cubicBezTo>
                <a:cubicBezTo>
                  <a:pt x="2504577" y="1545779"/>
                  <a:pt x="2502741" y="1531554"/>
                  <a:pt x="2497235" y="1526047"/>
                </a:cubicBezTo>
                <a:cubicBezTo>
                  <a:pt x="2496317" y="1520540"/>
                  <a:pt x="2499070" y="1518246"/>
                  <a:pt x="2505495" y="1519164"/>
                </a:cubicBezTo>
                <a:cubicBezTo>
                  <a:pt x="2511001" y="1519164"/>
                  <a:pt x="2517426" y="1521917"/>
                  <a:pt x="2524768" y="1527424"/>
                </a:cubicBezTo>
                <a:cubicBezTo>
                  <a:pt x="2527521" y="1526506"/>
                  <a:pt x="2531651" y="1525588"/>
                  <a:pt x="2537158" y="1524670"/>
                </a:cubicBezTo>
                <a:cubicBezTo>
                  <a:pt x="2539911" y="1523752"/>
                  <a:pt x="2541747" y="1523294"/>
                  <a:pt x="2542665" y="1523294"/>
                </a:cubicBezTo>
                <a:cubicBezTo>
                  <a:pt x="2545418" y="1522376"/>
                  <a:pt x="2548630" y="1521458"/>
                  <a:pt x="2552301" y="1520540"/>
                </a:cubicBezTo>
                <a:cubicBezTo>
                  <a:pt x="2561479" y="1517787"/>
                  <a:pt x="2567445" y="1515493"/>
                  <a:pt x="2570198" y="1513657"/>
                </a:cubicBezTo>
                <a:cubicBezTo>
                  <a:pt x="2572492" y="1512739"/>
                  <a:pt x="2574787" y="1512280"/>
                  <a:pt x="2577081" y="1512280"/>
                </a:cubicBezTo>
                <a:close/>
                <a:moveTo>
                  <a:pt x="3704566" y="1508150"/>
                </a:moveTo>
                <a:cubicBezTo>
                  <a:pt x="3693553" y="1509986"/>
                  <a:pt x="3678409" y="1512739"/>
                  <a:pt x="3659136" y="1516410"/>
                </a:cubicBezTo>
                <a:cubicBezTo>
                  <a:pt x="3656383" y="1516410"/>
                  <a:pt x="3653629" y="1516410"/>
                  <a:pt x="3650876" y="1516410"/>
                </a:cubicBezTo>
                <a:cubicBezTo>
                  <a:pt x="3650876" y="1520081"/>
                  <a:pt x="3651794" y="1524211"/>
                  <a:pt x="3653629" y="1528800"/>
                </a:cubicBezTo>
                <a:cubicBezTo>
                  <a:pt x="3660054" y="1526047"/>
                  <a:pt x="3667396" y="1523752"/>
                  <a:pt x="3675656" y="1521917"/>
                </a:cubicBezTo>
                <a:cubicBezTo>
                  <a:pt x="3681163" y="1520081"/>
                  <a:pt x="3686669" y="1520081"/>
                  <a:pt x="3692176" y="1521917"/>
                </a:cubicBezTo>
                <a:cubicBezTo>
                  <a:pt x="3696765" y="1523752"/>
                  <a:pt x="3701812" y="1528341"/>
                  <a:pt x="3707319" y="1535684"/>
                </a:cubicBezTo>
                <a:cubicBezTo>
                  <a:pt x="3708237" y="1529259"/>
                  <a:pt x="3708696" y="1521917"/>
                  <a:pt x="3708696" y="1513657"/>
                </a:cubicBezTo>
                <a:cubicBezTo>
                  <a:pt x="3709613" y="1510904"/>
                  <a:pt x="3708237" y="1509068"/>
                  <a:pt x="3704566" y="1508150"/>
                </a:cubicBezTo>
                <a:close/>
                <a:moveTo>
                  <a:pt x="3217228" y="1508150"/>
                </a:moveTo>
                <a:cubicBezTo>
                  <a:pt x="3219064" y="1508150"/>
                  <a:pt x="3221817" y="1508609"/>
                  <a:pt x="3225488" y="1509527"/>
                </a:cubicBezTo>
                <a:cubicBezTo>
                  <a:pt x="3245679" y="1510445"/>
                  <a:pt x="3259905" y="1512280"/>
                  <a:pt x="3268165" y="1515034"/>
                </a:cubicBezTo>
                <a:cubicBezTo>
                  <a:pt x="3282849" y="1520540"/>
                  <a:pt x="3286520" y="1534307"/>
                  <a:pt x="3279178" y="1556333"/>
                </a:cubicBezTo>
                <a:cubicBezTo>
                  <a:pt x="3275507" y="1565511"/>
                  <a:pt x="3268165" y="1567347"/>
                  <a:pt x="3257151" y="1561840"/>
                </a:cubicBezTo>
                <a:cubicBezTo>
                  <a:pt x="3241549" y="1548991"/>
                  <a:pt x="3226865" y="1532930"/>
                  <a:pt x="3213098" y="1513657"/>
                </a:cubicBezTo>
                <a:cubicBezTo>
                  <a:pt x="3211263" y="1510904"/>
                  <a:pt x="3210804" y="1509527"/>
                  <a:pt x="3211721" y="1509527"/>
                </a:cubicBezTo>
                <a:cubicBezTo>
                  <a:pt x="3211721" y="1508609"/>
                  <a:pt x="3213557" y="1508150"/>
                  <a:pt x="3217228" y="1508150"/>
                </a:cubicBezTo>
                <a:close/>
                <a:moveTo>
                  <a:pt x="2235669" y="1493007"/>
                </a:moveTo>
                <a:cubicBezTo>
                  <a:pt x="2254943" y="1494843"/>
                  <a:pt x="2270545" y="1497137"/>
                  <a:pt x="2282476" y="1499890"/>
                </a:cubicBezTo>
                <a:cubicBezTo>
                  <a:pt x="2293489" y="1501726"/>
                  <a:pt x="2299914" y="1507233"/>
                  <a:pt x="2301749" y="1516410"/>
                </a:cubicBezTo>
                <a:cubicBezTo>
                  <a:pt x="2304502" y="1521917"/>
                  <a:pt x="2304961" y="1529259"/>
                  <a:pt x="2303126" y="1538437"/>
                </a:cubicBezTo>
                <a:cubicBezTo>
                  <a:pt x="2298537" y="1546697"/>
                  <a:pt x="2292571" y="1551286"/>
                  <a:pt x="2285229" y="1552203"/>
                </a:cubicBezTo>
                <a:cubicBezTo>
                  <a:pt x="2279723" y="1552203"/>
                  <a:pt x="2273757" y="1548532"/>
                  <a:pt x="2267333" y="1541190"/>
                </a:cubicBezTo>
                <a:cubicBezTo>
                  <a:pt x="2248977" y="1521917"/>
                  <a:pt x="2237046" y="1507692"/>
                  <a:pt x="2231539" y="1498514"/>
                </a:cubicBezTo>
                <a:cubicBezTo>
                  <a:pt x="2229704" y="1494843"/>
                  <a:pt x="2231081" y="1493007"/>
                  <a:pt x="2235669" y="1493007"/>
                </a:cubicBezTo>
                <a:close/>
                <a:moveTo>
                  <a:pt x="4436949" y="1491630"/>
                </a:moveTo>
                <a:cubicBezTo>
                  <a:pt x="4455305" y="1497137"/>
                  <a:pt x="4468153" y="1504938"/>
                  <a:pt x="4475495" y="1515034"/>
                </a:cubicBezTo>
                <a:cubicBezTo>
                  <a:pt x="4479167" y="1520540"/>
                  <a:pt x="4479625" y="1525129"/>
                  <a:pt x="4476872" y="1528800"/>
                </a:cubicBezTo>
                <a:cubicBezTo>
                  <a:pt x="4473201" y="1537978"/>
                  <a:pt x="4470907" y="1560005"/>
                  <a:pt x="4469989" y="1594880"/>
                </a:cubicBezTo>
                <a:cubicBezTo>
                  <a:pt x="4469071" y="1597633"/>
                  <a:pt x="4468612" y="1603140"/>
                  <a:pt x="4468612" y="1611400"/>
                </a:cubicBezTo>
                <a:cubicBezTo>
                  <a:pt x="4469529" y="1611400"/>
                  <a:pt x="4470907" y="1611400"/>
                  <a:pt x="4472742" y="1611400"/>
                </a:cubicBezTo>
                <a:cubicBezTo>
                  <a:pt x="4479167" y="1609564"/>
                  <a:pt x="4486509" y="1608647"/>
                  <a:pt x="4494769" y="1608647"/>
                </a:cubicBezTo>
                <a:cubicBezTo>
                  <a:pt x="4494769" y="1606811"/>
                  <a:pt x="4494769" y="1605893"/>
                  <a:pt x="4494769" y="1605893"/>
                </a:cubicBezTo>
                <a:cubicBezTo>
                  <a:pt x="4494769" y="1590291"/>
                  <a:pt x="4493392" y="1576983"/>
                  <a:pt x="4490639" y="1565970"/>
                </a:cubicBezTo>
                <a:cubicBezTo>
                  <a:pt x="4491557" y="1558628"/>
                  <a:pt x="4494769" y="1555416"/>
                  <a:pt x="4500275" y="1556333"/>
                </a:cubicBezTo>
                <a:cubicBezTo>
                  <a:pt x="4517713" y="1560005"/>
                  <a:pt x="4529644" y="1568265"/>
                  <a:pt x="4536069" y="1581113"/>
                </a:cubicBezTo>
                <a:cubicBezTo>
                  <a:pt x="4537904" y="1583867"/>
                  <a:pt x="4537904" y="1588455"/>
                  <a:pt x="4536069" y="1594880"/>
                </a:cubicBezTo>
                <a:cubicBezTo>
                  <a:pt x="4532397" y="1602222"/>
                  <a:pt x="4526432" y="1618742"/>
                  <a:pt x="4518172" y="1644440"/>
                </a:cubicBezTo>
                <a:cubicBezTo>
                  <a:pt x="4514501" y="1654535"/>
                  <a:pt x="4508076" y="1657747"/>
                  <a:pt x="4498899" y="1654076"/>
                </a:cubicBezTo>
                <a:cubicBezTo>
                  <a:pt x="4490639" y="1651323"/>
                  <a:pt x="4486509" y="1645816"/>
                  <a:pt x="4486509" y="1637556"/>
                </a:cubicBezTo>
                <a:cubicBezTo>
                  <a:pt x="4486509" y="1636639"/>
                  <a:pt x="4486967" y="1635721"/>
                  <a:pt x="4487885" y="1634803"/>
                </a:cubicBezTo>
                <a:cubicBezTo>
                  <a:pt x="4487885" y="1633885"/>
                  <a:pt x="4487885" y="1633426"/>
                  <a:pt x="4487885" y="1633426"/>
                </a:cubicBezTo>
                <a:cubicBezTo>
                  <a:pt x="4485132" y="1634344"/>
                  <a:pt x="4481461" y="1634803"/>
                  <a:pt x="4476872" y="1634803"/>
                </a:cubicBezTo>
                <a:cubicBezTo>
                  <a:pt x="4473201" y="1635721"/>
                  <a:pt x="4469989" y="1636180"/>
                  <a:pt x="4467235" y="1636180"/>
                </a:cubicBezTo>
                <a:cubicBezTo>
                  <a:pt x="4467235" y="1642604"/>
                  <a:pt x="4467235" y="1653159"/>
                  <a:pt x="4467235" y="1667843"/>
                </a:cubicBezTo>
                <a:cubicBezTo>
                  <a:pt x="4466317" y="1681610"/>
                  <a:pt x="4465859" y="1692164"/>
                  <a:pt x="4465859" y="1699506"/>
                </a:cubicBezTo>
                <a:cubicBezTo>
                  <a:pt x="4475037" y="1696753"/>
                  <a:pt x="4483755" y="1696294"/>
                  <a:pt x="4492015" y="1698129"/>
                </a:cubicBezTo>
                <a:cubicBezTo>
                  <a:pt x="4492015" y="1689870"/>
                  <a:pt x="4490639" y="1680692"/>
                  <a:pt x="4487885" y="1670596"/>
                </a:cubicBezTo>
                <a:cubicBezTo>
                  <a:pt x="4487885" y="1669678"/>
                  <a:pt x="4487885" y="1669220"/>
                  <a:pt x="4487885" y="1669220"/>
                </a:cubicBezTo>
                <a:cubicBezTo>
                  <a:pt x="4486049" y="1665548"/>
                  <a:pt x="4486049" y="1662336"/>
                  <a:pt x="4487885" y="1659583"/>
                </a:cubicBezTo>
                <a:cubicBezTo>
                  <a:pt x="4488803" y="1657747"/>
                  <a:pt x="4491557" y="1657289"/>
                  <a:pt x="4496145" y="1658206"/>
                </a:cubicBezTo>
                <a:cubicBezTo>
                  <a:pt x="4508994" y="1660960"/>
                  <a:pt x="4520925" y="1667384"/>
                  <a:pt x="4531939" y="1677480"/>
                </a:cubicBezTo>
                <a:cubicBezTo>
                  <a:pt x="4534692" y="1682986"/>
                  <a:pt x="4534692" y="1687575"/>
                  <a:pt x="4531939" y="1691246"/>
                </a:cubicBezTo>
                <a:cubicBezTo>
                  <a:pt x="4529185" y="1697670"/>
                  <a:pt x="4527809" y="1707766"/>
                  <a:pt x="4527809" y="1721533"/>
                </a:cubicBezTo>
                <a:cubicBezTo>
                  <a:pt x="4525973" y="1731628"/>
                  <a:pt x="4525055" y="1742183"/>
                  <a:pt x="4525055" y="1753196"/>
                </a:cubicBezTo>
                <a:cubicBezTo>
                  <a:pt x="4522302" y="1762374"/>
                  <a:pt x="4517254" y="1766962"/>
                  <a:pt x="4509912" y="1766962"/>
                </a:cubicBezTo>
                <a:cubicBezTo>
                  <a:pt x="4499817" y="1764209"/>
                  <a:pt x="4494309" y="1757785"/>
                  <a:pt x="4493392" y="1747689"/>
                </a:cubicBezTo>
                <a:lnTo>
                  <a:pt x="4493392" y="1720156"/>
                </a:lnTo>
                <a:cubicBezTo>
                  <a:pt x="4479625" y="1721992"/>
                  <a:pt x="4461270" y="1725663"/>
                  <a:pt x="4438325" y="1731169"/>
                </a:cubicBezTo>
                <a:cubicBezTo>
                  <a:pt x="4421805" y="1735758"/>
                  <a:pt x="4409415" y="1740806"/>
                  <a:pt x="4401155" y="1746313"/>
                </a:cubicBezTo>
                <a:cubicBezTo>
                  <a:pt x="4395649" y="1749066"/>
                  <a:pt x="4391060" y="1749066"/>
                  <a:pt x="4387389" y="1746313"/>
                </a:cubicBezTo>
                <a:cubicBezTo>
                  <a:pt x="4381883" y="1740806"/>
                  <a:pt x="4376376" y="1734840"/>
                  <a:pt x="4370869" y="1728416"/>
                </a:cubicBezTo>
                <a:cubicBezTo>
                  <a:pt x="4369033" y="1725663"/>
                  <a:pt x="4369033" y="1721992"/>
                  <a:pt x="4370869" y="1717403"/>
                </a:cubicBezTo>
                <a:cubicBezTo>
                  <a:pt x="4376376" y="1710060"/>
                  <a:pt x="4380047" y="1701800"/>
                  <a:pt x="4381883" y="1692623"/>
                </a:cubicBezTo>
                <a:cubicBezTo>
                  <a:pt x="4383718" y="1684363"/>
                  <a:pt x="4383259" y="1676103"/>
                  <a:pt x="4380506" y="1667843"/>
                </a:cubicBezTo>
                <a:cubicBezTo>
                  <a:pt x="4379588" y="1661418"/>
                  <a:pt x="4382341" y="1658665"/>
                  <a:pt x="4388766" y="1659583"/>
                </a:cubicBezTo>
                <a:cubicBezTo>
                  <a:pt x="4403450" y="1664172"/>
                  <a:pt x="4414005" y="1671055"/>
                  <a:pt x="4420429" y="1680233"/>
                </a:cubicBezTo>
                <a:cubicBezTo>
                  <a:pt x="4422265" y="1685740"/>
                  <a:pt x="4422265" y="1689411"/>
                  <a:pt x="4420429" y="1691246"/>
                </a:cubicBezTo>
                <a:cubicBezTo>
                  <a:pt x="4417675" y="1693999"/>
                  <a:pt x="4413545" y="1700883"/>
                  <a:pt x="4408039" y="1711896"/>
                </a:cubicBezTo>
                <a:cubicBezTo>
                  <a:pt x="4409875" y="1711896"/>
                  <a:pt x="4412628" y="1711437"/>
                  <a:pt x="4416299" y="1710519"/>
                </a:cubicBezTo>
                <a:cubicBezTo>
                  <a:pt x="4423641" y="1708684"/>
                  <a:pt x="4429607" y="1707307"/>
                  <a:pt x="4434195" y="1706389"/>
                </a:cubicBezTo>
                <a:cubicBezTo>
                  <a:pt x="4434195" y="1688034"/>
                  <a:pt x="4434195" y="1666925"/>
                  <a:pt x="4434195" y="1643063"/>
                </a:cubicBezTo>
                <a:cubicBezTo>
                  <a:pt x="4417675" y="1647652"/>
                  <a:pt x="4407121" y="1651323"/>
                  <a:pt x="4402533" y="1654076"/>
                </a:cubicBezTo>
                <a:cubicBezTo>
                  <a:pt x="4402533" y="1654076"/>
                  <a:pt x="4402073" y="1654076"/>
                  <a:pt x="4401155" y="1654076"/>
                </a:cubicBezTo>
                <a:cubicBezTo>
                  <a:pt x="4398403" y="1656830"/>
                  <a:pt x="4395190" y="1657289"/>
                  <a:pt x="4391519" y="1655453"/>
                </a:cubicBezTo>
                <a:cubicBezTo>
                  <a:pt x="4388766" y="1653617"/>
                  <a:pt x="4384636" y="1648570"/>
                  <a:pt x="4379129" y="1640310"/>
                </a:cubicBezTo>
                <a:cubicBezTo>
                  <a:pt x="4377293" y="1636639"/>
                  <a:pt x="4377753" y="1633426"/>
                  <a:pt x="4380506" y="1630673"/>
                </a:cubicBezTo>
                <a:cubicBezTo>
                  <a:pt x="4385095" y="1620578"/>
                  <a:pt x="4387848" y="1612318"/>
                  <a:pt x="4388766" y="1605893"/>
                </a:cubicBezTo>
                <a:cubicBezTo>
                  <a:pt x="4389683" y="1594880"/>
                  <a:pt x="4388766" y="1586161"/>
                  <a:pt x="4386013" y="1579737"/>
                </a:cubicBezTo>
                <a:cubicBezTo>
                  <a:pt x="4386013" y="1578819"/>
                  <a:pt x="4386013" y="1578360"/>
                  <a:pt x="4386013" y="1578360"/>
                </a:cubicBezTo>
                <a:cubicBezTo>
                  <a:pt x="4384177" y="1572853"/>
                  <a:pt x="4386471" y="1570100"/>
                  <a:pt x="4392896" y="1570100"/>
                </a:cubicBezTo>
                <a:cubicBezTo>
                  <a:pt x="4404827" y="1572853"/>
                  <a:pt x="4414005" y="1577901"/>
                  <a:pt x="4420429" y="1585243"/>
                </a:cubicBezTo>
                <a:cubicBezTo>
                  <a:pt x="4422265" y="1591668"/>
                  <a:pt x="4422723" y="1597174"/>
                  <a:pt x="4421805" y="1601763"/>
                </a:cubicBezTo>
                <a:cubicBezTo>
                  <a:pt x="4420888" y="1602681"/>
                  <a:pt x="4419511" y="1605893"/>
                  <a:pt x="4417675" y="1611400"/>
                </a:cubicBezTo>
                <a:cubicBezTo>
                  <a:pt x="4415840" y="1617824"/>
                  <a:pt x="4414463" y="1621495"/>
                  <a:pt x="4413545" y="1622413"/>
                </a:cubicBezTo>
                <a:cubicBezTo>
                  <a:pt x="4414463" y="1622413"/>
                  <a:pt x="4416758" y="1621954"/>
                  <a:pt x="4420429" y="1621037"/>
                </a:cubicBezTo>
                <a:cubicBezTo>
                  <a:pt x="4425935" y="1619201"/>
                  <a:pt x="4430525" y="1617824"/>
                  <a:pt x="4434195" y="1616907"/>
                </a:cubicBezTo>
                <a:cubicBezTo>
                  <a:pt x="4434195" y="1591209"/>
                  <a:pt x="4434195" y="1569641"/>
                  <a:pt x="4434195" y="1552203"/>
                </a:cubicBezTo>
                <a:cubicBezTo>
                  <a:pt x="4433278" y="1531095"/>
                  <a:pt x="4430525" y="1515034"/>
                  <a:pt x="4425935" y="1504020"/>
                </a:cubicBezTo>
                <a:cubicBezTo>
                  <a:pt x="4423183" y="1494843"/>
                  <a:pt x="4426853" y="1490713"/>
                  <a:pt x="4436949" y="1491630"/>
                </a:cubicBezTo>
                <a:close/>
                <a:moveTo>
                  <a:pt x="3375544" y="1489910"/>
                </a:moveTo>
                <a:cubicBezTo>
                  <a:pt x="3378297" y="1489680"/>
                  <a:pt x="3381051" y="1490254"/>
                  <a:pt x="3383804" y="1491630"/>
                </a:cubicBezTo>
                <a:cubicBezTo>
                  <a:pt x="3390229" y="1495302"/>
                  <a:pt x="3396653" y="1501267"/>
                  <a:pt x="3403077" y="1509527"/>
                </a:cubicBezTo>
                <a:cubicBezTo>
                  <a:pt x="3407666" y="1515951"/>
                  <a:pt x="3407207" y="1521458"/>
                  <a:pt x="3401701" y="1526047"/>
                </a:cubicBezTo>
                <a:cubicBezTo>
                  <a:pt x="3394359" y="1531554"/>
                  <a:pt x="3389770" y="1542108"/>
                  <a:pt x="3387934" y="1557710"/>
                </a:cubicBezTo>
                <a:cubicBezTo>
                  <a:pt x="3387016" y="1564135"/>
                  <a:pt x="3389770" y="1566888"/>
                  <a:pt x="3396194" y="1565970"/>
                </a:cubicBezTo>
                <a:cubicBezTo>
                  <a:pt x="3399865" y="1565970"/>
                  <a:pt x="3405372" y="1564135"/>
                  <a:pt x="3412714" y="1560463"/>
                </a:cubicBezTo>
                <a:cubicBezTo>
                  <a:pt x="3414549" y="1559546"/>
                  <a:pt x="3415926" y="1559087"/>
                  <a:pt x="3416844" y="1559087"/>
                </a:cubicBezTo>
                <a:cubicBezTo>
                  <a:pt x="3424186" y="1555416"/>
                  <a:pt x="3430610" y="1554957"/>
                  <a:pt x="3436117" y="1557710"/>
                </a:cubicBezTo>
                <a:cubicBezTo>
                  <a:pt x="3442542" y="1561381"/>
                  <a:pt x="3447589" y="1565052"/>
                  <a:pt x="3451260" y="1568723"/>
                </a:cubicBezTo>
                <a:cubicBezTo>
                  <a:pt x="3457685" y="1575148"/>
                  <a:pt x="3457226" y="1582031"/>
                  <a:pt x="3449884" y="1589373"/>
                </a:cubicBezTo>
                <a:cubicBezTo>
                  <a:pt x="3438870" y="1594880"/>
                  <a:pt x="3422350" y="1598092"/>
                  <a:pt x="3400324" y="1599010"/>
                </a:cubicBezTo>
                <a:cubicBezTo>
                  <a:pt x="3389311" y="1599928"/>
                  <a:pt x="3378756" y="1598092"/>
                  <a:pt x="3368661" y="1593503"/>
                </a:cubicBezTo>
                <a:cubicBezTo>
                  <a:pt x="3358565" y="1588914"/>
                  <a:pt x="3353976" y="1579278"/>
                  <a:pt x="3354894" y="1564593"/>
                </a:cubicBezTo>
                <a:cubicBezTo>
                  <a:pt x="3353976" y="1553580"/>
                  <a:pt x="3354894" y="1542108"/>
                  <a:pt x="3357647" y="1530177"/>
                </a:cubicBezTo>
                <a:cubicBezTo>
                  <a:pt x="3358565" y="1528341"/>
                  <a:pt x="3358565" y="1526965"/>
                  <a:pt x="3357647" y="1526047"/>
                </a:cubicBezTo>
                <a:cubicBezTo>
                  <a:pt x="3356730" y="1525129"/>
                  <a:pt x="3355812" y="1525129"/>
                  <a:pt x="3354894" y="1526047"/>
                </a:cubicBezTo>
                <a:cubicBezTo>
                  <a:pt x="3352141" y="1527882"/>
                  <a:pt x="3347093" y="1530177"/>
                  <a:pt x="3339751" y="1532930"/>
                </a:cubicBezTo>
                <a:cubicBezTo>
                  <a:pt x="3339751" y="1540272"/>
                  <a:pt x="3338374" y="1548532"/>
                  <a:pt x="3335621" y="1557710"/>
                </a:cubicBezTo>
                <a:cubicBezTo>
                  <a:pt x="3330114" y="1585243"/>
                  <a:pt x="3306711" y="1608647"/>
                  <a:pt x="3265411" y="1627920"/>
                </a:cubicBezTo>
                <a:cubicBezTo>
                  <a:pt x="3262658" y="1630673"/>
                  <a:pt x="3260364" y="1631132"/>
                  <a:pt x="3258528" y="1629296"/>
                </a:cubicBezTo>
                <a:cubicBezTo>
                  <a:pt x="3258528" y="1632050"/>
                  <a:pt x="3257610" y="1636639"/>
                  <a:pt x="3255775" y="1643063"/>
                </a:cubicBezTo>
                <a:cubicBezTo>
                  <a:pt x="3254857" y="1649487"/>
                  <a:pt x="3253939" y="1654535"/>
                  <a:pt x="3253021" y="1658206"/>
                </a:cubicBezTo>
                <a:cubicBezTo>
                  <a:pt x="3251186" y="1674726"/>
                  <a:pt x="3249809" y="1685281"/>
                  <a:pt x="3248891" y="1689870"/>
                </a:cubicBezTo>
                <a:cubicBezTo>
                  <a:pt x="3252563" y="1688034"/>
                  <a:pt x="3258987" y="1683904"/>
                  <a:pt x="3268165" y="1677480"/>
                </a:cubicBezTo>
                <a:cubicBezTo>
                  <a:pt x="3277342" y="1671055"/>
                  <a:pt x="3283308" y="1666925"/>
                  <a:pt x="3286061" y="1665090"/>
                </a:cubicBezTo>
                <a:cubicBezTo>
                  <a:pt x="3289732" y="1662336"/>
                  <a:pt x="3292027" y="1661418"/>
                  <a:pt x="3292944" y="1662336"/>
                </a:cubicBezTo>
                <a:cubicBezTo>
                  <a:pt x="3292944" y="1663254"/>
                  <a:pt x="3292027" y="1666007"/>
                  <a:pt x="3290191" y="1670596"/>
                </a:cubicBezTo>
                <a:cubicBezTo>
                  <a:pt x="3288356" y="1673350"/>
                  <a:pt x="3285602" y="1677938"/>
                  <a:pt x="3281931" y="1684363"/>
                </a:cubicBezTo>
                <a:cubicBezTo>
                  <a:pt x="3274589" y="1699047"/>
                  <a:pt x="3267706" y="1710519"/>
                  <a:pt x="3261281" y="1718779"/>
                </a:cubicBezTo>
                <a:cubicBezTo>
                  <a:pt x="3259446" y="1721533"/>
                  <a:pt x="3256234" y="1726580"/>
                  <a:pt x="3251645" y="1733923"/>
                </a:cubicBezTo>
                <a:cubicBezTo>
                  <a:pt x="3245220" y="1743100"/>
                  <a:pt x="3241090" y="1749066"/>
                  <a:pt x="3239255" y="1751819"/>
                </a:cubicBezTo>
                <a:cubicBezTo>
                  <a:pt x="3234666" y="1757326"/>
                  <a:pt x="3229159" y="1757785"/>
                  <a:pt x="3222735" y="1753196"/>
                </a:cubicBezTo>
                <a:cubicBezTo>
                  <a:pt x="3213557" y="1744936"/>
                  <a:pt x="3207133" y="1735299"/>
                  <a:pt x="3203462" y="1724286"/>
                </a:cubicBezTo>
                <a:cubicBezTo>
                  <a:pt x="3201626" y="1716944"/>
                  <a:pt x="3202544" y="1711896"/>
                  <a:pt x="3206215" y="1709143"/>
                </a:cubicBezTo>
                <a:cubicBezTo>
                  <a:pt x="3212639" y="1703636"/>
                  <a:pt x="3215851" y="1692164"/>
                  <a:pt x="3215851" y="1674726"/>
                </a:cubicBezTo>
                <a:cubicBezTo>
                  <a:pt x="3216769" y="1651782"/>
                  <a:pt x="3217228" y="1636180"/>
                  <a:pt x="3217228" y="1627920"/>
                </a:cubicBezTo>
                <a:cubicBezTo>
                  <a:pt x="3215393" y="1628837"/>
                  <a:pt x="3211263" y="1630673"/>
                  <a:pt x="3204838" y="1633426"/>
                </a:cubicBezTo>
                <a:cubicBezTo>
                  <a:pt x="3199332" y="1636180"/>
                  <a:pt x="3195202" y="1638015"/>
                  <a:pt x="3192448" y="1638933"/>
                </a:cubicBezTo>
                <a:cubicBezTo>
                  <a:pt x="3189695" y="1640769"/>
                  <a:pt x="3186483" y="1640769"/>
                  <a:pt x="3182812" y="1638933"/>
                </a:cubicBezTo>
                <a:cubicBezTo>
                  <a:pt x="3180058" y="1637097"/>
                  <a:pt x="3173175" y="1630673"/>
                  <a:pt x="3162162" y="1619660"/>
                </a:cubicBezTo>
                <a:cubicBezTo>
                  <a:pt x="3158491" y="1614153"/>
                  <a:pt x="3159867" y="1610482"/>
                  <a:pt x="3166292" y="1608647"/>
                </a:cubicBezTo>
                <a:cubicBezTo>
                  <a:pt x="3197496" y="1603140"/>
                  <a:pt x="3216769" y="1596257"/>
                  <a:pt x="3224111" y="1587997"/>
                </a:cubicBezTo>
                <a:cubicBezTo>
                  <a:pt x="3228700" y="1583408"/>
                  <a:pt x="3234207" y="1582490"/>
                  <a:pt x="3240631" y="1585243"/>
                </a:cubicBezTo>
                <a:cubicBezTo>
                  <a:pt x="3252563" y="1590750"/>
                  <a:pt x="3259905" y="1596257"/>
                  <a:pt x="3262658" y="1601763"/>
                </a:cubicBezTo>
                <a:cubicBezTo>
                  <a:pt x="3267247" y="1607270"/>
                  <a:pt x="3267706" y="1611400"/>
                  <a:pt x="3264035" y="1614153"/>
                </a:cubicBezTo>
                <a:cubicBezTo>
                  <a:pt x="3264035" y="1615071"/>
                  <a:pt x="3263576" y="1616448"/>
                  <a:pt x="3262658" y="1618283"/>
                </a:cubicBezTo>
                <a:lnTo>
                  <a:pt x="3262016" y="1620209"/>
                </a:lnTo>
                <a:lnTo>
                  <a:pt x="3293977" y="1584211"/>
                </a:lnTo>
                <a:cubicBezTo>
                  <a:pt x="3301090" y="1571591"/>
                  <a:pt x="3304417" y="1558628"/>
                  <a:pt x="3303958" y="1545320"/>
                </a:cubicBezTo>
                <a:cubicBezTo>
                  <a:pt x="3303958" y="1534307"/>
                  <a:pt x="3301204" y="1524670"/>
                  <a:pt x="3295698" y="1516410"/>
                </a:cubicBezTo>
                <a:cubicBezTo>
                  <a:pt x="3292944" y="1512739"/>
                  <a:pt x="3292486" y="1509527"/>
                  <a:pt x="3294321" y="1506774"/>
                </a:cubicBezTo>
                <a:cubicBezTo>
                  <a:pt x="3296157" y="1503103"/>
                  <a:pt x="3299369" y="1502185"/>
                  <a:pt x="3303958" y="1504020"/>
                </a:cubicBezTo>
                <a:cubicBezTo>
                  <a:pt x="3311300" y="1505856"/>
                  <a:pt x="3318642" y="1508150"/>
                  <a:pt x="3325984" y="1510904"/>
                </a:cubicBezTo>
                <a:cubicBezTo>
                  <a:pt x="3333327" y="1508150"/>
                  <a:pt x="3339292" y="1505856"/>
                  <a:pt x="3343881" y="1504020"/>
                </a:cubicBezTo>
                <a:cubicBezTo>
                  <a:pt x="3353976" y="1499432"/>
                  <a:pt x="3361777" y="1495760"/>
                  <a:pt x="3367284" y="1493007"/>
                </a:cubicBezTo>
                <a:cubicBezTo>
                  <a:pt x="3370037" y="1491171"/>
                  <a:pt x="3372791" y="1490139"/>
                  <a:pt x="3375544" y="1489910"/>
                </a:cubicBezTo>
                <a:close/>
                <a:moveTo>
                  <a:pt x="2719565" y="1489221"/>
                </a:moveTo>
                <a:cubicBezTo>
                  <a:pt x="2721401" y="1489451"/>
                  <a:pt x="2723007" y="1490254"/>
                  <a:pt x="2724384" y="1491630"/>
                </a:cubicBezTo>
                <a:cubicBezTo>
                  <a:pt x="2733562" y="1496219"/>
                  <a:pt x="2741363" y="1503103"/>
                  <a:pt x="2747787" y="1512280"/>
                </a:cubicBezTo>
                <a:cubicBezTo>
                  <a:pt x="2750540" y="1517787"/>
                  <a:pt x="2751458" y="1523294"/>
                  <a:pt x="2750540" y="1528800"/>
                </a:cubicBezTo>
                <a:cubicBezTo>
                  <a:pt x="2743198" y="1548991"/>
                  <a:pt x="2739527" y="1566888"/>
                  <a:pt x="2739527" y="1582490"/>
                </a:cubicBezTo>
                <a:cubicBezTo>
                  <a:pt x="2738609" y="1618283"/>
                  <a:pt x="2738609" y="1654076"/>
                  <a:pt x="2739527" y="1689870"/>
                </a:cubicBezTo>
                <a:cubicBezTo>
                  <a:pt x="2742280" y="1739429"/>
                  <a:pt x="2734020" y="1766045"/>
                  <a:pt x="2714747" y="1769716"/>
                </a:cubicBezTo>
                <a:cubicBezTo>
                  <a:pt x="2704652" y="1771551"/>
                  <a:pt x="2697769" y="1765127"/>
                  <a:pt x="2694097" y="1750443"/>
                </a:cubicBezTo>
                <a:cubicBezTo>
                  <a:pt x="2689509" y="1737594"/>
                  <a:pt x="2678495" y="1725204"/>
                  <a:pt x="2661057" y="1713273"/>
                </a:cubicBezTo>
                <a:cubicBezTo>
                  <a:pt x="2659222" y="1712355"/>
                  <a:pt x="2658304" y="1710978"/>
                  <a:pt x="2658304" y="1709143"/>
                </a:cubicBezTo>
                <a:cubicBezTo>
                  <a:pt x="2658304" y="1707307"/>
                  <a:pt x="2659681" y="1706389"/>
                  <a:pt x="2662434" y="1706389"/>
                </a:cubicBezTo>
                <a:cubicBezTo>
                  <a:pt x="2667023" y="1706389"/>
                  <a:pt x="2674824" y="1706848"/>
                  <a:pt x="2685837" y="1707766"/>
                </a:cubicBezTo>
                <a:cubicBezTo>
                  <a:pt x="2688591" y="1708684"/>
                  <a:pt x="2690885" y="1709143"/>
                  <a:pt x="2692721" y="1709143"/>
                </a:cubicBezTo>
                <a:cubicBezTo>
                  <a:pt x="2697310" y="1710978"/>
                  <a:pt x="2699604" y="1707766"/>
                  <a:pt x="2699604" y="1699506"/>
                </a:cubicBezTo>
                <a:cubicBezTo>
                  <a:pt x="2699604" y="1693082"/>
                  <a:pt x="2700063" y="1684363"/>
                  <a:pt x="2700981" y="1673350"/>
                </a:cubicBezTo>
                <a:cubicBezTo>
                  <a:pt x="2700981" y="1662336"/>
                  <a:pt x="2700981" y="1654076"/>
                  <a:pt x="2700981" y="1648570"/>
                </a:cubicBezTo>
                <a:cubicBezTo>
                  <a:pt x="2683543" y="1648570"/>
                  <a:pt x="2667941" y="1649029"/>
                  <a:pt x="2654174" y="1649946"/>
                </a:cubicBezTo>
                <a:cubicBezTo>
                  <a:pt x="2651421" y="1662795"/>
                  <a:pt x="2647750" y="1674267"/>
                  <a:pt x="2643161" y="1684363"/>
                </a:cubicBezTo>
                <a:cubicBezTo>
                  <a:pt x="2630312" y="1710060"/>
                  <a:pt x="2603697" y="1732087"/>
                  <a:pt x="2563315" y="1750443"/>
                </a:cubicBezTo>
                <a:cubicBezTo>
                  <a:pt x="2558726" y="1752278"/>
                  <a:pt x="2555973" y="1752278"/>
                  <a:pt x="2555055" y="1750443"/>
                </a:cubicBezTo>
                <a:cubicBezTo>
                  <a:pt x="2554137" y="1748607"/>
                  <a:pt x="2555055" y="1746313"/>
                  <a:pt x="2557808" y="1743559"/>
                </a:cubicBezTo>
                <a:cubicBezTo>
                  <a:pt x="2590848" y="1712355"/>
                  <a:pt x="2611039" y="1682527"/>
                  <a:pt x="2618381" y="1654076"/>
                </a:cubicBezTo>
                <a:cubicBezTo>
                  <a:pt x="2624806" y="1623790"/>
                  <a:pt x="2627559" y="1586161"/>
                  <a:pt x="2626641" y="1541190"/>
                </a:cubicBezTo>
                <a:cubicBezTo>
                  <a:pt x="2625723" y="1526506"/>
                  <a:pt x="2623429" y="1515951"/>
                  <a:pt x="2619758" y="1509527"/>
                </a:cubicBezTo>
                <a:cubicBezTo>
                  <a:pt x="2617004" y="1501267"/>
                  <a:pt x="2619299" y="1497596"/>
                  <a:pt x="2626641" y="1498514"/>
                </a:cubicBezTo>
                <a:cubicBezTo>
                  <a:pt x="2627559" y="1498514"/>
                  <a:pt x="2628936" y="1498973"/>
                  <a:pt x="2630771" y="1499890"/>
                </a:cubicBezTo>
                <a:cubicBezTo>
                  <a:pt x="2640866" y="1500808"/>
                  <a:pt x="2648209" y="1502644"/>
                  <a:pt x="2652797" y="1505397"/>
                </a:cubicBezTo>
                <a:cubicBezTo>
                  <a:pt x="2657386" y="1504479"/>
                  <a:pt x="2664270" y="1503103"/>
                  <a:pt x="2673447" y="1501267"/>
                </a:cubicBezTo>
                <a:cubicBezTo>
                  <a:pt x="2678036" y="1500349"/>
                  <a:pt x="2681707" y="1499432"/>
                  <a:pt x="2684461" y="1498514"/>
                </a:cubicBezTo>
                <a:cubicBezTo>
                  <a:pt x="2695474" y="1496678"/>
                  <a:pt x="2705111" y="1493925"/>
                  <a:pt x="2713370" y="1490254"/>
                </a:cubicBezTo>
                <a:cubicBezTo>
                  <a:pt x="2715665" y="1489336"/>
                  <a:pt x="2717730" y="1488992"/>
                  <a:pt x="2719565" y="1489221"/>
                </a:cubicBezTo>
                <a:close/>
                <a:moveTo>
                  <a:pt x="1548716" y="1488877"/>
                </a:moveTo>
                <a:cubicBezTo>
                  <a:pt x="1567072" y="1493466"/>
                  <a:pt x="1582215" y="1502644"/>
                  <a:pt x="1594146" y="1516410"/>
                </a:cubicBezTo>
                <a:cubicBezTo>
                  <a:pt x="1596899" y="1521917"/>
                  <a:pt x="1596899" y="1527882"/>
                  <a:pt x="1594146" y="1534307"/>
                </a:cubicBezTo>
                <a:cubicBezTo>
                  <a:pt x="1591393" y="1539814"/>
                  <a:pt x="1590016" y="1552203"/>
                  <a:pt x="1590016" y="1571477"/>
                </a:cubicBezTo>
                <a:lnTo>
                  <a:pt x="1590016" y="1582490"/>
                </a:lnTo>
                <a:cubicBezTo>
                  <a:pt x="1600111" y="1580654"/>
                  <a:pt x="1607912" y="1578360"/>
                  <a:pt x="1613419" y="1575607"/>
                </a:cubicBezTo>
                <a:cubicBezTo>
                  <a:pt x="1619844" y="1572853"/>
                  <a:pt x="1628104" y="1572853"/>
                  <a:pt x="1638199" y="1575607"/>
                </a:cubicBezTo>
                <a:cubicBezTo>
                  <a:pt x="1645541" y="1578360"/>
                  <a:pt x="1651966" y="1583408"/>
                  <a:pt x="1657472" y="1590750"/>
                </a:cubicBezTo>
                <a:cubicBezTo>
                  <a:pt x="1661143" y="1598092"/>
                  <a:pt x="1659308" y="1602681"/>
                  <a:pt x="1651966" y="1604517"/>
                </a:cubicBezTo>
                <a:cubicBezTo>
                  <a:pt x="1627186" y="1610941"/>
                  <a:pt x="1606077" y="1615071"/>
                  <a:pt x="1588639" y="1616907"/>
                </a:cubicBezTo>
                <a:cubicBezTo>
                  <a:pt x="1588639" y="1627920"/>
                  <a:pt x="1588639" y="1640310"/>
                  <a:pt x="1588639" y="1654076"/>
                </a:cubicBezTo>
                <a:cubicBezTo>
                  <a:pt x="1591393" y="1653159"/>
                  <a:pt x="1595981" y="1651782"/>
                  <a:pt x="1602406" y="1649946"/>
                </a:cubicBezTo>
                <a:cubicBezTo>
                  <a:pt x="1607912" y="1649029"/>
                  <a:pt x="1612042" y="1648111"/>
                  <a:pt x="1614796" y="1647193"/>
                </a:cubicBezTo>
                <a:cubicBezTo>
                  <a:pt x="1625809" y="1644440"/>
                  <a:pt x="1635446" y="1648111"/>
                  <a:pt x="1643706" y="1658206"/>
                </a:cubicBezTo>
                <a:cubicBezTo>
                  <a:pt x="1651966" y="1669220"/>
                  <a:pt x="1650130" y="1676562"/>
                  <a:pt x="1638199" y="1680233"/>
                </a:cubicBezTo>
                <a:cubicBezTo>
                  <a:pt x="1622597" y="1682068"/>
                  <a:pt x="1605618" y="1684363"/>
                  <a:pt x="1587263" y="1687116"/>
                </a:cubicBezTo>
                <a:cubicBezTo>
                  <a:pt x="1587263" y="1701800"/>
                  <a:pt x="1587263" y="1715567"/>
                  <a:pt x="1587263" y="1728416"/>
                </a:cubicBezTo>
                <a:cubicBezTo>
                  <a:pt x="1590016" y="1727498"/>
                  <a:pt x="1593687" y="1727039"/>
                  <a:pt x="1598276" y="1727039"/>
                </a:cubicBezTo>
                <a:cubicBezTo>
                  <a:pt x="1602865" y="1726122"/>
                  <a:pt x="1606077" y="1725663"/>
                  <a:pt x="1607912" y="1725663"/>
                </a:cubicBezTo>
                <a:cubicBezTo>
                  <a:pt x="1631775" y="1724745"/>
                  <a:pt x="1649212" y="1722909"/>
                  <a:pt x="1660226" y="1720156"/>
                </a:cubicBezTo>
                <a:cubicBezTo>
                  <a:pt x="1670321" y="1718320"/>
                  <a:pt x="1677663" y="1719238"/>
                  <a:pt x="1682252" y="1722909"/>
                </a:cubicBezTo>
                <a:cubicBezTo>
                  <a:pt x="1691430" y="1727498"/>
                  <a:pt x="1698772" y="1732546"/>
                  <a:pt x="1704279" y="1738053"/>
                </a:cubicBezTo>
                <a:cubicBezTo>
                  <a:pt x="1712539" y="1750901"/>
                  <a:pt x="1709326" y="1758244"/>
                  <a:pt x="1694642" y="1760079"/>
                </a:cubicBezTo>
                <a:cubicBezTo>
                  <a:pt x="1639576" y="1756408"/>
                  <a:pt x="1598735" y="1755031"/>
                  <a:pt x="1572119" y="1755949"/>
                </a:cubicBezTo>
                <a:cubicBezTo>
                  <a:pt x="1536326" y="1757785"/>
                  <a:pt x="1501451" y="1761915"/>
                  <a:pt x="1467493" y="1768339"/>
                </a:cubicBezTo>
                <a:cubicBezTo>
                  <a:pt x="1461069" y="1769257"/>
                  <a:pt x="1455562" y="1768339"/>
                  <a:pt x="1450973" y="1765586"/>
                </a:cubicBezTo>
                <a:cubicBezTo>
                  <a:pt x="1449138" y="1764668"/>
                  <a:pt x="1447761" y="1764209"/>
                  <a:pt x="1446843" y="1764209"/>
                </a:cubicBezTo>
                <a:cubicBezTo>
                  <a:pt x="1445926" y="1763291"/>
                  <a:pt x="1445008" y="1762374"/>
                  <a:pt x="1444090" y="1761456"/>
                </a:cubicBezTo>
                <a:cubicBezTo>
                  <a:pt x="1433994" y="1754114"/>
                  <a:pt x="1428029" y="1749066"/>
                  <a:pt x="1426193" y="1746313"/>
                </a:cubicBezTo>
                <a:cubicBezTo>
                  <a:pt x="1426193" y="1746313"/>
                  <a:pt x="1426193" y="1745854"/>
                  <a:pt x="1426193" y="1744936"/>
                </a:cubicBezTo>
                <a:cubicBezTo>
                  <a:pt x="1424358" y="1741265"/>
                  <a:pt x="1425276" y="1739429"/>
                  <a:pt x="1428947" y="1739429"/>
                </a:cubicBezTo>
                <a:cubicBezTo>
                  <a:pt x="1444549" y="1739429"/>
                  <a:pt x="1462445" y="1738053"/>
                  <a:pt x="1482636" y="1735299"/>
                </a:cubicBezTo>
                <a:cubicBezTo>
                  <a:pt x="1505581" y="1733464"/>
                  <a:pt x="1526689" y="1732087"/>
                  <a:pt x="1545963" y="1731169"/>
                </a:cubicBezTo>
                <a:cubicBezTo>
                  <a:pt x="1545963" y="1727498"/>
                  <a:pt x="1545963" y="1721533"/>
                  <a:pt x="1545963" y="1713273"/>
                </a:cubicBezTo>
                <a:cubicBezTo>
                  <a:pt x="1546881" y="1704095"/>
                  <a:pt x="1547339" y="1697212"/>
                  <a:pt x="1547339" y="1692623"/>
                </a:cubicBezTo>
                <a:cubicBezTo>
                  <a:pt x="1544586" y="1692623"/>
                  <a:pt x="1540456" y="1693082"/>
                  <a:pt x="1534949" y="1693999"/>
                </a:cubicBezTo>
                <a:cubicBezTo>
                  <a:pt x="1528525" y="1693999"/>
                  <a:pt x="1523936" y="1694458"/>
                  <a:pt x="1521183" y="1695376"/>
                </a:cubicBezTo>
                <a:cubicBezTo>
                  <a:pt x="1511087" y="1697212"/>
                  <a:pt x="1500533" y="1690787"/>
                  <a:pt x="1489520" y="1676103"/>
                </a:cubicBezTo>
                <a:cubicBezTo>
                  <a:pt x="1487684" y="1672432"/>
                  <a:pt x="1486766" y="1670137"/>
                  <a:pt x="1486766" y="1669220"/>
                </a:cubicBezTo>
                <a:cubicBezTo>
                  <a:pt x="1486766" y="1667384"/>
                  <a:pt x="1488143" y="1666466"/>
                  <a:pt x="1490896" y="1666466"/>
                </a:cubicBezTo>
                <a:cubicBezTo>
                  <a:pt x="1499156" y="1666466"/>
                  <a:pt x="1516135" y="1665090"/>
                  <a:pt x="1541833" y="1662336"/>
                </a:cubicBezTo>
                <a:cubicBezTo>
                  <a:pt x="1539997" y="1662336"/>
                  <a:pt x="1541833" y="1661877"/>
                  <a:pt x="1547339" y="1660960"/>
                </a:cubicBezTo>
                <a:cubicBezTo>
                  <a:pt x="1547339" y="1656371"/>
                  <a:pt x="1547798" y="1649029"/>
                  <a:pt x="1548716" y="1638933"/>
                </a:cubicBezTo>
                <a:cubicBezTo>
                  <a:pt x="1548716" y="1631591"/>
                  <a:pt x="1548716" y="1626084"/>
                  <a:pt x="1548716" y="1622413"/>
                </a:cubicBezTo>
                <a:cubicBezTo>
                  <a:pt x="1546881" y="1622413"/>
                  <a:pt x="1544127" y="1622872"/>
                  <a:pt x="1540456" y="1623790"/>
                </a:cubicBezTo>
                <a:cubicBezTo>
                  <a:pt x="1536785" y="1623790"/>
                  <a:pt x="1534491" y="1623790"/>
                  <a:pt x="1533573" y="1623790"/>
                </a:cubicBezTo>
                <a:cubicBezTo>
                  <a:pt x="1523477" y="1624707"/>
                  <a:pt x="1513841" y="1621495"/>
                  <a:pt x="1504663" y="1614153"/>
                </a:cubicBezTo>
                <a:cubicBezTo>
                  <a:pt x="1503745" y="1615071"/>
                  <a:pt x="1502369" y="1616907"/>
                  <a:pt x="1500533" y="1619660"/>
                </a:cubicBezTo>
                <a:cubicBezTo>
                  <a:pt x="1486766" y="1638933"/>
                  <a:pt x="1468411" y="1655912"/>
                  <a:pt x="1445467" y="1670596"/>
                </a:cubicBezTo>
                <a:cubicBezTo>
                  <a:pt x="1440878" y="1673350"/>
                  <a:pt x="1438124" y="1674726"/>
                  <a:pt x="1437207" y="1674726"/>
                </a:cubicBezTo>
                <a:cubicBezTo>
                  <a:pt x="1436289" y="1673808"/>
                  <a:pt x="1437207" y="1671514"/>
                  <a:pt x="1439960" y="1667843"/>
                </a:cubicBezTo>
                <a:cubicBezTo>
                  <a:pt x="1457398" y="1640310"/>
                  <a:pt x="1469788" y="1615989"/>
                  <a:pt x="1477130" y="1594880"/>
                </a:cubicBezTo>
                <a:cubicBezTo>
                  <a:pt x="1482636" y="1576524"/>
                  <a:pt x="1484013" y="1562758"/>
                  <a:pt x="1481260" y="1553580"/>
                </a:cubicBezTo>
                <a:cubicBezTo>
                  <a:pt x="1481260" y="1546238"/>
                  <a:pt x="1484472" y="1543485"/>
                  <a:pt x="1490896" y="1545320"/>
                </a:cubicBezTo>
                <a:cubicBezTo>
                  <a:pt x="1503745" y="1548991"/>
                  <a:pt x="1514759" y="1556792"/>
                  <a:pt x="1523936" y="1568723"/>
                </a:cubicBezTo>
                <a:cubicBezTo>
                  <a:pt x="1527607" y="1575148"/>
                  <a:pt x="1527607" y="1580196"/>
                  <a:pt x="1523936" y="1583867"/>
                </a:cubicBezTo>
                <a:cubicBezTo>
                  <a:pt x="1523019" y="1586620"/>
                  <a:pt x="1521183" y="1589373"/>
                  <a:pt x="1518430" y="1592127"/>
                </a:cubicBezTo>
                <a:cubicBezTo>
                  <a:pt x="1523936" y="1592127"/>
                  <a:pt x="1532655" y="1591209"/>
                  <a:pt x="1544586" y="1589373"/>
                </a:cubicBezTo>
                <a:cubicBezTo>
                  <a:pt x="1536326" y="1591209"/>
                  <a:pt x="1537703" y="1591209"/>
                  <a:pt x="1548716" y="1589373"/>
                </a:cubicBezTo>
                <a:lnTo>
                  <a:pt x="1548716" y="1578360"/>
                </a:lnTo>
                <a:cubicBezTo>
                  <a:pt x="1548716" y="1544402"/>
                  <a:pt x="1545045" y="1520081"/>
                  <a:pt x="1537703" y="1505397"/>
                </a:cubicBezTo>
                <a:cubicBezTo>
                  <a:pt x="1533114" y="1494384"/>
                  <a:pt x="1536785" y="1488877"/>
                  <a:pt x="1548716" y="1488877"/>
                </a:cubicBezTo>
                <a:close/>
                <a:moveTo>
                  <a:pt x="3722118" y="1478208"/>
                </a:moveTo>
                <a:cubicBezTo>
                  <a:pt x="3725101" y="1478438"/>
                  <a:pt x="3727510" y="1479241"/>
                  <a:pt x="3729346" y="1480617"/>
                </a:cubicBezTo>
                <a:cubicBezTo>
                  <a:pt x="3740359" y="1486124"/>
                  <a:pt x="3748160" y="1493466"/>
                  <a:pt x="3752749" y="1502644"/>
                </a:cubicBezTo>
                <a:cubicBezTo>
                  <a:pt x="3756420" y="1509068"/>
                  <a:pt x="3756420" y="1515034"/>
                  <a:pt x="3752749" y="1520540"/>
                </a:cubicBezTo>
                <a:cubicBezTo>
                  <a:pt x="3752749" y="1521458"/>
                  <a:pt x="3751372" y="1524670"/>
                  <a:pt x="3748619" y="1530177"/>
                </a:cubicBezTo>
                <a:cubicBezTo>
                  <a:pt x="3746783" y="1535684"/>
                  <a:pt x="3745407" y="1538896"/>
                  <a:pt x="3744489" y="1539814"/>
                </a:cubicBezTo>
                <a:cubicBezTo>
                  <a:pt x="3741736" y="1549909"/>
                  <a:pt x="3738982" y="1560463"/>
                  <a:pt x="3736229" y="1571477"/>
                </a:cubicBezTo>
                <a:cubicBezTo>
                  <a:pt x="3733476" y="1581572"/>
                  <a:pt x="3727510" y="1589832"/>
                  <a:pt x="3718332" y="1596257"/>
                </a:cubicBezTo>
                <a:cubicBezTo>
                  <a:pt x="3711908" y="1599928"/>
                  <a:pt x="3706860" y="1598551"/>
                  <a:pt x="3703189" y="1592127"/>
                </a:cubicBezTo>
                <a:cubicBezTo>
                  <a:pt x="3702271" y="1589373"/>
                  <a:pt x="3700895" y="1586620"/>
                  <a:pt x="3699059" y="1583867"/>
                </a:cubicBezTo>
                <a:cubicBezTo>
                  <a:pt x="3686210" y="1583867"/>
                  <a:pt x="3674279" y="1584784"/>
                  <a:pt x="3663266" y="1586620"/>
                </a:cubicBezTo>
                <a:cubicBezTo>
                  <a:pt x="3662348" y="1586620"/>
                  <a:pt x="3660972" y="1586620"/>
                  <a:pt x="3659136" y="1586620"/>
                </a:cubicBezTo>
                <a:cubicBezTo>
                  <a:pt x="3659136" y="1588455"/>
                  <a:pt x="3658677" y="1590291"/>
                  <a:pt x="3657759" y="1592127"/>
                </a:cubicBezTo>
                <a:cubicBezTo>
                  <a:pt x="3657759" y="1593962"/>
                  <a:pt x="3657759" y="1594880"/>
                  <a:pt x="3657759" y="1594880"/>
                </a:cubicBezTo>
                <a:cubicBezTo>
                  <a:pt x="3654088" y="1600387"/>
                  <a:pt x="3649499" y="1601763"/>
                  <a:pt x="3643993" y="1599010"/>
                </a:cubicBezTo>
                <a:cubicBezTo>
                  <a:pt x="3643993" y="1599010"/>
                  <a:pt x="3643075" y="1598551"/>
                  <a:pt x="3641239" y="1597633"/>
                </a:cubicBezTo>
                <a:cubicBezTo>
                  <a:pt x="3640322" y="1597633"/>
                  <a:pt x="3638027" y="1596257"/>
                  <a:pt x="3634356" y="1593503"/>
                </a:cubicBezTo>
                <a:cubicBezTo>
                  <a:pt x="3632520" y="1590750"/>
                  <a:pt x="3630685" y="1581113"/>
                  <a:pt x="3628849" y="1564593"/>
                </a:cubicBezTo>
                <a:cubicBezTo>
                  <a:pt x="3627932" y="1553580"/>
                  <a:pt x="3625178" y="1539355"/>
                  <a:pt x="3620590" y="1521917"/>
                </a:cubicBezTo>
                <a:cubicBezTo>
                  <a:pt x="3618754" y="1514575"/>
                  <a:pt x="3616460" y="1508150"/>
                  <a:pt x="3613706" y="1502644"/>
                </a:cubicBezTo>
                <a:cubicBezTo>
                  <a:pt x="3612789" y="1501726"/>
                  <a:pt x="3612330" y="1501267"/>
                  <a:pt x="3612330" y="1501267"/>
                </a:cubicBezTo>
                <a:cubicBezTo>
                  <a:pt x="3611412" y="1498514"/>
                  <a:pt x="3611412" y="1496219"/>
                  <a:pt x="3612330" y="1494384"/>
                </a:cubicBezTo>
                <a:cubicBezTo>
                  <a:pt x="3612330" y="1493466"/>
                  <a:pt x="3612330" y="1492548"/>
                  <a:pt x="3612330" y="1491630"/>
                </a:cubicBezTo>
                <a:cubicBezTo>
                  <a:pt x="3614165" y="1488877"/>
                  <a:pt x="3617377" y="1487500"/>
                  <a:pt x="3621966" y="1487500"/>
                </a:cubicBezTo>
                <a:cubicBezTo>
                  <a:pt x="3623802" y="1487500"/>
                  <a:pt x="3626555" y="1487959"/>
                  <a:pt x="3630226" y="1488877"/>
                </a:cubicBezTo>
                <a:cubicBezTo>
                  <a:pt x="3632062" y="1489795"/>
                  <a:pt x="3633438" y="1490254"/>
                  <a:pt x="3634356" y="1490254"/>
                </a:cubicBezTo>
                <a:cubicBezTo>
                  <a:pt x="3635274" y="1490254"/>
                  <a:pt x="3636192" y="1490713"/>
                  <a:pt x="3637109" y="1491630"/>
                </a:cubicBezTo>
                <a:cubicBezTo>
                  <a:pt x="3638945" y="1491630"/>
                  <a:pt x="3639863" y="1492089"/>
                  <a:pt x="3639863" y="1493007"/>
                </a:cubicBezTo>
                <a:cubicBezTo>
                  <a:pt x="3642616" y="1493007"/>
                  <a:pt x="3647205" y="1492548"/>
                  <a:pt x="3653629" y="1491630"/>
                </a:cubicBezTo>
                <a:cubicBezTo>
                  <a:pt x="3655465" y="1490713"/>
                  <a:pt x="3657300" y="1490254"/>
                  <a:pt x="3659136" y="1490254"/>
                </a:cubicBezTo>
                <a:cubicBezTo>
                  <a:pt x="3669232" y="1489336"/>
                  <a:pt x="3686669" y="1485665"/>
                  <a:pt x="3711449" y="1479241"/>
                </a:cubicBezTo>
                <a:cubicBezTo>
                  <a:pt x="3715579" y="1478323"/>
                  <a:pt x="3719136" y="1477979"/>
                  <a:pt x="3722118" y="1478208"/>
                </a:cubicBezTo>
                <a:close/>
                <a:moveTo>
                  <a:pt x="4041847" y="1477864"/>
                </a:moveTo>
                <a:cubicBezTo>
                  <a:pt x="4057449" y="1480617"/>
                  <a:pt x="4070299" y="1487042"/>
                  <a:pt x="4080394" y="1497137"/>
                </a:cubicBezTo>
                <a:cubicBezTo>
                  <a:pt x="4084983" y="1499890"/>
                  <a:pt x="4086359" y="1504938"/>
                  <a:pt x="4084524" y="1512280"/>
                </a:cubicBezTo>
                <a:cubicBezTo>
                  <a:pt x="4083606" y="1515951"/>
                  <a:pt x="4082229" y="1520540"/>
                  <a:pt x="4080394" y="1526047"/>
                </a:cubicBezTo>
                <a:cubicBezTo>
                  <a:pt x="4081311" y="1526047"/>
                  <a:pt x="4082688" y="1526047"/>
                  <a:pt x="4084524" y="1526047"/>
                </a:cubicBezTo>
                <a:cubicBezTo>
                  <a:pt x="4086359" y="1525129"/>
                  <a:pt x="4088195" y="1524670"/>
                  <a:pt x="4090031" y="1524670"/>
                </a:cubicBezTo>
                <a:cubicBezTo>
                  <a:pt x="4097373" y="1522835"/>
                  <a:pt x="4102879" y="1523294"/>
                  <a:pt x="4106551" y="1526047"/>
                </a:cubicBezTo>
                <a:cubicBezTo>
                  <a:pt x="4112057" y="1528800"/>
                  <a:pt x="4116187" y="1533389"/>
                  <a:pt x="4118941" y="1539814"/>
                </a:cubicBezTo>
                <a:cubicBezTo>
                  <a:pt x="4120776" y="1545320"/>
                  <a:pt x="4118941" y="1548532"/>
                  <a:pt x="4113433" y="1549450"/>
                </a:cubicBezTo>
                <a:cubicBezTo>
                  <a:pt x="4109763" y="1549450"/>
                  <a:pt x="4103797" y="1549909"/>
                  <a:pt x="4095537" y="1550827"/>
                </a:cubicBezTo>
                <a:cubicBezTo>
                  <a:pt x="4087277" y="1550827"/>
                  <a:pt x="4081311" y="1551286"/>
                  <a:pt x="4077641" y="1552203"/>
                </a:cubicBezTo>
                <a:cubicBezTo>
                  <a:pt x="4077641" y="1554957"/>
                  <a:pt x="4077181" y="1558628"/>
                  <a:pt x="4076264" y="1563217"/>
                </a:cubicBezTo>
                <a:cubicBezTo>
                  <a:pt x="4073511" y="1588914"/>
                  <a:pt x="4071217" y="1610023"/>
                  <a:pt x="4069381" y="1626543"/>
                </a:cubicBezTo>
                <a:cubicBezTo>
                  <a:pt x="4080394" y="1624707"/>
                  <a:pt x="4089571" y="1623331"/>
                  <a:pt x="4096914" y="1622413"/>
                </a:cubicBezTo>
                <a:cubicBezTo>
                  <a:pt x="4102421" y="1620578"/>
                  <a:pt x="4108845" y="1621037"/>
                  <a:pt x="4116187" y="1623790"/>
                </a:cubicBezTo>
                <a:cubicBezTo>
                  <a:pt x="4127201" y="1629296"/>
                  <a:pt x="4135001" y="1636180"/>
                  <a:pt x="4139591" y="1644440"/>
                </a:cubicBezTo>
                <a:cubicBezTo>
                  <a:pt x="4141426" y="1651782"/>
                  <a:pt x="4137755" y="1656371"/>
                  <a:pt x="4128577" y="1658206"/>
                </a:cubicBezTo>
                <a:cubicBezTo>
                  <a:pt x="4111139" y="1655453"/>
                  <a:pt x="4092784" y="1654535"/>
                  <a:pt x="4073511" y="1655453"/>
                </a:cubicBezTo>
                <a:cubicBezTo>
                  <a:pt x="4087277" y="1672891"/>
                  <a:pt x="4107009" y="1687575"/>
                  <a:pt x="4132707" y="1699506"/>
                </a:cubicBezTo>
                <a:cubicBezTo>
                  <a:pt x="4137296" y="1701342"/>
                  <a:pt x="4144179" y="1704554"/>
                  <a:pt x="4153357" y="1709143"/>
                </a:cubicBezTo>
                <a:cubicBezTo>
                  <a:pt x="4158863" y="1710978"/>
                  <a:pt x="4168959" y="1715108"/>
                  <a:pt x="4183643" y="1721533"/>
                </a:cubicBezTo>
                <a:cubicBezTo>
                  <a:pt x="4187315" y="1722450"/>
                  <a:pt x="4189150" y="1723827"/>
                  <a:pt x="4189150" y="1725663"/>
                </a:cubicBezTo>
                <a:cubicBezTo>
                  <a:pt x="4189150" y="1726580"/>
                  <a:pt x="4187315" y="1727498"/>
                  <a:pt x="4183643" y="1728416"/>
                </a:cubicBezTo>
                <a:cubicBezTo>
                  <a:pt x="4177219" y="1728416"/>
                  <a:pt x="4166665" y="1729334"/>
                  <a:pt x="4151980" y="1731169"/>
                </a:cubicBezTo>
                <a:cubicBezTo>
                  <a:pt x="4135461" y="1733005"/>
                  <a:pt x="4123529" y="1734381"/>
                  <a:pt x="4116187" y="1735299"/>
                </a:cubicBezTo>
                <a:cubicBezTo>
                  <a:pt x="4112516" y="1736217"/>
                  <a:pt x="4107927" y="1734840"/>
                  <a:pt x="4102421" y="1731169"/>
                </a:cubicBezTo>
                <a:cubicBezTo>
                  <a:pt x="4074887" y="1708225"/>
                  <a:pt x="4055614" y="1683445"/>
                  <a:pt x="4044601" y="1656830"/>
                </a:cubicBezTo>
                <a:cubicBezTo>
                  <a:pt x="4041847" y="1656830"/>
                  <a:pt x="4038177" y="1656830"/>
                  <a:pt x="4033587" y="1656830"/>
                </a:cubicBezTo>
                <a:cubicBezTo>
                  <a:pt x="4028081" y="1657747"/>
                  <a:pt x="4023951" y="1658206"/>
                  <a:pt x="4021198" y="1658206"/>
                </a:cubicBezTo>
                <a:cubicBezTo>
                  <a:pt x="4017527" y="1658206"/>
                  <a:pt x="4012020" y="1658665"/>
                  <a:pt x="4004678" y="1659583"/>
                </a:cubicBezTo>
                <a:cubicBezTo>
                  <a:pt x="3996418" y="1660501"/>
                  <a:pt x="3990452" y="1661418"/>
                  <a:pt x="3986781" y="1662336"/>
                </a:cubicBezTo>
                <a:cubicBezTo>
                  <a:pt x="3988617" y="1663254"/>
                  <a:pt x="3989994" y="1665090"/>
                  <a:pt x="3990911" y="1667843"/>
                </a:cubicBezTo>
                <a:cubicBezTo>
                  <a:pt x="3993665" y="1673350"/>
                  <a:pt x="3992747" y="1677480"/>
                  <a:pt x="3988158" y="1680233"/>
                </a:cubicBezTo>
                <a:cubicBezTo>
                  <a:pt x="3985405" y="1682986"/>
                  <a:pt x="3980816" y="1687575"/>
                  <a:pt x="3974391" y="1693999"/>
                </a:cubicBezTo>
                <a:cubicBezTo>
                  <a:pt x="3968885" y="1700424"/>
                  <a:pt x="3957871" y="1708225"/>
                  <a:pt x="3941351" y="1717403"/>
                </a:cubicBezTo>
                <a:cubicBezTo>
                  <a:pt x="3924832" y="1726580"/>
                  <a:pt x="3905099" y="1734381"/>
                  <a:pt x="3882155" y="1740806"/>
                </a:cubicBezTo>
                <a:cubicBezTo>
                  <a:pt x="3879402" y="1741724"/>
                  <a:pt x="3878025" y="1741724"/>
                  <a:pt x="3878025" y="1740806"/>
                </a:cubicBezTo>
                <a:cubicBezTo>
                  <a:pt x="3878025" y="1738970"/>
                  <a:pt x="3878943" y="1737135"/>
                  <a:pt x="3880778" y="1735299"/>
                </a:cubicBezTo>
                <a:cubicBezTo>
                  <a:pt x="3915654" y="1709602"/>
                  <a:pt x="3938598" y="1688034"/>
                  <a:pt x="3949611" y="1670596"/>
                </a:cubicBezTo>
                <a:cubicBezTo>
                  <a:pt x="3951447" y="1668761"/>
                  <a:pt x="3952365" y="1667384"/>
                  <a:pt x="3952365" y="1666466"/>
                </a:cubicBezTo>
                <a:cubicBezTo>
                  <a:pt x="3946858" y="1666466"/>
                  <a:pt x="3940434" y="1667384"/>
                  <a:pt x="3933092" y="1669220"/>
                </a:cubicBezTo>
                <a:cubicBezTo>
                  <a:pt x="3927585" y="1670137"/>
                  <a:pt x="3923455" y="1668761"/>
                  <a:pt x="3920702" y="1665090"/>
                </a:cubicBezTo>
                <a:cubicBezTo>
                  <a:pt x="3915195" y="1660501"/>
                  <a:pt x="3909688" y="1655453"/>
                  <a:pt x="3904182" y="1649946"/>
                </a:cubicBezTo>
                <a:cubicBezTo>
                  <a:pt x="3902346" y="1648111"/>
                  <a:pt x="3901887" y="1646275"/>
                  <a:pt x="3902805" y="1644440"/>
                </a:cubicBezTo>
                <a:cubicBezTo>
                  <a:pt x="3903723" y="1643522"/>
                  <a:pt x="3905558" y="1643063"/>
                  <a:pt x="3908312" y="1643063"/>
                </a:cubicBezTo>
                <a:cubicBezTo>
                  <a:pt x="3912901" y="1643063"/>
                  <a:pt x="3921161" y="1642604"/>
                  <a:pt x="3933092" y="1641686"/>
                </a:cubicBezTo>
                <a:cubicBezTo>
                  <a:pt x="3937680" y="1640769"/>
                  <a:pt x="3941351" y="1640310"/>
                  <a:pt x="3944105" y="1640310"/>
                </a:cubicBezTo>
                <a:cubicBezTo>
                  <a:pt x="3952365" y="1638474"/>
                  <a:pt x="3960625" y="1637556"/>
                  <a:pt x="3968885" y="1637556"/>
                </a:cubicBezTo>
                <a:cubicBezTo>
                  <a:pt x="3968885" y="1610941"/>
                  <a:pt x="3967967" y="1586620"/>
                  <a:pt x="3966131" y="1564593"/>
                </a:cubicBezTo>
                <a:cubicBezTo>
                  <a:pt x="3965214" y="1564593"/>
                  <a:pt x="3963378" y="1565052"/>
                  <a:pt x="3960625" y="1565970"/>
                </a:cubicBezTo>
                <a:cubicBezTo>
                  <a:pt x="3957871" y="1565970"/>
                  <a:pt x="3956036" y="1566429"/>
                  <a:pt x="3955118" y="1567347"/>
                </a:cubicBezTo>
                <a:cubicBezTo>
                  <a:pt x="3946858" y="1569182"/>
                  <a:pt x="3937221" y="1562758"/>
                  <a:pt x="3926208" y="1548074"/>
                </a:cubicBezTo>
                <a:cubicBezTo>
                  <a:pt x="3924373" y="1547156"/>
                  <a:pt x="3923914" y="1545779"/>
                  <a:pt x="3924832" y="1543944"/>
                </a:cubicBezTo>
                <a:cubicBezTo>
                  <a:pt x="3924832" y="1543026"/>
                  <a:pt x="3926208" y="1542567"/>
                  <a:pt x="3928962" y="1542567"/>
                </a:cubicBezTo>
                <a:cubicBezTo>
                  <a:pt x="3937221" y="1542567"/>
                  <a:pt x="3946399" y="1541649"/>
                  <a:pt x="3956495" y="1539814"/>
                </a:cubicBezTo>
                <a:cubicBezTo>
                  <a:pt x="3959248" y="1539814"/>
                  <a:pt x="3962001" y="1539814"/>
                  <a:pt x="3964755" y="1539814"/>
                </a:cubicBezTo>
                <a:cubicBezTo>
                  <a:pt x="3963837" y="1527882"/>
                  <a:pt x="3961084" y="1517787"/>
                  <a:pt x="3956495" y="1509527"/>
                </a:cubicBezTo>
                <a:cubicBezTo>
                  <a:pt x="3954659" y="1503103"/>
                  <a:pt x="3956954" y="1499890"/>
                  <a:pt x="3963378" y="1499890"/>
                </a:cubicBezTo>
                <a:cubicBezTo>
                  <a:pt x="3977145" y="1500808"/>
                  <a:pt x="3988158" y="1504479"/>
                  <a:pt x="3996418" y="1510904"/>
                </a:cubicBezTo>
                <a:cubicBezTo>
                  <a:pt x="4001007" y="1514575"/>
                  <a:pt x="4002842" y="1519164"/>
                  <a:pt x="4001925" y="1524670"/>
                </a:cubicBezTo>
                <a:cubicBezTo>
                  <a:pt x="4001925" y="1525588"/>
                  <a:pt x="4001925" y="1526965"/>
                  <a:pt x="4001925" y="1528800"/>
                </a:cubicBezTo>
                <a:cubicBezTo>
                  <a:pt x="4001007" y="1531554"/>
                  <a:pt x="4000548" y="1533848"/>
                  <a:pt x="4000548" y="1535684"/>
                </a:cubicBezTo>
                <a:cubicBezTo>
                  <a:pt x="4014314" y="1533848"/>
                  <a:pt x="4028081" y="1532471"/>
                  <a:pt x="4041847" y="1531554"/>
                </a:cubicBezTo>
                <a:cubicBezTo>
                  <a:pt x="4041847" y="1510445"/>
                  <a:pt x="4039094" y="1496219"/>
                  <a:pt x="4033587" y="1488877"/>
                </a:cubicBezTo>
                <a:cubicBezTo>
                  <a:pt x="4030834" y="1481535"/>
                  <a:pt x="4033587" y="1477864"/>
                  <a:pt x="4041847" y="1477864"/>
                </a:cubicBezTo>
                <a:close/>
                <a:moveTo>
                  <a:pt x="1894258" y="1477864"/>
                </a:moveTo>
                <a:cubicBezTo>
                  <a:pt x="1910778" y="1481535"/>
                  <a:pt x="1924085" y="1489336"/>
                  <a:pt x="1934181" y="1501267"/>
                </a:cubicBezTo>
                <a:cubicBezTo>
                  <a:pt x="1936934" y="1504020"/>
                  <a:pt x="1937393" y="1507692"/>
                  <a:pt x="1935558" y="1512280"/>
                </a:cubicBezTo>
                <a:cubicBezTo>
                  <a:pt x="1929133" y="1520540"/>
                  <a:pt x="1925003" y="1530177"/>
                  <a:pt x="1923168" y="1541190"/>
                </a:cubicBezTo>
                <a:cubicBezTo>
                  <a:pt x="1923168" y="1542108"/>
                  <a:pt x="1922709" y="1542567"/>
                  <a:pt x="1921791" y="1542567"/>
                </a:cubicBezTo>
                <a:cubicBezTo>
                  <a:pt x="1923627" y="1542567"/>
                  <a:pt x="1924544" y="1542108"/>
                  <a:pt x="1924544" y="1541190"/>
                </a:cubicBezTo>
                <a:cubicBezTo>
                  <a:pt x="1937393" y="1539355"/>
                  <a:pt x="1949324" y="1536601"/>
                  <a:pt x="1960337" y="1532930"/>
                </a:cubicBezTo>
                <a:cubicBezTo>
                  <a:pt x="1962173" y="1532012"/>
                  <a:pt x="1963550" y="1531554"/>
                  <a:pt x="1964467" y="1531554"/>
                </a:cubicBezTo>
                <a:cubicBezTo>
                  <a:pt x="1965385" y="1531554"/>
                  <a:pt x="1967221" y="1531554"/>
                  <a:pt x="1969974" y="1531554"/>
                </a:cubicBezTo>
                <a:cubicBezTo>
                  <a:pt x="1976398" y="1530636"/>
                  <a:pt x="1980528" y="1530636"/>
                  <a:pt x="1982364" y="1531554"/>
                </a:cubicBezTo>
                <a:cubicBezTo>
                  <a:pt x="1992460" y="1533389"/>
                  <a:pt x="1999343" y="1538437"/>
                  <a:pt x="2003014" y="1546697"/>
                </a:cubicBezTo>
                <a:cubicBezTo>
                  <a:pt x="2006685" y="1554039"/>
                  <a:pt x="2004849" y="1558169"/>
                  <a:pt x="1997507" y="1559087"/>
                </a:cubicBezTo>
                <a:cubicBezTo>
                  <a:pt x="1983741" y="1560922"/>
                  <a:pt x="1964009" y="1563217"/>
                  <a:pt x="1938311" y="1565970"/>
                </a:cubicBezTo>
                <a:cubicBezTo>
                  <a:pt x="1963091" y="1594421"/>
                  <a:pt x="2004391" y="1615530"/>
                  <a:pt x="2062210" y="1629296"/>
                </a:cubicBezTo>
                <a:cubicBezTo>
                  <a:pt x="2066799" y="1630214"/>
                  <a:pt x="2069094" y="1631132"/>
                  <a:pt x="2069094" y="1632050"/>
                </a:cubicBezTo>
                <a:cubicBezTo>
                  <a:pt x="2069094" y="1633885"/>
                  <a:pt x="2066799" y="1635262"/>
                  <a:pt x="2062210" y="1636180"/>
                </a:cubicBezTo>
                <a:cubicBezTo>
                  <a:pt x="2056704" y="1637097"/>
                  <a:pt x="2047526" y="1638474"/>
                  <a:pt x="2034677" y="1640310"/>
                </a:cubicBezTo>
                <a:cubicBezTo>
                  <a:pt x="2014486" y="1643063"/>
                  <a:pt x="2001178" y="1644899"/>
                  <a:pt x="1994754" y="1645816"/>
                </a:cubicBezTo>
                <a:cubicBezTo>
                  <a:pt x="1986494" y="1646734"/>
                  <a:pt x="1980528" y="1645816"/>
                  <a:pt x="1976857" y="1643063"/>
                </a:cubicBezTo>
                <a:cubicBezTo>
                  <a:pt x="1956666" y="1628379"/>
                  <a:pt x="1935099" y="1606352"/>
                  <a:pt x="1912154" y="1576983"/>
                </a:cubicBezTo>
                <a:cubicBezTo>
                  <a:pt x="1908483" y="1586161"/>
                  <a:pt x="1902977" y="1595798"/>
                  <a:pt x="1895634" y="1605893"/>
                </a:cubicBezTo>
                <a:cubicBezTo>
                  <a:pt x="1906648" y="1606811"/>
                  <a:pt x="1916743" y="1608647"/>
                  <a:pt x="1925921" y="1611400"/>
                </a:cubicBezTo>
                <a:cubicBezTo>
                  <a:pt x="1935099" y="1615071"/>
                  <a:pt x="1938770" y="1624249"/>
                  <a:pt x="1936934" y="1638933"/>
                </a:cubicBezTo>
                <a:cubicBezTo>
                  <a:pt x="1934181" y="1650864"/>
                  <a:pt x="1926839" y="1655453"/>
                  <a:pt x="1914908" y="1652700"/>
                </a:cubicBezTo>
                <a:cubicBezTo>
                  <a:pt x="1908483" y="1649029"/>
                  <a:pt x="1898847" y="1637556"/>
                  <a:pt x="1885998" y="1618283"/>
                </a:cubicBezTo>
                <a:cubicBezTo>
                  <a:pt x="1885080" y="1621037"/>
                  <a:pt x="1883703" y="1622872"/>
                  <a:pt x="1881868" y="1623790"/>
                </a:cubicBezTo>
                <a:cubicBezTo>
                  <a:pt x="1859841" y="1645816"/>
                  <a:pt x="1833685" y="1658665"/>
                  <a:pt x="1803398" y="1662336"/>
                </a:cubicBezTo>
                <a:cubicBezTo>
                  <a:pt x="1798809" y="1663254"/>
                  <a:pt x="1796515" y="1663254"/>
                  <a:pt x="1796515" y="1662336"/>
                </a:cubicBezTo>
                <a:cubicBezTo>
                  <a:pt x="1796515" y="1661418"/>
                  <a:pt x="1798351" y="1659583"/>
                  <a:pt x="1802022" y="1656830"/>
                </a:cubicBezTo>
                <a:cubicBezTo>
                  <a:pt x="1835979" y="1638474"/>
                  <a:pt x="1860759" y="1612318"/>
                  <a:pt x="1876361" y="1578360"/>
                </a:cubicBezTo>
                <a:cubicBezTo>
                  <a:pt x="1870854" y="1579278"/>
                  <a:pt x="1863512" y="1580654"/>
                  <a:pt x="1854335" y="1582490"/>
                </a:cubicBezTo>
                <a:cubicBezTo>
                  <a:pt x="1853417" y="1583408"/>
                  <a:pt x="1852499" y="1583867"/>
                  <a:pt x="1851581" y="1583867"/>
                </a:cubicBezTo>
                <a:cubicBezTo>
                  <a:pt x="1846075" y="1585702"/>
                  <a:pt x="1840568" y="1585243"/>
                  <a:pt x="1835061" y="1582490"/>
                </a:cubicBezTo>
                <a:cubicBezTo>
                  <a:pt x="1834144" y="1581572"/>
                  <a:pt x="1832308" y="1580196"/>
                  <a:pt x="1829555" y="1578360"/>
                </a:cubicBezTo>
                <a:cubicBezTo>
                  <a:pt x="1823130" y="1572853"/>
                  <a:pt x="1819459" y="1569182"/>
                  <a:pt x="1818541" y="1567347"/>
                </a:cubicBezTo>
                <a:cubicBezTo>
                  <a:pt x="1817624" y="1565511"/>
                  <a:pt x="1817165" y="1563676"/>
                  <a:pt x="1817165" y="1561840"/>
                </a:cubicBezTo>
                <a:cubicBezTo>
                  <a:pt x="1818083" y="1560922"/>
                  <a:pt x="1819459" y="1560463"/>
                  <a:pt x="1821295" y="1560463"/>
                </a:cubicBezTo>
                <a:cubicBezTo>
                  <a:pt x="1824048" y="1559546"/>
                  <a:pt x="1836438" y="1557710"/>
                  <a:pt x="1858465" y="1554957"/>
                </a:cubicBezTo>
                <a:cubicBezTo>
                  <a:pt x="1863053" y="1554039"/>
                  <a:pt x="1866266" y="1553580"/>
                  <a:pt x="1868101" y="1553580"/>
                </a:cubicBezTo>
                <a:cubicBezTo>
                  <a:pt x="1875443" y="1551745"/>
                  <a:pt x="1880950" y="1550827"/>
                  <a:pt x="1884621" y="1550827"/>
                </a:cubicBezTo>
                <a:cubicBezTo>
                  <a:pt x="1886457" y="1543485"/>
                  <a:pt x="1887833" y="1536601"/>
                  <a:pt x="1888751" y="1530177"/>
                </a:cubicBezTo>
                <a:cubicBezTo>
                  <a:pt x="1891504" y="1514575"/>
                  <a:pt x="1891046" y="1499890"/>
                  <a:pt x="1887374" y="1486124"/>
                </a:cubicBezTo>
                <a:cubicBezTo>
                  <a:pt x="1886457" y="1479699"/>
                  <a:pt x="1888751" y="1476946"/>
                  <a:pt x="1894258" y="1477864"/>
                </a:cubicBezTo>
                <a:close/>
                <a:moveTo>
                  <a:pt x="2977689" y="1466851"/>
                </a:moveTo>
                <a:cubicBezTo>
                  <a:pt x="2989620" y="1468686"/>
                  <a:pt x="3002010" y="1473734"/>
                  <a:pt x="3014859" y="1481994"/>
                </a:cubicBezTo>
                <a:cubicBezTo>
                  <a:pt x="3020366" y="1484747"/>
                  <a:pt x="3021742" y="1490254"/>
                  <a:pt x="3018989" y="1498514"/>
                </a:cubicBezTo>
                <a:cubicBezTo>
                  <a:pt x="3015318" y="1506774"/>
                  <a:pt x="3013482" y="1515951"/>
                  <a:pt x="3013482" y="1526047"/>
                </a:cubicBezTo>
                <a:cubicBezTo>
                  <a:pt x="3014400" y="1526047"/>
                  <a:pt x="3016236" y="1525588"/>
                  <a:pt x="3018989" y="1524670"/>
                </a:cubicBezTo>
                <a:cubicBezTo>
                  <a:pt x="3030002" y="1521917"/>
                  <a:pt x="3036427" y="1519622"/>
                  <a:pt x="3038262" y="1517787"/>
                </a:cubicBezTo>
                <a:cubicBezTo>
                  <a:pt x="3039180" y="1517787"/>
                  <a:pt x="3040098" y="1517328"/>
                  <a:pt x="3041016" y="1516410"/>
                </a:cubicBezTo>
                <a:cubicBezTo>
                  <a:pt x="3045605" y="1514575"/>
                  <a:pt x="3050194" y="1515034"/>
                  <a:pt x="3054782" y="1517787"/>
                </a:cubicBezTo>
                <a:cubicBezTo>
                  <a:pt x="3063042" y="1524211"/>
                  <a:pt x="3069467" y="1530636"/>
                  <a:pt x="3074055" y="1537060"/>
                </a:cubicBezTo>
                <a:cubicBezTo>
                  <a:pt x="3075891" y="1541649"/>
                  <a:pt x="3075891" y="1545779"/>
                  <a:pt x="3074055" y="1549450"/>
                </a:cubicBezTo>
                <a:cubicBezTo>
                  <a:pt x="3074055" y="1549450"/>
                  <a:pt x="3073597" y="1549909"/>
                  <a:pt x="3072679" y="1550827"/>
                </a:cubicBezTo>
                <a:cubicBezTo>
                  <a:pt x="3072679" y="1551745"/>
                  <a:pt x="3072220" y="1552662"/>
                  <a:pt x="3071302" y="1553580"/>
                </a:cubicBezTo>
                <a:cubicBezTo>
                  <a:pt x="3075891" y="1553580"/>
                  <a:pt x="3079562" y="1552662"/>
                  <a:pt x="3082315" y="1550827"/>
                </a:cubicBezTo>
                <a:cubicBezTo>
                  <a:pt x="3089658" y="1548991"/>
                  <a:pt x="3096082" y="1549450"/>
                  <a:pt x="3101589" y="1552203"/>
                </a:cubicBezTo>
                <a:cubicBezTo>
                  <a:pt x="3108931" y="1554957"/>
                  <a:pt x="3114438" y="1560463"/>
                  <a:pt x="3118109" y="1568723"/>
                </a:cubicBezTo>
                <a:cubicBezTo>
                  <a:pt x="3120862" y="1575148"/>
                  <a:pt x="3118109" y="1578819"/>
                  <a:pt x="3109849" y="1579737"/>
                </a:cubicBezTo>
                <a:cubicBezTo>
                  <a:pt x="3101589" y="1579737"/>
                  <a:pt x="3085528" y="1580654"/>
                  <a:pt x="3061666" y="1582490"/>
                </a:cubicBezTo>
                <a:cubicBezTo>
                  <a:pt x="3059830" y="1585243"/>
                  <a:pt x="3058912" y="1588914"/>
                  <a:pt x="3058912" y="1593503"/>
                </a:cubicBezTo>
                <a:cubicBezTo>
                  <a:pt x="3059830" y="1593503"/>
                  <a:pt x="3060289" y="1593503"/>
                  <a:pt x="3060289" y="1593503"/>
                </a:cubicBezTo>
                <a:cubicBezTo>
                  <a:pt x="3065795" y="1594421"/>
                  <a:pt x="3069925" y="1598551"/>
                  <a:pt x="3072679" y="1605893"/>
                </a:cubicBezTo>
                <a:cubicBezTo>
                  <a:pt x="3074514" y="1612318"/>
                  <a:pt x="3072220" y="1616448"/>
                  <a:pt x="3065795" y="1618283"/>
                </a:cubicBezTo>
                <a:cubicBezTo>
                  <a:pt x="3055700" y="1619201"/>
                  <a:pt x="3037804" y="1621495"/>
                  <a:pt x="3012106" y="1625166"/>
                </a:cubicBezTo>
                <a:lnTo>
                  <a:pt x="3012106" y="1636180"/>
                </a:lnTo>
                <a:cubicBezTo>
                  <a:pt x="3013941" y="1636180"/>
                  <a:pt x="3015318" y="1636180"/>
                  <a:pt x="3016236" y="1636180"/>
                </a:cubicBezTo>
                <a:cubicBezTo>
                  <a:pt x="3026331" y="1633426"/>
                  <a:pt x="3035050" y="1631132"/>
                  <a:pt x="3042392" y="1629296"/>
                </a:cubicBezTo>
                <a:cubicBezTo>
                  <a:pt x="3048817" y="1627461"/>
                  <a:pt x="3053406" y="1627461"/>
                  <a:pt x="3056159" y="1629296"/>
                </a:cubicBezTo>
                <a:cubicBezTo>
                  <a:pt x="3059830" y="1631132"/>
                  <a:pt x="3065337" y="1635721"/>
                  <a:pt x="3072679" y="1643063"/>
                </a:cubicBezTo>
                <a:cubicBezTo>
                  <a:pt x="3075432" y="1650405"/>
                  <a:pt x="3073138" y="1654994"/>
                  <a:pt x="3065795" y="1656830"/>
                </a:cubicBezTo>
                <a:cubicBezTo>
                  <a:pt x="3060289" y="1656830"/>
                  <a:pt x="3051570" y="1657747"/>
                  <a:pt x="3039639" y="1659583"/>
                </a:cubicBezTo>
                <a:cubicBezTo>
                  <a:pt x="3027708" y="1660501"/>
                  <a:pt x="3018530" y="1661418"/>
                  <a:pt x="3012106" y="1662336"/>
                </a:cubicBezTo>
                <a:lnTo>
                  <a:pt x="3012106" y="1673350"/>
                </a:lnTo>
                <a:cubicBezTo>
                  <a:pt x="3013941" y="1673350"/>
                  <a:pt x="3015777" y="1673350"/>
                  <a:pt x="3017612" y="1673350"/>
                </a:cubicBezTo>
                <a:cubicBezTo>
                  <a:pt x="3022201" y="1672432"/>
                  <a:pt x="3030920" y="1670596"/>
                  <a:pt x="3043769" y="1667843"/>
                </a:cubicBezTo>
                <a:cubicBezTo>
                  <a:pt x="3048358" y="1666925"/>
                  <a:pt x="3051111" y="1666466"/>
                  <a:pt x="3052029" y="1666466"/>
                </a:cubicBezTo>
                <a:cubicBezTo>
                  <a:pt x="3056618" y="1664631"/>
                  <a:pt x="3061207" y="1664631"/>
                  <a:pt x="3065795" y="1666466"/>
                </a:cubicBezTo>
                <a:cubicBezTo>
                  <a:pt x="3077727" y="1671055"/>
                  <a:pt x="3085069" y="1677021"/>
                  <a:pt x="3087822" y="1684363"/>
                </a:cubicBezTo>
                <a:cubicBezTo>
                  <a:pt x="3089658" y="1690787"/>
                  <a:pt x="3086904" y="1694458"/>
                  <a:pt x="3079562" y="1695376"/>
                </a:cubicBezTo>
                <a:cubicBezTo>
                  <a:pt x="3070384" y="1695376"/>
                  <a:pt x="3052947" y="1696294"/>
                  <a:pt x="3027249" y="1698129"/>
                </a:cubicBezTo>
                <a:cubicBezTo>
                  <a:pt x="3045605" y="1696294"/>
                  <a:pt x="3042851" y="1696294"/>
                  <a:pt x="3018989" y="1698129"/>
                </a:cubicBezTo>
                <a:cubicBezTo>
                  <a:pt x="3017154" y="1699047"/>
                  <a:pt x="3015318" y="1699506"/>
                  <a:pt x="3013482" y="1699506"/>
                </a:cubicBezTo>
                <a:cubicBezTo>
                  <a:pt x="3013482" y="1713273"/>
                  <a:pt x="3011647" y="1723827"/>
                  <a:pt x="3007976" y="1731169"/>
                </a:cubicBezTo>
                <a:cubicBezTo>
                  <a:pt x="3045605" y="1739429"/>
                  <a:pt x="3086445" y="1744477"/>
                  <a:pt x="3130499" y="1746313"/>
                </a:cubicBezTo>
                <a:cubicBezTo>
                  <a:pt x="3134170" y="1747230"/>
                  <a:pt x="3136005" y="1748148"/>
                  <a:pt x="3136005" y="1749066"/>
                </a:cubicBezTo>
                <a:cubicBezTo>
                  <a:pt x="3136923" y="1750901"/>
                  <a:pt x="3135546" y="1752737"/>
                  <a:pt x="3131875" y="1754573"/>
                </a:cubicBezTo>
                <a:cubicBezTo>
                  <a:pt x="3104342" y="1766503"/>
                  <a:pt x="3078185" y="1776140"/>
                  <a:pt x="3053406" y="1783482"/>
                </a:cubicBezTo>
                <a:cubicBezTo>
                  <a:pt x="3046064" y="1785318"/>
                  <a:pt x="3038721" y="1785318"/>
                  <a:pt x="3031379" y="1783482"/>
                </a:cubicBezTo>
                <a:cubicBezTo>
                  <a:pt x="2999257" y="1776140"/>
                  <a:pt x="2971265" y="1763750"/>
                  <a:pt x="2947403" y="1746313"/>
                </a:cubicBezTo>
                <a:cubicBezTo>
                  <a:pt x="2935472" y="1738053"/>
                  <a:pt x="2922164" y="1729793"/>
                  <a:pt x="2907480" y="1721533"/>
                </a:cubicBezTo>
                <a:cubicBezTo>
                  <a:pt x="2893713" y="1739888"/>
                  <a:pt x="2867098" y="1756408"/>
                  <a:pt x="2827633" y="1771092"/>
                </a:cubicBezTo>
                <a:cubicBezTo>
                  <a:pt x="2823962" y="1772010"/>
                  <a:pt x="2821668" y="1772010"/>
                  <a:pt x="2820750" y="1771092"/>
                </a:cubicBezTo>
                <a:cubicBezTo>
                  <a:pt x="2820750" y="1769257"/>
                  <a:pt x="2822586" y="1766962"/>
                  <a:pt x="2826257" y="1764209"/>
                </a:cubicBezTo>
                <a:cubicBezTo>
                  <a:pt x="2851037" y="1745854"/>
                  <a:pt x="2868933" y="1726580"/>
                  <a:pt x="2879946" y="1706389"/>
                </a:cubicBezTo>
                <a:cubicBezTo>
                  <a:pt x="2872604" y="1701800"/>
                  <a:pt x="2867556" y="1699047"/>
                  <a:pt x="2864803" y="1698129"/>
                </a:cubicBezTo>
                <a:cubicBezTo>
                  <a:pt x="2856543" y="1695376"/>
                  <a:pt x="2849201" y="1694458"/>
                  <a:pt x="2842777" y="1695376"/>
                </a:cubicBezTo>
                <a:cubicBezTo>
                  <a:pt x="2836352" y="1695376"/>
                  <a:pt x="2832681" y="1692623"/>
                  <a:pt x="2831763" y="1687116"/>
                </a:cubicBezTo>
                <a:cubicBezTo>
                  <a:pt x="2831763" y="1677938"/>
                  <a:pt x="2837270" y="1673350"/>
                  <a:pt x="2848283" y="1673350"/>
                </a:cubicBezTo>
                <a:cubicBezTo>
                  <a:pt x="2862968" y="1674267"/>
                  <a:pt x="2873981" y="1676562"/>
                  <a:pt x="2881323" y="1680233"/>
                </a:cubicBezTo>
                <a:cubicBezTo>
                  <a:pt x="2884076" y="1681151"/>
                  <a:pt x="2887289" y="1682527"/>
                  <a:pt x="2890960" y="1684363"/>
                </a:cubicBezTo>
                <a:cubicBezTo>
                  <a:pt x="2891878" y="1680692"/>
                  <a:pt x="2893254" y="1676103"/>
                  <a:pt x="2895090" y="1670596"/>
                </a:cubicBezTo>
                <a:cubicBezTo>
                  <a:pt x="2896925" y="1664172"/>
                  <a:pt x="2898302" y="1659583"/>
                  <a:pt x="2899220" y="1656830"/>
                </a:cubicBezTo>
                <a:cubicBezTo>
                  <a:pt x="2893713" y="1658665"/>
                  <a:pt x="2887748" y="1661418"/>
                  <a:pt x="2881323" y="1665090"/>
                </a:cubicBezTo>
                <a:cubicBezTo>
                  <a:pt x="2877652" y="1667843"/>
                  <a:pt x="2873981" y="1666925"/>
                  <a:pt x="2870310" y="1662336"/>
                </a:cubicBezTo>
                <a:cubicBezTo>
                  <a:pt x="2864803" y="1656830"/>
                  <a:pt x="2861132" y="1652241"/>
                  <a:pt x="2859296" y="1648570"/>
                </a:cubicBezTo>
                <a:cubicBezTo>
                  <a:pt x="2856543" y="1643981"/>
                  <a:pt x="2857461" y="1640769"/>
                  <a:pt x="2862050" y="1638933"/>
                </a:cubicBezTo>
                <a:cubicBezTo>
                  <a:pt x="2866639" y="1634344"/>
                  <a:pt x="2869851" y="1628837"/>
                  <a:pt x="2871686" y="1622413"/>
                </a:cubicBezTo>
                <a:cubicBezTo>
                  <a:pt x="2874440" y="1615989"/>
                  <a:pt x="2878570" y="1604517"/>
                  <a:pt x="2884076" y="1587997"/>
                </a:cubicBezTo>
                <a:cubicBezTo>
                  <a:pt x="2884076" y="1586161"/>
                  <a:pt x="2882700" y="1585243"/>
                  <a:pt x="2879946" y="1585243"/>
                </a:cubicBezTo>
                <a:cubicBezTo>
                  <a:pt x="2875358" y="1587079"/>
                  <a:pt x="2870769" y="1589373"/>
                  <a:pt x="2866180" y="1592127"/>
                </a:cubicBezTo>
                <a:cubicBezTo>
                  <a:pt x="2863426" y="1593044"/>
                  <a:pt x="2860214" y="1593044"/>
                  <a:pt x="2856543" y="1592127"/>
                </a:cubicBezTo>
                <a:cubicBezTo>
                  <a:pt x="2855625" y="1591209"/>
                  <a:pt x="2853790" y="1589832"/>
                  <a:pt x="2851037" y="1587997"/>
                </a:cubicBezTo>
                <a:cubicBezTo>
                  <a:pt x="2844612" y="1583408"/>
                  <a:pt x="2840482" y="1580196"/>
                  <a:pt x="2838647" y="1578360"/>
                </a:cubicBezTo>
                <a:cubicBezTo>
                  <a:pt x="2835893" y="1573771"/>
                  <a:pt x="2837270" y="1570559"/>
                  <a:pt x="2842777" y="1568723"/>
                </a:cubicBezTo>
                <a:cubicBezTo>
                  <a:pt x="2861132" y="1563217"/>
                  <a:pt x="2878111" y="1555416"/>
                  <a:pt x="2893713" y="1545320"/>
                </a:cubicBezTo>
                <a:cubicBezTo>
                  <a:pt x="2898302" y="1541649"/>
                  <a:pt x="2903350" y="1541649"/>
                  <a:pt x="2908856" y="1545320"/>
                </a:cubicBezTo>
                <a:cubicBezTo>
                  <a:pt x="2919870" y="1551745"/>
                  <a:pt x="2926294" y="1556792"/>
                  <a:pt x="2928129" y="1560463"/>
                </a:cubicBezTo>
                <a:cubicBezTo>
                  <a:pt x="2931801" y="1565052"/>
                  <a:pt x="2931801" y="1569641"/>
                  <a:pt x="2928129" y="1574230"/>
                </a:cubicBezTo>
                <a:cubicBezTo>
                  <a:pt x="2928129" y="1575148"/>
                  <a:pt x="2927671" y="1576066"/>
                  <a:pt x="2926753" y="1576983"/>
                </a:cubicBezTo>
                <a:cubicBezTo>
                  <a:pt x="2925835" y="1578819"/>
                  <a:pt x="2924917" y="1580196"/>
                  <a:pt x="2923999" y="1581113"/>
                </a:cubicBezTo>
                <a:cubicBezTo>
                  <a:pt x="2927671" y="1580196"/>
                  <a:pt x="2934554" y="1578819"/>
                  <a:pt x="2944649" y="1576983"/>
                </a:cubicBezTo>
                <a:cubicBezTo>
                  <a:pt x="2954745" y="1576066"/>
                  <a:pt x="2961628" y="1575148"/>
                  <a:pt x="2965299" y="1574230"/>
                </a:cubicBezTo>
                <a:cubicBezTo>
                  <a:pt x="2970806" y="1572395"/>
                  <a:pt x="2976313" y="1571477"/>
                  <a:pt x="2981819" y="1571477"/>
                </a:cubicBezTo>
                <a:lnTo>
                  <a:pt x="2981819" y="1557710"/>
                </a:lnTo>
                <a:cubicBezTo>
                  <a:pt x="2980902" y="1557710"/>
                  <a:pt x="2979984" y="1558169"/>
                  <a:pt x="2979066" y="1559087"/>
                </a:cubicBezTo>
                <a:cubicBezTo>
                  <a:pt x="2975395" y="1560005"/>
                  <a:pt x="2971724" y="1560463"/>
                  <a:pt x="2968053" y="1560463"/>
                </a:cubicBezTo>
                <a:cubicBezTo>
                  <a:pt x="2961628" y="1562299"/>
                  <a:pt x="2956581" y="1562299"/>
                  <a:pt x="2952909" y="1560463"/>
                </a:cubicBezTo>
                <a:cubicBezTo>
                  <a:pt x="2947403" y="1557710"/>
                  <a:pt x="2942355" y="1553121"/>
                  <a:pt x="2937766" y="1546697"/>
                </a:cubicBezTo>
                <a:cubicBezTo>
                  <a:pt x="2934095" y="1541190"/>
                  <a:pt x="2935472" y="1537978"/>
                  <a:pt x="2941896" y="1537060"/>
                </a:cubicBezTo>
                <a:cubicBezTo>
                  <a:pt x="2946485" y="1537060"/>
                  <a:pt x="2954286" y="1536142"/>
                  <a:pt x="2965299" y="1534307"/>
                </a:cubicBezTo>
                <a:cubicBezTo>
                  <a:pt x="2971724" y="1533389"/>
                  <a:pt x="2976772" y="1532930"/>
                  <a:pt x="2980443" y="1532930"/>
                </a:cubicBezTo>
                <a:lnTo>
                  <a:pt x="2980443" y="1528800"/>
                </a:lnTo>
                <a:cubicBezTo>
                  <a:pt x="2980443" y="1503103"/>
                  <a:pt x="2977231" y="1485665"/>
                  <a:pt x="2970806" y="1476487"/>
                </a:cubicBezTo>
                <a:cubicBezTo>
                  <a:pt x="2969888" y="1470063"/>
                  <a:pt x="2972183" y="1466851"/>
                  <a:pt x="2977689" y="1466851"/>
                </a:cubicBezTo>
                <a:close/>
                <a:moveTo>
                  <a:pt x="5466579" y="956445"/>
                </a:moveTo>
                <a:cubicBezTo>
                  <a:pt x="5466579" y="955527"/>
                  <a:pt x="5467956" y="955527"/>
                  <a:pt x="5470709" y="956445"/>
                </a:cubicBezTo>
                <a:cubicBezTo>
                  <a:pt x="5484476" y="958280"/>
                  <a:pt x="5500996" y="963328"/>
                  <a:pt x="5520269" y="971588"/>
                </a:cubicBezTo>
                <a:cubicBezTo>
                  <a:pt x="5528529" y="974341"/>
                  <a:pt x="5533117" y="982601"/>
                  <a:pt x="5534035" y="996368"/>
                </a:cubicBezTo>
                <a:cubicBezTo>
                  <a:pt x="5535871" y="1007381"/>
                  <a:pt x="5533117" y="1014723"/>
                  <a:pt x="5525775" y="1018394"/>
                </a:cubicBezTo>
                <a:cubicBezTo>
                  <a:pt x="5518433" y="1022065"/>
                  <a:pt x="5512009" y="1021606"/>
                  <a:pt x="5506503" y="1017018"/>
                </a:cubicBezTo>
                <a:cubicBezTo>
                  <a:pt x="5496407" y="1005086"/>
                  <a:pt x="5484017" y="987190"/>
                  <a:pt x="5469333" y="963328"/>
                </a:cubicBezTo>
                <a:cubicBezTo>
                  <a:pt x="5470250" y="964246"/>
                  <a:pt x="5469791" y="963328"/>
                  <a:pt x="5467956" y="960574"/>
                </a:cubicBezTo>
                <a:cubicBezTo>
                  <a:pt x="5467038" y="958739"/>
                  <a:pt x="5466579" y="957362"/>
                  <a:pt x="5466579" y="956445"/>
                </a:cubicBezTo>
                <a:close/>
                <a:moveTo>
                  <a:pt x="2339142" y="939925"/>
                </a:moveTo>
                <a:cubicBezTo>
                  <a:pt x="2338224" y="940842"/>
                  <a:pt x="2335930" y="942678"/>
                  <a:pt x="2332259" y="945431"/>
                </a:cubicBezTo>
                <a:cubicBezTo>
                  <a:pt x="2324917" y="950938"/>
                  <a:pt x="2319869" y="955068"/>
                  <a:pt x="2317116" y="957821"/>
                </a:cubicBezTo>
                <a:cubicBezTo>
                  <a:pt x="2319869" y="957821"/>
                  <a:pt x="2325835" y="956903"/>
                  <a:pt x="2335012" y="955068"/>
                </a:cubicBezTo>
                <a:cubicBezTo>
                  <a:pt x="2340519" y="954150"/>
                  <a:pt x="2344190" y="953691"/>
                  <a:pt x="2346025" y="953691"/>
                </a:cubicBezTo>
                <a:cubicBezTo>
                  <a:pt x="2345108" y="952773"/>
                  <a:pt x="2344190" y="950938"/>
                  <a:pt x="2343272" y="948185"/>
                </a:cubicBezTo>
                <a:cubicBezTo>
                  <a:pt x="2343272" y="946349"/>
                  <a:pt x="2341895" y="943596"/>
                  <a:pt x="2339142" y="939925"/>
                </a:cubicBezTo>
                <a:close/>
                <a:moveTo>
                  <a:pt x="4094393" y="911359"/>
                </a:moveTo>
                <a:cubicBezTo>
                  <a:pt x="4097376" y="911588"/>
                  <a:pt x="4100015" y="912391"/>
                  <a:pt x="4102309" y="913768"/>
                </a:cubicBezTo>
                <a:cubicBezTo>
                  <a:pt x="4110569" y="918357"/>
                  <a:pt x="4116535" y="922946"/>
                  <a:pt x="4120205" y="927535"/>
                </a:cubicBezTo>
                <a:cubicBezTo>
                  <a:pt x="4125712" y="937630"/>
                  <a:pt x="4122959" y="943137"/>
                  <a:pt x="4111945" y="944055"/>
                </a:cubicBezTo>
                <a:cubicBezTo>
                  <a:pt x="4098179" y="944055"/>
                  <a:pt x="4076611" y="945890"/>
                  <a:pt x="4047243" y="949561"/>
                </a:cubicBezTo>
                <a:cubicBezTo>
                  <a:pt x="4039900" y="950479"/>
                  <a:pt x="4034853" y="950938"/>
                  <a:pt x="4032099" y="950938"/>
                </a:cubicBezTo>
                <a:cubicBezTo>
                  <a:pt x="4036688" y="953691"/>
                  <a:pt x="4039441" y="955986"/>
                  <a:pt x="4040359" y="957821"/>
                </a:cubicBezTo>
                <a:cubicBezTo>
                  <a:pt x="4044031" y="963328"/>
                  <a:pt x="4043113" y="966999"/>
                  <a:pt x="4037606" y="968834"/>
                </a:cubicBezTo>
                <a:cubicBezTo>
                  <a:pt x="4035770" y="969752"/>
                  <a:pt x="4032099" y="971588"/>
                  <a:pt x="4026593" y="974341"/>
                </a:cubicBezTo>
                <a:cubicBezTo>
                  <a:pt x="4002731" y="986272"/>
                  <a:pt x="3985752" y="994532"/>
                  <a:pt x="3975656" y="999121"/>
                </a:cubicBezTo>
                <a:cubicBezTo>
                  <a:pt x="3994012" y="996368"/>
                  <a:pt x="4021086" y="993155"/>
                  <a:pt x="4056879" y="989484"/>
                </a:cubicBezTo>
                <a:cubicBezTo>
                  <a:pt x="4053208" y="983978"/>
                  <a:pt x="4049996" y="978012"/>
                  <a:pt x="4047243" y="971588"/>
                </a:cubicBezTo>
                <a:cubicBezTo>
                  <a:pt x="4046325" y="969752"/>
                  <a:pt x="4046325" y="968376"/>
                  <a:pt x="4047243" y="967458"/>
                </a:cubicBezTo>
                <a:cubicBezTo>
                  <a:pt x="4048161" y="966540"/>
                  <a:pt x="4049996" y="966540"/>
                  <a:pt x="4052749" y="967458"/>
                </a:cubicBezTo>
                <a:cubicBezTo>
                  <a:pt x="4071105" y="971129"/>
                  <a:pt x="4088083" y="977094"/>
                  <a:pt x="4103685" y="985354"/>
                </a:cubicBezTo>
                <a:cubicBezTo>
                  <a:pt x="4121123" y="998203"/>
                  <a:pt x="4123417" y="1017018"/>
                  <a:pt x="4110569" y="1041797"/>
                </a:cubicBezTo>
                <a:cubicBezTo>
                  <a:pt x="4104145" y="1049140"/>
                  <a:pt x="4095885" y="1046845"/>
                  <a:pt x="4085789" y="1034914"/>
                </a:cubicBezTo>
                <a:cubicBezTo>
                  <a:pt x="4077529" y="1024819"/>
                  <a:pt x="4070645" y="1014723"/>
                  <a:pt x="4065139" y="1004628"/>
                </a:cubicBezTo>
                <a:cubicBezTo>
                  <a:pt x="4038523" y="1010134"/>
                  <a:pt x="4011909" y="1018394"/>
                  <a:pt x="3985293" y="1029407"/>
                </a:cubicBezTo>
                <a:cubicBezTo>
                  <a:pt x="3981622" y="1030325"/>
                  <a:pt x="3975656" y="1033537"/>
                  <a:pt x="3967396" y="1039044"/>
                </a:cubicBezTo>
                <a:cubicBezTo>
                  <a:pt x="3961890" y="1043633"/>
                  <a:pt x="3957301" y="1043633"/>
                  <a:pt x="3953630" y="1039044"/>
                </a:cubicBezTo>
                <a:cubicBezTo>
                  <a:pt x="3945370" y="1030784"/>
                  <a:pt x="3938028" y="1022065"/>
                  <a:pt x="3931603" y="1012888"/>
                </a:cubicBezTo>
                <a:cubicBezTo>
                  <a:pt x="3928850" y="1005545"/>
                  <a:pt x="3930227" y="1000956"/>
                  <a:pt x="3935733" y="999121"/>
                </a:cubicBezTo>
                <a:cubicBezTo>
                  <a:pt x="3950417" y="994532"/>
                  <a:pt x="3963266" y="986272"/>
                  <a:pt x="3974280" y="974341"/>
                </a:cubicBezTo>
                <a:cubicBezTo>
                  <a:pt x="3976115" y="971588"/>
                  <a:pt x="3978410" y="968376"/>
                  <a:pt x="3981163" y="964704"/>
                </a:cubicBezTo>
                <a:cubicBezTo>
                  <a:pt x="3984834" y="960116"/>
                  <a:pt x="3987129" y="956903"/>
                  <a:pt x="3988046" y="955068"/>
                </a:cubicBezTo>
                <a:cubicBezTo>
                  <a:pt x="3984375" y="955986"/>
                  <a:pt x="3978410" y="956903"/>
                  <a:pt x="3970150" y="957821"/>
                </a:cubicBezTo>
                <a:cubicBezTo>
                  <a:pt x="3963725" y="959657"/>
                  <a:pt x="3959136" y="960574"/>
                  <a:pt x="3956383" y="960574"/>
                </a:cubicBezTo>
                <a:cubicBezTo>
                  <a:pt x="3949041" y="962410"/>
                  <a:pt x="3942617" y="961492"/>
                  <a:pt x="3937110" y="957821"/>
                </a:cubicBezTo>
                <a:cubicBezTo>
                  <a:pt x="3930686" y="952315"/>
                  <a:pt x="3924720" y="946808"/>
                  <a:pt x="3919213" y="941301"/>
                </a:cubicBezTo>
                <a:cubicBezTo>
                  <a:pt x="3917378" y="939466"/>
                  <a:pt x="3916460" y="937630"/>
                  <a:pt x="3916460" y="935795"/>
                </a:cubicBezTo>
                <a:cubicBezTo>
                  <a:pt x="3917378" y="934877"/>
                  <a:pt x="3919672" y="934418"/>
                  <a:pt x="3923343" y="934418"/>
                </a:cubicBezTo>
                <a:cubicBezTo>
                  <a:pt x="3938946" y="932582"/>
                  <a:pt x="3953630" y="931206"/>
                  <a:pt x="3967396" y="930288"/>
                </a:cubicBezTo>
                <a:cubicBezTo>
                  <a:pt x="3971985" y="929370"/>
                  <a:pt x="3979327" y="928452"/>
                  <a:pt x="3989423" y="927535"/>
                </a:cubicBezTo>
                <a:cubicBezTo>
                  <a:pt x="4016038" y="922946"/>
                  <a:pt x="4038523" y="919734"/>
                  <a:pt x="4056879" y="917898"/>
                </a:cubicBezTo>
                <a:cubicBezTo>
                  <a:pt x="4060551" y="917898"/>
                  <a:pt x="4069728" y="916062"/>
                  <a:pt x="4084413" y="912391"/>
                </a:cubicBezTo>
                <a:cubicBezTo>
                  <a:pt x="4088083" y="911474"/>
                  <a:pt x="4091411" y="911129"/>
                  <a:pt x="4094393" y="911359"/>
                </a:cubicBezTo>
                <a:close/>
                <a:moveTo>
                  <a:pt x="1788478" y="911015"/>
                </a:moveTo>
                <a:cubicBezTo>
                  <a:pt x="1800409" y="911933"/>
                  <a:pt x="1813717" y="914227"/>
                  <a:pt x="1828401" y="917898"/>
                </a:cubicBezTo>
                <a:cubicBezTo>
                  <a:pt x="1842168" y="922487"/>
                  <a:pt x="1846298" y="936253"/>
                  <a:pt x="1840791" y="959198"/>
                </a:cubicBezTo>
                <a:cubicBezTo>
                  <a:pt x="1836202" y="971129"/>
                  <a:pt x="1829319" y="972964"/>
                  <a:pt x="1820141" y="964704"/>
                </a:cubicBezTo>
                <a:cubicBezTo>
                  <a:pt x="1806375" y="947267"/>
                  <a:pt x="1794444" y="932123"/>
                  <a:pt x="1784348" y="919275"/>
                </a:cubicBezTo>
                <a:cubicBezTo>
                  <a:pt x="1781595" y="916521"/>
                  <a:pt x="1780677" y="914686"/>
                  <a:pt x="1781595" y="913768"/>
                </a:cubicBezTo>
                <a:cubicBezTo>
                  <a:pt x="1782513" y="912850"/>
                  <a:pt x="1784807" y="911933"/>
                  <a:pt x="1788478" y="911015"/>
                </a:cubicBezTo>
                <a:close/>
                <a:moveTo>
                  <a:pt x="2321246" y="906885"/>
                </a:moveTo>
                <a:cubicBezTo>
                  <a:pt x="2312986" y="907803"/>
                  <a:pt x="2304267" y="909179"/>
                  <a:pt x="2295089" y="911015"/>
                </a:cubicBezTo>
                <a:cubicBezTo>
                  <a:pt x="2296925" y="911933"/>
                  <a:pt x="2299219" y="913309"/>
                  <a:pt x="2301972" y="915145"/>
                </a:cubicBezTo>
                <a:cubicBezTo>
                  <a:pt x="2306561" y="917898"/>
                  <a:pt x="2308856" y="919275"/>
                  <a:pt x="2308856" y="919275"/>
                </a:cubicBezTo>
                <a:cubicBezTo>
                  <a:pt x="2310691" y="923864"/>
                  <a:pt x="2310232" y="927535"/>
                  <a:pt x="2307479" y="930288"/>
                </a:cubicBezTo>
                <a:cubicBezTo>
                  <a:pt x="2303808" y="936712"/>
                  <a:pt x="2301055" y="945890"/>
                  <a:pt x="2299219" y="957821"/>
                </a:cubicBezTo>
                <a:cubicBezTo>
                  <a:pt x="2311150" y="949561"/>
                  <a:pt x="2317116" y="935795"/>
                  <a:pt x="2317116" y="916521"/>
                </a:cubicBezTo>
                <a:cubicBezTo>
                  <a:pt x="2317116" y="911015"/>
                  <a:pt x="2318492" y="908720"/>
                  <a:pt x="2321246" y="909638"/>
                </a:cubicBezTo>
                <a:cubicBezTo>
                  <a:pt x="2321246" y="908720"/>
                  <a:pt x="2321246" y="907803"/>
                  <a:pt x="2321246" y="906885"/>
                </a:cubicBezTo>
                <a:close/>
                <a:moveTo>
                  <a:pt x="2175320" y="902755"/>
                </a:moveTo>
                <a:cubicBezTo>
                  <a:pt x="2160635" y="922028"/>
                  <a:pt x="2149622" y="934418"/>
                  <a:pt x="2142280" y="939925"/>
                </a:cubicBezTo>
                <a:cubicBezTo>
                  <a:pt x="2145033" y="939007"/>
                  <a:pt x="2151458" y="936712"/>
                  <a:pt x="2161553" y="933041"/>
                </a:cubicBezTo>
                <a:cubicBezTo>
                  <a:pt x="2173484" y="929370"/>
                  <a:pt x="2181744" y="926617"/>
                  <a:pt x="2186333" y="924781"/>
                </a:cubicBezTo>
                <a:cubicBezTo>
                  <a:pt x="2183580" y="915604"/>
                  <a:pt x="2179909" y="908261"/>
                  <a:pt x="2175320" y="902755"/>
                </a:cubicBezTo>
                <a:close/>
                <a:moveTo>
                  <a:pt x="5072855" y="901378"/>
                </a:moveTo>
                <a:cubicBezTo>
                  <a:pt x="5069183" y="901378"/>
                  <a:pt x="5063677" y="901837"/>
                  <a:pt x="5056335" y="902755"/>
                </a:cubicBezTo>
                <a:cubicBezTo>
                  <a:pt x="5048075" y="902755"/>
                  <a:pt x="5042109" y="903214"/>
                  <a:pt x="5038438" y="904131"/>
                </a:cubicBezTo>
                <a:cubicBezTo>
                  <a:pt x="5046698" y="907803"/>
                  <a:pt x="5054499" y="914227"/>
                  <a:pt x="5061841" y="923405"/>
                </a:cubicBezTo>
                <a:cubicBezTo>
                  <a:pt x="5066430" y="931665"/>
                  <a:pt x="5065971" y="937630"/>
                  <a:pt x="5060465" y="941301"/>
                </a:cubicBezTo>
                <a:cubicBezTo>
                  <a:pt x="5063218" y="942219"/>
                  <a:pt x="5066889" y="944513"/>
                  <a:pt x="5071478" y="948185"/>
                </a:cubicBezTo>
                <a:cubicBezTo>
                  <a:pt x="5073313" y="950020"/>
                  <a:pt x="5074690" y="951397"/>
                  <a:pt x="5075608" y="952315"/>
                </a:cubicBezTo>
                <a:cubicBezTo>
                  <a:pt x="5075608" y="947726"/>
                  <a:pt x="5075608" y="942678"/>
                  <a:pt x="5075608" y="937171"/>
                </a:cubicBezTo>
                <a:cubicBezTo>
                  <a:pt x="5077443" y="919734"/>
                  <a:pt x="5076985" y="908261"/>
                  <a:pt x="5074231" y="902755"/>
                </a:cubicBezTo>
                <a:cubicBezTo>
                  <a:pt x="5073313" y="901837"/>
                  <a:pt x="5072855" y="901378"/>
                  <a:pt x="5072855" y="901378"/>
                </a:cubicBezTo>
                <a:close/>
                <a:moveTo>
                  <a:pt x="1520029" y="901378"/>
                </a:moveTo>
                <a:cubicBezTo>
                  <a:pt x="1516358" y="901378"/>
                  <a:pt x="1510852" y="901837"/>
                  <a:pt x="1503510" y="902755"/>
                </a:cubicBezTo>
                <a:cubicBezTo>
                  <a:pt x="1495250" y="902755"/>
                  <a:pt x="1489284" y="903214"/>
                  <a:pt x="1485613" y="904131"/>
                </a:cubicBezTo>
                <a:cubicBezTo>
                  <a:pt x="1493873" y="907803"/>
                  <a:pt x="1501674" y="914227"/>
                  <a:pt x="1509016" y="923405"/>
                </a:cubicBezTo>
                <a:cubicBezTo>
                  <a:pt x="1513605" y="931665"/>
                  <a:pt x="1513146" y="937630"/>
                  <a:pt x="1507639" y="941301"/>
                </a:cubicBezTo>
                <a:cubicBezTo>
                  <a:pt x="1510393" y="942219"/>
                  <a:pt x="1514064" y="944513"/>
                  <a:pt x="1518653" y="948185"/>
                </a:cubicBezTo>
                <a:cubicBezTo>
                  <a:pt x="1520488" y="950020"/>
                  <a:pt x="1521865" y="951397"/>
                  <a:pt x="1522783" y="952315"/>
                </a:cubicBezTo>
                <a:cubicBezTo>
                  <a:pt x="1522783" y="947726"/>
                  <a:pt x="1522783" y="942678"/>
                  <a:pt x="1522783" y="937171"/>
                </a:cubicBezTo>
                <a:cubicBezTo>
                  <a:pt x="1524618" y="919734"/>
                  <a:pt x="1524159" y="908261"/>
                  <a:pt x="1521406" y="902755"/>
                </a:cubicBezTo>
                <a:cubicBezTo>
                  <a:pt x="1520488" y="901837"/>
                  <a:pt x="1520029" y="901378"/>
                  <a:pt x="1520029" y="901378"/>
                </a:cubicBezTo>
                <a:close/>
                <a:moveTo>
                  <a:pt x="2255166" y="880728"/>
                </a:moveTo>
                <a:cubicBezTo>
                  <a:pt x="2255166" y="886235"/>
                  <a:pt x="2255166" y="890824"/>
                  <a:pt x="2255166" y="894495"/>
                </a:cubicBezTo>
                <a:cubicBezTo>
                  <a:pt x="2257919" y="894495"/>
                  <a:pt x="2260214" y="894036"/>
                  <a:pt x="2262049" y="893118"/>
                </a:cubicBezTo>
                <a:cubicBezTo>
                  <a:pt x="2262967" y="893118"/>
                  <a:pt x="2263426" y="892200"/>
                  <a:pt x="2263426" y="890365"/>
                </a:cubicBezTo>
                <a:cubicBezTo>
                  <a:pt x="2263426" y="887612"/>
                  <a:pt x="2263885" y="884858"/>
                  <a:pt x="2264803" y="882105"/>
                </a:cubicBezTo>
                <a:cubicBezTo>
                  <a:pt x="2262049" y="882105"/>
                  <a:pt x="2258837" y="881646"/>
                  <a:pt x="2255166" y="880728"/>
                </a:cubicBezTo>
                <a:close/>
                <a:moveTo>
                  <a:pt x="2323999" y="873845"/>
                </a:moveTo>
                <a:cubicBezTo>
                  <a:pt x="2318492" y="873845"/>
                  <a:pt x="2311150" y="874763"/>
                  <a:pt x="2301972" y="876598"/>
                </a:cubicBezTo>
                <a:cubicBezTo>
                  <a:pt x="2301972" y="879352"/>
                  <a:pt x="2301055" y="883023"/>
                  <a:pt x="2299219" y="887612"/>
                </a:cubicBezTo>
                <a:cubicBezTo>
                  <a:pt x="2301972" y="886694"/>
                  <a:pt x="2304726" y="886235"/>
                  <a:pt x="2307479" y="886235"/>
                </a:cubicBezTo>
                <a:cubicBezTo>
                  <a:pt x="2312986" y="884399"/>
                  <a:pt x="2317575" y="884399"/>
                  <a:pt x="2321246" y="886235"/>
                </a:cubicBezTo>
                <a:cubicBezTo>
                  <a:pt x="2322164" y="884399"/>
                  <a:pt x="2322622" y="882105"/>
                  <a:pt x="2322622" y="879352"/>
                </a:cubicBezTo>
                <a:cubicBezTo>
                  <a:pt x="2323540" y="876598"/>
                  <a:pt x="2323999" y="874763"/>
                  <a:pt x="2323999" y="873845"/>
                </a:cubicBezTo>
                <a:close/>
                <a:moveTo>
                  <a:pt x="4052405" y="865585"/>
                </a:moveTo>
                <a:cubicBezTo>
                  <a:pt x="4056765" y="865585"/>
                  <a:pt x="4060550" y="866503"/>
                  <a:pt x="4063763" y="868338"/>
                </a:cubicBezTo>
                <a:cubicBezTo>
                  <a:pt x="4072941" y="872927"/>
                  <a:pt x="4078447" y="877975"/>
                  <a:pt x="4080283" y="883482"/>
                </a:cubicBezTo>
                <a:cubicBezTo>
                  <a:pt x="4084871" y="891742"/>
                  <a:pt x="4082118" y="896789"/>
                  <a:pt x="4072023" y="898625"/>
                </a:cubicBezTo>
                <a:cubicBezTo>
                  <a:pt x="4050913" y="903214"/>
                  <a:pt x="4024298" y="906426"/>
                  <a:pt x="3992176" y="908261"/>
                </a:cubicBezTo>
                <a:cubicBezTo>
                  <a:pt x="3981163" y="909179"/>
                  <a:pt x="3971985" y="903673"/>
                  <a:pt x="3964643" y="891742"/>
                </a:cubicBezTo>
                <a:cubicBezTo>
                  <a:pt x="3960972" y="886235"/>
                  <a:pt x="3961890" y="882564"/>
                  <a:pt x="3967396" y="880728"/>
                </a:cubicBezTo>
                <a:cubicBezTo>
                  <a:pt x="3997683" y="877975"/>
                  <a:pt x="4021086" y="873845"/>
                  <a:pt x="4037606" y="868338"/>
                </a:cubicBezTo>
                <a:cubicBezTo>
                  <a:pt x="4043113" y="866503"/>
                  <a:pt x="4048045" y="865585"/>
                  <a:pt x="4052405" y="865585"/>
                </a:cubicBezTo>
                <a:close/>
                <a:moveTo>
                  <a:pt x="4789263" y="862832"/>
                </a:moveTo>
                <a:cubicBezTo>
                  <a:pt x="4792016" y="862832"/>
                  <a:pt x="4794769" y="863749"/>
                  <a:pt x="4797523" y="865585"/>
                </a:cubicBezTo>
                <a:cubicBezTo>
                  <a:pt x="4806700" y="870174"/>
                  <a:pt x="4816337" y="877975"/>
                  <a:pt x="4826433" y="888988"/>
                </a:cubicBezTo>
                <a:cubicBezTo>
                  <a:pt x="4830103" y="893577"/>
                  <a:pt x="4830563" y="898625"/>
                  <a:pt x="4827809" y="904131"/>
                </a:cubicBezTo>
                <a:cubicBezTo>
                  <a:pt x="4825055" y="909638"/>
                  <a:pt x="4821843" y="917898"/>
                  <a:pt x="4818173" y="928911"/>
                </a:cubicBezTo>
                <a:cubicBezTo>
                  <a:pt x="4814501" y="939925"/>
                  <a:pt x="4808995" y="950479"/>
                  <a:pt x="4801653" y="960574"/>
                </a:cubicBezTo>
                <a:cubicBezTo>
                  <a:pt x="4810830" y="967917"/>
                  <a:pt x="4818173" y="973882"/>
                  <a:pt x="4823679" y="978471"/>
                </a:cubicBezTo>
                <a:cubicBezTo>
                  <a:pt x="4847541" y="992238"/>
                  <a:pt x="4876451" y="1004169"/>
                  <a:pt x="4910409" y="1014264"/>
                </a:cubicBezTo>
                <a:cubicBezTo>
                  <a:pt x="4914997" y="1016100"/>
                  <a:pt x="4916833" y="1017476"/>
                  <a:pt x="4915915" y="1018394"/>
                </a:cubicBezTo>
                <a:cubicBezTo>
                  <a:pt x="4915915" y="1020230"/>
                  <a:pt x="4913621" y="1021606"/>
                  <a:pt x="4909032" y="1022524"/>
                </a:cubicBezTo>
                <a:cubicBezTo>
                  <a:pt x="4889759" y="1027113"/>
                  <a:pt x="4868649" y="1030784"/>
                  <a:pt x="4845705" y="1033537"/>
                </a:cubicBezTo>
                <a:cubicBezTo>
                  <a:pt x="4837445" y="1035373"/>
                  <a:pt x="4830103" y="1034455"/>
                  <a:pt x="4823679" y="1030784"/>
                </a:cubicBezTo>
                <a:cubicBezTo>
                  <a:pt x="4808077" y="1020689"/>
                  <a:pt x="4792475" y="1006463"/>
                  <a:pt x="4776873" y="988108"/>
                </a:cubicBezTo>
                <a:cubicBezTo>
                  <a:pt x="4775955" y="989025"/>
                  <a:pt x="4774119" y="990402"/>
                  <a:pt x="4771366" y="992238"/>
                </a:cubicBezTo>
                <a:cubicBezTo>
                  <a:pt x="4769530" y="994073"/>
                  <a:pt x="4767695" y="995450"/>
                  <a:pt x="4765859" y="996368"/>
                </a:cubicBezTo>
                <a:cubicBezTo>
                  <a:pt x="4741997" y="1012888"/>
                  <a:pt x="4710333" y="1022983"/>
                  <a:pt x="4670870" y="1026654"/>
                </a:cubicBezTo>
                <a:cubicBezTo>
                  <a:pt x="4666281" y="1026654"/>
                  <a:pt x="4663987" y="1026195"/>
                  <a:pt x="4663987" y="1025278"/>
                </a:cubicBezTo>
                <a:cubicBezTo>
                  <a:pt x="4663987" y="1024360"/>
                  <a:pt x="4665822" y="1022524"/>
                  <a:pt x="4669493" y="1019771"/>
                </a:cubicBezTo>
                <a:cubicBezTo>
                  <a:pt x="4708039" y="1002333"/>
                  <a:pt x="4736490" y="983060"/>
                  <a:pt x="4754846" y="961951"/>
                </a:cubicBezTo>
                <a:lnTo>
                  <a:pt x="4745209" y="950938"/>
                </a:lnTo>
                <a:cubicBezTo>
                  <a:pt x="4731443" y="929829"/>
                  <a:pt x="4720429" y="918816"/>
                  <a:pt x="4712169" y="917898"/>
                </a:cubicBezTo>
                <a:cubicBezTo>
                  <a:pt x="4706663" y="911474"/>
                  <a:pt x="4708039" y="906885"/>
                  <a:pt x="4716299" y="904131"/>
                </a:cubicBezTo>
                <a:cubicBezTo>
                  <a:pt x="4729148" y="902296"/>
                  <a:pt x="4745668" y="910556"/>
                  <a:pt x="4765859" y="928911"/>
                </a:cubicBezTo>
                <a:cubicBezTo>
                  <a:pt x="4767695" y="930747"/>
                  <a:pt x="4769530" y="932582"/>
                  <a:pt x="4771366" y="934418"/>
                </a:cubicBezTo>
                <a:cubicBezTo>
                  <a:pt x="4776873" y="924322"/>
                  <a:pt x="4780543" y="913768"/>
                  <a:pt x="4782379" y="902755"/>
                </a:cubicBezTo>
                <a:cubicBezTo>
                  <a:pt x="4783297" y="900001"/>
                  <a:pt x="4783297" y="898166"/>
                  <a:pt x="4782379" y="897248"/>
                </a:cubicBezTo>
                <a:cubicBezTo>
                  <a:pt x="4781461" y="896330"/>
                  <a:pt x="4780085" y="896330"/>
                  <a:pt x="4778249" y="897248"/>
                </a:cubicBezTo>
                <a:cubicBezTo>
                  <a:pt x="4775496" y="899084"/>
                  <a:pt x="4771366" y="901378"/>
                  <a:pt x="4765859" y="904131"/>
                </a:cubicBezTo>
                <a:cubicBezTo>
                  <a:pt x="4761270" y="906885"/>
                  <a:pt x="4758058" y="908720"/>
                  <a:pt x="4756223" y="909638"/>
                </a:cubicBezTo>
                <a:cubicBezTo>
                  <a:pt x="4754387" y="910556"/>
                  <a:pt x="4751175" y="910556"/>
                  <a:pt x="4746586" y="909638"/>
                </a:cubicBezTo>
                <a:cubicBezTo>
                  <a:pt x="4740161" y="905967"/>
                  <a:pt x="4732360" y="899543"/>
                  <a:pt x="4723183" y="890365"/>
                </a:cubicBezTo>
                <a:cubicBezTo>
                  <a:pt x="4720429" y="887612"/>
                  <a:pt x="4721806" y="885317"/>
                  <a:pt x="4727313" y="883482"/>
                </a:cubicBezTo>
                <a:cubicBezTo>
                  <a:pt x="4731901" y="882564"/>
                  <a:pt x="4738326" y="881187"/>
                  <a:pt x="4746586" y="879352"/>
                </a:cubicBezTo>
                <a:cubicBezTo>
                  <a:pt x="4751175" y="878434"/>
                  <a:pt x="4754387" y="877516"/>
                  <a:pt x="4756223" y="876598"/>
                </a:cubicBezTo>
                <a:cubicBezTo>
                  <a:pt x="4766318" y="872927"/>
                  <a:pt x="4774578" y="869256"/>
                  <a:pt x="4781003" y="865585"/>
                </a:cubicBezTo>
                <a:cubicBezTo>
                  <a:pt x="4783756" y="863749"/>
                  <a:pt x="4786509" y="862832"/>
                  <a:pt x="4789263" y="862832"/>
                </a:cubicBezTo>
                <a:close/>
                <a:moveTo>
                  <a:pt x="1236437" y="862832"/>
                </a:moveTo>
                <a:cubicBezTo>
                  <a:pt x="1239191" y="862832"/>
                  <a:pt x="1241944" y="863749"/>
                  <a:pt x="1244697" y="865585"/>
                </a:cubicBezTo>
                <a:cubicBezTo>
                  <a:pt x="1253875" y="870174"/>
                  <a:pt x="1263512" y="877975"/>
                  <a:pt x="1273607" y="888988"/>
                </a:cubicBezTo>
                <a:cubicBezTo>
                  <a:pt x="1277278" y="893577"/>
                  <a:pt x="1277737" y="898625"/>
                  <a:pt x="1274984" y="904131"/>
                </a:cubicBezTo>
                <a:cubicBezTo>
                  <a:pt x="1272231" y="909638"/>
                  <a:pt x="1269018" y="917898"/>
                  <a:pt x="1265347" y="928911"/>
                </a:cubicBezTo>
                <a:cubicBezTo>
                  <a:pt x="1261676" y="939925"/>
                  <a:pt x="1256170" y="950479"/>
                  <a:pt x="1248827" y="960574"/>
                </a:cubicBezTo>
                <a:cubicBezTo>
                  <a:pt x="1258005" y="967917"/>
                  <a:pt x="1265347" y="973882"/>
                  <a:pt x="1270854" y="978471"/>
                </a:cubicBezTo>
                <a:cubicBezTo>
                  <a:pt x="1294716" y="992238"/>
                  <a:pt x="1323626" y="1004169"/>
                  <a:pt x="1357584" y="1014264"/>
                </a:cubicBezTo>
                <a:cubicBezTo>
                  <a:pt x="1362172" y="1016100"/>
                  <a:pt x="1364008" y="1017476"/>
                  <a:pt x="1363090" y="1018394"/>
                </a:cubicBezTo>
                <a:cubicBezTo>
                  <a:pt x="1363090" y="1020230"/>
                  <a:pt x="1360796" y="1021606"/>
                  <a:pt x="1356207" y="1022524"/>
                </a:cubicBezTo>
                <a:cubicBezTo>
                  <a:pt x="1336934" y="1027113"/>
                  <a:pt x="1315825" y="1030784"/>
                  <a:pt x="1292881" y="1033537"/>
                </a:cubicBezTo>
                <a:cubicBezTo>
                  <a:pt x="1284621" y="1035373"/>
                  <a:pt x="1277278" y="1034455"/>
                  <a:pt x="1270854" y="1030784"/>
                </a:cubicBezTo>
                <a:cubicBezTo>
                  <a:pt x="1255252" y="1020689"/>
                  <a:pt x="1239650" y="1006463"/>
                  <a:pt x="1224048" y="988108"/>
                </a:cubicBezTo>
                <a:cubicBezTo>
                  <a:pt x="1223130" y="989025"/>
                  <a:pt x="1221294" y="990402"/>
                  <a:pt x="1218541" y="992238"/>
                </a:cubicBezTo>
                <a:cubicBezTo>
                  <a:pt x="1216705" y="994073"/>
                  <a:pt x="1214870" y="995450"/>
                  <a:pt x="1213034" y="996368"/>
                </a:cubicBezTo>
                <a:cubicBezTo>
                  <a:pt x="1189172" y="1012888"/>
                  <a:pt x="1157509" y="1022983"/>
                  <a:pt x="1118045" y="1026654"/>
                </a:cubicBezTo>
                <a:cubicBezTo>
                  <a:pt x="1113456" y="1026654"/>
                  <a:pt x="1111161" y="1026195"/>
                  <a:pt x="1111161" y="1025278"/>
                </a:cubicBezTo>
                <a:cubicBezTo>
                  <a:pt x="1111161" y="1024360"/>
                  <a:pt x="1112997" y="1022524"/>
                  <a:pt x="1116668" y="1019771"/>
                </a:cubicBezTo>
                <a:cubicBezTo>
                  <a:pt x="1155215" y="1002333"/>
                  <a:pt x="1183666" y="983060"/>
                  <a:pt x="1202021" y="961951"/>
                </a:cubicBezTo>
                <a:lnTo>
                  <a:pt x="1192384" y="950938"/>
                </a:lnTo>
                <a:cubicBezTo>
                  <a:pt x="1178618" y="929829"/>
                  <a:pt x="1167604" y="918816"/>
                  <a:pt x="1159345" y="917898"/>
                </a:cubicBezTo>
                <a:cubicBezTo>
                  <a:pt x="1153838" y="911474"/>
                  <a:pt x="1155215" y="906885"/>
                  <a:pt x="1163474" y="904131"/>
                </a:cubicBezTo>
                <a:cubicBezTo>
                  <a:pt x="1176323" y="902296"/>
                  <a:pt x="1192843" y="910556"/>
                  <a:pt x="1213034" y="928911"/>
                </a:cubicBezTo>
                <a:cubicBezTo>
                  <a:pt x="1214870" y="930747"/>
                  <a:pt x="1216705" y="932582"/>
                  <a:pt x="1218541" y="934418"/>
                </a:cubicBezTo>
                <a:cubicBezTo>
                  <a:pt x="1224048" y="924322"/>
                  <a:pt x="1227719" y="913768"/>
                  <a:pt x="1229554" y="902755"/>
                </a:cubicBezTo>
                <a:cubicBezTo>
                  <a:pt x="1230472" y="900001"/>
                  <a:pt x="1230472" y="898166"/>
                  <a:pt x="1229554" y="897248"/>
                </a:cubicBezTo>
                <a:cubicBezTo>
                  <a:pt x="1228636" y="896330"/>
                  <a:pt x="1227260" y="896330"/>
                  <a:pt x="1225424" y="897248"/>
                </a:cubicBezTo>
                <a:cubicBezTo>
                  <a:pt x="1222671" y="899084"/>
                  <a:pt x="1218541" y="901378"/>
                  <a:pt x="1213034" y="904131"/>
                </a:cubicBezTo>
                <a:cubicBezTo>
                  <a:pt x="1208445" y="906885"/>
                  <a:pt x="1205233" y="908720"/>
                  <a:pt x="1203398" y="909638"/>
                </a:cubicBezTo>
                <a:cubicBezTo>
                  <a:pt x="1201562" y="910556"/>
                  <a:pt x="1198350" y="910556"/>
                  <a:pt x="1193761" y="909638"/>
                </a:cubicBezTo>
                <a:cubicBezTo>
                  <a:pt x="1187337" y="905967"/>
                  <a:pt x="1179536" y="899543"/>
                  <a:pt x="1170358" y="890365"/>
                </a:cubicBezTo>
                <a:cubicBezTo>
                  <a:pt x="1167604" y="887612"/>
                  <a:pt x="1168981" y="885317"/>
                  <a:pt x="1174488" y="883482"/>
                </a:cubicBezTo>
                <a:cubicBezTo>
                  <a:pt x="1179077" y="882564"/>
                  <a:pt x="1185501" y="881187"/>
                  <a:pt x="1193761" y="879352"/>
                </a:cubicBezTo>
                <a:cubicBezTo>
                  <a:pt x="1198350" y="878434"/>
                  <a:pt x="1201562" y="877516"/>
                  <a:pt x="1203398" y="876598"/>
                </a:cubicBezTo>
                <a:cubicBezTo>
                  <a:pt x="1213493" y="872927"/>
                  <a:pt x="1221753" y="869256"/>
                  <a:pt x="1228177" y="865585"/>
                </a:cubicBezTo>
                <a:cubicBezTo>
                  <a:pt x="1230931" y="863749"/>
                  <a:pt x="1233684" y="862832"/>
                  <a:pt x="1236437" y="862832"/>
                </a:cubicBezTo>
                <a:close/>
                <a:moveTo>
                  <a:pt x="5179976" y="862315"/>
                </a:moveTo>
                <a:cubicBezTo>
                  <a:pt x="5189097" y="863348"/>
                  <a:pt x="5197443" y="869027"/>
                  <a:pt x="5205014" y="879352"/>
                </a:cubicBezTo>
                <a:cubicBezTo>
                  <a:pt x="5212356" y="891283"/>
                  <a:pt x="5209603" y="897707"/>
                  <a:pt x="5196754" y="898625"/>
                </a:cubicBezTo>
                <a:cubicBezTo>
                  <a:pt x="5191247" y="898625"/>
                  <a:pt x="5182528" y="898625"/>
                  <a:pt x="5170597" y="898625"/>
                </a:cubicBezTo>
                <a:cubicBezTo>
                  <a:pt x="5144899" y="897707"/>
                  <a:pt x="5126085" y="897707"/>
                  <a:pt x="5114155" y="898625"/>
                </a:cubicBezTo>
                <a:cubicBezTo>
                  <a:pt x="5117825" y="904131"/>
                  <a:pt x="5117825" y="911015"/>
                  <a:pt x="5114155" y="919275"/>
                </a:cubicBezTo>
                <a:cubicBezTo>
                  <a:pt x="5114155" y="921110"/>
                  <a:pt x="5113695" y="923405"/>
                  <a:pt x="5112777" y="926158"/>
                </a:cubicBezTo>
                <a:cubicBezTo>
                  <a:pt x="5114613" y="925240"/>
                  <a:pt x="5117825" y="924322"/>
                  <a:pt x="5122415" y="923405"/>
                </a:cubicBezTo>
                <a:cubicBezTo>
                  <a:pt x="5132509" y="919734"/>
                  <a:pt x="5138017" y="917898"/>
                  <a:pt x="5138934" y="917898"/>
                </a:cubicBezTo>
                <a:cubicBezTo>
                  <a:pt x="5144441" y="916980"/>
                  <a:pt x="5149947" y="917898"/>
                  <a:pt x="5155454" y="920651"/>
                </a:cubicBezTo>
                <a:cubicBezTo>
                  <a:pt x="5161878" y="925240"/>
                  <a:pt x="5166467" y="931206"/>
                  <a:pt x="5169221" y="938548"/>
                </a:cubicBezTo>
                <a:cubicBezTo>
                  <a:pt x="5171056" y="941301"/>
                  <a:pt x="5170597" y="944055"/>
                  <a:pt x="5167844" y="946808"/>
                </a:cubicBezTo>
                <a:cubicBezTo>
                  <a:pt x="5165091" y="950479"/>
                  <a:pt x="5158666" y="952315"/>
                  <a:pt x="5148571" y="952315"/>
                </a:cubicBezTo>
                <a:cubicBezTo>
                  <a:pt x="5133887" y="953232"/>
                  <a:pt x="5120579" y="953691"/>
                  <a:pt x="5108647" y="953691"/>
                </a:cubicBezTo>
                <a:cubicBezTo>
                  <a:pt x="5108647" y="959198"/>
                  <a:pt x="5108189" y="965163"/>
                  <a:pt x="5107271" y="971588"/>
                </a:cubicBezTo>
                <a:cubicBezTo>
                  <a:pt x="5118285" y="977094"/>
                  <a:pt x="5128839" y="981683"/>
                  <a:pt x="5138934" y="985354"/>
                </a:cubicBezTo>
                <a:cubicBezTo>
                  <a:pt x="5160043" y="994532"/>
                  <a:pt x="5194001" y="1003710"/>
                  <a:pt x="5240807" y="1012888"/>
                </a:cubicBezTo>
                <a:cubicBezTo>
                  <a:pt x="5247231" y="1013805"/>
                  <a:pt x="5250903" y="1015182"/>
                  <a:pt x="5251821" y="1017018"/>
                </a:cubicBezTo>
                <a:cubicBezTo>
                  <a:pt x="5251821" y="1019771"/>
                  <a:pt x="5248608" y="1021606"/>
                  <a:pt x="5242183" y="1022524"/>
                </a:cubicBezTo>
                <a:cubicBezTo>
                  <a:pt x="5236677" y="1023442"/>
                  <a:pt x="5228417" y="1026195"/>
                  <a:pt x="5217404" y="1030784"/>
                </a:cubicBezTo>
                <a:cubicBezTo>
                  <a:pt x="5196295" y="1038126"/>
                  <a:pt x="5180234" y="1042715"/>
                  <a:pt x="5169221" y="1044551"/>
                </a:cubicBezTo>
                <a:cubicBezTo>
                  <a:pt x="5162796" y="1045469"/>
                  <a:pt x="5155454" y="1044551"/>
                  <a:pt x="5147194" y="1041797"/>
                </a:cubicBezTo>
                <a:cubicBezTo>
                  <a:pt x="5105895" y="1020689"/>
                  <a:pt x="5071478" y="992238"/>
                  <a:pt x="5043945" y="956445"/>
                </a:cubicBezTo>
                <a:cubicBezTo>
                  <a:pt x="5043027" y="957362"/>
                  <a:pt x="5042568" y="958280"/>
                  <a:pt x="5042568" y="959198"/>
                </a:cubicBezTo>
                <a:cubicBezTo>
                  <a:pt x="5017788" y="983978"/>
                  <a:pt x="4992091" y="1001415"/>
                  <a:pt x="4965475" y="1011511"/>
                </a:cubicBezTo>
                <a:cubicBezTo>
                  <a:pt x="4955379" y="1015182"/>
                  <a:pt x="4949873" y="1016100"/>
                  <a:pt x="4948955" y="1014264"/>
                </a:cubicBezTo>
                <a:cubicBezTo>
                  <a:pt x="4947119" y="1011511"/>
                  <a:pt x="4950332" y="1007381"/>
                  <a:pt x="4958592" y="1001874"/>
                </a:cubicBezTo>
                <a:cubicBezTo>
                  <a:pt x="4976029" y="987190"/>
                  <a:pt x="4993467" y="966540"/>
                  <a:pt x="5010905" y="939925"/>
                </a:cubicBezTo>
                <a:cubicBezTo>
                  <a:pt x="5018247" y="927076"/>
                  <a:pt x="5021459" y="916521"/>
                  <a:pt x="5020541" y="908261"/>
                </a:cubicBezTo>
                <a:cubicBezTo>
                  <a:pt x="5020541" y="907344"/>
                  <a:pt x="5020541" y="906426"/>
                  <a:pt x="5020541" y="905508"/>
                </a:cubicBezTo>
                <a:cubicBezTo>
                  <a:pt x="5017788" y="905508"/>
                  <a:pt x="5014117" y="905967"/>
                  <a:pt x="5009528" y="906885"/>
                </a:cubicBezTo>
                <a:cubicBezTo>
                  <a:pt x="5004021" y="906885"/>
                  <a:pt x="5000350" y="907344"/>
                  <a:pt x="4998515" y="908261"/>
                </a:cubicBezTo>
                <a:cubicBezTo>
                  <a:pt x="4987501" y="910097"/>
                  <a:pt x="4977865" y="905049"/>
                  <a:pt x="4969605" y="893118"/>
                </a:cubicBezTo>
                <a:cubicBezTo>
                  <a:pt x="4965933" y="889447"/>
                  <a:pt x="4964099" y="885776"/>
                  <a:pt x="4964099" y="882105"/>
                </a:cubicBezTo>
                <a:cubicBezTo>
                  <a:pt x="4965016" y="879352"/>
                  <a:pt x="4967769" y="878434"/>
                  <a:pt x="4972359" y="879352"/>
                </a:cubicBezTo>
                <a:cubicBezTo>
                  <a:pt x="4996221" y="879352"/>
                  <a:pt x="5014575" y="878434"/>
                  <a:pt x="5027425" y="876598"/>
                </a:cubicBezTo>
                <a:cubicBezTo>
                  <a:pt x="5035685" y="875680"/>
                  <a:pt x="5052205" y="874304"/>
                  <a:pt x="5076985" y="872468"/>
                </a:cubicBezTo>
                <a:cubicBezTo>
                  <a:pt x="5103600" y="870633"/>
                  <a:pt x="5121037" y="869256"/>
                  <a:pt x="5129297" y="868338"/>
                </a:cubicBezTo>
                <a:cubicBezTo>
                  <a:pt x="5147653" y="866503"/>
                  <a:pt x="5161419" y="864667"/>
                  <a:pt x="5170597" y="862832"/>
                </a:cubicBezTo>
                <a:cubicBezTo>
                  <a:pt x="5173809" y="862143"/>
                  <a:pt x="5176935" y="861971"/>
                  <a:pt x="5179976" y="862315"/>
                </a:cubicBezTo>
                <a:close/>
                <a:moveTo>
                  <a:pt x="1627151" y="862315"/>
                </a:moveTo>
                <a:cubicBezTo>
                  <a:pt x="1636271" y="863348"/>
                  <a:pt x="1644617" y="869027"/>
                  <a:pt x="1652189" y="879352"/>
                </a:cubicBezTo>
                <a:cubicBezTo>
                  <a:pt x="1659531" y="891283"/>
                  <a:pt x="1656778" y="897707"/>
                  <a:pt x="1643929" y="898625"/>
                </a:cubicBezTo>
                <a:cubicBezTo>
                  <a:pt x="1638422" y="898625"/>
                  <a:pt x="1629703" y="898625"/>
                  <a:pt x="1617772" y="898625"/>
                </a:cubicBezTo>
                <a:cubicBezTo>
                  <a:pt x="1592075" y="897707"/>
                  <a:pt x="1573260" y="897707"/>
                  <a:pt x="1561329" y="898625"/>
                </a:cubicBezTo>
                <a:cubicBezTo>
                  <a:pt x="1565000" y="904131"/>
                  <a:pt x="1565000" y="911015"/>
                  <a:pt x="1561329" y="919275"/>
                </a:cubicBezTo>
                <a:cubicBezTo>
                  <a:pt x="1561329" y="921110"/>
                  <a:pt x="1560870" y="923405"/>
                  <a:pt x="1559953" y="926158"/>
                </a:cubicBezTo>
                <a:cubicBezTo>
                  <a:pt x="1561788" y="925240"/>
                  <a:pt x="1565000" y="924322"/>
                  <a:pt x="1569589" y="923405"/>
                </a:cubicBezTo>
                <a:cubicBezTo>
                  <a:pt x="1579685" y="919734"/>
                  <a:pt x="1585191" y="917898"/>
                  <a:pt x="1586109" y="917898"/>
                </a:cubicBezTo>
                <a:cubicBezTo>
                  <a:pt x="1591616" y="916980"/>
                  <a:pt x="1597122" y="917898"/>
                  <a:pt x="1602629" y="920651"/>
                </a:cubicBezTo>
                <a:cubicBezTo>
                  <a:pt x="1609054" y="925240"/>
                  <a:pt x="1613642" y="931206"/>
                  <a:pt x="1616396" y="938548"/>
                </a:cubicBezTo>
                <a:cubicBezTo>
                  <a:pt x="1618231" y="941301"/>
                  <a:pt x="1617772" y="944055"/>
                  <a:pt x="1615019" y="946808"/>
                </a:cubicBezTo>
                <a:cubicBezTo>
                  <a:pt x="1612266" y="950479"/>
                  <a:pt x="1605841" y="952315"/>
                  <a:pt x="1595746" y="952315"/>
                </a:cubicBezTo>
                <a:cubicBezTo>
                  <a:pt x="1581061" y="953232"/>
                  <a:pt x="1567754" y="953691"/>
                  <a:pt x="1555823" y="953691"/>
                </a:cubicBezTo>
                <a:cubicBezTo>
                  <a:pt x="1555823" y="959198"/>
                  <a:pt x="1555364" y="965163"/>
                  <a:pt x="1554446" y="971588"/>
                </a:cubicBezTo>
                <a:cubicBezTo>
                  <a:pt x="1565459" y="977094"/>
                  <a:pt x="1576014" y="981683"/>
                  <a:pt x="1586109" y="985354"/>
                </a:cubicBezTo>
                <a:cubicBezTo>
                  <a:pt x="1607218" y="994532"/>
                  <a:pt x="1641176" y="1003710"/>
                  <a:pt x="1687982" y="1012888"/>
                </a:cubicBezTo>
                <a:cubicBezTo>
                  <a:pt x="1694406" y="1013805"/>
                  <a:pt x="1698077" y="1015182"/>
                  <a:pt x="1698995" y="1017018"/>
                </a:cubicBezTo>
                <a:cubicBezTo>
                  <a:pt x="1698995" y="1019771"/>
                  <a:pt x="1695783" y="1021606"/>
                  <a:pt x="1689359" y="1022524"/>
                </a:cubicBezTo>
                <a:cubicBezTo>
                  <a:pt x="1683852" y="1023442"/>
                  <a:pt x="1675592" y="1026195"/>
                  <a:pt x="1664579" y="1030784"/>
                </a:cubicBezTo>
                <a:cubicBezTo>
                  <a:pt x="1643470" y="1038126"/>
                  <a:pt x="1627409" y="1042715"/>
                  <a:pt x="1616396" y="1044551"/>
                </a:cubicBezTo>
                <a:cubicBezTo>
                  <a:pt x="1609971" y="1045469"/>
                  <a:pt x="1602629" y="1044551"/>
                  <a:pt x="1594369" y="1041797"/>
                </a:cubicBezTo>
                <a:cubicBezTo>
                  <a:pt x="1553069" y="1020689"/>
                  <a:pt x="1518653" y="992238"/>
                  <a:pt x="1491120" y="956445"/>
                </a:cubicBezTo>
                <a:cubicBezTo>
                  <a:pt x="1490202" y="957362"/>
                  <a:pt x="1489743" y="958280"/>
                  <a:pt x="1489743" y="959198"/>
                </a:cubicBezTo>
                <a:cubicBezTo>
                  <a:pt x="1464963" y="983978"/>
                  <a:pt x="1439265" y="1001415"/>
                  <a:pt x="1412650" y="1011511"/>
                </a:cubicBezTo>
                <a:cubicBezTo>
                  <a:pt x="1402554" y="1015182"/>
                  <a:pt x="1397048" y="1016100"/>
                  <a:pt x="1396130" y="1014264"/>
                </a:cubicBezTo>
                <a:cubicBezTo>
                  <a:pt x="1394295" y="1011511"/>
                  <a:pt x="1397507" y="1007381"/>
                  <a:pt x="1405767" y="1001874"/>
                </a:cubicBezTo>
                <a:cubicBezTo>
                  <a:pt x="1423204" y="987190"/>
                  <a:pt x="1440642" y="966540"/>
                  <a:pt x="1458080" y="939925"/>
                </a:cubicBezTo>
                <a:cubicBezTo>
                  <a:pt x="1465422" y="927076"/>
                  <a:pt x="1468634" y="916521"/>
                  <a:pt x="1467716" y="908261"/>
                </a:cubicBezTo>
                <a:cubicBezTo>
                  <a:pt x="1467716" y="907344"/>
                  <a:pt x="1467716" y="906426"/>
                  <a:pt x="1467716" y="905508"/>
                </a:cubicBezTo>
                <a:cubicBezTo>
                  <a:pt x="1464963" y="905508"/>
                  <a:pt x="1461292" y="905967"/>
                  <a:pt x="1456703" y="906885"/>
                </a:cubicBezTo>
                <a:cubicBezTo>
                  <a:pt x="1451196" y="906885"/>
                  <a:pt x="1447525" y="907344"/>
                  <a:pt x="1445690" y="908261"/>
                </a:cubicBezTo>
                <a:cubicBezTo>
                  <a:pt x="1434677" y="910097"/>
                  <a:pt x="1425040" y="905049"/>
                  <a:pt x="1416780" y="893118"/>
                </a:cubicBezTo>
                <a:cubicBezTo>
                  <a:pt x="1413109" y="889447"/>
                  <a:pt x="1411273" y="885776"/>
                  <a:pt x="1411273" y="882105"/>
                </a:cubicBezTo>
                <a:cubicBezTo>
                  <a:pt x="1412191" y="879352"/>
                  <a:pt x="1414944" y="878434"/>
                  <a:pt x="1419533" y="879352"/>
                </a:cubicBezTo>
                <a:cubicBezTo>
                  <a:pt x="1443395" y="879352"/>
                  <a:pt x="1461751" y="878434"/>
                  <a:pt x="1474600" y="876598"/>
                </a:cubicBezTo>
                <a:cubicBezTo>
                  <a:pt x="1482860" y="875680"/>
                  <a:pt x="1499380" y="874304"/>
                  <a:pt x="1524159" y="872468"/>
                </a:cubicBezTo>
                <a:cubicBezTo>
                  <a:pt x="1550775" y="870633"/>
                  <a:pt x="1568213" y="869256"/>
                  <a:pt x="1576473" y="868338"/>
                </a:cubicBezTo>
                <a:cubicBezTo>
                  <a:pt x="1594828" y="866503"/>
                  <a:pt x="1608595" y="864667"/>
                  <a:pt x="1617772" y="862832"/>
                </a:cubicBezTo>
                <a:cubicBezTo>
                  <a:pt x="1620985" y="862143"/>
                  <a:pt x="1624111" y="861971"/>
                  <a:pt x="1627151" y="862315"/>
                </a:cubicBezTo>
                <a:close/>
                <a:moveTo>
                  <a:pt x="4449227" y="853195"/>
                </a:moveTo>
                <a:lnTo>
                  <a:pt x="4438436" y="854394"/>
                </a:lnTo>
                <a:lnTo>
                  <a:pt x="4434084" y="855948"/>
                </a:lnTo>
                <a:cubicBezTo>
                  <a:pt x="4434084" y="855948"/>
                  <a:pt x="4433167" y="855948"/>
                  <a:pt x="4431331" y="855948"/>
                </a:cubicBezTo>
                <a:lnTo>
                  <a:pt x="4431331" y="868338"/>
                </a:lnTo>
                <a:cubicBezTo>
                  <a:pt x="4433167" y="868338"/>
                  <a:pt x="4434543" y="867879"/>
                  <a:pt x="4435461" y="866962"/>
                </a:cubicBezTo>
                <a:lnTo>
                  <a:pt x="4444779" y="865797"/>
                </a:lnTo>
                <a:lnTo>
                  <a:pt x="4449227" y="864208"/>
                </a:lnTo>
                <a:cubicBezTo>
                  <a:pt x="4449227" y="859619"/>
                  <a:pt x="4449227" y="855948"/>
                  <a:pt x="4449227" y="853195"/>
                </a:cubicBezTo>
                <a:close/>
                <a:moveTo>
                  <a:pt x="896402" y="853195"/>
                </a:moveTo>
                <a:lnTo>
                  <a:pt x="885611" y="854394"/>
                </a:lnTo>
                <a:lnTo>
                  <a:pt x="881259" y="855948"/>
                </a:lnTo>
                <a:cubicBezTo>
                  <a:pt x="881259" y="855948"/>
                  <a:pt x="880341" y="855948"/>
                  <a:pt x="878506" y="855948"/>
                </a:cubicBezTo>
                <a:lnTo>
                  <a:pt x="878506" y="868338"/>
                </a:lnTo>
                <a:cubicBezTo>
                  <a:pt x="880341" y="868338"/>
                  <a:pt x="881718" y="867879"/>
                  <a:pt x="882636" y="866962"/>
                </a:cubicBezTo>
                <a:lnTo>
                  <a:pt x="891955" y="865797"/>
                </a:lnTo>
                <a:lnTo>
                  <a:pt x="896402" y="864208"/>
                </a:lnTo>
                <a:cubicBezTo>
                  <a:pt x="896402" y="859619"/>
                  <a:pt x="896402" y="855948"/>
                  <a:pt x="896402" y="853195"/>
                </a:cubicBezTo>
                <a:close/>
                <a:moveTo>
                  <a:pt x="4340471" y="851818"/>
                </a:moveTo>
                <a:cubicBezTo>
                  <a:pt x="4332211" y="863749"/>
                  <a:pt x="4324869" y="877057"/>
                  <a:pt x="4318445" y="891742"/>
                </a:cubicBezTo>
                <a:cubicBezTo>
                  <a:pt x="4322116" y="891742"/>
                  <a:pt x="4324869" y="891283"/>
                  <a:pt x="4326705" y="890365"/>
                </a:cubicBezTo>
                <a:cubicBezTo>
                  <a:pt x="4329458" y="888529"/>
                  <a:pt x="4333587" y="888988"/>
                  <a:pt x="4339095" y="891742"/>
                </a:cubicBezTo>
                <a:cubicBezTo>
                  <a:pt x="4339095" y="891742"/>
                  <a:pt x="4339553" y="891742"/>
                  <a:pt x="4340471" y="891742"/>
                </a:cubicBezTo>
                <a:cubicBezTo>
                  <a:pt x="4347813" y="894495"/>
                  <a:pt x="4353320" y="899543"/>
                  <a:pt x="4356991" y="906885"/>
                </a:cubicBezTo>
                <a:cubicBezTo>
                  <a:pt x="4359745" y="909638"/>
                  <a:pt x="4359745" y="912850"/>
                  <a:pt x="4356991" y="916521"/>
                </a:cubicBezTo>
                <a:cubicBezTo>
                  <a:pt x="4356073" y="918357"/>
                  <a:pt x="4354697" y="922028"/>
                  <a:pt x="4352861" y="927535"/>
                </a:cubicBezTo>
                <a:cubicBezTo>
                  <a:pt x="4351943" y="933041"/>
                  <a:pt x="4350567" y="937630"/>
                  <a:pt x="4348731" y="941301"/>
                </a:cubicBezTo>
                <a:cubicBezTo>
                  <a:pt x="4345977" y="950479"/>
                  <a:pt x="4343225" y="958280"/>
                  <a:pt x="4340471" y="964704"/>
                </a:cubicBezTo>
                <a:lnTo>
                  <a:pt x="4355615" y="972964"/>
                </a:lnTo>
                <a:cubicBezTo>
                  <a:pt x="4370299" y="979389"/>
                  <a:pt x="4385901" y="985354"/>
                  <a:pt x="4402421" y="990861"/>
                </a:cubicBezTo>
                <a:cubicBezTo>
                  <a:pt x="4401503" y="989943"/>
                  <a:pt x="4401044" y="988567"/>
                  <a:pt x="4401044" y="986731"/>
                </a:cubicBezTo>
                <a:cubicBezTo>
                  <a:pt x="4400127" y="984895"/>
                  <a:pt x="4399667" y="983519"/>
                  <a:pt x="4399667" y="982601"/>
                </a:cubicBezTo>
                <a:cubicBezTo>
                  <a:pt x="4398750" y="979848"/>
                  <a:pt x="4398291" y="975718"/>
                  <a:pt x="4398291" y="970211"/>
                </a:cubicBezTo>
                <a:cubicBezTo>
                  <a:pt x="4395537" y="970211"/>
                  <a:pt x="4392325" y="970670"/>
                  <a:pt x="4388654" y="971588"/>
                </a:cubicBezTo>
                <a:cubicBezTo>
                  <a:pt x="4384983" y="971588"/>
                  <a:pt x="4382689" y="971588"/>
                  <a:pt x="4381771" y="971588"/>
                </a:cubicBezTo>
                <a:cubicBezTo>
                  <a:pt x="4379017" y="972506"/>
                  <a:pt x="4374429" y="972047"/>
                  <a:pt x="4368005" y="970211"/>
                </a:cubicBezTo>
                <a:cubicBezTo>
                  <a:pt x="4360662" y="965622"/>
                  <a:pt x="4355155" y="960574"/>
                  <a:pt x="4351485" y="955068"/>
                </a:cubicBezTo>
                <a:cubicBezTo>
                  <a:pt x="4349649" y="953232"/>
                  <a:pt x="4349190" y="951856"/>
                  <a:pt x="4350107" y="950938"/>
                </a:cubicBezTo>
                <a:cubicBezTo>
                  <a:pt x="4350107" y="950020"/>
                  <a:pt x="4351485" y="949561"/>
                  <a:pt x="4354237" y="949561"/>
                </a:cubicBezTo>
                <a:cubicBezTo>
                  <a:pt x="4358827" y="949561"/>
                  <a:pt x="4373970" y="947726"/>
                  <a:pt x="4399667" y="944055"/>
                </a:cubicBezTo>
                <a:cubicBezTo>
                  <a:pt x="4399667" y="941301"/>
                  <a:pt x="4399667" y="937630"/>
                  <a:pt x="4399667" y="933041"/>
                </a:cubicBezTo>
                <a:cubicBezTo>
                  <a:pt x="4398750" y="933041"/>
                  <a:pt x="4396914" y="933500"/>
                  <a:pt x="4394161" y="934418"/>
                </a:cubicBezTo>
                <a:cubicBezTo>
                  <a:pt x="4391407" y="934418"/>
                  <a:pt x="4389572" y="934877"/>
                  <a:pt x="4388654" y="935795"/>
                </a:cubicBezTo>
                <a:cubicBezTo>
                  <a:pt x="4379477" y="934877"/>
                  <a:pt x="4370757" y="928911"/>
                  <a:pt x="4362497" y="917898"/>
                </a:cubicBezTo>
                <a:cubicBezTo>
                  <a:pt x="4361580" y="915145"/>
                  <a:pt x="4361121" y="913309"/>
                  <a:pt x="4361121" y="912391"/>
                </a:cubicBezTo>
                <a:cubicBezTo>
                  <a:pt x="4362039" y="911474"/>
                  <a:pt x="4363875" y="911015"/>
                  <a:pt x="4366627" y="911015"/>
                </a:cubicBezTo>
                <a:cubicBezTo>
                  <a:pt x="4370299" y="911015"/>
                  <a:pt x="4379477" y="910097"/>
                  <a:pt x="4394161" y="908261"/>
                </a:cubicBezTo>
                <a:cubicBezTo>
                  <a:pt x="4392325" y="909179"/>
                  <a:pt x="4394161" y="909179"/>
                  <a:pt x="4399667" y="908261"/>
                </a:cubicBezTo>
                <a:lnTo>
                  <a:pt x="4399667" y="897248"/>
                </a:lnTo>
                <a:cubicBezTo>
                  <a:pt x="4398750" y="898166"/>
                  <a:pt x="4396914" y="898625"/>
                  <a:pt x="4394161" y="898625"/>
                </a:cubicBezTo>
                <a:cubicBezTo>
                  <a:pt x="4391407" y="899543"/>
                  <a:pt x="4389572" y="900001"/>
                  <a:pt x="4388654" y="900001"/>
                </a:cubicBezTo>
                <a:cubicBezTo>
                  <a:pt x="4383147" y="900919"/>
                  <a:pt x="4377641" y="900460"/>
                  <a:pt x="4372134" y="898625"/>
                </a:cubicBezTo>
                <a:cubicBezTo>
                  <a:pt x="4371217" y="897707"/>
                  <a:pt x="4370299" y="896789"/>
                  <a:pt x="4369381" y="895871"/>
                </a:cubicBezTo>
                <a:cubicBezTo>
                  <a:pt x="4364792" y="892200"/>
                  <a:pt x="4362039" y="889447"/>
                  <a:pt x="4361121" y="887612"/>
                </a:cubicBezTo>
                <a:cubicBezTo>
                  <a:pt x="4357450" y="883023"/>
                  <a:pt x="4358827" y="879810"/>
                  <a:pt x="4365251" y="877975"/>
                </a:cubicBezTo>
                <a:cubicBezTo>
                  <a:pt x="4369840" y="877057"/>
                  <a:pt x="4375805" y="876139"/>
                  <a:pt x="4383147" y="875222"/>
                </a:cubicBezTo>
                <a:cubicBezTo>
                  <a:pt x="4391407" y="874304"/>
                  <a:pt x="4397373" y="873845"/>
                  <a:pt x="4401044" y="873845"/>
                </a:cubicBezTo>
                <a:lnTo>
                  <a:pt x="4401044" y="861455"/>
                </a:lnTo>
                <a:cubicBezTo>
                  <a:pt x="4397373" y="862373"/>
                  <a:pt x="4392784" y="863290"/>
                  <a:pt x="4387277" y="864208"/>
                </a:cubicBezTo>
                <a:cubicBezTo>
                  <a:pt x="4379935" y="866044"/>
                  <a:pt x="4374429" y="867420"/>
                  <a:pt x="4370757" y="868338"/>
                </a:cubicBezTo>
                <a:cubicBezTo>
                  <a:pt x="4366169" y="870174"/>
                  <a:pt x="4361121" y="869715"/>
                  <a:pt x="4355615" y="866962"/>
                </a:cubicBezTo>
                <a:cubicBezTo>
                  <a:pt x="4355615" y="866962"/>
                  <a:pt x="4355155" y="866503"/>
                  <a:pt x="4354237" y="865585"/>
                </a:cubicBezTo>
                <a:cubicBezTo>
                  <a:pt x="4347813" y="861914"/>
                  <a:pt x="4343683" y="858702"/>
                  <a:pt x="4341847" y="855948"/>
                </a:cubicBezTo>
                <a:cubicBezTo>
                  <a:pt x="4340930" y="854113"/>
                  <a:pt x="4340471" y="852736"/>
                  <a:pt x="4340471" y="851818"/>
                </a:cubicBezTo>
                <a:close/>
                <a:moveTo>
                  <a:pt x="787646" y="851818"/>
                </a:moveTo>
                <a:cubicBezTo>
                  <a:pt x="779386" y="863749"/>
                  <a:pt x="772044" y="877057"/>
                  <a:pt x="765620" y="891742"/>
                </a:cubicBezTo>
                <a:cubicBezTo>
                  <a:pt x="769291" y="891742"/>
                  <a:pt x="772044" y="891283"/>
                  <a:pt x="773880" y="890365"/>
                </a:cubicBezTo>
                <a:cubicBezTo>
                  <a:pt x="776633" y="888529"/>
                  <a:pt x="780763" y="888988"/>
                  <a:pt x="786270" y="891742"/>
                </a:cubicBezTo>
                <a:cubicBezTo>
                  <a:pt x="786270" y="891742"/>
                  <a:pt x="786728" y="891742"/>
                  <a:pt x="787646" y="891742"/>
                </a:cubicBezTo>
                <a:cubicBezTo>
                  <a:pt x="794989" y="894495"/>
                  <a:pt x="800495" y="899543"/>
                  <a:pt x="804166" y="906885"/>
                </a:cubicBezTo>
                <a:cubicBezTo>
                  <a:pt x="806920" y="909638"/>
                  <a:pt x="806920" y="912850"/>
                  <a:pt x="804166" y="916521"/>
                </a:cubicBezTo>
                <a:cubicBezTo>
                  <a:pt x="803248" y="918357"/>
                  <a:pt x="801872" y="922028"/>
                  <a:pt x="800036" y="927535"/>
                </a:cubicBezTo>
                <a:cubicBezTo>
                  <a:pt x="799119" y="933041"/>
                  <a:pt x="797742" y="937630"/>
                  <a:pt x="795906" y="941301"/>
                </a:cubicBezTo>
                <a:cubicBezTo>
                  <a:pt x="793153" y="950479"/>
                  <a:pt x="790400" y="958280"/>
                  <a:pt x="787646" y="964704"/>
                </a:cubicBezTo>
                <a:lnTo>
                  <a:pt x="802790" y="972964"/>
                </a:lnTo>
                <a:cubicBezTo>
                  <a:pt x="817474" y="979389"/>
                  <a:pt x="833076" y="985354"/>
                  <a:pt x="849596" y="990861"/>
                </a:cubicBezTo>
                <a:cubicBezTo>
                  <a:pt x="848678" y="989943"/>
                  <a:pt x="848219" y="988567"/>
                  <a:pt x="848219" y="986731"/>
                </a:cubicBezTo>
                <a:cubicBezTo>
                  <a:pt x="847302" y="984895"/>
                  <a:pt x="846843" y="983519"/>
                  <a:pt x="846843" y="982601"/>
                </a:cubicBezTo>
                <a:cubicBezTo>
                  <a:pt x="845925" y="979848"/>
                  <a:pt x="845466" y="975718"/>
                  <a:pt x="845466" y="970211"/>
                </a:cubicBezTo>
                <a:cubicBezTo>
                  <a:pt x="842713" y="970211"/>
                  <a:pt x="839500" y="970670"/>
                  <a:pt x="835829" y="971588"/>
                </a:cubicBezTo>
                <a:cubicBezTo>
                  <a:pt x="832158" y="971588"/>
                  <a:pt x="829864" y="971588"/>
                  <a:pt x="828946" y="971588"/>
                </a:cubicBezTo>
                <a:cubicBezTo>
                  <a:pt x="826193" y="972506"/>
                  <a:pt x="821604" y="972047"/>
                  <a:pt x="815180" y="970211"/>
                </a:cubicBezTo>
                <a:cubicBezTo>
                  <a:pt x="807837" y="965622"/>
                  <a:pt x="802331" y="960574"/>
                  <a:pt x="798660" y="955068"/>
                </a:cubicBezTo>
                <a:cubicBezTo>
                  <a:pt x="796824" y="953232"/>
                  <a:pt x="796365" y="951856"/>
                  <a:pt x="797283" y="950938"/>
                </a:cubicBezTo>
                <a:cubicBezTo>
                  <a:pt x="797283" y="950020"/>
                  <a:pt x="798660" y="949561"/>
                  <a:pt x="801413" y="949561"/>
                </a:cubicBezTo>
                <a:cubicBezTo>
                  <a:pt x="806002" y="949561"/>
                  <a:pt x="821145" y="947726"/>
                  <a:pt x="846843" y="944055"/>
                </a:cubicBezTo>
                <a:cubicBezTo>
                  <a:pt x="846843" y="941301"/>
                  <a:pt x="846843" y="937630"/>
                  <a:pt x="846843" y="933041"/>
                </a:cubicBezTo>
                <a:cubicBezTo>
                  <a:pt x="845925" y="933041"/>
                  <a:pt x="844089" y="933500"/>
                  <a:pt x="841336" y="934418"/>
                </a:cubicBezTo>
                <a:cubicBezTo>
                  <a:pt x="838583" y="934418"/>
                  <a:pt x="836747" y="934877"/>
                  <a:pt x="835829" y="935795"/>
                </a:cubicBezTo>
                <a:cubicBezTo>
                  <a:pt x="826652" y="934877"/>
                  <a:pt x="817933" y="928911"/>
                  <a:pt x="809673" y="917898"/>
                </a:cubicBezTo>
                <a:cubicBezTo>
                  <a:pt x="808755" y="915145"/>
                  <a:pt x="808296" y="913309"/>
                  <a:pt x="808296" y="912391"/>
                </a:cubicBezTo>
                <a:cubicBezTo>
                  <a:pt x="809214" y="911474"/>
                  <a:pt x="811050" y="911015"/>
                  <a:pt x="813803" y="911015"/>
                </a:cubicBezTo>
                <a:cubicBezTo>
                  <a:pt x="817474" y="911015"/>
                  <a:pt x="826652" y="910097"/>
                  <a:pt x="841336" y="908261"/>
                </a:cubicBezTo>
                <a:cubicBezTo>
                  <a:pt x="839500" y="909179"/>
                  <a:pt x="841336" y="909179"/>
                  <a:pt x="846843" y="908261"/>
                </a:cubicBezTo>
                <a:lnTo>
                  <a:pt x="846843" y="897248"/>
                </a:lnTo>
                <a:cubicBezTo>
                  <a:pt x="845925" y="898166"/>
                  <a:pt x="844089" y="898625"/>
                  <a:pt x="841336" y="898625"/>
                </a:cubicBezTo>
                <a:cubicBezTo>
                  <a:pt x="838583" y="899543"/>
                  <a:pt x="836747" y="900001"/>
                  <a:pt x="835829" y="900001"/>
                </a:cubicBezTo>
                <a:cubicBezTo>
                  <a:pt x="830323" y="900919"/>
                  <a:pt x="824816" y="900460"/>
                  <a:pt x="819309" y="898625"/>
                </a:cubicBezTo>
                <a:cubicBezTo>
                  <a:pt x="818392" y="897707"/>
                  <a:pt x="817474" y="896789"/>
                  <a:pt x="816556" y="895871"/>
                </a:cubicBezTo>
                <a:cubicBezTo>
                  <a:pt x="811967" y="892200"/>
                  <a:pt x="809214" y="889447"/>
                  <a:pt x="808296" y="887612"/>
                </a:cubicBezTo>
                <a:cubicBezTo>
                  <a:pt x="804625" y="883023"/>
                  <a:pt x="806002" y="879810"/>
                  <a:pt x="812426" y="877975"/>
                </a:cubicBezTo>
                <a:cubicBezTo>
                  <a:pt x="817015" y="877057"/>
                  <a:pt x="822981" y="876139"/>
                  <a:pt x="830323" y="875222"/>
                </a:cubicBezTo>
                <a:cubicBezTo>
                  <a:pt x="838583" y="874304"/>
                  <a:pt x="844548" y="873845"/>
                  <a:pt x="848219" y="873845"/>
                </a:cubicBezTo>
                <a:lnTo>
                  <a:pt x="848219" y="861455"/>
                </a:lnTo>
                <a:cubicBezTo>
                  <a:pt x="844548" y="862373"/>
                  <a:pt x="839959" y="863290"/>
                  <a:pt x="834453" y="864208"/>
                </a:cubicBezTo>
                <a:cubicBezTo>
                  <a:pt x="827111" y="866044"/>
                  <a:pt x="821604" y="867420"/>
                  <a:pt x="817933" y="868338"/>
                </a:cubicBezTo>
                <a:cubicBezTo>
                  <a:pt x="813344" y="870174"/>
                  <a:pt x="808296" y="869715"/>
                  <a:pt x="802790" y="866962"/>
                </a:cubicBezTo>
                <a:cubicBezTo>
                  <a:pt x="802790" y="866962"/>
                  <a:pt x="802331" y="866503"/>
                  <a:pt x="801413" y="865585"/>
                </a:cubicBezTo>
                <a:cubicBezTo>
                  <a:pt x="794989" y="861914"/>
                  <a:pt x="790858" y="858702"/>
                  <a:pt x="789023" y="855948"/>
                </a:cubicBezTo>
                <a:cubicBezTo>
                  <a:pt x="788105" y="854113"/>
                  <a:pt x="787646" y="852736"/>
                  <a:pt x="787646" y="851818"/>
                </a:cubicBezTo>
                <a:close/>
                <a:moveTo>
                  <a:pt x="2267556" y="844935"/>
                </a:moveTo>
                <a:cubicBezTo>
                  <a:pt x="2265720" y="844935"/>
                  <a:pt x="2262967" y="845394"/>
                  <a:pt x="2259296" y="846312"/>
                </a:cubicBezTo>
                <a:cubicBezTo>
                  <a:pt x="2255625" y="846312"/>
                  <a:pt x="2252872" y="846771"/>
                  <a:pt x="2251036" y="847688"/>
                </a:cubicBezTo>
                <a:cubicBezTo>
                  <a:pt x="2251954" y="849524"/>
                  <a:pt x="2252413" y="851818"/>
                  <a:pt x="2252413" y="854572"/>
                </a:cubicBezTo>
                <a:cubicBezTo>
                  <a:pt x="2253331" y="858243"/>
                  <a:pt x="2253789" y="860996"/>
                  <a:pt x="2253789" y="862832"/>
                </a:cubicBezTo>
                <a:cubicBezTo>
                  <a:pt x="2255625" y="862832"/>
                  <a:pt x="2257919" y="862373"/>
                  <a:pt x="2260673" y="861455"/>
                </a:cubicBezTo>
                <a:cubicBezTo>
                  <a:pt x="2263426" y="861455"/>
                  <a:pt x="2265262" y="861455"/>
                  <a:pt x="2266179" y="861455"/>
                </a:cubicBezTo>
                <a:cubicBezTo>
                  <a:pt x="2266179" y="858702"/>
                  <a:pt x="2266638" y="855031"/>
                  <a:pt x="2267556" y="850442"/>
                </a:cubicBezTo>
                <a:cubicBezTo>
                  <a:pt x="2267556" y="847688"/>
                  <a:pt x="2267556" y="845853"/>
                  <a:pt x="2267556" y="844935"/>
                </a:cubicBezTo>
                <a:close/>
                <a:moveTo>
                  <a:pt x="2325376" y="836675"/>
                </a:moveTo>
                <a:cubicBezTo>
                  <a:pt x="2319869" y="836675"/>
                  <a:pt x="2313445" y="837593"/>
                  <a:pt x="2306102" y="839428"/>
                </a:cubicBezTo>
                <a:cubicBezTo>
                  <a:pt x="2307938" y="839428"/>
                  <a:pt x="2309315" y="840346"/>
                  <a:pt x="2310232" y="842182"/>
                </a:cubicBezTo>
                <a:cubicBezTo>
                  <a:pt x="2312986" y="844017"/>
                  <a:pt x="2312986" y="846312"/>
                  <a:pt x="2310232" y="849065"/>
                </a:cubicBezTo>
                <a:cubicBezTo>
                  <a:pt x="2310232" y="849065"/>
                  <a:pt x="2309774" y="849524"/>
                  <a:pt x="2308856" y="850442"/>
                </a:cubicBezTo>
                <a:cubicBezTo>
                  <a:pt x="2308856" y="851359"/>
                  <a:pt x="2308397" y="852277"/>
                  <a:pt x="2307479" y="853195"/>
                </a:cubicBezTo>
                <a:cubicBezTo>
                  <a:pt x="2308397" y="853195"/>
                  <a:pt x="2308856" y="853195"/>
                  <a:pt x="2308856" y="853195"/>
                </a:cubicBezTo>
                <a:cubicBezTo>
                  <a:pt x="2315280" y="852277"/>
                  <a:pt x="2321246" y="853195"/>
                  <a:pt x="2326752" y="855948"/>
                </a:cubicBezTo>
                <a:cubicBezTo>
                  <a:pt x="2328588" y="850442"/>
                  <a:pt x="2329506" y="845394"/>
                  <a:pt x="2329506" y="840805"/>
                </a:cubicBezTo>
                <a:cubicBezTo>
                  <a:pt x="2329506" y="837134"/>
                  <a:pt x="2328129" y="835757"/>
                  <a:pt x="2325376" y="836675"/>
                </a:cubicBezTo>
                <a:close/>
                <a:moveTo>
                  <a:pt x="3645946" y="828415"/>
                </a:moveTo>
                <a:cubicBezTo>
                  <a:pt x="3648699" y="828415"/>
                  <a:pt x="3651682" y="828874"/>
                  <a:pt x="3654894" y="829792"/>
                </a:cubicBezTo>
                <a:cubicBezTo>
                  <a:pt x="3664990" y="834381"/>
                  <a:pt x="3671873" y="839428"/>
                  <a:pt x="3675544" y="844935"/>
                </a:cubicBezTo>
                <a:cubicBezTo>
                  <a:pt x="3678298" y="850442"/>
                  <a:pt x="3677839" y="854113"/>
                  <a:pt x="3674168" y="855948"/>
                </a:cubicBezTo>
                <a:cubicBezTo>
                  <a:pt x="3668661" y="857784"/>
                  <a:pt x="3658107" y="868797"/>
                  <a:pt x="3642504" y="888988"/>
                </a:cubicBezTo>
                <a:cubicBezTo>
                  <a:pt x="3640669" y="888988"/>
                  <a:pt x="3639751" y="889906"/>
                  <a:pt x="3639751" y="891742"/>
                </a:cubicBezTo>
                <a:cubicBezTo>
                  <a:pt x="3649847" y="893577"/>
                  <a:pt x="3660860" y="896789"/>
                  <a:pt x="3672791" y="901378"/>
                </a:cubicBezTo>
                <a:cubicBezTo>
                  <a:pt x="3685640" y="909638"/>
                  <a:pt x="3688393" y="922487"/>
                  <a:pt x="3681051" y="939925"/>
                </a:cubicBezTo>
                <a:cubicBezTo>
                  <a:pt x="3673709" y="948185"/>
                  <a:pt x="3667284" y="948643"/>
                  <a:pt x="3661778" y="941301"/>
                </a:cubicBezTo>
                <a:cubicBezTo>
                  <a:pt x="3654435" y="934877"/>
                  <a:pt x="3646175" y="922028"/>
                  <a:pt x="3636998" y="902755"/>
                </a:cubicBezTo>
                <a:cubicBezTo>
                  <a:pt x="3636080" y="900001"/>
                  <a:pt x="3635162" y="898166"/>
                  <a:pt x="3634245" y="897248"/>
                </a:cubicBezTo>
                <a:cubicBezTo>
                  <a:pt x="3634245" y="897248"/>
                  <a:pt x="3633786" y="897707"/>
                  <a:pt x="3632868" y="898625"/>
                </a:cubicBezTo>
                <a:cubicBezTo>
                  <a:pt x="3632868" y="899543"/>
                  <a:pt x="3632409" y="900460"/>
                  <a:pt x="3631491" y="901378"/>
                </a:cubicBezTo>
                <a:cubicBezTo>
                  <a:pt x="3633327" y="903214"/>
                  <a:pt x="3634703" y="904131"/>
                  <a:pt x="3635621" y="904131"/>
                </a:cubicBezTo>
                <a:cubicBezTo>
                  <a:pt x="3639292" y="907803"/>
                  <a:pt x="3641587" y="916980"/>
                  <a:pt x="3642504" y="931665"/>
                </a:cubicBezTo>
                <a:cubicBezTo>
                  <a:pt x="3642504" y="937171"/>
                  <a:pt x="3642045" y="952315"/>
                  <a:pt x="3641128" y="977094"/>
                </a:cubicBezTo>
                <a:cubicBezTo>
                  <a:pt x="3640210" y="982601"/>
                  <a:pt x="3639751" y="987190"/>
                  <a:pt x="3639751" y="990861"/>
                </a:cubicBezTo>
                <a:cubicBezTo>
                  <a:pt x="3639751" y="1010134"/>
                  <a:pt x="3636998" y="1022065"/>
                  <a:pt x="3631491" y="1026654"/>
                </a:cubicBezTo>
                <a:cubicBezTo>
                  <a:pt x="3627820" y="1031243"/>
                  <a:pt x="3623231" y="1031243"/>
                  <a:pt x="3617725" y="1026654"/>
                </a:cubicBezTo>
                <a:cubicBezTo>
                  <a:pt x="3611300" y="1022983"/>
                  <a:pt x="3606711" y="1017476"/>
                  <a:pt x="3603958" y="1010134"/>
                </a:cubicBezTo>
                <a:cubicBezTo>
                  <a:pt x="3603958" y="1009216"/>
                  <a:pt x="3603958" y="1008299"/>
                  <a:pt x="3603958" y="1007381"/>
                </a:cubicBezTo>
                <a:cubicBezTo>
                  <a:pt x="3603040" y="1000039"/>
                  <a:pt x="3603040" y="994991"/>
                  <a:pt x="3603958" y="992238"/>
                </a:cubicBezTo>
                <a:cubicBezTo>
                  <a:pt x="3608547" y="977553"/>
                  <a:pt x="3611300" y="955986"/>
                  <a:pt x="3612218" y="927535"/>
                </a:cubicBezTo>
                <a:lnTo>
                  <a:pt x="3612218" y="920651"/>
                </a:lnTo>
                <a:cubicBezTo>
                  <a:pt x="3610382" y="923405"/>
                  <a:pt x="3608088" y="925240"/>
                  <a:pt x="3605335" y="926158"/>
                </a:cubicBezTo>
                <a:cubicBezTo>
                  <a:pt x="3586061" y="940842"/>
                  <a:pt x="3565870" y="952773"/>
                  <a:pt x="3544762" y="961951"/>
                </a:cubicBezTo>
                <a:cubicBezTo>
                  <a:pt x="3540173" y="963787"/>
                  <a:pt x="3537420" y="964246"/>
                  <a:pt x="3536502" y="963328"/>
                </a:cubicBezTo>
                <a:cubicBezTo>
                  <a:pt x="3536502" y="961492"/>
                  <a:pt x="3538337" y="959198"/>
                  <a:pt x="3542008" y="956445"/>
                </a:cubicBezTo>
                <a:cubicBezTo>
                  <a:pt x="3562199" y="938089"/>
                  <a:pt x="3585144" y="909638"/>
                  <a:pt x="3610841" y="871092"/>
                </a:cubicBezTo>
                <a:cubicBezTo>
                  <a:pt x="3611759" y="868338"/>
                  <a:pt x="3609924" y="867420"/>
                  <a:pt x="3605335" y="868338"/>
                </a:cubicBezTo>
                <a:cubicBezTo>
                  <a:pt x="3604417" y="869256"/>
                  <a:pt x="3602581" y="870174"/>
                  <a:pt x="3599828" y="871092"/>
                </a:cubicBezTo>
                <a:cubicBezTo>
                  <a:pt x="3591568" y="874763"/>
                  <a:pt x="3585144" y="877975"/>
                  <a:pt x="3580555" y="880728"/>
                </a:cubicBezTo>
                <a:cubicBezTo>
                  <a:pt x="3576884" y="883482"/>
                  <a:pt x="3571836" y="883940"/>
                  <a:pt x="3565412" y="882105"/>
                </a:cubicBezTo>
                <a:cubicBezTo>
                  <a:pt x="3558987" y="878434"/>
                  <a:pt x="3552563" y="872009"/>
                  <a:pt x="3546138" y="862832"/>
                </a:cubicBezTo>
                <a:cubicBezTo>
                  <a:pt x="3544303" y="860078"/>
                  <a:pt x="3543385" y="858243"/>
                  <a:pt x="3543385" y="857325"/>
                </a:cubicBezTo>
                <a:cubicBezTo>
                  <a:pt x="3543385" y="856407"/>
                  <a:pt x="3544762" y="855489"/>
                  <a:pt x="3547515" y="854572"/>
                </a:cubicBezTo>
                <a:cubicBezTo>
                  <a:pt x="3555775" y="853654"/>
                  <a:pt x="3570000" y="850901"/>
                  <a:pt x="3590191" y="846312"/>
                </a:cubicBezTo>
                <a:cubicBezTo>
                  <a:pt x="3597534" y="844476"/>
                  <a:pt x="3603040" y="843099"/>
                  <a:pt x="3606711" y="842182"/>
                </a:cubicBezTo>
                <a:cubicBezTo>
                  <a:pt x="3624149" y="837593"/>
                  <a:pt x="3634703" y="833463"/>
                  <a:pt x="3638374" y="829792"/>
                </a:cubicBezTo>
                <a:cubicBezTo>
                  <a:pt x="3640669" y="828874"/>
                  <a:pt x="3643193" y="828415"/>
                  <a:pt x="3645946" y="828415"/>
                </a:cubicBezTo>
                <a:close/>
                <a:moveTo>
                  <a:pt x="4451981" y="816025"/>
                </a:moveTo>
                <a:cubicBezTo>
                  <a:pt x="4450145" y="816943"/>
                  <a:pt x="4446933" y="817402"/>
                  <a:pt x="4442344" y="817402"/>
                </a:cubicBezTo>
                <a:cubicBezTo>
                  <a:pt x="4437755" y="818320"/>
                  <a:pt x="4434543" y="818779"/>
                  <a:pt x="4432707" y="818779"/>
                </a:cubicBezTo>
                <a:lnTo>
                  <a:pt x="4432707" y="832545"/>
                </a:lnTo>
                <a:cubicBezTo>
                  <a:pt x="4434543" y="831627"/>
                  <a:pt x="4437755" y="830710"/>
                  <a:pt x="4442344" y="829792"/>
                </a:cubicBezTo>
                <a:cubicBezTo>
                  <a:pt x="4446015" y="828874"/>
                  <a:pt x="4448769" y="828415"/>
                  <a:pt x="4450604" y="828415"/>
                </a:cubicBezTo>
                <a:cubicBezTo>
                  <a:pt x="4451522" y="823826"/>
                  <a:pt x="4451981" y="819696"/>
                  <a:pt x="4451981" y="816025"/>
                </a:cubicBezTo>
                <a:close/>
                <a:moveTo>
                  <a:pt x="899156" y="816025"/>
                </a:moveTo>
                <a:cubicBezTo>
                  <a:pt x="897320" y="816943"/>
                  <a:pt x="894108" y="817402"/>
                  <a:pt x="889519" y="817402"/>
                </a:cubicBezTo>
                <a:cubicBezTo>
                  <a:pt x="884930" y="818320"/>
                  <a:pt x="881718" y="818779"/>
                  <a:pt x="879883" y="818779"/>
                </a:cubicBezTo>
                <a:lnTo>
                  <a:pt x="879883" y="832545"/>
                </a:lnTo>
                <a:cubicBezTo>
                  <a:pt x="881718" y="831627"/>
                  <a:pt x="884930" y="830710"/>
                  <a:pt x="889519" y="829792"/>
                </a:cubicBezTo>
                <a:cubicBezTo>
                  <a:pt x="893190" y="828874"/>
                  <a:pt x="895944" y="828415"/>
                  <a:pt x="897779" y="828415"/>
                </a:cubicBezTo>
                <a:cubicBezTo>
                  <a:pt x="898697" y="823826"/>
                  <a:pt x="899156" y="819696"/>
                  <a:pt x="899156" y="816025"/>
                </a:cubicBezTo>
                <a:close/>
                <a:moveTo>
                  <a:pt x="215300" y="814304"/>
                </a:moveTo>
                <a:cubicBezTo>
                  <a:pt x="219659" y="814534"/>
                  <a:pt x="223675" y="815566"/>
                  <a:pt x="227346" y="817402"/>
                </a:cubicBezTo>
                <a:cubicBezTo>
                  <a:pt x="238359" y="821991"/>
                  <a:pt x="245242" y="828874"/>
                  <a:pt x="247996" y="838052"/>
                </a:cubicBezTo>
                <a:cubicBezTo>
                  <a:pt x="250749" y="845394"/>
                  <a:pt x="247078" y="849065"/>
                  <a:pt x="236982" y="849065"/>
                </a:cubicBezTo>
                <a:cubicBezTo>
                  <a:pt x="209449" y="849065"/>
                  <a:pt x="184669" y="849983"/>
                  <a:pt x="162643" y="851818"/>
                </a:cubicBezTo>
                <a:cubicBezTo>
                  <a:pt x="169985" y="856407"/>
                  <a:pt x="175491" y="861455"/>
                  <a:pt x="179163" y="866962"/>
                </a:cubicBezTo>
                <a:cubicBezTo>
                  <a:pt x="180998" y="869715"/>
                  <a:pt x="180539" y="873845"/>
                  <a:pt x="177786" y="879352"/>
                </a:cubicBezTo>
                <a:cubicBezTo>
                  <a:pt x="176868" y="880269"/>
                  <a:pt x="175950" y="881646"/>
                  <a:pt x="175033" y="883482"/>
                </a:cubicBezTo>
                <a:cubicBezTo>
                  <a:pt x="171361" y="891742"/>
                  <a:pt x="168608" y="899084"/>
                  <a:pt x="166773" y="905508"/>
                </a:cubicBezTo>
                <a:cubicBezTo>
                  <a:pt x="166773" y="906426"/>
                  <a:pt x="166314" y="908261"/>
                  <a:pt x="165396" y="911015"/>
                </a:cubicBezTo>
                <a:cubicBezTo>
                  <a:pt x="161725" y="922946"/>
                  <a:pt x="158054" y="931665"/>
                  <a:pt x="154383" y="937171"/>
                </a:cubicBezTo>
                <a:cubicBezTo>
                  <a:pt x="169067" y="949102"/>
                  <a:pt x="184669" y="959657"/>
                  <a:pt x="201189" y="968834"/>
                </a:cubicBezTo>
                <a:cubicBezTo>
                  <a:pt x="234229" y="986272"/>
                  <a:pt x="264974" y="998662"/>
                  <a:pt x="293425" y="1006004"/>
                </a:cubicBezTo>
                <a:cubicBezTo>
                  <a:pt x="298014" y="1007840"/>
                  <a:pt x="300309" y="1009675"/>
                  <a:pt x="300309" y="1011511"/>
                </a:cubicBezTo>
                <a:cubicBezTo>
                  <a:pt x="300309" y="1013346"/>
                  <a:pt x="298473" y="1014723"/>
                  <a:pt x="294802" y="1015641"/>
                </a:cubicBezTo>
                <a:cubicBezTo>
                  <a:pt x="270022" y="1021148"/>
                  <a:pt x="244783" y="1025736"/>
                  <a:pt x="219086" y="1029407"/>
                </a:cubicBezTo>
                <a:cubicBezTo>
                  <a:pt x="211744" y="1029407"/>
                  <a:pt x="205778" y="1028031"/>
                  <a:pt x="201189" y="1025278"/>
                </a:cubicBezTo>
                <a:cubicBezTo>
                  <a:pt x="175491" y="1007840"/>
                  <a:pt x="152088" y="989025"/>
                  <a:pt x="130979" y="968834"/>
                </a:cubicBezTo>
                <a:cubicBezTo>
                  <a:pt x="128226" y="971588"/>
                  <a:pt x="124555" y="974800"/>
                  <a:pt x="119966" y="978471"/>
                </a:cubicBezTo>
                <a:cubicBezTo>
                  <a:pt x="94269" y="997744"/>
                  <a:pt x="57558" y="1007840"/>
                  <a:pt x="9833" y="1008758"/>
                </a:cubicBezTo>
                <a:cubicBezTo>
                  <a:pt x="7080" y="1008758"/>
                  <a:pt x="5244" y="1007840"/>
                  <a:pt x="4327" y="1006004"/>
                </a:cubicBezTo>
                <a:cubicBezTo>
                  <a:pt x="4327" y="1003251"/>
                  <a:pt x="5703" y="1001415"/>
                  <a:pt x="8457" y="1000498"/>
                </a:cubicBezTo>
                <a:cubicBezTo>
                  <a:pt x="57099" y="983060"/>
                  <a:pt x="89221" y="963787"/>
                  <a:pt x="104823" y="942678"/>
                </a:cubicBezTo>
                <a:cubicBezTo>
                  <a:pt x="96563" y="933500"/>
                  <a:pt x="88762" y="923405"/>
                  <a:pt x="81420" y="912391"/>
                </a:cubicBezTo>
                <a:cubicBezTo>
                  <a:pt x="71324" y="903214"/>
                  <a:pt x="62605" y="896789"/>
                  <a:pt x="55263" y="893118"/>
                </a:cubicBezTo>
                <a:cubicBezTo>
                  <a:pt x="50674" y="890365"/>
                  <a:pt x="48380" y="887612"/>
                  <a:pt x="48380" y="884858"/>
                </a:cubicBezTo>
                <a:cubicBezTo>
                  <a:pt x="48380" y="881187"/>
                  <a:pt x="50674" y="877975"/>
                  <a:pt x="55263" y="875222"/>
                </a:cubicBezTo>
                <a:cubicBezTo>
                  <a:pt x="58934" y="872468"/>
                  <a:pt x="65818" y="872009"/>
                  <a:pt x="75913" y="873845"/>
                </a:cubicBezTo>
                <a:cubicBezTo>
                  <a:pt x="82337" y="874763"/>
                  <a:pt x="89221" y="878434"/>
                  <a:pt x="96563" y="884858"/>
                </a:cubicBezTo>
                <a:cubicBezTo>
                  <a:pt x="100234" y="889447"/>
                  <a:pt x="106200" y="895413"/>
                  <a:pt x="114460" y="902755"/>
                </a:cubicBezTo>
                <a:cubicBezTo>
                  <a:pt x="118131" y="906426"/>
                  <a:pt x="120884" y="909179"/>
                  <a:pt x="122719" y="911015"/>
                </a:cubicBezTo>
                <a:cubicBezTo>
                  <a:pt x="125473" y="903673"/>
                  <a:pt x="127767" y="895871"/>
                  <a:pt x="129603" y="887612"/>
                </a:cubicBezTo>
                <a:cubicBezTo>
                  <a:pt x="129603" y="887612"/>
                  <a:pt x="129603" y="887153"/>
                  <a:pt x="129603" y="886235"/>
                </a:cubicBezTo>
                <a:cubicBezTo>
                  <a:pt x="131438" y="876139"/>
                  <a:pt x="131897" y="866044"/>
                  <a:pt x="130979" y="855948"/>
                </a:cubicBezTo>
                <a:cubicBezTo>
                  <a:pt x="111706" y="858702"/>
                  <a:pt x="90139" y="862373"/>
                  <a:pt x="66276" y="866962"/>
                </a:cubicBezTo>
                <a:cubicBezTo>
                  <a:pt x="59852" y="868797"/>
                  <a:pt x="53886" y="868338"/>
                  <a:pt x="48380" y="865585"/>
                </a:cubicBezTo>
                <a:cubicBezTo>
                  <a:pt x="37367" y="858243"/>
                  <a:pt x="30024" y="852736"/>
                  <a:pt x="26353" y="849065"/>
                </a:cubicBezTo>
                <a:cubicBezTo>
                  <a:pt x="24518" y="847229"/>
                  <a:pt x="23600" y="845394"/>
                  <a:pt x="23600" y="843558"/>
                </a:cubicBezTo>
                <a:cubicBezTo>
                  <a:pt x="23600" y="842641"/>
                  <a:pt x="25436" y="841723"/>
                  <a:pt x="29107" y="840805"/>
                </a:cubicBezTo>
                <a:cubicBezTo>
                  <a:pt x="36449" y="839887"/>
                  <a:pt x="50215" y="838052"/>
                  <a:pt x="70406" y="835298"/>
                </a:cubicBezTo>
                <a:cubicBezTo>
                  <a:pt x="105282" y="829792"/>
                  <a:pt x="131438" y="826121"/>
                  <a:pt x="148876" y="824285"/>
                </a:cubicBezTo>
                <a:cubicBezTo>
                  <a:pt x="157136" y="823367"/>
                  <a:pt x="169526" y="821532"/>
                  <a:pt x="186046" y="818779"/>
                </a:cubicBezTo>
                <a:cubicBezTo>
                  <a:pt x="193388" y="817861"/>
                  <a:pt x="198436" y="816943"/>
                  <a:pt x="201189" y="816025"/>
                </a:cubicBezTo>
                <a:cubicBezTo>
                  <a:pt x="206237" y="814649"/>
                  <a:pt x="210940" y="814075"/>
                  <a:pt x="215300" y="814304"/>
                </a:cubicBezTo>
                <a:close/>
                <a:moveTo>
                  <a:pt x="5125167" y="811895"/>
                </a:moveTo>
                <a:cubicBezTo>
                  <a:pt x="5116907" y="814649"/>
                  <a:pt x="5103141" y="816943"/>
                  <a:pt x="5083868" y="818779"/>
                </a:cubicBezTo>
                <a:cubicBezTo>
                  <a:pt x="5081115" y="818779"/>
                  <a:pt x="5078361" y="818779"/>
                  <a:pt x="5075608" y="818779"/>
                </a:cubicBezTo>
                <a:cubicBezTo>
                  <a:pt x="5076525" y="822450"/>
                  <a:pt x="5076985" y="827038"/>
                  <a:pt x="5076985" y="832545"/>
                </a:cubicBezTo>
                <a:cubicBezTo>
                  <a:pt x="5087080" y="829792"/>
                  <a:pt x="5097635" y="827956"/>
                  <a:pt x="5108647" y="827038"/>
                </a:cubicBezTo>
                <a:cubicBezTo>
                  <a:pt x="5109565" y="827038"/>
                  <a:pt x="5110942" y="827038"/>
                  <a:pt x="5112777" y="827038"/>
                </a:cubicBezTo>
                <a:cubicBezTo>
                  <a:pt x="5116449" y="826121"/>
                  <a:pt x="5119201" y="826121"/>
                  <a:pt x="5121037" y="827038"/>
                </a:cubicBezTo>
                <a:cubicBezTo>
                  <a:pt x="5121955" y="825203"/>
                  <a:pt x="5122873" y="822450"/>
                  <a:pt x="5123791" y="818779"/>
                </a:cubicBezTo>
                <a:cubicBezTo>
                  <a:pt x="5124709" y="816025"/>
                  <a:pt x="5125167" y="813731"/>
                  <a:pt x="5125167" y="811895"/>
                </a:cubicBezTo>
                <a:close/>
                <a:moveTo>
                  <a:pt x="1572343" y="811895"/>
                </a:moveTo>
                <a:cubicBezTo>
                  <a:pt x="1564083" y="814649"/>
                  <a:pt x="1550316" y="816943"/>
                  <a:pt x="1531043" y="818779"/>
                </a:cubicBezTo>
                <a:cubicBezTo>
                  <a:pt x="1528289" y="818779"/>
                  <a:pt x="1525536" y="818779"/>
                  <a:pt x="1522783" y="818779"/>
                </a:cubicBezTo>
                <a:cubicBezTo>
                  <a:pt x="1523701" y="822450"/>
                  <a:pt x="1524159" y="827038"/>
                  <a:pt x="1524159" y="832545"/>
                </a:cubicBezTo>
                <a:cubicBezTo>
                  <a:pt x="1534255" y="829792"/>
                  <a:pt x="1544809" y="827956"/>
                  <a:pt x="1555823" y="827038"/>
                </a:cubicBezTo>
                <a:cubicBezTo>
                  <a:pt x="1556740" y="827038"/>
                  <a:pt x="1558117" y="827038"/>
                  <a:pt x="1559953" y="827038"/>
                </a:cubicBezTo>
                <a:cubicBezTo>
                  <a:pt x="1563624" y="826121"/>
                  <a:pt x="1566377" y="826121"/>
                  <a:pt x="1568213" y="827038"/>
                </a:cubicBezTo>
                <a:cubicBezTo>
                  <a:pt x="1569130" y="825203"/>
                  <a:pt x="1570048" y="822450"/>
                  <a:pt x="1570966" y="818779"/>
                </a:cubicBezTo>
                <a:cubicBezTo>
                  <a:pt x="1571884" y="816025"/>
                  <a:pt x="1572343" y="813731"/>
                  <a:pt x="1572343" y="811895"/>
                </a:cubicBezTo>
                <a:close/>
                <a:moveTo>
                  <a:pt x="5412889" y="807765"/>
                </a:moveTo>
                <a:cubicBezTo>
                  <a:pt x="5408301" y="812354"/>
                  <a:pt x="5404629" y="816025"/>
                  <a:pt x="5401877" y="818779"/>
                </a:cubicBezTo>
                <a:cubicBezTo>
                  <a:pt x="5403711" y="818779"/>
                  <a:pt x="5406465" y="819237"/>
                  <a:pt x="5410137" y="820155"/>
                </a:cubicBezTo>
                <a:cubicBezTo>
                  <a:pt x="5411971" y="820155"/>
                  <a:pt x="5413349" y="820155"/>
                  <a:pt x="5414267" y="820155"/>
                </a:cubicBezTo>
                <a:cubicBezTo>
                  <a:pt x="5415183" y="821073"/>
                  <a:pt x="5417479" y="821991"/>
                  <a:pt x="5421149" y="822909"/>
                </a:cubicBezTo>
                <a:cubicBezTo>
                  <a:pt x="5425738" y="824744"/>
                  <a:pt x="5428033" y="826121"/>
                  <a:pt x="5428033" y="827038"/>
                </a:cubicBezTo>
                <a:cubicBezTo>
                  <a:pt x="5428950" y="827956"/>
                  <a:pt x="5429868" y="828874"/>
                  <a:pt x="5430786" y="829792"/>
                </a:cubicBezTo>
                <a:cubicBezTo>
                  <a:pt x="5432621" y="827956"/>
                  <a:pt x="5434916" y="825547"/>
                  <a:pt x="5437669" y="822564"/>
                </a:cubicBezTo>
                <a:lnTo>
                  <a:pt x="5444755" y="814719"/>
                </a:lnTo>
                <a:lnTo>
                  <a:pt x="5446273" y="812670"/>
                </a:lnTo>
                <a:cubicBezTo>
                  <a:pt x="5447191" y="811465"/>
                  <a:pt x="5448453" y="809830"/>
                  <a:pt x="5450059" y="807765"/>
                </a:cubicBezTo>
                <a:cubicBezTo>
                  <a:pt x="5442717" y="808683"/>
                  <a:pt x="5436293" y="810519"/>
                  <a:pt x="5430786" y="813272"/>
                </a:cubicBezTo>
                <a:cubicBezTo>
                  <a:pt x="5428033" y="814190"/>
                  <a:pt x="5424361" y="813731"/>
                  <a:pt x="5419773" y="811895"/>
                </a:cubicBezTo>
                <a:cubicBezTo>
                  <a:pt x="5417019" y="810060"/>
                  <a:pt x="5414725" y="808683"/>
                  <a:pt x="5412889" y="807765"/>
                </a:cubicBezTo>
                <a:close/>
                <a:moveTo>
                  <a:pt x="2192872" y="796408"/>
                </a:moveTo>
                <a:cubicBezTo>
                  <a:pt x="2196314" y="796178"/>
                  <a:pt x="2199641" y="796752"/>
                  <a:pt x="2202853" y="798129"/>
                </a:cubicBezTo>
                <a:cubicBezTo>
                  <a:pt x="2208359" y="799964"/>
                  <a:pt x="2212030" y="802717"/>
                  <a:pt x="2213866" y="806389"/>
                </a:cubicBezTo>
                <a:cubicBezTo>
                  <a:pt x="2220290" y="815566"/>
                  <a:pt x="2217996" y="821991"/>
                  <a:pt x="2206983" y="825662"/>
                </a:cubicBezTo>
                <a:cubicBezTo>
                  <a:pt x="2205147" y="825662"/>
                  <a:pt x="2202853" y="826121"/>
                  <a:pt x="2200099" y="827038"/>
                </a:cubicBezTo>
                <a:cubicBezTo>
                  <a:pt x="2187251" y="831627"/>
                  <a:pt x="2175320" y="834381"/>
                  <a:pt x="2164306" y="835298"/>
                </a:cubicBezTo>
                <a:cubicBezTo>
                  <a:pt x="2150540" y="837134"/>
                  <a:pt x="2139068" y="833463"/>
                  <a:pt x="2129890" y="824285"/>
                </a:cubicBezTo>
                <a:cubicBezTo>
                  <a:pt x="2126219" y="819696"/>
                  <a:pt x="2126678" y="816943"/>
                  <a:pt x="2131266" y="816025"/>
                </a:cubicBezTo>
                <a:cubicBezTo>
                  <a:pt x="2147786" y="813272"/>
                  <a:pt x="2164765" y="807765"/>
                  <a:pt x="2182203" y="799505"/>
                </a:cubicBezTo>
                <a:cubicBezTo>
                  <a:pt x="2185874" y="797670"/>
                  <a:pt x="2189430" y="796637"/>
                  <a:pt x="2192872" y="796408"/>
                </a:cubicBezTo>
                <a:close/>
                <a:moveTo>
                  <a:pt x="5123791" y="774725"/>
                </a:moveTo>
                <a:cubicBezTo>
                  <a:pt x="5112777" y="776561"/>
                  <a:pt x="5097635" y="779314"/>
                  <a:pt x="5078361" y="782985"/>
                </a:cubicBezTo>
                <a:cubicBezTo>
                  <a:pt x="5075608" y="782985"/>
                  <a:pt x="5072855" y="782985"/>
                  <a:pt x="5070101" y="782985"/>
                </a:cubicBezTo>
                <a:cubicBezTo>
                  <a:pt x="5070101" y="786656"/>
                  <a:pt x="5071019" y="790786"/>
                  <a:pt x="5072855" y="795375"/>
                </a:cubicBezTo>
                <a:cubicBezTo>
                  <a:pt x="5079279" y="792622"/>
                  <a:pt x="5086621" y="790328"/>
                  <a:pt x="5094881" y="788492"/>
                </a:cubicBezTo>
                <a:cubicBezTo>
                  <a:pt x="5100387" y="786656"/>
                  <a:pt x="5105895" y="786656"/>
                  <a:pt x="5111401" y="788492"/>
                </a:cubicBezTo>
                <a:cubicBezTo>
                  <a:pt x="5115989" y="790328"/>
                  <a:pt x="5121037" y="794916"/>
                  <a:pt x="5126545" y="802259"/>
                </a:cubicBezTo>
                <a:cubicBezTo>
                  <a:pt x="5127461" y="795834"/>
                  <a:pt x="5127921" y="788492"/>
                  <a:pt x="5127921" y="780232"/>
                </a:cubicBezTo>
                <a:cubicBezTo>
                  <a:pt x="5128839" y="777479"/>
                  <a:pt x="5127461" y="775643"/>
                  <a:pt x="5123791" y="774725"/>
                </a:cubicBezTo>
                <a:close/>
                <a:moveTo>
                  <a:pt x="4636453" y="774725"/>
                </a:moveTo>
                <a:cubicBezTo>
                  <a:pt x="4638289" y="774725"/>
                  <a:pt x="4641042" y="775184"/>
                  <a:pt x="4644713" y="776102"/>
                </a:cubicBezTo>
                <a:cubicBezTo>
                  <a:pt x="4664904" y="777020"/>
                  <a:pt x="4679129" y="778855"/>
                  <a:pt x="4687389" y="781609"/>
                </a:cubicBezTo>
                <a:cubicBezTo>
                  <a:pt x="4702073" y="787115"/>
                  <a:pt x="4705745" y="800882"/>
                  <a:pt x="4698403" y="822909"/>
                </a:cubicBezTo>
                <a:cubicBezTo>
                  <a:pt x="4694731" y="832086"/>
                  <a:pt x="4687389" y="833922"/>
                  <a:pt x="4676377" y="828415"/>
                </a:cubicBezTo>
                <a:cubicBezTo>
                  <a:pt x="4660774" y="815566"/>
                  <a:pt x="4646090" y="799505"/>
                  <a:pt x="4632323" y="780232"/>
                </a:cubicBezTo>
                <a:cubicBezTo>
                  <a:pt x="4630487" y="777479"/>
                  <a:pt x="4630029" y="776102"/>
                  <a:pt x="4630947" y="776102"/>
                </a:cubicBezTo>
                <a:cubicBezTo>
                  <a:pt x="4630947" y="775184"/>
                  <a:pt x="4632782" y="774725"/>
                  <a:pt x="4636453" y="774725"/>
                </a:cubicBezTo>
                <a:close/>
                <a:moveTo>
                  <a:pt x="1570966" y="774725"/>
                </a:moveTo>
                <a:cubicBezTo>
                  <a:pt x="1559953" y="776561"/>
                  <a:pt x="1544809" y="779314"/>
                  <a:pt x="1525536" y="782985"/>
                </a:cubicBezTo>
                <a:cubicBezTo>
                  <a:pt x="1522783" y="782985"/>
                  <a:pt x="1520029" y="782985"/>
                  <a:pt x="1517276" y="782985"/>
                </a:cubicBezTo>
                <a:cubicBezTo>
                  <a:pt x="1517276" y="786656"/>
                  <a:pt x="1518194" y="790786"/>
                  <a:pt x="1520029" y="795375"/>
                </a:cubicBezTo>
                <a:cubicBezTo>
                  <a:pt x="1526454" y="792622"/>
                  <a:pt x="1533796" y="790328"/>
                  <a:pt x="1542056" y="788492"/>
                </a:cubicBezTo>
                <a:cubicBezTo>
                  <a:pt x="1547563" y="786656"/>
                  <a:pt x="1553069" y="786656"/>
                  <a:pt x="1558576" y="788492"/>
                </a:cubicBezTo>
                <a:cubicBezTo>
                  <a:pt x="1563165" y="790328"/>
                  <a:pt x="1568213" y="794916"/>
                  <a:pt x="1573719" y="802259"/>
                </a:cubicBezTo>
                <a:cubicBezTo>
                  <a:pt x="1574637" y="795834"/>
                  <a:pt x="1575096" y="788492"/>
                  <a:pt x="1575096" y="780232"/>
                </a:cubicBezTo>
                <a:cubicBezTo>
                  <a:pt x="1576014" y="777479"/>
                  <a:pt x="1574637" y="775643"/>
                  <a:pt x="1570966" y="774725"/>
                </a:cubicBezTo>
                <a:close/>
                <a:moveTo>
                  <a:pt x="1083628" y="774725"/>
                </a:moveTo>
                <a:cubicBezTo>
                  <a:pt x="1085464" y="774725"/>
                  <a:pt x="1088217" y="775184"/>
                  <a:pt x="1091888" y="776102"/>
                </a:cubicBezTo>
                <a:cubicBezTo>
                  <a:pt x="1112079" y="777020"/>
                  <a:pt x="1126305" y="778855"/>
                  <a:pt x="1134565" y="781609"/>
                </a:cubicBezTo>
                <a:cubicBezTo>
                  <a:pt x="1149249" y="787115"/>
                  <a:pt x="1152920" y="800882"/>
                  <a:pt x="1145578" y="822909"/>
                </a:cubicBezTo>
                <a:cubicBezTo>
                  <a:pt x="1141907" y="832086"/>
                  <a:pt x="1134565" y="833922"/>
                  <a:pt x="1123551" y="828415"/>
                </a:cubicBezTo>
                <a:cubicBezTo>
                  <a:pt x="1107949" y="815566"/>
                  <a:pt x="1093265" y="799505"/>
                  <a:pt x="1079498" y="780232"/>
                </a:cubicBezTo>
                <a:cubicBezTo>
                  <a:pt x="1077663" y="777479"/>
                  <a:pt x="1077204" y="776102"/>
                  <a:pt x="1078122" y="776102"/>
                </a:cubicBezTo>
                <a:cubicBezTo>
                  <a:pt x="1078122" y="775184"/>
                  <a:pt x="1079957" y="774725"/>
                  <a:pt x="1083628" y="774725"/>
                </a:cubicBezTo>
                <a:close/>
                <a:moveTo>
                  <a:pt x="479274" y="763712"/>
                </a:moveTo>
                <a:cubicBezTo>
                  <a:pt x="496712" y="766465"/>
                  <a:pt x="510479" y="774266"/>
                  <a:pt x="520574" y="787115"/>
                </a:cubicBezTo>
                <a:cubicBezTo>
                  <a:pt x="526081" y="792622"/>
                  <a:pt x="527916" y="799046"/>
                  <a:pt x="526081" y="806389"/>
                </a:cubicBezTo>
                <a:cubicBezTo>
                  <a:pt x="523328" y="819237"/>
                  <a:pt x="521951" y="829792"/>
                  <a:pt x="521951" y="838052"/>
                </a:cubicBezTo>
                <a:cubicBezTo>
                  <a:pt x="521951" y="840805"/>
                  <a:pt x="521492" y="844935"/>
                  <a:pt x="520574" y="850442"/>
                </a:cubicBezTo>
                <a:cubicBezTo>
                  <a:pt x="520574" y="855948"/>
                  <a:pt x="520115" y="860078"/>
                  <a:pt x="519198" y="862832"/>
                </a:cubicBezTo>
                <a:cubicBezTo>
                  <a:pt x="529293" y="855489"/>
                  <a:pt x="541224" y="844476"/>
                  <a:pt x="554991" y="829792"/>
                </a:cubicBezTo>
                <a:cubicBezTo>
                  <a:pt x="562333" y="823367"/>
                  <a:pt x="566463" y="816025"/>
                  <a:pt x="567381" y="807765"/>
                </a:cubicBezTo>
                <a:cubicBezTo>
                  <a:pt x="569216" y="797670"/>
                  <a:pt x="574723" y="795375"/>
                  <a:pt x="583901" y="800882"/>
                </a:cubicBezTo>
                <a:cubicBezTo>
                  <a:pt x="593996" y="806389"/>
                  <a:pt x="603174" y="815566"/>
                  <a:pt x="611434" y="828415"/>
                </a:cubicBezTo>
                <a:cubicBezTo>
                  <a:pt x="616023" y="835757"/>
                  <a:pt x="616023" y="841264"/>
                  <a:pt x="611434" y="844935"/>
                </a:cubicBezTo>
                <a:cubicBezTo>
                  <a:pt x="605009" y="846771"/>
                  <a:pt x="597667" y="851359"/>
                  <a:pt x="589407" y="858702"/>
                </a:cubicBezTo>
                <a:cubicBezTo>
                  <a:pt x="571052" y="874304"/>
                  <a:pt x="547190" y="889906"/>
                  <a:pt x="517821" y="905508"/>
                </a:cubicBezTo>
                <a:cubicBezTo>
                  <a:pt x="517821" y="910097"/>
                  <a:pt x="517821" y="916980"/>
                  <a:pt x="517821" y="926158"/>
                </a:cubicBezTo>
                <a:cubicBezTo>
                  <a:pt x="516903" y="935336"/>
                  <a:pt x="516444" y="942219"/>
                  <a:pt x="516444" y="946808"/>
                </a:cubicBezTo>
                <a:cubicBezTo>
                  <a:pt x="516444" y="967917"/>
                  <a:pt x="524704" y="978930"/>
                  <a:pt x="541224" y="979848"/>
                </a:cubicBezTo>
                <a:cubicBezTo>
                  <a:pt x="559580" y="979848"/>
                  <a:pt x="574264" y="978471"/>
                  <a:pt x="585277" y="975718"/>
                </a:cubicBezTo>
                <a:cubicBezTo>
                  <a:pt x="595373" y="974800"/>
                  <a:pt x="602256" y="967917"/>
                  <a:pt x="605927" y="955068"/>
                </a:cubicBezTo>
                <a:cubicBezTo>
                  <a:pt x="607763" y="950479"/>
                  <a:pt x="610057" y="943596"/>
                  <a:pt x="612811" y="934418"/>
                </a:cubicBezTo>
                <a:cubicBezTo>
                  <a:pt x="615564" y="927994"/>
                  <a:pt x="617399" y="923405"/>
                  <a:pt x="618317" y="920651"/>
                </a:cubicBezTo>
                <a:cubicBezTo>
                  <a:pt x="620153" y="917898"/>
                  <a:pt x="621070" y="916521"/>
                  <a:pt x="621070" y="916521"/>
                </a:cubicBezTo>
                <a:cubicBezTo>
                  <a:pt x="621988" y="916521"/>
                  <a:pt x="622906" y="917898"/>
                  <a:pt x="623824" y="920651"/>
                </a:cubicBezTo>
                <a:cubicBezTo>
                  <a:pt x="627495" y="935336"/>
                  <a:pt x="634837" y="949561"/>
                  <a:pt x="645850" y="963328"/>
                </a:cubicBezTo>
                <a:cubicBezTo>
                  <a:pt x="650439" y="969752"/>
                  <a:pt x="652275" y="975259"/>
                  <a:pt x="651357" y="979848"/>
                </a:cubicBezTo>
                <a:cubicBezTo>
                  <a:pt x="650439" y="986272"/>
                  <a:pt x="645850" y="993155"/>
                  <a:pt x="637590" y="1000498"/>
                </a:cubicBezTo>
                <a:cubicBezTo>
                  <a:pt x="620153" y="1013346"/>
                  <a:pt x="596749" y="1019771"/>
                  <a:pt x="567381" y="1019771"/>
                </a:cubicBezTo>
                <a:cubicBezTo>
                  <a:pt x="549025" y="1019771"/>
                  <a:pt x="534341" y="1018394"/>
                  <a:pt x="523328" y="1015641"/>
                </a:cubicBezTo>
                <a:cubicBezTo>
                  <a:pt x="493959" y="1009216"/>
                  <a:pt x="479733" y="987190"/>
                  <a:pt x="480651" y="949561"/>
                </a:cubicBezTo>
                <a:cubicBezTo>
                  <a:pt x="479733" y="941301"/>
                  <a:pt x="479274" y="933500"/>
                  <a:pt x="479274" y="926158"/>
                </a:cubicBezTo>
                <a:cubicBezTo>
                  <a:pt x="469179" y="929829"/>
                  <a:pt x="455871" y="933959"/>
                  <a:pt x="439351" y="938548"/>
                </a:cubicBezTo>
                <a:cubicBezTo>
                  <a:pt x="437516" y="939466"/>
                  <a:pt x="435680" y="939466"/>
                  <a:pt x="433845" y="938548"/>
                </a:cubicBezTo>
                <a:cubicBezTo>
                  <a:pt x="433845" y="944055"/>
                  <a:pt x="433845" y="952315"/>
                  <a:pt x="433845" y="963328"/>
                </a:cubicBezTo>
                <a:cubicBezTo>
                  <a:pt x="432927" y="976177"/>
                  <a:pt x="432468" y="985813"/>
                  <a:pt x="432468" y="992238"/>
                </a:cubicBezTo>
                <a:cubicBezTo>
                  <a:pt x="431550" y="1007840"/>
                  <a:pt x="428797" y="1018394"/>
                  <a:pt x="424208" y="1023901"/>
                </a:cubicBezTo>
                <a:cubicBezTo>
                  <a:pt x="421455" y="1027572"/>
                  <a:pt x="416866" y="1028031"/>
                  <a:pt x="410441" y="1025278"/>
                </a:cubicBezTo>
                <a:cubicBezTo>
                  <a:pt x="404935" y="1021606"/>
                  <a:pt x="400805" y="1016100"/>
                  <a:pt x="398052" y="1008758"/>
                </a:cubicBezTo>
                <a:cubicBezTo>
                  <a:pt x="391627" y="996826"/>
                  <a:pt x="390709" y="983060"/>
                  <a:pt x="395298" y="967458"/>
                </a:cubicBezTo>
                <a:cubicBezTo>
                  <a:pt x="398969" y="948185"/>
                  <a:pt x="400805" y="928452"/>
                  <a:pt x="400805" y="908261"/>
                </a:cubicBezTo>
                <a:lnTo>
                  <a:pt x="400805" y="884858"/>
                </a:lnTo>
                <a:lnTo>
                  <a:pt x="388415" y="897248"/>
                </a:lnTo>
                <a:cubicBezTo>
                  <a:pt x="374648" y="911015"/>
                  <a:pt x="357211" y="922487"/>
                  <a:pt x="336102" y="931665"/>
                </a:cubicBezTo>
                <a:cubicBezTo>
                  <a:pt x="328760" y="934418"/>
                  <a:pt x="327842" y="933500"/>
                  <a:pt x="333348" y="928911"/>
                </a:cubicBezTo>
                <a:cubicBezTo>
                  <a:pt x="365471" y="892200"/>
                  <a:pt x="388874" y="854572"/>
                  <a:pt x="403558" y="816025"/>
                </a:cubicBezTo>
                <a:cubicBezTo>
                  <a:pt x="409983" y="797670"/>
                  <a:pt x="412277" y="782068"/>
                  <a:pt x="410441" y="769219"/>
                </a:cubicBezTo>
                <a:cubicBezTo>
                  <a:pt x="410441" y="763712"/>
                  <a:pt x="413195" y="762335"/>
                  <a:pt x="418701" y="765089"/>
                </a:cubicBezTo>
                <a:cubicBezTo>
                  <a:pt x="435221" y="771513"/>
                  <a:pt x="447611" y="780232"/>
                  <a:pt x="455871" y="791245"/>
                </a:cubicBezTo>
                <a:cubicBezTo>
                  <a:pt x="460460" y="798587"/>
                  <a:pt x="460460" y="804094"/>
                  <a:pt x="455871" y="807765"/>
                </a:cubicBezTo>
                <a:cubicBezTo>
                  <a:pt x="448529" y="816025"/>
                  <a:pt x="442105" y="825203"/>
                  <a:pt x="436598" y="835298"/>
                </a:cubicBezTo>
                <a:cubicBezTo>
                  <a:pt x="432927" y="843558"/>
                  <a:pt x="428338" y="851359"/>
                  <a:pt x="422831" y="858702"/>
                </a:cubicBezTo>
                <a:cubicBezTo>
                  <a:pt x="432009" y="864208"/>
                  <a:pt x="436139" y="876598"/>
                  <a:pt x="435221" y="895871"/>
                </a:cubicBezTo>
                <a:cubicBezTo>
                  <a:pt x="435221" y="907803"/>
                  <a:pt x="435221" y="920192"/>
                  <a:pt x="435221" y="933041"/>
                </a:cubicBezTo>
                <a:cubicBezTo>
                  <a:pt x="435221" y="932123"/>
                  <a:pt x="435680" y="931665"/>
                  <a:pt x="436598" y="931665"/>
                </a:cubicBezTo>
                <a:cubicBezTo>
                  <a:pt x="439351" y="929829"/>
                  <a:pt x="443481" y="926617"/>
                  <a:pt x="448988" y="922028"/>
                </a:cubicBezTo>
                <a:cubicBezTo>
                  <a:pt x="455412" y="917439"/>
                  <a:pt x="465508" y="909179"/>
                  <a:pt x="479274" y="897248"/>
                </a:cubicBezTo>
                <a:cubicBezTo>
                  <a:pt x="479274" y="887153"/>
                  <a:pt x="480192" y="870633"/>
                  <a:pt x="482028" y="847688"/>
                </a:cubicBezTo>
                <a:cubicBezTo>
                  <a:pt x="482028" y="843099"/>
                  <a:pt x="482028" y="839428"/>
                  <a:pt x="482028" y="836675"/>
                </a:cubicBezTo>
                <a:cubicBezTo>
                  <a:pt x="484781" y="807306"/>
                  <a:pt x="480651" y="785739"/>
                  <a:pt x="469638" y="771972"/>
                </a:cubicBezTo>
                <a:cubicBezTo>
                  <a:pt x="469638" y="766465"/>
                  <a:pt x="472850" y="763712"/>
                  <a:pt x="479274" y="763712"/>
                </a:cubicBezTo>
                <a:close/>
                <a:moveTo>
                  <a:pt x="3715467" y="760959"/>
                </a:moveTo>
                <a:cubicBezTo>
                  <a:pt x="3716844" y="760500"/>
                  <a:pt x="3718680" y="760500"/>
                  <a:pt x="3720974" y="760959"/>
                </a:cubicBezTo>
                <a:cubicBezTo>
                  <a:pt x="3739330" y="762794"/>
                  <a:pt x="3755391" y="771513"/>
                  <a:pt x="3769157" y="787115"/>
                </a:cubicBezTo>
                <a:cubicBezTo>
                  <a:pt x="3771911" y="791704"/>
                  <a:pt x="3772828" y="797211"/>
                  <a:pt x="3771911" y="803635"/>
                </a:cubicBezTo>
                <a:cubicBezTo>
                  <a:pt x="3769157" y="810060"/>
                  <a:pt x="3766863" y="824744"/>
                  <a:pt x="3765027" y="847688"/>
                </a:cubicBezTo>
                <a:cubicBezTo>
                  <a:pt x="3765027" y="848606"/>
                  <a:pt x="3765027" y="850901"/>
                  <a:pt x="3765027" y="854572"/>
                </a:cubicBezTo>
                <a:cubicBezTo>
                  <a:pt x="3764110" y="858243"/>
                  <a:pt x="3763651" y="860996"/>
                  <a:pt x="3763651" y="862832"/>
                </a:cubicBezTo>
                <a:cubicBezTo>
                  <a:pt x="3771911" y="860996"/>
                  <a:pt x="3778335" y="859619"/>
                  <a:pt x="3782924" y="858702"/>
                </a:cubicBezTo>
                <a:cubicBezTo>
                  <a:pt x="3782924" y="858702"/>
                  <a:pt x="3783383" y="858702"/>
                  <a:pt x="3784300" y="858702"/>
                </a:cubicBezTo>
                <a:cubicBezTo>
                  <a:pt x="3791643" y="856866"/>
                  <a:pt x="3797149" y="856866"/>
                  <a:pt x="3800820" y="858702"/>
                </a:cubicBezTo>
                <a:cubicBezTo>
                  <a:pt x="3807245" y="860537"/>
                  <a:pt x="3813210" y="864667"/>
                  <a:pt x="3818717" y="871092"/>
                </a:cubicBezTo>
                <a:cubicBezTo>
                  <a:pt x="3823306" y="882105"/>
                  <a:pt x="3821012" y="887612"/>
                  <a:pt x="3811834" y="887612"/>
                </a:cubicBezTo>
                <a:cubicBezTo>
                  <a:pt x="3809080" y="887612"/>
                  <a:pt x="3804033" y="888070"/>
                  <a:pt x="3796690" y="888988"/>
                </a:cubicBezTo>
                <a:cubicBezTo>
                  <a:pt x="3782006" y="890824"/>
                  <a:pt x="3770534" y="892200"/>
                  <a:pt x="3762274" y="893118"/>
                </a:cubicBezTo>
                <a:cubicBezTo>
                  <a:pt x="3762274" y="916980"/>
                  <a:pt x="3762274" y="938548"/>
                  <a:pt x="3762274" y="957821"/>
                </a:cubicBezTo>
                <a:cubicBezTo>
                  <a:pt x="3763192" y="956903"/>
                  <a:pt x="3763651" y="956445"/>
                  <a:pt x="3763651" y="956445"/>
                </a:cubicBezTo>
                <a:cubicBezTo>
                  <a:pt x="3774664" y="956445"/>
                  <a:pt x="3788889" y="955068"/>
                  <a:pt x="3806327" y="952315"/>
                </a:cubicBezTo>
                <a:cubicBezTo>
                  <a:pt x="3815505" y="950479"/>
                  <a:pt x="3823306" y="951856"/>
                  <a:pt x="3829730" y="956445"/>
                </a:cubicBezTo>
                <a:cubicBezTo>
                  <a:pt x="3836155" y="959198"/>
                  <a:pt x="3842120" y="964246"/>
                  <a:pt x="3847627" y="971588"/>
                </a:cubicBezTo>
                <a:cubicBezTo>
                  <a:pt x="3851298" y="981683"/>
                  <a:pt x="3847627" y="987190"/>
                  <a:pt x="3836614" y="988108"/>
                </a:cubicBezTo>
                <a:cubicBezTo>
                  <a:pt x="3810916" y="984437"/>
                  <a:pt x="3782006" y="983978"/>
                  <a:pt x="3749884" y="986731"/>
                </a:cubicBezTo>
                <a:cubicBezTo>
                  <a:pt x="3723269" y="986731"/>
                  <a:pt x="3700783" y="989025"/>
                  <a:pt x="3682428" y="993614"/>
                </a:cubicBezTo>
                <a:cubicBezTo>
                  <a:pt x="3677839" y="995450"/>
                  <a:pt x="3673250" y="994532"/>
                  <a:pt x="3668661" y="990861"/>
                </a:cubicBezTo>
                <a:cubicBezTo>
                  <a:pt x="3661319" y="983519"/>
                  <a:pt x="3655812" y="978471"/>
                  <a:pt x="3652141" y="975718"/>
                </a:cubicBezTo>
                <a:cubicBezTo>
                  <a:pt x="3649388" y="971129"/>
                  <a:pt x="3650305" y="968376"/>
                  <a:pt x="3654894" y="967458"/>
                </a:cubicBezTo>
                <a:cubicBezTo>
                  <a:pt x="3664990" y="967458"/>
                  <a:pt x="3682428" y="966081"/>
                  <a:pt x="3707208" y="963328"/>
                </a:cubicBezTo>
                <a:cubicBezTo>
                  <a:pt x="3709043" y="963328"/>
                  <a:pt x="3711796" y="963328"/>
                  <a:pt x="3715467" y="963328"/>
                </a:cubicBezTo>
                <a:cubicBezTo>
                  <a:pt x="3719139" y="962410"/>
                  <a:pt x="3722351" y="961951"/>
                  <a:pt x="3725104" y="961951"/>
                </a:cubicBezTo>
                <a:lnTo>
                  <a:pt x="3725104" y="897248"/>
                </a:lnTo>
                <a:cubicBezTo>
                  <a:pt x="3716844" y="899084"/>
                  <a:pt x="3709502" y="900001"/>
                  <a:pt x="3703078" y="900001"/>
                </a:cubicBezTo>
                <a:cubicBezTo>
                  <a:pt x="3698489" y="900919"/>
                  <a:pt x="3694818" y="900919"/>
                  <a:pt x="3692064" y="900001"/>
                </a:cubicBezTo>
                <a:cubicBezTo>
                  <a:pt x="3684722" y="895413"/>
                  <a:pt x="3678757" y="889906"/>
                  <a:pt x="3674168" y="883482"/>
                </a:cubicBezTo>
                <a:cubicBezTo>
                  <a:pt x="3671414" y="879810"/>
                  <a:pt x="3670497" y="877057"/>
                  <a:pt x="3671414" y="875222"/>
                </a:cubicBezTo>
                <a:cubicBezTo>
                  <a:pt x="3672332" y="874304"/>
                  <a:pt x="3675085" y="873386"/>
                  <a:pt x="3679674" y="872468"/>
                </a:cubicBezTo>
                <a:cubicBezTo>
                  <a:pt x="3683345" y="872468"/>
                  <a:pt x="3691606" y="871550"/>
                  <a:pt x="3704454" y="869715"/>
                </a:cubicBezTo>
                <a:cubicBezTo>
                  <a:pt x="3713632" y="868797"/>
                  <a:pt x="3720515" y="868338"/>
                  <a:pt x="3725104" y="868338"/>
                </a:cubicBezTo>
                <a:cubicBezTo>
                  <a:pt x="3725104" y="858243"/>
                  <a:pt x="3725104" y="848606"/>
                  <a:pt x="3725104" y="839428"/>
                </a:cubicBezTo>
                <a:cubicBezTo>
                  <a:pt x="3727857" y="805471"/>
                  <a:pt x="3725104" y="783903"/>
                  <a:pt x="3716844" y="774725"/>
                </a:cubicBezTo>
                <a:cubicBezTo>
                  <a:pt x="3714091" y="770137"/>
                  <a:pt x="3712714" y="766465"/>
                  <a:pt x="3712714" y="763712"/>
                </a:cubicBezTo>
                <a:cubicBezTo>
                  <a:pt x="3713173" y="762335"/>
                  <a:pt x="3714091" y="761418"/>
                  <a:pt x="3715467" y="760959"/>
                </a:cubicBezTo>
                <a:close/>
                <a:moveTo>
                  <a:pt x="3601205" y="759582"/>
                </a:moveTo>
                <a:cubicBezTo>
                  <a:pt x="3601205" y="759582"/>
                  <a:pt x="3601664" y="759582"/>
                  <a:pt x="3602581" y="759582"/>
                </a:cubicBezTo>
                <a:cubicBezTo>
                  <a:pt x="3617266" y="759582"/>
                  <a:pt x="3631032" y="760500"/>
                  <a:pt x="3643881" y="762335"/>
                </a:cubicBezTo>
                <a:cubicBezTo>
                  <a:pt x="3660401" y="765089"/>
                  <a:pt x="3668202" y="776561"/>
                  <a:pt x="3667284" y="796752"/>
                </a:cubicBezTo>
                <a:cubicBezTo>
                  <a:pt x="3664531" y="811436"/>
                  <a:pt x="3656271" y="815566"/>
                  <a:pt x="3642504" y="809142"/>
                </a:cubicBezTo>
                <a:cubicBezTo>
                  <a:pt x="3636080" y="804553"/>
                  <a:pt x="3622314" y="789869"/>
                  <a:pt x="3601205" y="765089"/>
                </a:cubicBezTo>
                <a:cubicBezTo>
                  <a:pt x="3598451" y="762335"/>
                  <a:pt x="3598451" y="760500"/>
                  <a:pt x="3601205" y="759582"/>
                </a:cubicBezTo>
                <a:close/>
                <a:moveTo>
                  <a:pt x="2273062" y="759582"/>
                </a:moveTo>
                <a:cubicBezTo>
                  <a:pt x="2283158" y="761418"/>
                  <a:pt x="2296466" y="767383"/>
                  <a:pt x="2312986" y="777479"/>
                </a:cubicBezTo>
                <a:cubicBezTo>
                  <a:pt x="2314821" y="782985"/>
                  <a:pt x="2313445" y="787574"/>
                  <a:pt x="2308856" y="791245"/>
                </a:cubicBezTo>
                <a:cubicBezTo>
                  <a:pt x="2306102" y="793081"/>
                  <a:pt x="2301055" y="796752"/>
                  <a:pt x="2293712" y="802259"/>
                </a:cubicBezTo>
                <a:cubicBezTo>
                  <a:pt x="2282699" y="811436"/>
                  <a:pt x="2273980" y="818320"/>
                  <a:pt x="2267556" y="822909"/>
                </a:cubicBezTo>
                <a:cubicBezTo>
                  <a:pt x="2273980" y="821073"/>
                  <a:pt x="2281322" y="819696"/>
                  <a:pt x="2289582" y="818779"/>
                </a:cubicBezTo>
                <a:cubicBezTo>
                  <a:pt x="2302431" y="816025"/>
                  <a:pt x="2316198" y="812354"/>
                  <a:pt x="2330882" y="807765"/>
                </a:cubicBezTo>
                <a:cubicBezTo>
                  <a:pt x="2337307" y="805012"/>
                  <a:pt x="2343272" y="805012"/>
                  <a:pt x="2348779" y="807765"/>
                </a:cubicBezTo>
                <a:cubicBezTo>
                  <a:pt x="2358874" y="812354"/>
                  <a:pt x="2367134" y="819237"/>
                  <a:pt x="2373559" y="828415"/>
                </a:cubicBezTo>
                <a:cubicBezTo>
                  <a:pt x="2376312" y="832086"/>
                  <a:pt x="2375853" y="836216"/>
                  <a:pt x="2372182" y="840805"/>
                </a:cubicBezTo>
                <a:cubicBezTo>
                  <a:pt x="2365758" y="856407"/>
                  <a:pt x="2360251" y="873386"/>
                  <a:pt x="2355662" y="891742"/>
                </a:cubicBezTo>
                <a:cubicBezTo>
                  <a:pt x="2353827" y="900001"/>
                  <a:pt x="2348779" y="907803"/>
                  <a:pt x="2340519" y="915145"/>
                </a:cubicBezTo>
                <a:cubicBezTo>
                  <a:pt x="2343272" y="916062"/>
                  <a:pt x="2346025" y="917898"/>
                  <a:pt x="2348779" y="920651"/>
                </a:cubicBezTo>
                <a:cubicBezTo>
                  <a:pt x="2351532" y="923405"/>
                  <a:pt x="2351073" y="927535"/>
                  <a:pt x="2347402" y="933041"/>
                </a:cubicBezTo>
                <a:cubicBezTo>
                  <a:pt x="2347402" y="933041"/>
                  <a:pt x="2346943" y="933500"/>
                  <a:pt x="2346025" y="934418"/>
                </a:cubicBezTo>
                <a:cubicBezTo>
                  <a:pt x="2357957" y="937171"/>
                  <a:pt x="2366675" y="940383"/>
                  <a:pt x="2372182" y="944055"/>
                </a:cubicBezTo>
                <a:cubicBezTo>
                  <a:pt x="2381360" y="949561"/>
                  <a:pt x="2383654" y="959657"/>
                  <a:pt x="2379065" y="974341"/>
                </a:cubicBezTo>
                <a:cubicBezTo>
                  <a:pt x="2374477" y="981683"/>
                  <a:pt x="2368052" y="982601"/>
                  <a:pt x="2359792" y="977094"/>
                </a:cubicBezTo>
                <a:cubicBezTo>
                  <a:pt x="2359792" y="976177"/>
                  <a:pt x="2358874" y="974800"/>
                  <a:pt x="2357039" y="972964"/>
                </a:cubicBezTo>
                <a:cubicBezTo>
                  <a:pt x="2355203" y="969293"/>
                  <a:pt x="2353827" y="966540"/>
                  <a:pt x="2352909" y="964704"/>
                </a:cubicBezTo>
                <a:cubicBezTo>
                  <a:pt x="2339142" y="970211"/>
                  <a:pt x="2328588" y="976636"/>
                  <a:pt x="2321246" y="983978"/>
                </a:cubicBezTo>
                <a:cubicBezTo>
                  <a:pt x="2317575" y="986731"/>
                  <a:pt x="2313445" y="986731"/>
                  <a:pt x="2308856" y="983978"/>
                </a:cubicBezTo>
                <a:cubicBezTo>
                  <a:pt x="2307938" y="983060"/>
                  <a:pt x="2306561" y="981224"/>
                  <a:pt x="2304726" y="978471"/>
                </a:cubicBezTo>
                <a:cubicBezTo>
                  <a:pt x="2302890" y="976636"/>
                  <a:pt x="2301514" y="975259"/>
                  <a:pt x="2300596" y="974341"/>
                </a:cubicBezTo>
                <a:cubicBezTo>
                  <a:pt x="2300596" y="977094"/>
                  <a:pt x="2300596" y="980307"/>
                  <a:pt x="2300596" y="983978"/>
                </a:cubicBezTo>
                <a:cubicBezTo>
                  <a:pt x="2301514" y="990402"/>
                  <a:pt x="2306561" y="994073"/>
                  <a:pt x="2315739" y="994991"/>
                </a:cubicBezTo>
                <a:cubicBezTo>
                  <a:pt x="2333177" y="997744"/>
                  <a:pt x="2350155" y="997285"/>
                  <a:pt x="2366675" y="993614"/>
                </a:cubicBezTo>
                <a:cubicBezTo>
                  <a:pt x="2374935" y="991779"/>
                  <a:pt x="2379524" y="989025"/>
                  <a:pt x="2380442" y="985354"/>
                </a:cubicBezTo>
                <a:cubicBezTo>
                  <a:pt x="2385031" y="977094"/>
                  <a:pt x="2389161" y="964704"/>
                  <a:pt x="2392832" y="948185"/>
                </a:cubicBezTo>
                <a:cubicBezTo>
                  <a:pt x="2393750" y="945431"/>
                  <a:pt x="2394668" y="944055"/>
                  <a:pt x="2395585" y="944055"/>
                </a:cubicBezTo>
                <a:cubicBezTo>
                  <a:pt x="2396503" y="944055"/>
                  <a:pt x="2397421" y="945431"/>
                  <a:pt x="2398339" y="948185"/>
                </a:cubicBezTo>
                <a:cubicBezTo>
                  <a:pt x="2402928" y="964704"/>
                  <a:pt x="2408434" y="977094"/>
                  <a:pt x="2414858" y="985354"/>
                </a:cubicBezTo>
                <a:cubicBezTo>
                  <a:pt x="2415776" y="988108"/>
                  <a:pt x="2416235" y="992697"/>
                  <a:pt x="2416235" y="999121"/>
                </a:cubicBezTo>
                <a:cubicBezTo>
                  <a:pt x="2416235" y="1005545"/>
                  <a:pt x="2414858" y="1009675"/>
                  <a:pt x="2412105" y="1011511"/>
                </a:cubicBezTo>
                <a:cubicBezTo>
                  <a:pt x="2404763" y="1021606"/>
                  <a:pt x="2388243" y="1027572"/>
                  <a:pt x="2362545" y="1029407"/>
                </a:cubicBezTo>
                <a:cubicBezTo>
                  <a:pt x="2355203" y="1030325"/>
                  <a:pt x="2345108" y="1030784"/>
                  <a:pt x="2332259" y="1030784"/>
                </a:cubicBezTo>
                <a:cubicBezTo>
                  <a:pt x="2304726" y="1029866"/>
                  <a:pt x="2287288" y="1023901"/>
                  <a:pt x="2279946" y="1012888"/>
                </a:cubicBezTo>
                <a:cubicBezTo>
                  <a:pt x="2273521" y="1002792"/>
                  <a:pt x="2270309" y="990402"/>
                  <a:pt x="2270309" y="975718"/>
                </a:cubicBezTo>
                <a:lnTo>
                  <a:pt x="2270309" y="956445"/>
                </a:lnTo>
                <a:cubicBezTo>
                  <a:pt x="2268474" y="959198"/>
                  <a:pt x="2266638" y="961492"/>
                  <a:pt x="2264803" y="963328"/>
                </a:cubicBezTo>
                <a:cubicBezTo>
                  <a:pt x="2244612" y="990861"/>
                  <a:pt x="2210195" y="1011052"/>
                  <a:pt x="2161553" y="1023901"/>
                </a:cubicBezTo>
                <a:cubicBezTo>
                  <a:pt x="2157882" y="1024819"/>
                  <a:pt x="2156046" y="1024819"/>
                  <a:pt x="2156046" y="1023901"/>
                </a:cubicBezTo>
                <a:cubicBezTo>
                  <a:pt x="2155129" y="1022983"/>
                  <a:pt x="2156046" y="1021606"/>
                  <a:pt x="2158800" y="1019771"/>
                </a:cubicBezTo>
                <a:lnTo>
                  <a:pt x="2216851" y="959121"/>
                </a:lnTo>
                <a:lnTo>
                  <a:pt x="2220749" y="957821"/>
                </a:lnTo>
                <a:lnTo>
                  <a:pt x="2220665" y="955136"/>
                </a:lnTo>
                <a:lnTo>
                  <a:pt x="2251036" y="923405"/>
                </a:lnTo>
                <a:cubicBezTo>
                  <a:pt x="2251036" y="923405"/>
                  <a:pt x="2250577" y="923405"/>
                  <a:pt x="2249659" y="923405"/>
                </a:cubicBezTo>
                <a:cubicBezTo>
                  <a:pt x="2248742" y="924322"/>
                  <a:pt x="2247824" y="924781"/>
                  <a:pt x="2246906" y="924781"/>
                </a:cubicBezTo>
                <a:cubicBezTo>
                  <a:pt x="2238646" y="925699"/>
                  <a:pt x="2233598" y="920651"/>
                  <a:pt x="2231763" y="909638"/>
                </a:cubicBezTo>
                <a:cubicBezTo>
                  <a:pt x="2229927" y="896789"/>
                  <a:pt x="2226715" y="882564"/>
                  <a:pt x="2222126" y="866962"/>
                </a:cubicBezTo>
                <a:cubicBezTo>
                  <a:pt x="2222126" y="866962"/>
                  <a:pt x="2222126" y="866503"/>
                  <a:pt x="2222126" y="865585"/>
                </a:cubicBezTo>
                <a:cubicBezTo>
                  <a:pt x="2218455" y="866503"/>
                  <a:pt x="2212030" y="867879"/>
                  <a:pt x="2202853" y="869715"/>
                </a:cubicBezTo>
                <a:cubicBezTo>
                  <a:pt x="2192757" y="872468"/>
                  <a:pt x="2184956" y="874304"/>
                  <a:pt x="2179450" y="875222"/>
                </a:cubicBezTo>
                <a:cubicBezTo>
                  <a:pt x="2180367" y="876139"/>
                  <a:pt x="2181285" y="877057"/>
                  <a:pt x="2182203" y="877975"/>
                </a:cubicBezTo>
                <a:cubicBezTo>
                  <a:pt x="2183121" y="877975"/>
                  <a:pt x="2184497" y="879352"/>
                  <a:pt x="2186333" y="882105"/>
                </a:cubicBezTo>
                <a:cubicBezTo>
                  <a:pt x="2189086" y="885776"/>
                  <a:pt x="2188627" y="888988"/>
                  <a:pt x="2184956" y="891742"/>
                </a:cubicBezTo>
                <a:cubicBezTo>
                  <a:pt x="2183121" y="894495"/>
                  <a:pt x="2180826" y="897248"/>
                  <a:pt x="2178073" y="900001"/>
                </a:cubicBezTo>
                <a:cubicBezTo>
                  <a:pt x="2193675" y="903673"/>
                  <a:pt x="2207442" y="908261"/>
                  <a:pt x="2219373" y="913768"/>
                </a:cubicBezTo>
                <a:lnTo>
                  <a:pt x="2220665" y="955136"/>
                </a:lnTo>
                <a:lnTo>
                  <a:pt x="2216851" y="959121"/>
                </a:lnTo>
                <a:lnTo>
                  <a:pt x="2209392" y="961607"/>
                </a:lnTo>
                <a:cubicBezTo>
                  <a:pt x="2205950" y="960919"/>
                  <a:pt x="2202853" y="958280"/>
                  <a:pt x="2200099" y="953691"/>
                </a:cubicBezTo>
                <a:cubicBezTo>
                  <a:pt x="2199182" y="949102"/>
                  <a:pt x="2196428" y="943137"/>
                  <a:pt x="2191840" y="935795"/>
                </a:cubicBezTo>
                <a:cubicBezTo>
                  <a:pt x="2190004" y="937630"/>
                  <a:pt x="2186792" y="940383"/>
                  <a:pt x="2182203" y="944055"/>
                </a:cubicBezTo>
                <a:cubicBezTo>
                  <a:pt x="2173943" y="951397"/>
                  <a:pt x="2167519" y="956903"/>
                  <a:pt x="2162930" y="960574"/>
                </a:cubicBezTo>
                <a:cubicBezTo>
                  <a:pt x="2150999" y="970670"/>
                  <a:pt x="2143198" y="978471"/>
                  <a:pt x="2139526" y="983978"/>
                </a:cubicBezTo>
                <a:cubicBezTo>
                  <a:pt x="2135855" y="986731"/>
                  <a:pt x="2130808" y="986272"/>
                  <a:pt x="2124383" y="982601"/>
                </a:cubicBezTo>
                <a:cubicBezTo>
                  <a:pt x="2120712" y="979848"/>
                  <a:pt x="2115664" y="973882"/>
                  <a:pt x="2109240" y="964704"/>
                </a:cubicBezTo>
                <a:cubicBezTo>
                  <a:pt x="2108322" y="962869"/>
                  <a:pt x="2107404" y="961492"/>
                  <a:pt x="2106487" y="960574"/>
                </a:cubicBezTo>
                <a:cubicBezTo>
                  <a:pt x="2103733" y="954150"/>
                  <a:pt x="2105110" y="949561"/>
                  <a:pt x="2110617" y="946808"/>
                </a:cubicBezTo>
                <a:cubicBezTo>
                  <a:pt x="2118877" y="941301"/>
                  <a:pt x="2126219" y="931665"/>
                  <a:pt x="2132643" y="917898"/>
                </a:cubicBezTo>
                <a:cubicBezTo>
                  <a:pt x="2136314" y="912391"/>
                  <a:pt x="2140903" y="900919"/>
                  <a:pt x="2146410" y="883482"/>
                </a:cubicBezTo>
                <a:cubicBezTo>
                  <a:pt x="2142739" y="884399"/>
                  <a:pt x="2138609" y="885776"/>
                  <a:pt x="2134020" y="887612"/>
                </a:cubicBezTo>
                <a:cubicBezTo>
                  <a:pt x="2130349" y="889447"/>
                  <a:pt x="2128054" y="890365"/>
                  <a:pt x="2127137" y="890365"/>
                </a:cubicBezTo>
                <a:cubicBezTo>
                  <a:pt x="2125301" y="892200"/>
                  <a:pt x="2121630" y="892659"/>
                  <a:pt x="2116123" y="891742"/>
                </a:cubicBezTo>
                <a:cubicBezTo>
                  <a:pt x="2115206" y="891742"/>
                  <a:pt x="2114288" y="891742"/>
                  <a:pt x="2113370" y="891742"/>
                </a:cubicBezTo>
                <a:cubicBezTo>
                  <a:pt x="2107863" y="889906"/>
                  <a:pt x="2101439" y="885317"/>
                  <a:pt x="2094097" y="877975"/>
                </a:cubicBezTo>
                <a:cubicBezTo>
                  <a:pt x="2092261" y="875222"/>
                  <a:pt x="2091343" y="873386"/>
                  <a:pt x="2091343" y="872468"/>
                </a:cubicBezTo>
                <a:cubicBezTo>
                  <a:pt x="2092261" y="871550"/>
                  <a:pt x="2094097" y="870633"/>
                  <a:pt x="2096850" y="869715"/>
                </a:cubicBezTo>
                <a:cubicBezTo>
                  <a:pt x="2097768" y="869715"/>
                  <a:pt x="2099144" y="869256"/>
                  <a:pt x="2100980" y="868338"/>
                </a:cubicBezTo>
                <a:cubicBezTo>
                  <a:pt x="2125760" y="862832"/>
                  <a:pt x="2145951" y="857784"/>
                  <a:pt x="2161553" y="853195"/>
                </a:cubicBezTo>
                <a:cubicBezTo>
                  <a:pt x="2165224" y="852277"/>
                  <a:pt x="2170731" y="850442"/>
                  <a:pt x="2178073" y="847688"/>
                </a:cubicBezTo>
                <a:cubicBezTo>
                  <a:pt x="2186333" y="845853"/>
                  <a:pt x="2191840" y="844476"/>
                  <a:pt x="2194593" y="843558"/>
                </a:cubicBezTo>
                <a:cubicBezTo>
                  <a:pt x="2195511" y="843558"/>
                  <a:pt x="2197346" y="843099"/>
                  <a:pt x="2200099" y="842182"/>
                </a:cubicBezTo>
                <a:cubicBezTo>
                  <a:pt x="2202853" y="842182"/>
                  <a:pt x="2204688" y="842182"/>
                  <a:pt x="2205606" y="842182"/>
                </a:cubicBezTo>
                <a:cubicBezTo>
                  <a:pt x="2207442" y="842182"/>
                  <a:pt x="2209736" y="843099"/>
                  <a:pt x="2212489" y="844935"/>
                </a:cubicBezTo>
                <a:cubicBezTo>
                  <a:pt x="2215243" y="845853"/>
                  <a:pt x="2217078" y="846771"/>
                  <a:pt x="2217996" y="847688"/>
                </a:cubicBezTo>
                <a:cubicBezTo>
                  <a:pt x="2217078" y="844017"/>
                  <a:pt x="2215243" y="840805"/>
                  <a:pt x="2212489" y="838052"/>
                </a:cubicBezTo>
                <a:cubicBezTo>
                  <a:pt x="2211572" y="831627"/>
                  <a:pt x="2213407" y="827956"/>
                  <a:pt x="2217996" y="827038"/>
                </a:cubicBezTo>
                <a:cubicBezTo>
                  <a:pt x="2219832" y="827038"/>
                  <a:pt x="2222126" y="827497"/>
                  <a:pt x="2224879" y="828415"/>
                </a:cubicBezTo>
                <a:cubicBezTo>
                  <a:pt x="2228550" y="828415"/>
                  <a:pt x="2231304" y="828874"/>
                  <a:pt x="2233139" y="829792"/>
                </a:cubicBezTo>
                <a:cubicBezTo>
                  <a:pt x="2235893" y="828874"/>
                  <a:pt x="2238646" y="828415"/>
                  <a:pt x="2241399" y="828415"/>
                </a:cubicBezTo>
                <a:cubicBezTo>
                  <a:pt x="2245988" y="818320"/>
                  <a:pt x="2251495" y="808683"/>
                  <a:pt x="2257919" y="799505"/>
                </a:cubicBezTo>
                <a:cubicBezTo>
                  <a:pt x="2263426" y="787574"/>
                  <a:pt x="2264803" y="777938"/>
                  <a:pt x="2262049" y="770595"/>
                </a:cubicBezTo>
                <a:cubicBezTo>
                  <a:pt x="2262967" y="763253"/>
                  <a:pt x="2266638" y="759582"/>
                  <a:pt x="2273062" y="759582"/>
                </a:cubicBezTo>
                <a:close/>
                <a:moveTo>
                  <a:pt x="102070" y="759582"/>
                </a:moveTo>
                <a:cubicBezTo>
                  <a:pt x="121343" y="761418"/>
                  <a:pt x="136945" y="763712"/>
                  <a:pt x="148876" y="766465"/>
                </a:cubicBezTo>
                <a:cubicBezTo>
                  <a:pt x="159889" y="768301"/>
                  <a:pt x="166314" y="773808"/>
                  <a:pt x="168149" y="782985"/>
                </a:cubicBezTo>
                <a:cubicBezTo>
                  <a:pt x="170903" y="788492"/>
                  <a:pt x="171361" y="795834"/>
                  <a:pt x="169526" y="805012"/>
                </a:cubicBezTo>
                <a:cubicBezTo>
                  <a:pt x="164937" y="813272"/>
                  <a:pt x="158972" y="817861"/>
                  <a:pt x="151629" y="818779"/>
                </a:cubicBezTo>
                <a:cubicBezTo>
                  <a:pt x="146123" y="818779"/>
                  <a:pt x="140157" y="815107"/>
                  <a:pt x="133733" y="807765"/>
                </a:cubicBezTo>
                <a:cubicBezTo>
                  <a:pt x="115377" y="788492"/>
                  <a:pt x="103446" y="774266"/>
                  <a:pt x="97940" y="765089"/>
                </a:cubicBezTo>
                <a:cubicBezTo>
                  <a:pt x="96104" y="761418"/>
                  <a:pt x="97481" y="759582"/>
                  <a:pt x="102070" y="759582"/>
                </a:cubicBezTo>
                <a:close/>
                <a:moveTo>
                  <a:pt x="4794769" y="756485"/>
                </a:moveTo>
                <a:cubicBezTo>
                  <a:pt x="4797523" y="756255"/>
                  <a:pt x="4800276" y="756829"/>
                  <a:pt x="4803029" y="758205"/>
                </a:cubicBezTo>
                <a:cubicBezTo>
                  <a:pt x="4809453" y="761877"/>
                  <a:pt x="4815878" y="767842"/>
                  <a:pt x="4822303" y="776102"/>
                </a:cubicBezTo>
                <a:cubicBezTo>
                  <a:pt x="4826891" y="782526"/>
                  <a:pt x="4826433" y="788033"/>
                  <a:pt x="4820925" y="792622"/>
                </a:cubicBezTo>
                <a:cubicBezTo>
                  <a:pt x="4813583" y="798129"/>
                  <a:pt x="4808995" y="808683"/>
                  <a:pt x="4807159" y="824285"/>
                </a:cubicBezTo>
                <a:cubicBezTo>
                  <a:pt x="4806241" y="830710"/>
                  <a:pt x="4808995" y="833463"/>
                  <a:pt x="4815419" y="832545"/>
                </a:cubicBezTo>
                <a:cubicBezTo>
                  <a:pt x="4819090" y="832545"/>
                  <a:pt x="4824597" y="830710"/>
                  <a:pt x="4831939" y="827038"/>
                </a:cubicBezTo>
                <a:cubicBezTo>
                  <a:pt x="4833775" y="826121"/>
                  <a:pt x="4835151" y="825662"/>
                  <a:pt x="4836069" y="825662"/>
                </a:cubicBezTo>
                <a:cubicBezTo>
                  <a:pt x="4843411" y="821991"/>
                  <a:pt x="4849835" y="821532"/>
                  <a:pt x="4855342" y="824285"/>
                </a:cubicBezTo>
                <a:cubicBezTo>
                  <a:pt x="4861767" y="827956"/>
                  <a:pt x="4866814" y="831627"/>
                  <a:pt x="4870485" y="835298"/>
                </a:cubicBezTo>
                <a:cubicBezTo>
                  <a:pt x="4876909" y="841723"/>
                  <a:pt x="4876451" y="848606"/>
                  <a:pt x="4869109" y="855948"/>
                </a:cubicBezTo>
                <a:cubicBezTo>
                  <a:pt x="4858095" y="861455"/>
                  <a:pt x="4841575" y="864667"/>
                  <a:pt x="4819549" y="865585"/>
                </a:cubicBezTo>
                <a:cubicBezTo>
                  <a:pt x="4808536" y="866503"/>
                  <a:pt x="4797981" y="864667"/>
                  <a:pt x="4787886" y="860078"/>
                </a:cubicBezTo>
                <a:cubicBezTo>
                  <a:pt x="4777790" y="855489"/>
                  <a:pt x="4773201" y="845853"/>
                  <a:pt x="4774119" y="831168"/>
                </a:cubicBezTo>
                <a:cubicBezTo>
                  <a:pt x="4773201" y="820155"/>
                  <a:pt x="4774119" y="808683"/>
                  <a:pt x="4776873" y="796752"/>
                </a:cubicBezTo>
                <a:cubicBezTo>
                  <a:pt x="4777790" y="794916"/>
                  <a:pt x="4777790" y="793540"/>
                  <a:pt x="4776873" y="792622"/>
                </a:cubicBezTo>
                <a:cubicBezTo>
                  <a:pt x="4775955" y="791704"/>
                  <a:pt x="4775037" y="791704"/>
                  <a:pt x="4774119" y="792622"/>
                </a:cubicBezTo>
                <a:cubicBezTo>
                  <a:pt x="4771366" y="794457"/>
                  <a:pt x="4766318" y="796752"/>
                  <a:pt x="4758976" y="799505"/>
                </a:cubicBezTo>
                <a:cubicBezTo>
                  <a:pt x="4758976" y="806847"/>
                  <a:pt x="4757599" y="815107"/>
                  <a:pt x="4754846" y="824285"/>
                </a:cubicBezTo>
                <a:cubicBezTo>
                  <a:pt x="4749339" y="851818"/>
                  <a:pt x="4725936" y="875222"/>
                  <a:pt x="4684637" y="894495"/>
                </a:cubicBezTo>
                <a:cubicBezTo>
                  <a:pt x="4681883" y="897248"/>
                  <a:pt x="4679589" y="897707"/>
                  <a:pt x="4677753" y="895871"/>
                </a:cubicBezTo>
                <a:cubicBezTo>
                  <a:pt x="4677753" y="898625"/>
                  <a:pt x="4676835" y="903214"/>
                  <a:pt x="4675000" y="909638"/>
                </a:cubicBezTo>
                <a:cubicBezTo>
                  <a:pt x="4674082" y="916062"/>
                  <a:pt x="4673164" y="921110"/>
                  <a:pt x="4672247" y="924781"/>
                </a:cubicBezTo>
                <a:cubicBezTo>
                  <a:pt x="4670411" y="941301"/>
                  <a:pt x="4669034" y="951856"/>
                  <a:pt x="4668117" y="956445"/>
                </a:cubicBezTo>
                <a:cubicBezTo>
                  <a:pt x="4671787" y="954609"/>
                  <a:pt x="4678212" y="950479"/>
                  <a:pt x="4687389" y="944055"/>
                </a:cubicBezTo>
                <a:cubicBezTo>
                  <a:pt x="4696567" y="937630"/>
                  <a:pt x="4702533" y="933500"/>
                  <a:pt x="4705287" y="931665"/>
                </a:cubicBezTo>
                <a:cubicBezTo>
                  <a:pt x="4708957" y="928911"/>
                  <a:pt x="4711251" y="927994"/>
                  <a:pt x="4712169" y="928911"/>
                </a:cubicBezTo>
                <a:cubicBezTo>
                  <a:pt x="4712169" y="929829"/>
                  <a:pt x="4711251" y="932582"/>
                  <a:pt x="4709417" y="937171"/>
                </a:cubicBezTo>
                <a:cubicBezTo>
                  <a:pt x="4707581" y="939925"/>
                  <a:pt x="4704827" y="944513"/>
                  <a:pt x="4701157" y="950938"/>
                </a:cubicBezTo>
                <a:cubicBezTo>
                  <a:pt x="4693813" y="965622"/>
                  <a:pt x="4686931" y="977094"/>
                  <a:pt x="4680507" y="985354"/>
                </a:cubicBezTo>
                <a:cubicBezTo>
                  <a:pt x="4678671" y="988108"/>
                  <a:pt x="4675459" y="993155"/>
                  <a:pt x="4670870" y="1000498"/>
                </a:cubicBezTo>
                <a:cubicBezTo>
                  <a:pt x="4664445" y="1009675"/>
                  <a:pt x="4660315" y="1015641"/>
                  <a:pt x="4658480" y="1018394"/>
                </a:cubicBezTo>
                <a:cubicBezTo>
                  <a:pt x="4653891" y="1023901"/>
                  <a:pt x="4648384" y="1024360"/>
                  <a:pt x="4641960" y="1019771"/>
                </a:cubicBezTo>
                <a:cubicBezTo>
                  <a:pt x="4632782" y="1011511"/>
                  <a:pt x="4626357" y="1001874"/>
                  <a:pt x="4622687" y="990861"/>
                </a:cubicBezTo>
                <a:cubicBezTo>
                  <a:pt x="4620851" y="983519"/>
                  <a:pt x="4621769" y="978471"/>
                  <a:pt x="4625440" y="975718"/>
                </a:cubicBezTo>
                <a:cubicBezTo>
                  <a:pt x="4631864" y="970211"/>
                  <a:pt x="4635077" y="958739"/>
                  <a:pt x="4635077" y="941301"/>
                </a:cubicBezTo>
                <a:cubicBezTo>
                  <a:pt x="4635994" y="918357"/>
                  <a:pt x="4636453" y="902755"/>
                  <a:pt x="4636453" y="894495"/>
                </a:cubicBezTo>
                <a:cubicBezTo>
                  <a:pt x="4634617" y="895413"/>
                  <a:pt x="4630487" y="897248"/>
                  <a:pt x="4624063" y="900001"/>
                </a:cubicBezTo>
                <a:cubicBezTo>
                  <a:pt x="4618557" y="902755"/>
                  <a:pt x="4614427" y="904590"/>
                  <a:pt x="4611673" y="905508"/>
                </a:cubicBezTo>
                <a:cubicBezTo>
                  <a:pt x="4608920" y="907344"/>
                  <a:pt x="4605707" y="907344"/>
                  <a:pt x="4602037" y="905508"/>
                </a:cubicBezTo>
                <a:cubicBezTo>
                  <a:pt x="4599283" y="903673"/>
                  <a:pt x="4592400" y="897248"/>
                  <a:pt x="4581387" y="886235"/>
                </a:cubicBezTo>
                <a:cubicBezTo>
                  <a:pt x="4577715" y="880728"/>
                  <a:pt x="4579092" y="877057"/>
                  <a:pt x="4585517" y="875222"/>
                </a:cubicBezTo>
                <a:cubicBezTo>
                  <a:pt x="4616721" y="869715"/>
                  <a:pt x="4635994" y="862832"/>
                  <a:pt x="4643337" y="854572"/>
                </a:cubicBezTo>
                <a:cubicBezTo>
                  <a:pt x="4647925" y="849983"/>
                  <a:pt x="4653432" y="849065"/>
                  <a:pt x="4659857" y="851818"/>
                </a:cubicBezTo>
                <a:cubicBezTo>
                  <a:pt x="4671787" y="857325"/>
                  <a:pt x="4679129" y="862832"/>
                  <a:pt x="4681883" y="868338"/>
                </a:cubicBezTo>
                <a:cubicBezTo>
                  <a:pt x="4686471" y="873845"/>
                  <a:pt x="4686931" y="877975"/>
                  <a:pt x="4683259" y="880728"/>
                </a:cubicBezTo>
                <a:cubicBezTo>
                  <a:pt x="4683259" y="881646"/>
                  <a:pt x="4682801" y="883023"/>
                  <a:pt x="4681883" y="884858"/>
                </a:cubicBezTo>
                <a:lnTo>
                  <a:pt x="4681241" y="886784"/>
                </a:lnTo>
                <a:lnTo>
                  <a:pt x="4713202" y="850786"/>
                </a:lnTo>
                <a:cubicBezTo>
                  <a:pt x="4720315" y="838166"/>
                  <a:pt x="4723641" y="825203"/>
                  <a:pt x="4723183" y="811895"/>
                </a:cubicBezTo>
                <a:cubicBezTo>
                  <a:pt x="4723183" y="800882"/>
                  <a:pt x="4720429" y="791245"/>
                  <a:pt x="4714923" y="782985"/>
                </a:cubicBezTo>
                <a:cubicBezTo>
                  <a:pt x="4712169" y="779314"/>
                  <a:pt x="4711711" y="776102"/>
                  <a:pt x="4713546" y="773349"/>
                </a:cubicBezTo>
                <a:cubicBezTo>
                  <a:pt x="4715381" y="769678"/>
                  <a:pt x="4718593" y="768760"/>
                  <a:pt x="4723183" y="770595"/>
                </a:cubicBezTo>
                <a:cubicBezTo>
                  <a:pt x="4730525" y="772431"/>
                  <a:pt x="4737867" y="774725"/>
                  <a:pt x="4745209" y="777479"/>
                </a:cubicBezTo>
                <a:cubicBezTo>
                  <a:pt x="4752551" y="774725"/>
                  <a:pt x="4758517" y="772431"/>
                  <a:pt x="4763106" y="770595"/>
                </a:cubicBezTo>
                <a:cubicBezTo>
                  <a:pt x="4773201" y="766007"/>
                  <a:pt x="4781003" y="762335"/>
                  <a:pt x="4786509" y="759582"/>
                </a:cubicBezTo>
                <a:cubicBezTo>
                  <a:pt x="4789263" y="757747"/>
                  <a:pt x="4792016" y="756714"/>
                  <a:pt x="4794769" y="756485"/>
                </a:cubicBezTo>
                <a:close/>
                <a:moveTo>
                  <a:pt x="1241944" y="756485"/>
                </a:moveTo>
                <a:cubicBezTo>
                  <a:pt x="1244697" y="756255"/>
                  <a:pt x="1247451" y="756829"/>
                  <a:pt x="1250204" y="758205"/>
                </a:cubicBezTo>
                <a:cubicBezTo>
                  <a:pt x="1256629" y="761877"/>
                  <a:pt x="1263053" y="767842"/>
                  <a:pt x="1269477" y="776102"/>
                </a:cubicBezTo>
                <a:cubicBezTo>
                  <a:pt x="1274066" y="782526"/>
                  <a:pt x="1273607" y="788033"/>
                  <a:pt x="1268101" y="792622"/>
                </a:cubicBezTo>
                <a:cubicBezTo>
                  <a:pt x="1260758" y="798129"/>
                  <a:pt x="1256170" y="808683"/>
                  <a:pt x="1254334" y="824285"/>
                </a:cubicBezTo>
                <a:cubicBezTo>
                  <a:pt x="1253416" y="830710"/>
                  <a:pt x="1256170" y="833463"/>
                  <a:pt x="1262594" y="832545"/>
                </a:cubicBezTo>
                <a:cubicBezTo>
                  <a:pt x="1266265" y="832545"/>
                  <a:pt x="1271772" y="830710"/>
                  <a:pt x="1279114" y="827038"/>
                </a:cubicBezTo>
                <a:cubicBezTo>
                  <a:pt x="1280949" y="826121"/>
                  <a:pt x="1282326" y="825662"/>
                  <a:pt x="1283244" y="825662"/>
                </a:cubicBezTo>
                <a:cubicBezTo>
                  <a:pt x="1290586" y="821991"/>
                  <a:pt x="1297010" y="821532"/>
                  <a:pt x="1302517" y="824285"/>
                </a:cubicBezTo>
                <a:cubicBezTo>
                  <a:pt x="1308942" y="827956"/>
                  <a:pt x="1313989" y="831627"/>
                  <a:pt x="1317660" y="835298"/>
                </a:cubicBezTo>
                <a:cubicBezTo>
                  <a:pt x="1324085" y="841723"/>
                  <a:pt x="1323626" y="848606"/>
                  <a:pt x="1316284" y="855948"/>
                </a:cubicBezTo>
                <a:cubicBezTo>
                  <a:pt x="1305270" y="861455"/>
                  <a:pt x="1288751" y="864667"/>
                  <a:pt x="1266724" y="865585"/>
                </a:cubicBezTo>
                <a:cubicBezTo>
                  <a:pt x="1255711" y="866503"/>
                  <a:pt x="1245156" y="864667"/>
                  <a:pt x="1235061" y="860078"/>
                </a:cubicBezTo>
                <a:cubicBezTo>
                  <a:pt x="1224965" y="855489"/>
                  <a:pt x="1220377" y="845853"/>
                  <a:pt x="1221294" y="831168"/>
                </a:cubicBezTo>
                <a:cubicBezTo>
                  <a:pt x="1220377" y="820155"/>
                  <a:pt x="1221294" y="808683"/>
                  <a:pt x="1224048" y="796752"/>
                </a:cubicBezTo>
                <a:cubicBezTo>
                  <a:pt x="1224965" y="794916"/>
                  <a:pt x="1224965" y="793540"/>
                  <a:pt x="1224048" y="792622"/>
                </a:cubicBezTo>
                <a:cubicBezTo>
                  <a:pt x="1223130" y="791704"/>
                  <a:pt x="1222212" y="791704"/>
                  <a:pt x="1221294" y="792622"/>
                </a:cubicBezTo>
                <a:cubicBezTo>
                  <a:pt x="1218541" y="794457"/>
                  <a:pt x="1213493" y="796752"/>
                  <a:pt x="1206151" y="799505"/>
                </a:cubicBezTo>
                <a:cubicBezTo>
                  <a:pt x="1206151" y="806847"/>
                  <a:pt x="1204774" y="815107"/>
                  <a:pt x="1202021" y="824285"/>
                </a:cubicBezTo>
                <a:cubicBezTo>
                  <a:pt x="1196514" y="851818"/>
                  <a:pt x="1173111" y="875222"/>
                  <a:pt x="1131811" y="894495"/>
                </a:cubicBezTo>
                <a:cubicBezTo>
                  <a:pt x="1129058" y="897248"/>
                  <a:pt x="1126764" y="897707"/>
                  <a:pt x="1124928" y="895871"/>
                </a:cubicBezTo>
                <a:cubicBezTo>
                  <a:pt x="1124928" y="898625"/>
                  <a:pt x="1124010" y="903214"/>
                  <a:pt x="1122175" y="909638"/>
                </a:cubicBezTo>
                <a:cubicBezTo>
                  <a:pt x="1121257" y="916062"/>
                  <a:pt x="1120339" y="921110"/>
                  <a:pt x="1119421" y="924781"/>
                </a:cubicBezTo>
                <a:cubicBezTo>
                  <a:pt x="1117586" y="941301"/>
                  <a:pt x="1116209" y="951856"/>
                  <a:pt x="1115291" y="956445"/>
                </a:cubicBezTo>
                <a:cubicBezTo>
                  <a:pt x="1118962" y="954609"/>
                  <a:pt x="1125387" y="950479"/>
                  <a:pt x="1134565" y="944055"/>
                </a:cubicBezTo>
                <a:cubicBezTo>
                  <a:pt x="1143742" y="937630"/>
                  <a:pt x="1149708" y="933500"/>
                  <a:pt x="1152461" y="931665"/>
                </a:cubicBezTo>
                <a:cubicBezTo>
                  <a:pt x="1156132" y="928911"/>
                  <a:pt x="1158427" y="927994"/>
                  <a:pt x="1159345" y="928911"/>
                </a:cubicBezTo>
                <a:cubicBezTo>
                  <a:pt x="1159345" y="929829"/>
                  <a:pt x="1158427" y="932582"/>
                  <a:pt x="1156591" y="937171"/>
                </a:cubicBezTo>
                <a:cubicBezTo>
                  <a:pt x="1154756" y="939925"/>
                  <a:pt x="1152002" y="944513"/>
                  <a:pt x="1148331" y="950938"/>
                </a:cubicBezTo>
                <a:cubicBezTo>
                  <a:pt x="1140989" y="965622"/>
                  <a:pt x="1134106" y="977094"/>
                  <a:pt x="1127681" y="985354"/>
                </a:cubicBezTo>
                <a:cubicBezTo>
                  <a:pt x="1125846" y="988108"/>
                  <a:pt x="1122634" y="993155"/>
                  <a:pt x="1118045" y="1000498"/>
                </a:cubicBezTo>
                <a:cubicBezTo>
                  <a:pt x="1111620" y="1009675"/>
                  <a:pt x="1107490" y="1015641"/>
                  <a:pt x="1105655" y="1018394"/>
                </a:cubicBezTo>
                <a:cubicBezTo>
                  <a:pt x="1101066" y="1023901"/>
                  <a:pt x="1095559" y="1024360"/>
                  <a:pt x="1089135" y="1019771"/>
                </a:cubicBezTo>
                <a:cubicBezTo>
                  <a:pt x="1079957" y="1011511"/>
                  <a:pt x="1073533" y="1001874"/>
                  <a:pt x="1069862" y="990861"/>
                </a:cubicBezTo>
                <a:cubicBezTo>
                  <a:pt x="1068026" y="983519"/>
                  <a:pt x="1068944" y="978471"/>
                  <a:pt x="1072615" y="975718"/>
                </a:cubicBezTo>
                <a:cubicBezTo>
                  <a:pt x="1079039" y="970211"/>
                  <a:pt x="1082252" y="958739"/>
                  <a:pt x="1082252" y="941301"/>
                </a:cubicBezTo>
                <a:cubicBezTo>
                  <a:pt x="1083169" y="918357"/>
                  <a:pt x="1083628" y="902755"/>
                  <a:pt x="1083628" y="894495"/>
                </a:cubicBezTo>
                <a:cubicBezTo>
                  <a:pt x="1081793" y="895413"/>
                  <a:pt x="1077663" y="897248"/>
                  <a:pt x="1071238" y="900001"/>
                </a:cubicBezTo>
                <a:cubicBezTo>
                  <a:pt x="1065732" y="902755"/>
                  <a:pt x="1061602" y="904590"/>
                  <a:pt x="1058848" y="905508"/>
                </a:cubicBezTo>
                <a:cubicBezTo>
                  <a:pt x="1056095" y="907344"/>
                  <a:pt x="1052883" y="907344"/>
                  <a:pt x="1049212" y="905508"/>
                </a:cubicBezTo>
                <a:cubicBezTo>
                  <a:pt x="1046458" y="903673"/>
                  <a:pt x="1039575" y="897248"/>
                  <a:pt x="1028562" y="886235"/>
                </a:cubicBezTo>
                <a:cubicBezTo>
                  <a:pt x="1024891" y="880728"/>
                  <a:pt x="1026267" y="877057"/>
                  <a:pt x="1032692" y="875222"/>
                </a:cubicBezTo>
                <a:cubicBezTo>
                  <a:pt x="1063896" y="869715"/>
                  <a:pt x="1083169" y="862832"/>
                  <a:pt x="1090512" y="854572"/>
                </a:cubicBezTo>
                <a:cubicBezTo>
                  <a:pt x="1095100" y="849983"/>
                  <a:pt x="1100607" y="849065"/>
                  <a:pt x="1107032" y="851818"/>
                </a:cubicBezTo>
                <a:cubicBezTo>
                  <a:pt x="1118962" y="857325"/>
                  <a:pt x="1126305" y="862832"/>
                  <a:pt x="1129058" y="868338"/>
                </a:cubicBezTo>
                <a:cubicBezTo>
                  <a:pt x="1133647" y="873845"/>
                  <a:pt x="1134106" y="877975"/>
                  <a:pt x="1130435" y="880728"/>
                </a:cubicBezTo>
                <a:cubicBezTo>
                  <a:pt x="1130435" y="881646"/>
                  <a:pt x="1129976" y="883023"/>
                  <a:pt x="1129058" y="884858"/>
                </a:cubicBezTo>
                <a:lnTo>
                  <a:pt x="1128416" y="886784"/>
                </a:lnTo>
                <a:lnTo>
                  <a:pt x="1160377" y="850786"/>
                </a:lnTo>
                <a:cubicBezTo>
                  <a:pt x="1167490" y="838166"/>
                  <a:pt x="1170817" y="825203"/>
                  <a:pt x="1170358" y="811895"/>
                </a:cubicBezTo>
                <a:cubicBezTo>
                  <a:pt x="1170358" y="800882"/>
                  <a:pt x="1167604" y="791245"/>
                  <a:pt x="1162098" y="782985"/>
                </a:cubicBezTo>
                <a:cubicBezTo>
                  <a:pt x="1159345" y="779314"/>
                  <a:pt x="1158886" y="776102"/>
                  <a:pt x="1160721" y="773349"/>
                </a:cubicBezTo>
                <a:cubicBezTo>
                  <a:pt x="1162557" y="769678"/>
                  <a:pt x="1165769" y="768760"/>
                  <a:pt x="1170358" y="770595"/>
                </a:cubicBezTo>
                <a:cubicBezTo>
                  <a:pt x="1177700" y="772431"/>
                  <a:pt x="1185042" y="774725"/>
                  <a:pt x="1192384" y="777479"/>
                </a:cubicBezTo>
                <a:cubicBezTo>
                  <a:pt x="1199727" y="774725"/>
                  <a:pt x="1205692" y="772431"/>
                  <a:pt x="1210281" y="770595"/>
                </a:cubicBezTo>
                <a:cubicBezTo>
                  <a:pt x="1220377" y="766007"/>
                  <a:pt x="1228177" y="762335"/>
                  <a:pt x="1233684" y="759582"/>
                </a:cubicBezTo>
                <a:cubicBezTo>
                  <a:pt x="1236437" y="757747"/>
                  <a:pt x="1239191" y="756714"/>
                  <a:pt x="1241944" y="756485"/>
                </a:cubicBezTo>
                <a:close/>
                <a:moveTo>
                  <a:pt x="4001813" y="745816"/>
                </a:moveTo>
                <a:cubicBezTo>
                  <a:pt x="4003649" y="744898"/>
                  <a:pt x="4006402" y="744898"/>
                  <a:pt x="4010073" y="745816"/>
                </a:cubicBezTo>
                <a:cubicBezTo>
                  <a:pt x="4023839" y="749487"/>
                  <a:pt x="4034393" y="755452"/>
                  <a:pt x="4041736" y="763712"/>
                </a:cubicBezTo>
                <a:cubicBezTo>
                  <a:pt x="4048161" y="770137"/>
                  <a:pt x="4049078" y="776102"/>
                  <a:pt x="4044489" y="781609"/>
                </a:cubicBezTo>
                <a:cubicBezTo>
                  <a:pt x="4043571" y="782526"/>
                  <a:pt x="4042195" y="783903"/>
                  <a:pt x="4040359" y="785739"/>
                </a:cubicBezTo>
                <a:cubicBezTo>
                  <a:pt x="4088083" y="839887"/>
                  <a:pt x="4141773" y="872468"/>
                  <a:pt x="4201429" y="883482"/>
                </a:cubicBezTo>
                <a:cubicBezTo>
                  <a:pt x="4206017" y="884399"/>
                  <a:pt x="4208311" y="885776"/>
                  <a:pt x="4208311" y="887612"/>
                </a:cubicBezTo>
                <a:cubicBezTo>
                  <a:pt x="4208311" y="889447"/>
                  <a:pt x="4206017" y="890824"/>
                  <a:pt x="4201429" y="891742"/>
                </a:cubicBezTo>
                <a:cubicBezTo>
                  <a:pt x="4178484" y="894495"/>
                  <a:pt x="4155540" y="896789"/>
                  <a:pt x="4132595" y="898625"/>
                </a:cubicBezTo>
                <a:cubicBezTo>
                  <a:pt x="4121582" y="900460"/>
                  <a:pt x="4111487" y="897707"/>
                  <a:pt x="4102309" y="890365"/>
                </a:cubicBezTo>
                <a:cubicBezTo>
                  <a:pt x="4075693" y="871092"/>
                  <a:pt x="4054125" y="848147"/>
                  <a:pt x="4037606" y="821532"/>
                </a:cubicBezTo>
                <a:cubicBezTo>
                  <a:pt x="4036688" y="820614"/>
                  <a:pt x="4034853" y="817861"/>
                  <a:pt x="4032099" y="813272"/>
                </a:cubicBezTo>
                <a:cubicBezTo>
                  <a:pt x="4029346" y="809601"/>
                  <a:pt x="4027510" y="806847"/>
                  <a:pt x="4026593" y="805012"/>
                </a:cubicBezTo>
                <a:cubicBezTo>
                  <a:pt x="4025675" y="805930"/>
                  <a:pt x="4023839" y="808224"/>
                  <a:pt x="4021086" y="811895"/>
                </a:cubicBezTo>
                <a:cubicBezTo>
                  <a:pt x="4019250" y="814649"/>
                  <a:pt x="4017415" y="816943"/>
                  <a:pt x="4015580" y="818779"/>
                </a:cubicBezTo>
                <a:cubicBezTo>
                  <a:pt x="3977951" y="875680"/>
                  <a:pt x="3934357" y="910556"/>
                  <a:pt x="3884797" y="923405"/>
                </a:cubicBezTo>
                <a:cubicBezTo>
                  <a:pt x="3880208" y="924322"/>
                  <a:pt x="3877913" y="924322"/>
                  <a:pt x="3877913" y="923405"/>
                </a:cubicBezTo>
                <a:cubicBezTo>
                  <a:pt x="3876996" y="921569"/>
                  <a:pt x="3878372" y="919734"/>
                  <a:pt x="3882043" y="917898"/>
                </a:cubicBezTo>
                <a:cubicBezTo>
                  <a:pt x="3927014" y="882105"/>
                  <a:pt x="3963266" y="839428"/>
                  <a:pt x="3990800" y="789869"/>
                </a:cubicBezTo>
                <a:cubicBezTo>
                  <a:pt x="3999060" y="773349"/>
                  <a:pt x="4002272" y="760959"/>
                  <a:pt x="4000436" y="752699"/>
                </a:cubicBezTo>
                <a:cubicBezTo>
                  <a:pt x="3999519" y="749028"/>
                  <a:pt x="3999977" y="746733"/>
                  <a:pt x="4001813" y="745816"/>
                </a:cubicBezTo>
                <a:close/>
                <a:moveTo>
                  <a:pt x="1939222" y="745471"/>
                </a:moveTo>
                <a:cubicBezTo>
                  <a:pt x="1942435" y="745701"/>
                  <a:pt x="1945417" y="746733"/>
                  <a:pt x="1948171" y="748569"/>
                </a:cubicBezTo>
                <a:cubicBezTo>
                  <a:pt x="1959184" y="757747"/>
                  <a:pt x="1966526" y="766465"/>
                  <a:pt x="1970197" y="774725"/>
                </a:cubicBezTo>
                <a:cubicBezTo>
                  <a:pt x="1973868" y="781150"/>
                  <a:pt x="1973868" y="785739"/>
                  <a:pt x="1970197" y="788492"/>
                </a:cubicBezTo>
                <a:cubicBezTo>
                  <a:pt x="1961020" y="801341"/>
                  <a:pt x="1953677" y="818320"/>
                  <a:pt x="1948171" y="839428"/>
                </a:cubicBezTo>
                <a:cubicBezTo>
                  <a:pt x="1950924" y="842182"/>
                  <a:pt x="1953677" y="844935"/>
                  <a:pt x="1956431" y="847688"/>
                </a:cubicBezTo>
                <a:cubicBezTo>
                  <a:pt x="1961020" y="856866"/>
                  <a:pt x="1958266" y="862832"/>
                  <a:pt x="1948171" y="865585"/>
                </a:cubicBezTo>
                <a:cubicBezTo>
                  <a:pt x="1925226" y="869256"/>
                  <a:pt x="1901823" y="872468"/>
                  <a:pt x="1877961" y="875222"/>
                </a:cubicBezTo>
                <a:cubicBezTo>
                  <a:pt x="1888974" y="882564"/>
                  <a:pt x="1895858" y="887612"/>
                  <a:pt x="1898611" y="890365"/>
                </a:cubicBezTo>
                <a:cubicBezTo>
                  <a:pt x="1902282" y="894036"/>
                  <a:pt x="1903200" y="899543"/>
                  <a:pt x="1901364" y="906885"/>
                </a:cubicBezTo>
                <a:cubicBezTo>
                  <a:pt x="1897693" y="914227"/>
                  <a:pt x="1894481" y="922946"/>
                  <a:pt x="1891728" y="933041"/>
                </a:cubicBezTo>
                <a:cubicBezTo>
                  <a:pt x="1891728" y="933041"/>
                  <a:pt x="1891728" y="933500"/>
                  <a:pt x="1891728" y="934418"/>
                </a:cubicBezTo>
                <a:cubicBezTo>
                  <a:pt x="1902741" y="924322"/>
                  <a:pt x="1910083" y="916062"/>
                  <a:pt x="1913754" y="909638"/>
                </a:cubicBezTo>
                <a:cubicBezTo>
                  <a:pt x="1921096" y="902296"/>
                  <a:pt x="1926144" y="894036"/>
                  <a:pt x="1928897" y="884858"/>
                </a:cubicBezTo>
                <a:cubicBezTo>
                  <a:pt x="1932569" y="881187"/>
                  <a:pt x="1936699" y="879810"/>
                  <a:pt x="1941287" y="880728"/>
                </a:cubicBezTo>
                <a:cubicBezTo>
                  <a:pt x="1955054" y="886235"/>
                  <a:pt x="1965608" y="894954"/>
                  <a:pt x="1972951" y="906885"/>
                </a:cubicBezTo>
                <a:cubicBezTo>
                  <a:pt x="1976622" y="914227"/>
                  <a:pt x="1974786" y="918357"/>
                  <a:pt x="1967444" y="919275"/>
                </a:cubicBezTo>
                <a:cubicBezTo>
                  <a:pt x="1961020" y="921110"/>
                  <a:pt x="1950006" y="924781"/>
                  <a:pt x="1934404" y="930288"/>
                </a:cubicBezTo>
                <a:cubicBezTo>
                  <a:pt x="1921555" y="934877"/>
                  <a:pt x="1909624" y="938548"/>
                  <a:pt x="1898611" y="941301"/>
                </a:cubicBezTo>
                <a:cubicBezTo>
                  <a:pt x="1946335" y="992697"/>
                  <a:pt x="1994977" y="1025278"/>
                  <a:pt x="2044537" y="1039044"/>
                </a:cubicBezTo>
                <a:cubicBezTo>
                  <a:pt x="2050044" y="1040880"/>
                  <a:pt x="2052797" y="1042715"/>
                  <a:pt x="2052797" y="1044551"/>
                </a:cubicBezTo>
                <a:cubicBezTo>
                  <a:pt x="2052797" y="1046386"/>
                  <a:pt x="2050044" y="1047763"/>
                  <a:pt x="2044537" y="1048681"/>
                </a:cubicBezTo>
                <a:cubicBezTo>
                  <a:pt x="2021593" y="1051434"/>
                  <a:pt x="1995895" y="1053728"/>
                  <a:pt x="1967444" y="1055564"/>
                </a:cubicBezTo>
                <a:cubicBezTo>
                  <a:pt x="1961937" y="1056482"/>
                  <a:pt x="1955972" y="1054187"/>
                  <a:pt x="1949547" y="1048681"/>
                </a:cubicBezTo>
                <a:cubicBezTo>
                  <a:pt x="1922932" y="1021148"/>
                  <a:pt x="1901364" y="991779"/>
                  <a:pt x="1884844" y="960574"/>
                </a:cubicBezTo>
                <a:cubicBezTo>
                  <a:pt x="1876584" y="981683"/>
                  <a:pt x="1866489" y="998203"/>
                  <a:pt x="1854558" y="1010134"/>
                </a:cubicBezTo>
                <a:cubicBezTo>
                  <a:pt x="1833449" y="1030325"/>
                  <a:pt x="1804080" y="1042715"/>
                  <a:pt x="1766452" y="1047304"/>
                </a:cubicBezTo>
                <a:cubicBezTo>
                  <a:pt x="1760027" y="1048222"/>
                  <a:pt x="1756815" y="1048222"/>
                  <a:pt x="1756815" y="1047304"/>
                </a:cubicBezTo>
                <a:cubicBezTo>
                  <a:pt x="1755897" y="1046386"/>
                  <a:pt x="1758651" y="1044092"/>
                  <a:pt x="1765075" y="1040421"/>
                </a:cubicBezTo>
                <a:cubicBezTo>
                  <a:pt x="1821059" y="1011970"/>
                  <a:pt x="1851346" y="973423"/>
                  <a:pt x="1855934" y="924781"/>
                </a:cubicBezTo>
                <a:cubicBezTo>
                  <a:pt x="1855934" y="904590"/>
                  <a:pt x="1855476" y="888988"/>
                  <a:pt x="1854558" y="877975"/>
                </a:cubicBezTo>
                <a:cubicBezTo>
                  <a:pt x="1850887" y="878893"/>
                  <a:pt x="1847216" y="879352"/>
                  <a:pt x="1843545" y="879352"/>
                </a:cubicBezTo>
                <a:cubicBezTo>
                  <a:pt x="1827025" y="881187"/>
                  <a:pt x="1815094" y="875222"/>
                  <a:pt x="1807751" y="861455"/>
                </a:cubicBezTo>
                <a:cubicBezTo>
                  <a:pt x="1804998" y="856866"/>
                  <a:pt x="1805916" y="854113"/>
                  <a:pt x="1810505" y="853195"/>
                </a:cubicBezTo>
                <a:cubicBezTo>
                  <a:pt x="1814176" y="853195"/>
                  <a:pt x="1820600" y="852736"/>
                  <a:pt x="1829778" y="851818"/>
                </a:cubicBezTo>
                <a:cubicBezTo>
                  <a:pt x="1857311" y="848147"/>
                  <a:pt x="1877961" y="845394"/>
                  <a:pt x="1891728" y="843558"/>
                </a:cubicBezTo>
                <a:cubicBezTo>
                  <a:pt x="1899988" y="841723"/>
                  <a:pt x="1908248" y="840346"/>
                  <a:pt x="1916508" y="839428"/>
                </a:cubicBezTo>
                <a:cubicBezTo>
                  <a:pt x="1916508" y="837593"/>
                  <a:pt x="1916966" y="835757"/>
                  <a:pt x="1917884" y="833922"/>
                </a:cubicBezTo>
                <a:cubicBezTo>
                  <a:pt x="1917884" y="831168"/>
                  <a:pt x="1917884" y="829333"/>
                  <a:pt x="1917884" y="828415"/>
                </a:cubicBezTo>
                <a:cubicBezTo>
                  <a:pt x="1907789" y="829333"/>
                  <a:pt x="1889433" y="832086"/>
                  <a:pt x="1862818" y="836675"/>
                </a:cubicBezTo>
                <a:cubicBezTo>
                  <a:pt x="1868324" y="835757"/>
                  <a:pt x="1864194" y="836216"/>
                  <a:pt x="1850428" y="838052"/>
                </a:cubicBezTo>
                <a:cubicBezTo>
                  <a:pt x="1844003" y="840805"/>
                  <a:pt x="1834826" y="835298"/>
                  <a:pt x="1822895" y="821532"/>
                </a:cubicBezTo>
                <a:cubicBezTo>
                  <a:pt x="1821059" y="818779"/>
                  <a:pt x="1820141" y="816943"/>
                  <a:pt x="1820141" y="816025"/>
                </a:cubicBezTo>
                <a:cubicBezTo>
                  <a:pt x="1821059" y="814190"/>
                  <a:pt x="1822895" y="812813"/>
                  <a:pt x="1825648" y="811895"/>
                </a:cubicBezTo>
                <a:cubicBezTo>
                  <a:pt x="1841250" y="810060"/>
                  <a:pt x="1862359" y="806847"/>
                  <a:pt x="1888974" y="802259"/>
                </a:cubicBezTo>
                <a:cubicBezTo>
                  <a:pt x="1889892" y="802259"/>
                  <a:pt x="1890810" y="802259"/>
                  <a:pt x="1891728" y="802259"/>
                </a:cubicBezTo>
                <a:cubicBezTo>
                  <a:pt x="1903659" y="799505"/>
                  <a:pt x="1910542" y="799046"/>
                  <a:pt x="1912378" y="800882"/>
                </a:cubicBezTo>
                <a:cubicBezTo>
                  <a:pt x="1913295" y="800882"/>
                  <a:pt x="1914672" y="801800"/>
                  <a:pt x="1916508" y="803635"/>
                </a:cubicBezTo>
                <a:cubicBezTo>
                  <a:pt x="1918343" y="804553"/>
                  <a:pt x="1919720" y="805471"/>
                  <a:pt x="1920637" y="806389"/>
                </a:cubicBezTo>
                <a:cubicBezTo>
                  <a:pt x="1921555" y="799964"/>
                  <a:pt x="1922014" y="793999"/>
                  <a:pt x="1922014" y="788492"/>
                </a:cubicBezTo>
                <a:cubicBezTo>
                  <a:pt x="1922932" y="784821"/>
                  <a:pt x="1921096" y="782985"/>
                  <a:pt x="1916508" y="782985"/>
                </a:cubicBezTo>
                <a:cubicBezTo>
                  <a:pt x="1890810" y="785739"/>
                  <a:pt x="1863277" y="790786"/>
                  <a:pt x="1833908" y="798129"/>
                </a:cubicBezTo>
                <a:cubicBezTo>
                  <a:pt x="1829319" y="799964"/>
                  <a:pt x="1825648" y="799505"/>
                  <a:pt x="1822895" y="796752"/>
                </a:cubicBezTo>
                <a:cubicBezTo>
                  <a:pt x="1821059" y="795834"/>
                  <a:pt x="1817847" y="792622"/>
                  <a:pt x="1813258" y="787115"/>
                </a:cubicBezTo>
                <a:cubicBezTo>
                  <a:pt x="1810505" y="784362"/>
                  <a:pt x="1808669" y="782526"/>
                  <a:pt x="1807751" y="781609"/>
                </a:cubicBezTo>
                <a:cubicBezTo>
                  <a:pt x="1804998" y="777938"/>
                  <a:pt x="1804080" y="775643"/>
                  <a:pt x="1804998" y="774725"/>
                </a:cubicBezTo>
                <a:cubicBezTo>
                  <a:pt x="1804998" y="773808"/>
                  <a:pt x="1806834" y="772890"/>
                  <a:pt x="1810505" y="771972"/>
                </a:cubicBezTo>
                <a:cubicBezTo>
                  <a:pt x="1820600" y="771972"/>
                  <a:pt x="1841709" y="768760"/>
                  <a:pt x="1873831" y="762335"/>
                </a:cubicBezTo>
                <a:cubicBezTo>
                  <a:pt x="1881173" y="761418"/>
                  <a:pt x="1886221" y="760500"/>
                  <a:pt x="1888974" y="759582"/>
                </a:cubicBezTo>
                <a:cubicBezTo>
                  <a:pt x="1902741" y="756829"/>
                  <a:pt x="1916049" y="752699"/>
                  <a:pt x="1928897" y="747192"/>
                </a:cubicBezTo>
                <a:cubicBezTo>
                  <a:pt x="1932569" y="745816"/>
                  <a:pt x="1936010" y="745242"/>
                  <a:pt x="1939222" y="745471"/>
                </a:cubicBezTo>
                <a:close/>
                <a:moveTo>
                  <a:pt x="5141343" y="744783"/>
                </a:moveTo>
                <a:cubicBezTo>
                  <a:pt x="5144326" y="745012"/>
                  <a:pt x="5146735" y="745816"/>
                  <a:pt x="5148571" y="747192"/>
                </a:cubicBezTo>
                <a:cubicBezTo>
                  <a:pt x="5159584" y="752699"/>
                  <a:pt x="5167385" y="760041"/>
                  <a:pt x="5171974" y="769219"/>
                </a:cubicBezTo>
                <a:cubicBezTo>
                  <a:pt x="5175645" y="775643"/>
                  <a:pt x="5175645" y="781609"/>
                  <a:pt x="5171974" y="787115"/>
                </a:cubicBezTo>
                <a:cubicBezTo>
                  <a:pt x="5171974" y="788033"/>
                  <a:pt x="5170597" y="791245"/>
                  <a:pt x="5167844" y="796752"/>
                </a:cubicBezTo>
                <a:cubicBezTo>
                  <a:pt x="5166008" y="802259"/>
                  <a:pt x="5164631" y="805471"/>
                  <a:pt x="5163714" y="806389"/>
                </a:cubicBezTo>
                <a:cubicBezTo>
                  <a:pt x="5160961" y="816484"/>
                  <a:pt x="5158207" y="827038"/>
                  <a:pt x="5155454" y="838052"/>
                </a:cubicBezTo>
                <a:cubicBezTo>
                  <a:pt x="5152701" y="848147"/>
                  <a:pt x="5146735" y="856407"/>
                  <a:pt x="5137557" y="862832"/>
                </a:cubicBezTo>
                <a:cubicBezTo>
                  <a:pt x="5131133" y="866503"/>
                  <a:pt x="5126085" y="865126"/>
                  <a:pt x="5122415" y="858702"/>
                </a:cubicBezTo>
                <a:cubicBezTo>
                  <a:pt x="5121497" y="855948"/>
                  <a:pt x="5120119" y="853195"/>
                  <a:pt x="5118285" y="850442"/>
                </a:cubicBezTo>
                <a:cubicBezTo>
                  <a:pt x="5105435" y="850442"/>
                  <a:pt x="5093505" y="851359"/>
                  <a:pt x="5082491" y="853195"/>
                </a:cubicBezTo>
                <a:cubicBezTo>
                  <a:pt x="5081573" y="853195"/>
                  <a:pt x="5080197" y="853195"/>
                  <a:pt x="5078361" y="853195"/>
                </a:cubicBezTo>
                <a:cubicBezTo>
                  <a:pt x="5078361" y="855031"/>
                  <a:pt x="5077902" y="856866"/>
                  <a:pt x="5076985" y="858702"/>
                </a:cubicBezTo>
                <a:cubicBezTo>
                  <a:pt x="5076985" y="860537"/>
                  <a:pt x="5076985" y="861455"/>
                  <a:pt x="5076985" y="861455"/>
                </a:cubicBezTo>
                <a:cubicBezTo>
                  <a:pt x="5073313" y="866962"/>
                  <a:pt x="5068725" y="868338"/>
                  <a:pt x="5063218" y="865585"/>
                </a:cubicBezTo>
                <a:cubicBezTo>
                  <a:pt x="5063218" y="865585"/>
                  <a:pt x="5062300" y="865126"/>
                  <a:pt x="5060465" y="864208"/>
                </a:cubicBezTo>
                <a:cubicBezTo>
                  <a:pt x="5059547" y="864208"/>
                  <a:pt x="5057252" y="862832"/>
                  <a:pt x="5053581" y="860078"/>
                </a:cubicBezTo>
                <a:cubicBezTo>
                  <a:pt x="5051745" y="857325"/>
                  <a:pt x="5049910" y="847688"/>
                  <a:pt x="5048075" y="831168"/>
                </a:cubicBezTo>
                <a:cubicBezTo>
                  <a:pt x="5047157" y="820155"/>
                  <a:pt x="5044403" y="805930"/>
                  <a:pt x="5039815" y="788492"/>
                </a:cubicBezTo>
                <a:cubicBezTo>
                  <a:pt x="5037979" y="781150"/>
                  <a:pt x="5035685" y="774725"/>
                  <a:pt x="5032931" y="769219"/>
                </a:cubicBezTo>
                <a:cubicBezTo>
                  <a:pt x="5032013" y="768301"/>
                  <a:pt x="5031555" y="767842"/>
                  <a:pt x="5031555" y="767842"/>
                </a:cubicBezTo>
                <a:cubicBezTo>
                  <a:pt x="5030637" y="765089"/>
                  <a:pt x="5030637" y="762794"/>
                  <a:pt x="5031555" y="760959"/>
                </a:cubicBezTo>
                <a:cubicBezTo>
                  <a:pt x="5031555" y="760041"/>
                  <a:pt x="5031555" y="759123"/>
                  <a:pt x="5031555" y="758205"/>
                </a:cubicBezTo>
                <a:cubicBezTo>
                  <a:pt x="5033390" y="755452"/>
                  <a:pt x="5036602" y="754075"/>
                  <a:pt x="5041191" y="754075"/>
                </a:cubicBezTo>
                <a:cubicBezTo>
                  <a:pt x="5043027" y="754075"/>
                  <a:pt x="5045780" y="754534"/>
                  <a:pt x="5049451" y="755452"/>
                </a:cubicBezTo>
                <a:cubicBezTo>
                  <a:pt x="5051287" y="756370"/>
                  <a:pt x="5052663" y="756829"/>
                  <a:pt x="5053581" y="756829"/>
                </a:cubicBezTo>
                <a:cubicBezTo>
                  <a:pt x="5054499" y="756829"/>
                  <a:pt x="5055417" y="757288"/>
                  <a:pt x="5056335" y="758205"/>
                </a:cubicBezTo>
                <a:cubicBezTo>
                  <a:pt x="5058170" y="758205"/>
                  <a:pt x="5059088" y="758664"/>
                  <a:pt x="5059088" y="759582"/>
                </a:cubicBezTo>
                <a:cubicBezTo>
                  <a:pt x="5061841" y="759582"/>
                  <a:pt x="5066430" y="759123"/>
                  <a:pt x="5072855" y="758205"/>
                </a:cubicBezTo>
                <a:cubicBezTo>
                  <a:pt x="5074690" y="757288"/>
                  <a:pt x="5076525" y="756829"/>
                  <a:pt x="5078361" y="756829"/>
                </a:cubicBezTo>
                <a:cubicBezTo>
                  <a:pt x="5088457" y="755911"/>
                  <a:pt x="5105895" y="752240"/>
                  <a:pt x="5130675" y="745816"/>
                </a:cubicBezTo>
                <a:cubicBezTo>
                  <a:pt x="5134805" y="744898"/>
                  <a:pt x="5138361" y="744554"/>
                  <a:pt x="5141343" y="744783"/>
                </a:cubicBezTo>
                <a:close/>
                <a:moveTo>
                  <a:pt x="1588518" y="744783"/>
                </a:moveTo>
                <a:cubicBezTo>
                  <a:pt x="1591501" y="745012"/>
                  <a:pt x="1593910" y="745816"/>
                  <a:pt x="1595746" y="747192"/>
                </a:cubicBezTo>
                <a:cubicBezTo>
                  <a:pt x="1606759" y="752699"/>
                  <a:pt x="1614560" y="760041"/>
                  <a:pt x="1619149" y="769219"/>
                </a:cubicBezTo>
                <a:cubicBezTo>
                  <a:pt x="1622820" y="775643"/>
                  <a:pt x="1622820" y="781609"/>
                  <a:pt x="1619149" y="787115"/>
                </a:cubicBezTo>
                <a:cubicBezTo>
                  <a:pt x="1619149" y="788033"/>
                  <a:pt x="1617772" y="791245"/>
                  <a:pt x="1615019" y="796752"/>
                </a:cubicBezTo>
                <a:cubicBezTo>
                  <a:pt x="1613183" y="802259"/>
                  <a:pt x="1611807" y="805471"/>
                  <a:pt x="1610889" y="806389"/>
                </a:cubicBezTo>
                <a:cubicBezTo>
                  <a:pt x="1608136" y="816484"/>
                  <a:pt x="1605382" y="827038"/>
                  <a:pt x="1602629" y="838052"/>
                </a:cubicBezTo>
                <a:cubicBezTo>
                  <a:pt x="1599876" y="848147"/>
                  <a:pt x="1593910" y="856407"/>
                  <a:pt x="1584732" y="862832"/>
                </a:cubicBezTo>
                <a:cubicBezTo>
                  <a:pt x="1578308" y="866503"/>
                  <a:pt x="1573260" y="865126"/>
                  <a:pt x="1569589" y="858702"/>
                </a:cubicBezTo>
                <a:cubicBezTo>
                  <a:pt x="1568671" y="855948"/>
                  <a:pt x="1567295" y="853195"/>
                  <a:pt x="1565459" y="850442"/>
                </a:cubicBezTo>
                <a:cubicBezTo>
                  <a:pt x="1552610" y="850442"/>
                  <a:pt x="1540679" y="851359"/>
                  <a:pt x="1529666" y="853195"/>
                </a:cubicBezTo>
                <a:cubicBezTo>
                  <a:pt x="1528748" y="853195"/>
                  <a:pt x="1527372" y="853195"/>
                  <a:pt x="1525536" y="853195"/>
                </a:cubicBezTo>
                <a:cubicBezTo>
                  <a:pt x="1525536" y="855031"/>
                  <a:pt x="1525077" y="856866"/>
                  <a:pt x="1524159" y="858702"/>
                </a:cubicBezTo>
                <a:cubicBezTo>
                  <a:pt x="1524159" y="860537"/>
                  <a:pt x="1524159" y="861455"/>
                  <a:pt x="1524159" y="861455"/>
                </a:cubicBezTo>
                <a:cubicBezTo>
                  <a:pt x="1520488" y="866962"/>
                  <a:pt x="1515899" y="868338"/>
                  <a:pt x="1510393" y="865585"/>
                </a:cubicBezTo>
                <a:cubicBezTo>
                  <a:pt x="1510393" y="865585"/>
                  <a:pt x="1509475" y="865126"/>
                  <a:pt x="1507639" y="864208"/>
                </a:cubicBezTo>
                <a:cubicBezTo>
                  <a:pt x="1506722" y="864208"/>
                  <a:pt x="1504427" y="862832"/>
                  <a:pt x="1500756" y="860078"/>
                </a:cubicBezTo>
                <a:cubicBezTo>
                  <a:pt x="1498921" y="857325"/>
                  <a:pt x="1497085" y="847688"/>
                  <a:pt x="1495250" y="831168"/>
                </a:cubicBezTo>
                <a:cubicBezTo>
                  <a:pt x="1494332" y="820155"/>
                  <a:pt x="1491578" y="805930"/>
                  <a:pt x="1486990" y="788492"/>
                </a:cubicBezTo>
                <a:cubicBezTo>
                  <a:pt x="1485154" y="781150"/>
                  <a:pt x="1482860" y="774725"/>
                  <a:pt x="1480106" y="769219"/>
                </a:cubicBezTo>
                <a:cubicBezTo>
                  <a:pt x="1479188" y="768301"/>
                  <a:pt x="1478730" y="767842"/>
                  <a:pt x="1478730" y="767842"/>
                </a:cubicBezTo>
                <a:cubicBezTo>
                  <a:pt x="1477812" y="765089"/>
                  <a:pt x="1477812" y="762794"/>
                  <a:pt x="1478730" y="760959"/>
                </a:cubicBezTo>
                <a:cubicBezTo>
                  <a:pt x="1478730" y="760041"/>
                  <a:pt x="1478730" y="759123"/>
                  <a:pt x="1478730" y="758205"/>
                </a:cubicBezTo>
                <a:cubicBezTo>
                  <a:pt x="1480565" y="755452"/>
                  <a:pt x="1483777" y="754075"/>
                  <a:pt x="1488366" y="754075"/>
                </a:cubicBezTo>
                <a:cubicBezTo>
                  <a:pt x="1490202" y="754075"/>
                  <a:pt x="1492955" y="754534"/>
                  <a:pt x="1496626" y="755452"/>
                </a:cubicBezTo>
                <a:cubicBezTo>
                  <a:pt x="1498462" y="756370"/>
                  <a:pt x="1499838" y="756829"/>
                  <a:pt x="1500756" y="756829"/>
                </a:cubicBezTo>
                <a:cubicBezTo>
                  <a:pt x="1501674" y="756829"/>
                  <a:pt x="1502592" y="757288"/>
                  <a:pt x="1503510" y="758205"/>
                </a:cubicBezTo>
                <a:cubicBezTo>
                  <a:pt x="1505345" y="758205"/>
                  <a:pt x="1506263" y="758664"/>
                  <a:pt x="1506263" y="759582"/>
                </a:cubicBezTo>
                <a:cubicBezTo>
                  <a:pt x="1509016" y="759582"/>
                  <a:pt x="1513605" y="759123"/>
                  <a:pt x="1520029" y="758205"/>
                </a:cubicBezTo>
                <a:cubicBezTo>
                  <a:pt x="1521865" y="757288"/>
                  <a:pt x="1523701" y="756829"/>
                  <a:pt x="1525536" y="756829"/>
                </a:cubicBezTo>
                <a:cubicBezTo>
                  <a:pt x="1535632" y="755911"/>
                  <a:pt x="1553069" y="752240"/>
                  <a:pt x="1577849" y="745816"/>
                </a:cubicBezTo>
                <a:cubicBezTo>
                  <a:pt x="1581979" y="744898"/>
                  <a:pt x="1585535" y="744554"/>
                  <a:pt x="1588518" y="744783"/>
                </a:cubicBezTo>
                <a:close/>
                <a:moveTo>
                  <a:pt x="5832771" y="744439"/>
                </a:moveTo>
                <a:cubicBezTo>
                  <a:pt x="5848373" y="746274"/>
                  <a:pt x="5863516" y="754993"/>
                  <a:pt x="5878201" y="770595"/>
                </a:cubicBezTo>
                <a:cubicBezTo>
                  <a:pt x="5881871" y="773349"/>
                  <a:pt x="5882331" y="777020"/>
                  <a:pt x="5879577" y="781609"/>
                </a:cubicBezTo>
                <a:cubicBezTo>
                  <a:pt x="5874988" y="789869"/>
                  <a:pt x="5872235" y="802717"/>
                  <a:pt x="5871317" y="820155"/>
                </a:cubicBezTo>
                <a:lnTo>
                  <a:pt x="5871317" y="824285"/>
                </a:lnTo>
                <a:cubicBezTo>
                  <a:pt x="5874988" y="823367"/>
                  <a:pt x="5879118" y="822450"/>
                  <a:pt x="5883707" y="821532"/>
                </a:cubicBezTo>
                <a:cubicBezTo>
                  <a:pt x="5888296" y="820614"/>
                  <a:pt x="5891967" y="819696"/>
                  <a:pt x="5894721" y="818779"/>
                </a:cubicBezTo>
                <a:cubicBezTo>
                  <a:pt x="5900227" y="816025"/>
                  <a:pt x="5905275" y="816484"/>
                  <a:pt x="5909864" y="820155"/>
                </a:cubicBezTo>
                <a:cubicBezTo>
                  <a:pt x="5915371" y="824744"/>
                  <a:pt x="5919959" y="830251"/>
                  <a:pt x="5923631" y="836675"/>
                </a:cubicBezTo>
                <a:cubicBezTo>
                  <a:pt x="5927301" y="842182"/>
                  <a:pt x="5925007" y="845853"/>
                  <a:pt x="5916747" y="847688"/>
                </a:cubicBezTo>
                <a:cubicBezTo>
                  <a:pt x="5902981" y="850442"/>
                  <a:pt x="5887837" y="852736"/>
                  <a:pt x="5871317" y="854572"/>
                </a:cubicBezTo>
                <a:cubicBezTo>
                  <a:pt x="5871317" y="866503"/>
                  <a:pt x="5871317" y="878434"/>
                  <a:pt x="5871317" y="890365"/>
                </a:cubicBezTo>
                <a:cubicBezTo>
                  <a:pt x="5874071" y="889447"/>
                  <a:pt x="5878201" y="888988"/>
                  <a:pt x="5883707" y="888988"/>
                </a:cubicBezTo>
                <a:cubicBezTo>
                  <a:pt x="5889214" y="888070"/>
                  <a:pt x="5893344" y="887612"/>
                  <a:pt x="5896097" y="887612"/>
                </a:cubicBezTo>
                <a:cubicBezTo>
                  <a:pt x="5899768" y="887612"/>
                  <a:pt x="5906651" y="886694"/>
                  <a:pt x="5916747" y="884858"/>
                </a:cubicBezTo>
                <a:cubicBezTo>
                  <a:pt x="5919501" y="883940"/>
                  <a:pt x="5921795" y="883482"/>
                  <a:pt x="5923631" y="883482"/>
                </a:cubicBezTo>
                <a:cubicBezTo>
                  <a:pt x="5928219" y="881646"/>
                  <a:pt x="5932808" y="881646"/>
                  <a:pt x="5937397" y="883482"/>
                </a:cubicBezTo>
                <a:cubicBezTo>
                  <a:pt x="5948411" y="888070"/>
                  <a:pt x="5955753" y="894954"/>
                  <a:pt x="5959423" y="904131"/>
                </a:cubicBezTo>
                <a:cubicBezTo>
                  <a:pt x="5963095" y="913309"/>
                  <a:pt x="5959423" y="917898"/>
                  <a:pt x="5948411" y="917898"/>
                </a:cubicBezTo>
                <a:cubicBezTo>
                  <a:pt x="5936479" y="916062"/>
                  <a:pt x="5910781" y="916062"/>
                  <a:pt x="5871317" y="917898"/>
                </a:cubicBezTo>
                <a:lnTo>
                  <a:pt x="5871317" y="953691"/>
                </a:lnTo>
                <a:cubicBezTo>
                  <a:pt x="5871317" y="995909"/>
                  <a:pt x="5866728" y="1025278"/>
                  <a:pt x="5857551" y="1041797"/>
                </a:cubicBezTo>
                <a:cubicBezTo>
                  <a:pt x="5855715" y="1045469"/>
                  <a:pt x="5854338" y="1047304"/>
                  <a:pt x="5853421" y="1047304"/>
                </a:cubicBezTo>
                <a:cubicBezTo>
                  <a:pt x="5852503" y="1047304"/>
                  <a:pt x="5851126" y="1045469"/>
                  <a:pt x="5849291" y="1041797"/>
                </a:cubicBezTo>
                <a:cubicBezTo>
                  <a:pt x="5840113" y="1017018"/>
                  <a:pt x="5835525" y="990861"/>
                  <a:pt x="5835525" y="963328"/>
                </a:cubicBezTo>
                <a:lnTo>
                  <a:pt x="5835525" y="920651"/>
                </a:lnTo>
                <a:cubicBezTo>
                  <a:pt x="5819921" y="922487"/>
                  <a:pt x="5803402" y="925240"/>
                  <a:pt x="5785965" y="928911"/>
                </a:cubicBezTo>
                <a:cubicBezTo>
                  <a:pt x="5780458" y="930747"/>
                  <a:pt x="5775410" y="930288"/>
                  <a:pt x="5770821" y="927535"/>
                </a:cubicBezTo>
                <a:cubicBezTo>
                  <a:pt x="5768068" y="925699"/>
                  <a:pt x="5762561" y="920651"/>
                  <a:pt x="5754301" y="912391"/>
                </a:cubicBezTo>
                <a:cubicBezTo>
                  <a:pt x="5754301" y="911474"/>
                  <a:pt x="5753842" y="910556"/>
                  <a:pt x="5752925" y="909638"/>
                </a:cubicBezTo>
                <a:cubicBezTo>
                  <a:pt x="5752925" y="908720"/>
                  <a:pt x="5752465" y="908261"/>
                  <a:pt x="5751548" y="908261"/>
                </a:cubicBezTo>
                <a:cubicBezTo>
                  <a:pt x="5751548" y="915604"/>
                  <a:pt x="5751089" y="926158"/>
                  <a:pt x="5750171" y="939925"/>
                </a:cubicBezTo>
                <a:cubicBezTo>
                  <a:pt x="5750171" y="953691"/>
                  <a:pt x="5750171" y="963787"/>
                  <a:pt x="5750171" y="970211"/>
                </a:cubicBezTo>
                <a:cubicBezTo>
                  <a:pt x="5749253" y="994073"/>
                  <a:pt x="5746500" y="1006922"/>
                  <a:pt x="5741911" y="1008758"/>
                </a:cubicBezTo>
                <a:cubicBezTo>
                  <a:pt x="5737322" y="1012429"/>
                  <a:pt x="5732733" y="1012429"/>
                  <a:pt x="5728145" y="1008758"/>
                </a:cubicBezTo>
                <a:cubicBezTo>
                  <a:pt x="5719885" y="1003251"/>
                  <a:pt x="5714837" y="996368"/>
                  <a:pt x="5713001" y="988108"/>
                </a:cubicBezTo>
                <a:cubicBezTo>
                  <a:pt x="5711165" y="980765"/>
                  <a:pt x="5711625" y="972964"/>
                  <a:pt x="5714378" y="964704"/>
                </a:cubicBezTo>
                <a:cubicBezTo>
                  <a:pt x="5719885" y="946349"/>
                  <a:pt x="5722179" y="919734"/>
                  <a:pt x="5721261" y="884858"/>
                </a:cubicBezTo>
                <a:cubicBezTo>
                  <a:pt x="5721261" y="880269"/>
                  <a:pt x="5721261" y="876598"/>
                  <a:pt x="5721261" y="873845"/>
                </a:cubicBezTo>
                <a:cubicBezTo>
                  <a:pt x="5718508" y="876598"/>
                  <a:pt x="5714837" y="880269"/>
                  <a:pt x="5710248" y="884858"/>
                </a:cubicBezTo>
                <a:cubicBezTo>
                  <a:pt x="5696481" y="897707"/>
                  <a:pt x="5677667" y="910556"/>
                  <a:pt x="5653805" y="923405"/>
                </a:cubicBezTo>
                <a:cubicBezTo>
                  <a:pt x="5651969" y="924322"/>
                  <a:pt x="5650593" y="924322"/>
                  <a:pt x="5649675" y="923405"/>
                </a:cubicBezTo>
                <a:cubicBezTo>
                  <a:pt x="5648757" y="922487"/>
                  <a:pt x="5649216" y="921110"/>
                  <a:pt x="5651052" y="919275"/>
                </a:cubicBezTo>
                <a:cubicBezTo>
                  <a:pt x="5674913" y="894495"/>
                  <a:pt x="5698775" y="857325"/>
                  <a:pt x="5722638" y="807765"/>
                </a:cubicBezTo>
                <a:cubicBezTo>
                  <a:pt x="5732733" y="785739"/>
                  <a:pt x="5736863" y="770595"/>
                  <a:pt x="5735028" y="762335"/>
                </a:cubicBezTo>
                <a:cubicBezTo>
                  <a:pt x="5734110" y="757747"/>
                  <a:pt x="5734569" y="754534"/>
                  <a:pt x="5736405" y="752699"/>
                </a:cubicBezTo>
                <a:cubicBezTo>
                  <a:pt x="5737322" y="750863"/>
                  <a:pt x="5739617" y="750863"/>
                  <a:pt x="5743288" y="752699"/>
                </a:cubicBezTo>
                <a:cubicBezTo>
                  <a:pt x="5757972" y="761877"/>
                  <a:pt x="5768527" y="771972"/>
                  <a:pt x="5774951" y="782985"/>
                </a:cubicBezTo>
                <a:cubicBezTo>
                  <a:pt x="5779540" y="788492"/>
                  <a:pt x="5779081" y="793081"/>
                  <a:pt x="5773575" y="796752"/>
                </a:cubicBezTo>
                <a:cubicBezTo>
                  <a:pt x="5770821" y="800423"/>
                  <a:pt x="5766691" y="806389"/>
                  <a:pt x="5761185" y="814649"/>
                </a:cubicBezTo>
                <a:cubicBezTo>
                  <a:pt x="5758431" y="818320"/>
                  <a:pt x="5756595" y="820614"/>
                  <a:pt x="5755678" y="821532"/>
                </a:cubicBezTo>
                <a:cubicBezTo>
                  <a:pt x="5750171" y="831627"/>
                  <a:pt x="5745123" y="839887"/>
                  <a:pt x="5740535" y="846312"/>
                </a:cubicBezTo>
                <a:cubicBezTo>
                  <a:pt x="5748795" y="853654"/>
                  <a:pt x="5752465" y="863290"/>
                  <a:pt x="5751548" y="875222"/>
                </a:cubicBezTo>
                <a:cubicBezTo>
                  <a:pt x="5751548" y="884399"/>
                  <a:pt x="5751548" y="894036"/>
                  <a:pt x="5751548" y="904131"/>
                </a:cubicBezTo>
                <a:cubicBezTo>
                  <a:pt x="5751548" y="904131"/>
                  <a:pt x="5752007" y="904131"/>
                  <a:pt x="5752925" y="904131"/>
                </a:cubicBezTo>
                <a:cubicBezTo>
                  <a:pt x="5754760" y="903214"/>
                  <a:pt x="5756137" y="902755"/>
                  <a:pt x="5757055" y="902755"/>
                </a:cubicBezTo>
                <a:cubicBezTo>
                  <a:pt x="5768985" y="902755"/>
                  <a:pt x="5780458" y="901837"/>
                  <a:pt x="5791471" y="900001"/>
                </a:cubicBezTo>
                <a:cubicBezTo>
                  <a:pt x="5800649" y="898166"/>
                  <a:pt x="5813957" y="896330"/>
                  <a:pt x="5831395" y="894495"/>
                </a:cubicBezTo>
                <a:cubicBezTo>
                  <a:pt x="5833229" y="894495"/>
                  <a:pt x="5834607" y="894495"/>
                  <a:pt x="5835525" y="894495"/>
                </a:cubicBezTo>
                <a:lnTo>
                  <a:pt x="5835525" y="860078"/>
                </a:lnTo>
                <a:cubicBezTo>
                  <a:pt x="5830017" y="860078"/>
                  <a:pt x="5825429" y="860078"/>
                  <a:pt x="5821757" y="860078"/>
                </a:cubicBezTo>
                <a:cubicBezTo>
                  <a:pt x="5816251" y="860996"/>
                  <a:pt x="5810285" y="859161"/>
                  <a:pt x="5803861" y="854572"/>
                </a:cubicBezTo>
                <a:cubicBezTo>
                  <a:pt x="5791930" y="869256"/>
                  <a:pt x="5778163" y="881187"/>
                  <a:pt x="5762561" y="890365"/>
                </a:cubicBezTo>
                <a:cubicBezTo>
                  <a:pt x="5757972" y="892200"/>
                  <a:pt x="5755219" y="892659"/>
                  <a:pt x="5754301" y="891742"/>
                </a:cubicBezTo>
                <a:cubicBezTo>
                  <a:pt x="5753383" y="890824"/>
                  <a:pt x="5754301" y="888988"/>
                  <a:pt x="5757055" y="886235"/>
                </a:cubicBezTo>
                <a:cubicBezTo>
                  <a:pt x="5765315" y="872468"/>
                  <a:pt x="5773115" y="855948"/>
                  <a:pt x="5780458" y="836675"/>
                </a:cubicBezTo>
                <a:cubicBezTo>
                  <a:pt x="5785047" y="824744"/>
                  <a:pt x="5786882" y="814190"/>
                  <a:pt x="5785965" y="805012"/>
                </a:cubicBezTo>
                <a:cubicBezTo>
                  <a:pt x="5785965" y="798587"/>
                  <a:pt x="5789177" y="796752"/>
                  <a:pt x="5795601" y="799505"/>
                </a:cubicBezTo>
                <a:cubicBezTo>
                  <a:pt x="5807532" y="802259"/>
                  <a:pt x="5815792" y="807765"/>
                  <a:pt x="5820381" y="816025"/>
                </a:cubicBezTo>
                <a:cubicBezTo>
                  <a:pt x="5824051" y="819696"/>
                  <a:pt x="5824511" y="823826"/>
                  <a:pt x="5821757" y="828415"/>
                </a:cubicBezTo>
                <a:cubicBezTo>
                  <a:pt x="5821757" y="829333"/>
                  <a:pt x="5821299" y="830251"/>
                  <a:pt x="5820381" y="831168"/>
                </a:cubicBezTo>
                <a:cubicBezTo>
                  <a:pt x="5819463" y="832086"/>
                  <a:pt x="5819005" y="833004"/>
                  <a:pt x="5819005" y="833922"/>
                </a:cubicBezTo>
                <a:cubicBezTo>
                  <a:pt x="5824511" y="833922"/>
                  <a:pt x="5830017" y="833004"/>
                  <a:pt x="5835525" y="831168"/>
                </a:cubicBezTo>
                <a:lnTo>
                  <a:pt x="5835525" y="800882"/>
                </a:lnTo>
                <a:cubicBezTo>
                  <a:pt x="5835525" y="784362"/>
                  <a:pt x="5832311" y="768301"/>
                  <a:pt x="5825887" y="752699"/>
                </a:cubicBezTo>
                <a:cubicBezTo>
                  <a:pt x="5825887" y="747192"/>
                  <a:pt x="5828181" y="744439"/>
                  <a:pt x="5832771" y="744439"/>
                </a:cubicBezTo>
                <a:close/>
                <a:moveTo>
                  <a:pt x="5410137" y="740309"/>
                </a:moveTo>
                <a:cubicBezTo>
                  <a:pt x="5422067" y="741227"/>
                  <a:pt x="5432621" y="747651"/>
                  <a:pt x="5441799" y="759582"/>
                </a:cubicBezTo>
                <a:cubicBezTo>
                  <a:pt x="5445470" y="765089"/>
                  <a:pt x="5445929" y="770137"/>
                  <a:pt x="5443176" y="774725"/>
                </a:cubicBezTo>
                <a:cubicBezTo>
                  <a:pt x="5442258" y="775643"/>
                  <a:pt x="5440423" y="777479"/>
                  <a:pt x="5437669" y="780232"/>
                </a:cubicBezTo>
                <a:cubicBezTo>
                  <a:pt x="5435833" y="782985"/>
                  <a:pt x="5433998" y="785280"/>
                  <a:pt x="5432163" y="787115"/>
                </a:cubicBezTo>
                <a:cubicBezTo>
                  <a:pt x="5433998" y="786198"/>
                  <a:pt x="5436293" y="785280"/>
                  <a:pt x="5439046" y="784362"/>
                </a:cubicBezTo>
                <a:cubicBezTo>
                  <a:pt x="5450977" y="780691"/>
                  <a:pt x="5459237" y="777479"/>
                  <a:pt x="5463826" y="774725"/>
                </a:cubicBezTo>
                <a:cubicBezTo>
                  <a:pt x="5471168" y="772890"/>
                  <a:pt x="5476675" y="772890"/>
                  <a:pt x="5480346" y="774725"/>
                </a:cubicBezTo>
                <a:cubicBezTo>
                  <a:pt x="5493195" y="780232"/>
                  <a:pt x="5501913" y="787574"/>
                  <a:pt x="5506503" y="796752"/>
                </a:cubicBezTo>
                <a:cubicBezTo>
                  <a:pt x="5508338" y="801341"/>
                  <a:pt x="5507879" y="805012"/>
                  <a:pt x="5505126" y="807765"/>
                </a:cubicBezTo>
                <a:cubicBezTo>
                  <a:pt x="5500537" y="809601"/>
                  <a:pt x="5493195" y="815107"/>
                  <a:pt x="5483099" y="824285"/>
                </a:cubicBezTo>
                <a:cubicBezTo>
                  <a:pt x="5474839" y="832545"/>
                  <a:pt x="5467038" y="840346"/>
                  <a:pt x="5459696" y="847688"/>
                </a:cubicBezTo>
                <a:cubicBezTo>
                  <a:pt x="5478051" y="857784"/>
                  <a:pt x="5502373" y="868338"/>
                  <a:pt x="5532659" y="879352"/>
                </a:cubicBezTo>
                <a:cubicBezTo>
                  <a:pt x="5547343" y="884858"/>
                  <a:pt x="5567534" y="889447"/>
                  <a:pt x="5593232" y="893118"/>
                </a:cubicBezTo>
                <a:cubicBezTo>
                  <a:pt x="5596903" y="894036"/>
                  <a:pt x="5598739" y="894954"/>
                  <a:pt x="5598739" y="895871"/>
                </a:cubicBezTo>
                <a:cubicBezTo>
                  <a:pt x="5598739" y="897707"/>
                  <a:pt x="5596903" y="899084"/>
                  <a:pt x="5593232" y="900001"/>
                </a:cubicBezTo>
                <a:cubicBezTo>
                  <a:pt x="5583136" y="903673"/>
                  <a:pt x="5566617" y="908720"/>
                  <a:pt x="5543673" y="915145"/>
                </a:cubicBezTo>
                <a:cubicBezTo>
                  <a:pt x="5540001" y="916062"/>
                  <a:pt x="5537247" y="916980"/>
                  <a:pt x="5535413" y="917898"/>
                </a:cubicBezTo>
                <a:cubicBezTo>
                  <a:pt x="5528070" y="920651"/>
                  <a:pt x="5521187" y="920651"/>
                  <a:pt x="5514763" y="917898"/>
                </a:cubicBezTo>
                <a:cubicBezTo>
                  <a:pt x="5486311" y="908720"/>
                  <a:pt x="5459696" y="892200"/>
                  <a:pt x="5434916" y="868338"/>
                </a:cubicBezTo>
                <a:cubicBezTo>
                  <a:pt x="5433080" y="869256"/>
                  <a:pt x="5430786" y="871092"/>
                  <a:pt x="5428033" y="873845"/>
                </a:cubicBezTo>
                <a:cubicBezTo>
                  <a:pt x="5424361" y="875680"/>
                  <a:pt x="5421609" y="877516"/>
                  <a:pt x="5419773" y="879352"/>
                </a:cubicBezTo>
                <a:cubicBezTo>
                  <a:pt x="5436293" y="883023"/>
                  <a:pt x="5447765" y="887153"/>
                  <a:pt x="5454189" y="891742"/>
                </a:cubicBezTo>
                <a:cubicBezTo>
                  <a:pt x="5459696" y="894495"/>
                  <a:pt x="5461531" y="900460"/>
                  <a:pt x="5459696" y="909638"/>
                </a:cubicBezTo>
                <a:cubicBezTo>
                  <a:pt x="5459696" y="912391"/>
                  <a:pt x="5459696" y="915145"/>
                  <a:pt x="5459696" y="917898"/>
                </a:cubicBezTo>
                <a:cubicBezTo>
                  <a:pt x="5461531" y="917898"/>
                  <a:pt x="5463826" y="917439"/>
                  <a:pt x="5466579" y="916521"/>
                </a:cubicBezTo>
                <a:cubicBezTo>
                  <a:pt x="5478510" y="915604"/>
                  <a:pt x="5485853" y="915145"/>
                  <a:pt x="5488606" y="915145"/>
                </a:cubicBezTo>
                <a:cubicBezTo>
                  <a:pt x="5489523" y="915145"/>
                  <a:pt x="5490900" y="915145"/>
                  <a:pt x="5492736" y="915145"/>
                </a:cubicBezTo>
                <a:cubicBezTo>
                  <a:pt x="5499160" y="913309"/>
                  <a:pt x="5504208" y="913768"/>
                  <a:pt x="5507879" y="916521"/>
                </a:cubicBezTo>
                <a:cubicBezTo>
                  <a:pt x="5514303" y="919275"/>
                  <a:pt x="5520269" y="923405"/>
                  <a:pt x="5525775" y="928911"/>
                </a:cubicBezTo>
                <a:cubicBezTo>
                  <a:pt x="5532200" y="936253"/>
                  <a:pt x="5530823" y="941301"/>
                  <a:pt x="5521646" y="944055"/>
                </a:cubicBezTo>
                <a:cubicBezTo>
                  <a:pt x="5514303" y="944972"/>
                  <a:pt x="5503290" y="944513"/>
                  <a:pt x="5488606" y="942678"/>
                </a:cubicBezTo>
                <a:cubicBezTo>
                  <a:pt x="5481263" y="942678"/>
                  <a:pt x="5471168" y="942678"/>
                  <a:pt x="5458319" y="942678"/>
                </a:cubicBezTo>
                <a:cubicBezTo>
                  <a:pt x="5457401" y="957362"/>
                  <a:pt x="5457860" y="979389"/>
                  <a:pt x="5459696" y="1008758"/>
                </a:cubicBezTo>
                <a:cubicBezTo>
                  <a:pt x="5459696" y="1007840"/>
                  <a:pt x="5459696" y="1009216"/>
                  <a:pt x="5459696" y="1012888"/>
                </a:cubicBezTo>
                <a:cubicBezTo>
                  <a:pt x="5459696" y="1030325"/>
                  <a:pt x="5453730" y="1042256"/>
                  <a:pt x="5441799" y="1048681"/>
                </a:cubicBezTo>
                <a:cubicBezTo>
                  <a:pt x="5433539" y="1053270"/>
                  <a:pt x="5427115" y="1051434"/>
                  <a:pt x="5422526" y="1043174"/>
                </a:cubicBezTo>
                <a:cubicBezTo>
                  <a:pt x="5417019" y="1029407"/>
                  <a:pt x="5406923" y="1017476"/>
                  <a:pt x="5392239" y="1007381"/>
                </a:cubicBezTo>
                <a:cubicBezTo>
                  <a:pt x="5390404" y="1006463"/>
                  <a:pt x="5389487" y="1006004"/>
                  <a:pt x="5389487" y="1006004"/>
                </a:cubicBezTo>
                <a:cubicBezTo>
                  <a:pt x="5389487" y="1005086"/>
                  <a:pt x="5390863" y="1004169"/>
                  <a:pt x="5393617" y="1003251"/>
                </a:cubicBezTo>
                <a:cubicBezTo>
                  <a:pt x="5402793" y="1003251"/>
                  <a:pt x="5410595" y="1003710"/>
                  <a:pt x="5417019" y="1004628"/>
                </a:cubicBezTo>
                <a:cubicBezTo>
                  <a:pt x="5420691" y="1003710"/>
                  <a:pt x="5422985" y="1001874"/>
                  <a:pt x="5423903" y="999121"/>
                </a:cubicBezTo>
                <a:cubicBezTo>
                  <a:pt x="5423903" y="983519"/>
                  <a:pt x="5423443" y="966081"/>
                  <a:pt x="5422526" y="946808"/>
                </a:cubicBezTo>
                <a:lnTo>
                  <a:pt x="5382695" y="952498"/>
                </a:lnTo>
                <a:lnTo>
                  <a:pt x="5383979" y="955068"/>
                </a:lnTo>
                <a:cubicBezTo>
                  <a:pt x="5388569" y="992697"/>
                  <a:pt x="5384439" y="1017018"/>
                  <a:pt x="5371590" y="1028031"/>
                </a:cubicBezTo>
                <a:cubicBezTo>
                  <a:pt x="5367919" y="1031702"/>
                  <a:pt x="5362871" y="1031702"/>
                  <a:pt x="5356447" y="1028031"/>
                </a:cubicBezTo>
                <a:cubicBezTo>
                  <a:pt x="5350022" y="1024360"/>
                  <a:pt x="5345892" y="1018394"/>
                  <a:pt x="5344057" y="1010134"/>
                </a:cubicBezTo>
                <a:cubicBezTo>
                  <a:pt x="5343139" y="1002792"/>
                  <a:pt x="5345433" y="995909"/>
                  <a:pt x="5350940" y="989484"/>
                </a:cubicBezTo>
                <a:cubicBezTo>
                  <a:pt x="5363789" y="978471"/>
                  <a:pt x="5372967" y="966999"/>
                  <a:pt x="5378473" y="955068"/>
                </a:cubicBezTo>
                <a:lnTo>
                  <a:pt x="5382227" y="952565"/>
                </a:lnTo>
                <a:lnTo>
                  <a:pt x="5374343" y="953691"/>
                </a:lnTo>
                <a:cubicBezTo>
                  <a:pt x="5369754" y="954609"/>
                  <a:pt x="5365624" y="953691"/>
                  <a:pt x="5361953" y="950938"/>
                </a:cubicBezTo>
                <a:cubicBezTo>
                  <a:pt x="5359200" y="949102"/>
                  <a:pt x="5356447" y="947267"/>
                  <a:pt x="5353693" y="945431"/>
                </a:cubicBezTo>
                <a:cubicBezTo>
                  <a:pt x="5347269" y="940842"/>
                  <a:pt x="5344057" y="937630"/>
                  <a:pt x="5344057" y="935795"/>
                </a:cubicBezTo>
                <a:cubicBezTo>
                  <a:pt x="5343139" y="933041"/>
                  <a:pt x="5343139" y="931665"/>
                  <a:pt x="5344057" y="931665"/>
                </a:cubicBezTo>
                <a:cubicBezTo>
                  <a:pt x="5344057" y="930747"/>
                  <a:pt x="5345433" y="930288"/>
                  <a:pt x="5348187" y="930288"/>
                </a:cubicBezTo>
                <a:cubicBezTo>
                  <a:pt x="5359200" y="928452"/>
                  <a:pt x="5380767" y="926158"/>
                  <a:pt x="5412889" y="923405"/>
                </a:cubicBezTo>
                <a:cubicBezTo>
                  <a:pt x="5410137" y="923405"/>
                  <a:pt x="5413349" y="922946"/>
                  <a:pt x="5422526" y="922028"/>
                </a:cubicBezTo>
                <a:cubicBezTo>
                  <a:pt x="5420691" y="906426"/>
                  <a:pt x="5417019" y="894036"/>
                  <a:pt x="5411513" y="884858"/>
                </a:cubicBezTo>
                <a:cubicBezTo>
                  <a:pt x="5407841" y="887612"/>
                  <a:pt x="5403711" y="890365"/>
                  <a:pt x="5399123" y="893118"/>
                </a:cubicBezTo>
                <a:cubicBezTo>
                  <a:pt x="5368837" y="911474"/>
                  <a:pt x="5340385" y="921110"/>
                  <a:pt x="5313770" y="922028"/>
                </a:cubicBezTo>
                <a:cubicBezTo>
                  <a:pt x="5305510" y="922946"/>
                  <a:pt x="5305051" y="922028"/>
                  <a:pt x="5312393" y="919275"/>
                </a:cubicBezTo>
                <a:cubicBezTo>
                  <a:pt x="5356447" y="891742"/>
                  <a:pt x="5390404" y="867420"/>
                  <a:pt x="5414267" y="846312"/>
                </a:cubicBezTo>
                <a:cubicBezTo>
                  <a:pt x="5406007" y="837134"/>
                  <a:pt x="5398205" y="830710"/>
                  <a:pt x="5390863" y="827038"/>
                </a:cubicBezTo>
                <a:cubicBezTo>
                  <a:pt x="5378014" y="837134"/>
                  <a:pt x="5364707" y="845853"/>
                  <a:pt x="5350940" y="853195"/>
                </a:cubicBezTo>
                <a:cubicBezTo>
                  <a:pt x="5348187" y="854113"/>
                  <a:pt x="5346351" y="854113"/>
                  <a:pt x="5345433" y="853195"/>
                </a:cubicBezTo>
                <a:cubicBezTo>
                  <a:pt x="5345433" y="853195"/>
                  <a:pt x="5345892" y="852277"/>
                  <a:pt x="5346810" y="850442"/>
                </a:cubicBezTo>
                <a:cubicBezTo>
                  <a:pt x="5347727" y="849524"/>
                  <a:pt x="5348645" y="848606"/>
                  <a:pt x="5349563" y="847688"/>
                </a:cubicBezTo>
                <a:cubicBezTo>
                  <a:pt x="5368837" y="822909"/>
                  <a:pt x="5382144" y="803635"/>
                  <a:pt x="5389487" y="789869"/>
                </a:cubicBezTo>
                <a:cubicBezTo>
                  <a:pt x="5401417" y="766924"/>
                  <a:pt x="5406465" y="752240"/>
                  <a:pt x="5404629" y="745816"/>
                </a:cubicBezTo>
                <a:cubicBezTo>
                  <a:pt x="5405547" y="741227"/>
                  <a:pt x="5407383" y="739391"/>
                  <a:pt x="5410137" y="740309"/>
                </a:cubicBezTo>
                <a:close/>
                <a:moveTo>
                  <a:pt x="4396914" y="733426"/>
                </a:moveTo>
                <a:cubicBezTo>
                  <a:pt x="4408845" y="735261"/>
                  <a:pt x="4421235" y="740309"/>
                  <a:pt x="4434084" y="748569"/>
                </a:cubicBezTo>
                <a:cubicBezTo>
                  <a:pt x="4439591" y="751322"/>
                  <a:pt x="4440967" y="756829"/>
                  <a:pt x="4438214" y="765089"/>
                </a:cubicBezTo>
                <a:cubicBezTo>
                  <a:pt x="4434543" y="773349"/>
                  <a:pt x="4432707" y="782526"/>
                  <a:pt x="4432707" y="792622"/>
                </a:cubicBezTo>
                <a:cubicBezTo>
                  <a:pt x="4433625" y="792622"/>
                  <a:pt x="4435461" y="792163"/>
                  <a:pt x="4438214" y="791245"/>
                </a:cubicBezTo>
                <a:cubicBezTo>
                  <a:pt x="4449227" y="788492"/>
                  <a:pt x="4455652" y="786198"/>
                  <a:pt x="4457487" y="784362"/>
                </a:cubicBezTo>
                <a:cubicBezTo>
                  <a:pt x="4458405" y="784362"/>
                  <a:pt x="4459323" y="783903"/>
                  <a:pt x="4460241" y="782985"/>
                </a:cubicBezTo>
                <a:cubicBezTo>
                  <a:pt x="4464829" y="781150"/>
                  <a:pt x="4469419" y="781609"/>
                  <a:pt x="4474007" y="784362"/>
                </a:cubicBezTo>
                <a:cubicBezTo>
                  <a:pt x="4482267" y="790786"/>
                  <a:pt x="4488691" y="797211"/>
                  <a:pt x="4493281" y="803635"/>
                </a:cubicBezTo>
                <a:cubicBezTo>
                  <a:pt x="4495116" y="808224"/>
                  <a:pt x="4495116" y="812354"/>
                  <a:pt x="4493281" y="816025"/>
                </a:cubicBezTo>
                <a:cubicBezTo>
                  <a:pt x="4493281" y="816025"/>
                  <a:pt x="4492821" y="816484"/>
                  <a:pt x="4491903" y="817402"/>
                </a:cubicBezTo>
                <a:cubicBezTo>
                  <a:pt x="4491903" y="818320"/>
                  <a:pt x="4491445" y="819237"/>
                  <a:pt x="4490527" y="820155"/>
                </a:cubicBezTo>
                <a:cubicBezTo>
                  <a:pt x="4495116" y="820155"/>
                  <a:pt x="4498787" y="819237"/>
                  <a:pt x="4501541" y="817402"/>
                </a:cubicBezTo>
                <a:cubicBezTo>
                  <a:pt x="4508883" y="815566"/>
                  <a:pt x="4515307" y="816025"/>
                  <a:pt x="4520813" y="818779"/>
                </a:cubicBezTo>
                <a:cubicBezTo>
                  <a:pt x="4528156" y="821532"/>
                  <a:pt x="4533663" y="827038"/>
                  <a:pt x="4537333" y="835298"/>
                </a:cubicBezTo>
                <a:cubicBezTo>
                  <a:pt x="4540087" y="841723"/>
                  <a:pt x="4537333" y="845394"/>
                  <a:pt x="4529073" y="846312"/>
                </a:cubicBezTo>
                <a:cubicBezTo>
                  <a:pt x="4520813" y="846312"/>
                  <a:pt x="4504753" y="847229"/>
                  <a:pt x="4480891" y="849065"/>
                </a:cubicBezTo>
                <a:cubicBezTo>
                  <a:pt x="4479055" y="851818"/>
                  <a:pt x="4478137" y="855489"/>
                  <a:pt x="4478137" y="860078"/>
                </a:cubicBezTo>
                <a:cubicBezTo>
                  <a:pt x="4479055" y="860078"/>
                  <a:pt x="4479513" y="860078"/>
                  <a:pt x="4479513" y="860078"/>
                </a:cubicBezTo>
                <a:cubicBezTo>
                  <a:pt x="4485021" y="860996"/>
                  <a:pt x="4489151" y="865126"/>
                  <a:pt x="4491903" y="872468"/>
                </a:cubicBezTo>
                <a:cubicBezTo>
                  <a:pt x="4493739" y="878893"/>
                  <a:pt x="4491445" y="883023"/>
                  <a:pt x="4485021" y="884858"/>
                </a:cubicBezTo>
                <a:cubicBezTo>
                  <a:pt x="4474925" y="885776"/>
                  <a:pt x="4457029" y="888070"/>
                  <a:pt x="4431331" y="891742"/>
                </a:cubicBezTo>
                <a:lnTo>
                  <a:pt x="4431331" y="902755"/>
                </a:lnTo>
                <a:cubicBezTo>
                  <a:pt x="4433167" y="902755"/>
                  <a:pt x="4434543" y="902755"/>
                  <a:pt x="4435461" y="902755"/>
                </a:cubicBezTo>
                <a:cubicBezTo>
                  <a:pt x="4445556" y="900001"/>
                  <a:pt x="4454275" y="897707"/>
                  <a:pt x="4461617" y="895871"/>
                </a:cubicBezTo>
                <a:cubicBezTo>
                  <a:pt x="4468042" y="894036"/>
                  <a:pt x="4472631" y="894036"/>
                  <a:pt x="4475383" y="895871"/>
                </a:cubicBezTo>
                <a:cubicBezTo>
                  <a:pt x="4479055" y="897707"/>
                  <a:pt x="4484561" y="902296"/>
                  <a:pt x="4491903" y="909638"/>
                </a:cubicBezTo>
                <a:cubicBezTo>
                  <a:pt x="4494657" y="916980"/>
                  <a:pt x="4492363" y="921569"/>
                  <a:pt x="4485021" y="923405"/>
                </a:cubicBezTo>
                <a:cubicBezTo>
                  <a:pt x="4479513" y="923405"/>
                  <a:pt x="4470795" y="924322"/>
                  <a:pt x="4458864" y="926158"/>
                </a:cubicBezTo>
                <a:cubicBezTo>
                  <a:pt x="4446933" y="927076"/>
                  <a:pt x="4437755" y="927994"/>
                  <a:pt x="4431331" y="928911"/>
                </a:cubicBezTo>
                <a:lnTo>
                  <a:pt x="4431331" y="939925"/>
                </a:lnTo>
                <a:cubicBezTo>
                  <a:pt x="4433167" y="939925"/>
                  <a:pt x="4435002" y="939925"/>
                  <a:pt x="4436837" y="939925"/>
                </a:cubicBezTo>
                <a:cubicBezTo>
                  <a:pt x="4441426" y="939007"/>
                  <a:pt x="4450145" y="937171"/>
                  <a:pt x="4462994" y="934418"/>
                </a:cubicBezTo>
                <a:cubicBezTo>
                  <a:pt x="4467583" y="933500"/>
                  <a:pt x="4470336" y="933041"/>
                  <a:pt x="4471254" y="933041"/>
                </a:cubicBezTo>
                <a:cubicBezTo>
                  <a:pt x="4475843" y="931206"/>
                  <a:pt x="4480431" y="931206"/>
                  <a:pt x="4485021" y="933041"/>
                </a:cubicBezTo>
                <a:cubicBezTo>
                  <a:pt x="4496951" y="937630"/>
                  <a:pt x="4504293" y="943596"/>
                  <a:pt x="4507047" y="950938"/>
                </a:cubicBezTo>
                <a:cubicBezTo>
                  <a:pt x="4508883" y="957362"/>
                  <a:pt x="4506129" y="961033"/>
                  <a:pt x="4498787" y="961951"/>
                </a:cubicBezTo>
                <a:cubicBezTo>
                  <a:pt x="4489609" y="961951"/>
                  <a:pt x="4472171" y="962869"/>
                  <a:pt x="4446474" y="964704"/>
                </a:cubicBezTo>
                <a:cubicBezTo>
                  <a:pt x="4464829" y="962869"/>
                  <a:pt x="4462076" y="962869"/>
                  <a:pt x="4438214" y="964704"/>
                </a:cubicBezTo>
                <a:cubicBezTo>
                  <a:pt x="4436379" y="965622"/>
                  <a:pt x="4434543" y="966081"/>
                  <a:pt x="4432707" y="966081"/>
                </a:cubicBezTo>
                <a:cubicBezTo>
                  <a:pt x="4432707" y="979848"/>
                  <a:pt x="4430872" y="990402"/>
                  <a:pt x="4427201" y="997744"/>
                </a:cubicBezTo>
                <a:cubicBezTo>
                  <a:pt x="4464829" y="1006004"/>
                  <a:pt x="4505671" y="1011052"/>
                  <a:pt x="4549723" y="1012888"/>
                </a:cubicBezTo>
                <a:cubicBezTo>
                  <a:pt x="4553395" y="1013805"/>
                  <a:pt x="4555230" y="1014723"/>
                  <a:pt x="4555230" y="1015641"/>
                </a:cubicBezTo>
                <a:cubicBezTo>
                  <a:pt x="4556148" y="1017476"/>
                  <a:pt x="4554771" y="1019312"/>
                  <a:pt x="4551100" y="1021148"/>
                </a:cubicBezTo>
                <a:cubicBezTo>
                  <a:pt x="4523567" y="1033079"/>
                  <a:pt x="4497411" y="1042715"/>
                  <a:pt x="4472631" y="1050057"/>
                </a:cubicBezTo>
                <a:cubicBezTo>
                  <a:pt x="4465289" y="1051893"/>
                  <a:pt x="4457946" y="1051893"/>
                  <a:pt x="4450604" y="1050057"/>
                </a:cubicBezTo>
                <a:cubicBezTo>
                  <a:pt x="4418482" y="1042715"/>
                  <a:pt x="4390490" y="1030325"/>
                  <a:pt x="4366627" y="1012888"/>
                </a:cubicBezTo>
                <a:cubicBezTo>
                  <a:pt x="4354697" y="1004628"/>
                  <a:pt x="4341389" y="996368"/>
                  <a:pt x="4326705" y="988108"/>
                </a:cubicBezTo>
                <a:cubicBezTo>
                  <a:pt x="4312938" y="1006463"/>
                  <a:pt x="4286323" y="1022983"/>
                  <a:pt x="4246858" y="1037667"/>
                </a:cubicBezTo>
                <a:cubicBezTo>
                  <a:pt x="4243187" y="1038585"/>
                  <a:pt x="4240893" y="1038585"/>
                  <a:pt x="4239975" y="1037667"/>
                </a:cubicBezTo>
                <a:cubicBezTo>
                  <a:pt x="4239975" y="1035832"/>
                  <a:pt x="4241811" y="1033537"/>
                  <a:pt x="4245481" y="1030784"/>
                </a:cubicBezTo>
                <a:cubicBezTo>
                  <a:pt x="4270261" y="1012429"/>
                  <a:pt x="4288158" y="993155"/>
                  <a:pt x="4299171" y="972964"/>
                </a:cubicBezTo>
                <a:cubicBezTo>
                  <a:pt x="4291829" y="968376"/>
                  <a:pt x="4286781" y="965622"/>
                  <a:pt x="4284028" y="964704"/>
                </a:cubicBezTo>
                <a:cubicBezTo>
                  <a:pt x="4275768" y="961951"/>
                  <a:pt x="4268426" y="961033"/>
                  <a:pt x="4262001" y="961951"/>
                </a:cubicBezTo>
                <a:cubicBezTo>
                  <a:pt x="4255577" y="961951"/>
                  <a:pt x="4251906" y="959198"/>
                  <a:pt x="4250988" y="953691"/>
                </a:cubicBezTo>
                <a:cubicBezTo>
                  <a:pt x="4250988" y="944513"/>
                  <a:pt x="4256495" y="939925"/>
                  <a:pt x="4267508" y="939925"/>
                </a:cubicBezTo>
                <a:cubicBezTo>
                  <a:pt x="4282193" y="940842"/>
                  <a:pt x="4293206" y="943137"/>
                  <a:pt x="4300548" y="946808"/>
                </a:cubicBezTo>
                <a:cubicBezTo>
                  <a:pt x="4303301" y="947726"/>
                  <a:pt x="4306513" y="949102"/>
                  <a:pt x="4310185" y="950938"/>
                </a:cubicBezTo>
                <a:cubicBezTo>
                  <a:pt x="4311102" y="947267"/>
                  <a:pt x="4312479" y="942678"/>
                  <a:pt x="4314315" y="937171"/>
                </a:cubicBezTo>
                <a:cubicBezTo>
                  <a:pt x="4316150" y="930747"/>
                  <a:pt x="4317527" y="926158"/>
                  <a:pt x="4318445" y="923405"/>
                </a:cubicBezTo>
                <a:cubicBezTo>
                  <a:pt x="4312938" y="925240"/>
                  <a:pt x="4306973" y="927994"/>
                  <a:pt x="4300548" y="931665"/>
                </a:cubicBezTo>
                <a:cubicBezTo>
                  <a:pt x="4296877" y="934418"/>
                  <a:pt x="4293206" y="933500"/>
                  <a:pt x="4289535" y="928911"/>
                </a:cubicBezTo>
                <a:cubicBezTo>
                  <a:pt x="4284028" y="923405"/>
                  <a:pt x="4280357" y="918816"/>
                  <a:pt x="4278521" y="915145"/>
                </a:cubicBezTo>
                <a:cubicBezTo>
                  <a:pt x="4275768" y="910556"/>
                  <a:pt x="4276686" y="907344"/>
                  <a:pt x="4281275" y="905508"/>
                </a:cubicBezTo>
                <a:cubicBezTo>
                  <a:pt x="4285863" y="900919"/>
                  <a:pt x="4289076" y="895413"/>
                  <a:pt x="4290911" y="888988"/>
                </a:cubicBezTo>
                <a:cubicBezTo>
                  <a:pt x="4293665" y="882564"/>
                  <a:pt x="4297795" y="871092"/>
                  <a:pt x="4303301" y="854572"/>
                </a:cubicBezTo>
                <a:cubicBezTo>
                  <a:pt x="4303301" y="852736"/>
                  <a:pt x="4301925" y="851818"/>
                  <a:pt x="4299171" y="851818"/>
                </a:cubicBezTo>
                <a:cubicBezTo>
                  <a:pt x="4294583" y="853654"/>
                  <a:pt x="4289993" y="855948"/>
                  <a:pt x="4285405" y="858702"/>
                </a:cubicBezTo>
                <a:cubicBezTo>
                  <a:pt x="4282651" y="859619"/>
                  <a:pt x="4279439" y="859619"/>
                  <a:pt x="4275768" y="858702"/>
                </a:cubicBezTo>
                <a:cubicBezTo>
                  <a:pt x="4274851" y="857784"/>
                  <a:pt x="4273015" y="856407"/>
                  <a:pt x="4270261" y="854572"/>
                </a:cubicBezTo>
                <a:cubicBezTo>
                  <a:pt x="4263837" y="849983"/>
                  <a:pt x="4259707" y="846771"/>
                  <a:pt x="4257871" y="844935"/>
                </a:cubicBezTo>
                <a:cubicBezTo>
                  <a:pt x="4255118" y="840346"/>
                  <a:pt x="4256495" y="837134"/>
                  <a:pt x="4262001" y="835298"/>
                </a:cubicBezTo>
                <a:cubicBezTo>
                  <a:pt x="4280357" y="829792"/>
                  <a:pt x="4297336" y="821991"/>
                  <a:pt x="4312938" y="811895"/>
                </a:cubicBezTo>
                <a:cubicBezTo>
                  <a:pt x="4317527" y="808224"/>
                  <a:pt x="4322575" y="808224"/>
                  <a:pt x="4328081" y="811895"/>
                </a:cubicBezTo>
                <a:cubicBezTo>
                  <a:pt x="4339095" y="818320"/>
                  <a:pt x="4345519" y="823367"/>
                  <a:pt x="4347355" y="827038"/>
                </a:cubicBezTo>
                <a:cubicBezTo>
                  <a:pt x="4351025" y="831627"/>
                  <a:pt x="4351025" y="836216"/>
                  <a:pt x="4347355" y="840805"/>
                </a:cubicBezTo>
                <a:cubicBezTo>
                  <a:pt x="4347355" y="841723"/>
                  <a:pt x="4346895" y="842641"/>
                  <a:pt x="4345977" y="843558"/>
                </a:cubicBezTo>
                <a:cubicBezTo>
                  <a:pt x="4345060" y="845394"/>
                  <a:pt x="4344142" y="846771"/>
                  <a:pt x="4343225" y="847688"/>
                </a:cubicBezTo>
                <a:cubicBezTo>
                  <a:pt x="4346895" y="846771"/>
                  <a:pt x="4353779" y="845394"/>
                  <a:pt x="4363875" y="843558"/>
                </a:cubicBezTo>
                <a:cubicBezTo>
                  <a:pt x="4373970" y="842641"/>
                  <a:pt x="4380853" y="841723"/>
                  <a:pt x="4384524" y="840805"/>
                </a:cubicBezTo>
                <a:cubicBezTo>
                  <a:pt x="4390031" y="838970"/>
                  <a:pt x="4395537" y="838052"/>
                  <a:pt x="4401044" y="838052"/>
                </a:cubicBezTo>
                <a:lnTo>
                  <a:pt x="4401044" y="824285"/>
                </a:lnTo>
                <a:cubicBezTo>
                  <a:pt x="4400127" y="824285"/>
                  <a:pt x="4399209" y="824744"/>
                  <a:pt x="4398291" y="825662"/>
                </a:cubicBezTo>
                <a:cubicBezTo>
                  <a:pt x="4394620" y="826580"/>
                  <a:pt x="4390949" y="827038"/>
                  <a:pt x="4387277" y="827038"/>
                </a:cubicBezTo>
                <a:cubicBezTo>
                  <a:pt x="4380853" y="828874"/>
                  <a:pt x="4375805" y="828874"/>
                  <a:pt x="4372134" y="827038"/>
                </a:cubicBezTo>
                <a:cubicBezTo>
                  <a:pt x="4366627" y="824285"/>
                  <a:pt x="4361580" y="819696"/>
                  <a:pt x="4356991" y="813272"/>
                </a:cubicBezTo>
                <a:cubicBezTo>
                  <a:pt x="4353320" y="807765"/>
                  <a:pt x="4354697" y="804553"/>
                  <a:pt x="4361121" y="803635"/>
                </a:cubicBezTo>
                <a:cubicBezTo>
                  <a:pt x="4365710" y="803635"/>
                  <a:pt x="4373511" y="802717"/>
                  <a:pt x="4384524" y="800882"/>
                </a:cubicBezTo>
                <a:cubicBezTo>
                  <a:pt x="4390949" y="799964"/>
                  <a:pt x="4395997" y="799505"/>
                  <a:pt x="4399667" y="799505"/>
                </a:cubicBezTo>
                <a:lnTo>
                  <a:pt x="4399667" y="795375"/>
                </a:lnTo>
                <a:cubicBezTo>
                  <a:pt x="4399667" y="769678"/>
                  <a:pt x="4396455" y="752240"/>
                  <a:pt x="4390031" y="743062"/>
                </a:cubicBezTo>
                <a:cubicBezTo>
                  <a:pt x="4389113" y="736638"/>
                  <a:pt x="4391407" y="733426"/>
                  <a:pt x="4396914" y="733426"/>
                </a:cubicBezTo>
                <a:close/>
                <a:moveTo>
                  <a:pt x="844089" y="733426"/>
                </a:moveTo>
                <a:cubicBezTo>
                  <a:pt x="856020" y="735261"/>
                  <a:pt x="868410" y="740309"/>
                  <a:pt x="881259" y="748569"/>
                </a:cubicBezTo>
                <a:cubicBezTo>
                  <a:pt x="886766" y="751322"/>
                  <a:pt x="888143" y="756829"/>
                  <a:pt x="885389" y="765089"/>
                </a:cubicBezTo>
                <a:cubicBezTo>
                  <a:pt x="881718" y="773349"/>
                  <a:pt x="879883" y="782526"/>
                  <a:pt x="879883" y="792622"/>
                </a:cubicBezTo>
                <a:cubicBezTo>
                  <a:pt x="880800" y="792622"/>
                  <a:pt x="882636" y="792163"/>
                  <a:pt x="885389" y="791245"/>
                </a:cubicBezTo>
                <a:cubicBezTo>
                  <a:pt x="896402" y="788492"/>
                  <a:pt x="902827" y="786198"/>
                  <a:pt x="904662" y="784362"/>
                </a:cubicBezTo>
                <a:cubicBezTo>
                  <a:pt x="905580" y="784362"/>
                  <a:pt x="906498" y="783903"/>
                  <a:pt x="907416" y="782985"/>
                </a:cubicBezTo>
                <a:cubicBezTo>
                  <a:pt x="912005" y="781150"/>
                  <a:pt x="916593" y="781609"/>
                  <a:pt x="921182" y="784362"/>
                </a:cubicBezTo>
                <a:cubicBezTo>
                  <a:pt x="929442" y="790786"/>
                  <a:pt x="935867" y="797211"/>
                  <a:pt x="940456" y="803635"/>
                </a:cubicBezTo>
                <a:cubicBezTo>
                  <a:pt x="942291" y="808224"/>
                  <a:pt x="942291" y="812354"/>
                  <a:pt x="940456" y="816025"/>
                </a:cubicBezTo>
                <a:cubicBezTo>
                  <a:pt x="940456" y="816025"/>
                  <a:pt x="939997" y="816484"/>
                  <a:pt x="939079" y="817402"/>
                </a:cubicBezTo>
                <a:cubicBezTo>
                  <a:pt x="939079" y="818320"/>
                  <a:pt x="938620" y="819237"/>
                  <a:pt x="937702" y="820155"/>
                </a:cubicBezTo>
                <a:cubicBezTo>
                  <a:pt x="942291" y="820155"/>
                  <a:pt x="945962" y="819237"/>
                  <a:pt x="948715" y="817402"/>
                </a:cubicBezTo>
                <a:cubicBezTo>
                  <a:pt x="956058" y="815566"/>
                  <a:pt x="962482" y="816025"/>
                  <a:pt x="967989" y="818779"/>
                </a:cubicBezTo>
                <a:cubicBezTo>
                  <a:pt x="975331" y="821532"/>
                  <a:pt x="980838" y="827038"/>
                  <a:pt x="984509" y="835298"/>
                </a:cubicBezTo>
                <a:cubicBezTo>
                  <a:pt x="987262" y="841723"/>
                  <a:pt x="984509" y="845394"/>
                  <a:pt x="976249" y="846312"/>
                </a:cubicBezTo>
                <a:cubicBezTo>
                  <a:pt x="967989" y="846312"/>
                  <a:pt x="951928" y="847229"/>
                  <a:pt x="928066" y="849065"/>
                </a:cubicBezTo>
                <a:cubicBezTo>
                  <a:pt x="926230" y="851818"/>
                  <a:pt x="925312" y="855489"/>
                  <a:pt x="925312" y="860078"/>
                </a:cubicBezTo>
                <a:cubicBezTo>
                  <a:pt x="926230" y="860078"/>
                  <a:pt x="926689" y="860078"/>
                  <a:pt x="926689" y="860078"/>
                </a:cubicBezTo>
                <a:cubicBezTo>
                  <a:pt x="932196" y="860996"/>
                  <a:pt x="936326" y="865126"/>
                  <a:pt x="939079" y="872468"/>
                </a:cubicBezTo>
                <a:cubicBezTo>
                  <a:pt x="940914" y="878893"/>
                  <a:pt x="938620" y="883023"/>
                  <a:pt x="932196" y="884858"/>
                </a:cubicBezTo>
                <a:cubicBezTo>
                  <a:pt x="922100" y="885776"/>
                  <a:pt x="904204" y="888070"/>
                  <a:pt x="878506" y="891742"/>
                </a:cubicBezTo>
                <a:lnTo>
                  <a:pt x="878506" y="902755"/>
                </a:lnTo>
                <a:cubicBezTo>
                  <a:pt x="880341" y="902755"/>
                  <a:pt x="881718" y="902755"/>
                  <a:pt x="882636" y="902755"/>
                </a:cubicBezTo>
                <a:cubicBezTo>
                  <a:pt x="892731" y="900001"/>
                  <a:pt x="901450" y="897707"/>
                  <a:pt x="908792" y="895871"/>
                </a:cubicBezTo>
                <a:cubicBezTo>
                  <a:pt x="915217" y="894036"/>
                  <a:pt x="919806" y="894036"/>
                  <a:pt x="922559" y="895871"/>
                </a:cubicBezTo>
                <a:cubicBezTo>
                  <a:pt x="926230" y="897707"/>
                  <a:pt x="931737" y="902296"/>
                  <a:pt x="939079" y="909638"/>
                </a:cubicBezTo>
                <a:cubicBezTo>
                  <a:pt x="941832" y="916980"/>
                  <a:pt x="939538" y="921569"/>
                  <a:pt x="932196" y="923405"/>
                </a:cubicBezTo>
                <a:cubicBezTo>
                  <a:pt x="926689" y="923405"/>
                  <a:pt x="917970" y="924322"/>
                  <a:pt x="906039" y="926158"/>
                </a:cubicBezTo>
                <a:cubicBezTo>
                  <a:pt x="894108" y="927076"/>
                  <a:pt x="884930" y="927994"/>
                  <a:pt x="878506" y="928911"/>
                </a:cubicBezTo>
                <a:lnTo>
                  <a:pt x="878506" y="939925"/>
                </a:lnTo>
                <a:cubicBezTo>
                  <a:pt x="880341" y="939925"/>
                  <a:pt x="882177" y="939925"/>
                  <a:pt x="884013" y="939925"/>
                </a:cubicBezTo>
                <a:cubicBezTo>
                  <a:pt x="888601" y="939007"/>
                  <a:pt x="897320" y="937171"/>
                  <a:pt x="910169" y="934418"/>
                </a:cubicBezTo>
                <a:cubicBezTo>
                  <a:pt x="914758" y="933500"/>
                  <a:pt x="917511" y="933041"/>
                  <a:pt x="918429" y="933041"/>
                </a:cubicBezTo>
                <a:cubicBezTo>
                  <a:pt x="923018" y="931206"/>
                  <a:pt x="927607" y="931206"/>
                  <a:pt x="932196" y="933041"/>
                </a:cubicBezTo>
                <a:cubicBezTo>
                  <a:pt x="944127" y="937630"/>
                  <a:pt x="951469" y="943596"/>
                  <a:pt x="954222" y="950938"/>
                </a:cubicBezTo>
                <a:cubicBezTo>
                  <a:pt x="956058" y="957362"/>
                  <a:pt x="953304" y="961033"/>
                  <a:pt x="945962" y="961951"/>
                </a:cubicBezTo>
                <a:cubicBezTo>
                  <a:pt x="936784" y="961951"/>
                  <a:pt x="919347" y="962869"/>
                  <a:pt x="893649" y="964704"/>
                </a:cubicBezTo>
                <a:cubicBezTo>
                  <a:pt x="912005" y="962869"/>
                  <a:pt x="909251" y="962869"/>
                  <a:pt x="885389" y="964704"/>
                </a:cubicBezTo>
                <a:cubicBezTo>
                  <a:pt x="883554" y="965622"/>
                  <a:pt x="881718" y="966081"/>
                  <a:pt x="879883" y="966081"/>
                </a:cubicBezTo>
                <a:cubicBezTo>
                  <a:pt x="879883" y="979848"/>
                  <a:pt x="878047" y="990402"/>
                  <a:pt x="874376" y="997744"/>
                </a:cubicBezTo>
                <a:cubicBezTo>
                  <a:pt x="912005" y="1006004"/>
                  <a:pt x="952845" y="1011052"/>
                  <a:pt x="996899" y="1012888"/>
                </a:cubicBezTo>
                <a:cubicBezTo>
                  <a:pt x="1000570" y="1013805"/>
                  <a:pt x="1002405" y="1014723"/>
                  <a:pt x="1002405" y="1015641"/>
                </a:cubicBezTo>
                <a:cubicBezTo>
                  <a:pt x="1003323" y="1017476"/>
                  <a:pt x="1001946" y="1019312"/>
                  <a:pt x="998275" y="1021148"/>
                </a:cubicBezTo>
                <a:cubicBezTo>
                  <a:pt x="970742" y="1033079"/>
                  <a:pt x="944585" y="1042715"/>
                  <a:pt x="919806" y="1050057"/>
                </a:cubicBezTo>
                <a:cubicBezTo>
                  <a:pt x="912463" y="1051893"/>
                  <a:pt x="905121" y="1051893"/>
                  <a:pt x="897779" y="1050057"/>
                </a:cubicBezTo>
                <a:cubicBezTo>
                  <a:pt x="865657" y="1042715"/>
                  <a:pt x="837665" y="1030325"/>
                  <a:pt x="813803" y="1012888"/>
                </a:cubicBezTo>
                <a:cubicBezTo>
                  <a:pt x="801872" y="1004628"/>
                  <a:pt x="788564" y="996368"/>
                  <a:pt x="773880" y="988108"/>
                </a:cubicBezTo>
                <a:cubicBezTo>
                  <a:pt x="760113" y="1006463"/>
                  <a:pt x="733498" y="1022983"/>
                  <a:pt x="694033" y="1037667"/>
                </a:cubicBezTo>
                <a:cubicBezTo>
                  <a:pt x="690362" y="1038585"/>
                  <a:pt x="688068" y="1038585"/>
                  <a:pt x="687150" y="1037667"/>
                </a:cubicBezTo>
                <a:cubicBezTo>
                  <a:pt x="687150" y="1035832"/>
                  <a:pt x="688986" y="1033537"/>
                  <a:pt x="692657" y="1030784"/>
                </a:cubicBezTo>
                <a:cubicBezTo>
                  <a:pt x="717437" y="1012429"/>
                  <a:pt x="735333" y="993155"/>
                  <a:pt x="746347" y="972964"/>
                </a:cubicBezTo>
                <a:cubicBezTo>
                  <a:pt x="739004" y="968376"/>
                  <a:pt x="733957" y="965622"/>
                  <a:pt x="731203" y="964704"/>
                </a:cubicBezTo>
                <a:cubicBezTo>
                  <a:pt x="722943" y="961951"/>
                  <a:pt x="715601" y="961033"/>
                  <a:pt x="709177" y="961951"/>
                </a:cubicBezTo>
                <a:cubicBezTo>
                  <a:pt x="702752" y="961951"/>
                  <a:pt x="699081" y="959198"/>
                  <a:pt x="698163" y="953691"/>
                </a:cubicBezTo>
                <a:cubicBezTo>
                  <a:pt x="698163" y="944513"/>
                  <a:pt x="703670" y="939925"/>
                  <a:pt x="714683" y="939925"/>
                </a:cubicBezTo>
                <a:cubicBezTo>
                  <a:pt x="729368" y="940842"/>
                  <a:pt x="740381" y="943137"/>
                  <a:pt x="747723" y="946808"/>
                </a:cubicBezTo>
                <a:cubicBezTo>
                  <a:pt x="750477" y="947726"/>
                  <a:pt x="753689" y="949102"/>
                  <a:pt x="757360" y="950938"/>
                </a:cubicBezTo>
                <a:cubicBezTo>
                  <a:pt x="758278" y="947267"/>
                  <a:pt x="759654" y="942678"/>
                  <a:pt x="761490" y="937171"/>
                </a:cubicBezTo>
                <a:cubicBezTo>
                  <a:pt x="763325" y="930747"/>
                  <a:pt x="764702" y="926158"/>
                  <a:pt x="765620" y="923405"/>
                </a:cubicBezTo>
                <a:cubicBezTo>
                  <a:pt x="760113" y="925240"/>
                  <a:pt x="754148" y="927994"/>
                  <a:pt x="747723" y="931665"/>
                </a:cubicBezTo>
                <a:cubicBezTo>
                  <a:pt x="744052" y="934418"/>
                  <a:pt x="740381" y="933500"/>
                  <a:pt x="736710" y="928911"/>
                </a:cubicBezTo>
                <a:cubicBezTo>
                  <a:pt x="731203" y="923405"/>
                  <a:pt x="727532" y="918816"/>
                  <a:pt x="725697" y="915145"/>
                </a:cubicBezTo>
                <a:cubicBezTo>
                  <a:pt x="722943" y="910556"/>
                  <a:pt x="723861" y="907344"/>
                  <a:pt x="728450" y="905508"/>
                </a:cubicBezTo>
                <a:cubicBezTo>
                  <a:pt x="733039" y="900919"/>
                  <a:pt x="736251" y="895413"/>
                  <a:pt x="738087" y="888988"/>
                </a:cubicBezTo>
                <a:cubicBezTo>
                  <a:pt x="740840" y="882564"/>
                  <a:pt x="744970" y="871092"/>
                  <a:pt x="750477" y="854572"/>
                </a:cubicBezTo>
                <a:cubicBezTo>
                  <a:pt x="750477" y="852736"/>
                  <a:pt x="749100" y="851818"/>
                  <a:pt x="746347" y="851818"/>
                </a:cubicBezTo>
                <a:cubicBezTo>
                  <a:pt x="741758" y="853654"/>
                  <a:pt x="737169" y="855948"/>
                  <a:pt x="732580" y="858702"/>
                </a:cubicBezTo>
                <a:cubicBezTo>
                  <a:pt x="729827" y="859619"/>
                  <a:pt x="726614" y="859619"/>
                  <a:pt x="722943" y="858702"/>
                </a:cubicBezTo>
                <a:cubicBezTo>
                  <a:pt x="722025" y="857784"/>
                  <a:pt x="720190" y="856407"/>
                  <a:pt x="717437" y="854572"/>
                </a:cubicBezTo>
                <a:cubicBezTo>
                  <a:pt x="711012" y="849983"/>
                  <a:pt x="706882" y="846771"/>
                  <a:pt x="705047" y="844935"/>
                </a:cubicBezTo>
                <a:cubicBezTo>
                  <a:pt x="702293" y="840346"/>
                  <a:pt x="703670" y="837134"/>
                  <a:pt x="709177" y="835298"/>
                </a:cubicBezTo>
                <a:cubicBezTo>
                  <a:pt x="727532" y="829792"/>
                  <a:pt x="744511" y="821991"/>
                  <a:pt x="760113" y="811895"/>
                </a:cubicBezTo>
                <a:cubicBezTo>
                  <a:pt x="764702" y="808224"/>
                  <a:pt x="769750" y="808224"/>
                  <a:pt x="775256" y="811895"/>
                </a:cubicBezTo>
                <a:cubicBezTo>
                  <a:pt x="786270" y="818320"/>
                  <a:pt x="792694" y="823367"/>
                  <a:pt x="794530" y="827038"/>
                </a:cubicBezTo>
                <a:cubicBezTo>
                  <a:pt x="798201" y="831627"/>
                  <a:pt x="798201" y="836216"/>
                  <a:pt x="794530" y="840805"/>
                </a:cubicBezTo>
                <a:cubicBezTo>
                  <a:pt x="794530" y="841723"/>
                  <a:pt x="794071" y="842641"/>
                  <a:pt x="793153" y="843558"/>
                </a:cubicBezTo>
                <a:cubicBezTo>
                  <a:pt x="792235" y="845394"/>
                  <a:pt x="791317" y="846771"/>
                  <a:pt x="790400" y="847688"/>
                </a:cubicBezTo>
                <a:cubicBezTo>
                  <a:pt x="794071" y="846771"/>
                  <a:pt x="800954" y="845394"/>
                  <a:pt x="811050" y="843558"/>
                </a:cubicBezTo>
                <a:cubicBezTo>
                  <a:pt x="821145" y="842641"/>
                  <a:pt x="828028" y="841723"/>
                  <a:pt x="831699" y="840805"/>
                </a:cubicBezTo>
                <a:cubicBezTo>
                  <a:pt x="837206" y="838970"/>
                  <a:pt x="842713" y="838052"/>
                  <a:pt x="848219" y="838052"/>
                </a:cubicBezTo>
                <a:lnTo>
                  <a:pt x="848219" y="824285"/>
                </a:lnTo>
                <a:cubicBezTo>
                  <a:pt x="847302" y="824285"/>
                  <a:pt x="846384" y="824744"/>
                  <a:pt x="845466" y="825662"/>
                </a:cubicBezTo>
                <a:cubicBezTo>
                  <a:pt x="841795" y="826580"/>
                  <a:pt x="838124" y="827038"/>
                  <a:pt x="834453" y="827038"/>
                </a:cubicBezTo>
                <a:cubicBezTo>
                  <a:pt x="828028" y="828874"/>
                  <a:pt x="822981" y="828874"/>
                  <a:pt x="819309" y="827038"/>
                </a:cubicBezTo>
                <a:cubicBezTo>
                  <a:pt x="813803" y="824285"/>
                  <a:pt x="808755" y="819696"/>
                  <a:pt x="804166" y="813272"/>
                </a:cubicBezTo>
                <a:cubicBezTo>
                  <a:pt x="800495" y="807765"/>
                  <a:pt x="801872" y="804553"/>
                  <a:pt x="808296" y="803635"/>
                </a:cubicBezTo>
                <a:cubicBezTo>
                  <a:pt x="812885" y="803635"/>
                  <a:pt x="820686" y="802717"/>
                  <a:pt x="831699" y="800882"/>
                </a:cubicBezTo>
                <a:cubicBezTo>
                  <a:pt x="838124" y="799964"/>
                  <a:pt x="843172" y="799505"/>
                  <a:pt x="846843" y="799505"/>
                </a:cubicBezTo>
                <a:lnTo>
                  <a:pt x="846843" y="795375"/>
                </a:lnTo>
                <a:cubicBezTo>
                  <a:pt x="846843" y="769678"/>
                  <a:pt x="843630" y="752240"/>
                  <a:pt x="837206" y="743062"/>
                </a:cubicBezTo>
                <a:cubicBezTo>
                  <a:pt x="836288" y="736638"/>
                  <a:pt x="838583" y="733426"/>
                  <a:pt x="844089" y="733426"/>
                </a:cubicBezTo>
                <a:close/>
                <a:moveTo>
                  <a:pt x="106200" y="216136"/>
                </a:moveTo>
                <a:cubicBezTo>
                  <a:pt x="109871" y="215218"/>
                  <a:pt x="112165" y="215218"/>
                  <a:pt x="113083" y="216136"/>
                </a:cubicBezTo>
                <a:cubicBezTo>
                  <a:pt x="113083" y="217054"/>
                  <a:pt x="112165" y="218431"/>
                  <a:pt x="110330" y="220266"/>
                </a:cubicBezTo>
                <a:cubicBezTo>
                  <a:pt x="104823" y="225773"/>
                  <a:pt x="90597" y="239539"/>
                  <a:pt x="67653" y="261566"/>
                </a:cubicBezTo>
                <a:cubicBezTo>
                  <a:pt x="56640" y="270744"/>
                  <a:pt x="47921" y="279462"/>
                  <a:pt x="41497" y="287722"/>
                </a:cubicBezTo>
                <a:cubicBezTo>
                  <a:pt x="37825" y="292311"/>
                  <a:pt x="32778" y="293229"/>
                  <a:pt x="26353" y="290476"/>
                </a:cubicBezTo>
                <a:cubicBezTo>
                  <a:pt x="12587" y="282216"/>
                  <a:pt x="3868" y="271203"/>
                  <a:pt x="197" y="257436"/>
                </a:cubicBezTo>
                <a:cubicBezTo>
                  <a:pt x="-721" y="250094"/>
                  <a:pt x="1573" y="246423"/>
                  <a:pt x="7080" y="246423"/>
                </a:cubicBezTo>
                <a:cubicBezTo>
                  <a:pt x="11669" y="248258"/>
                  <a:pt x="24059" y="245046"/>
                  <a:pt x="44250" y="236786"/>
                </a:cubicBezTo>
                <a:cubicBezTo>
                  <a:pt x="50674" y="234033"/>
                  <a:pt x="62146" y="230362"/>
                  <a:pt x="78666" y="225773"/>
                </a:cubicBezTo>
                <a:cubicBezTo>
                  <a:pt x="91515" y="221184"/>
                  <a:pt x="100693" y="217972"/>
                  <a:pt x="106200" y="216136"/>
                </a:cubicBezTo>
                <a:close/>
                <a:moveTo>
                  <a:pt x="4106439" y="210629"/>
                </a:moveTo>
                <a:cubicBezTo>
                  <a:pt x="4099097" y="211547"/>
                  <a:pt x="4086248" y="213383"/>
                  <a:pt x="4067893" y="216136"/>
                </a:cubicBezTo>
                <a:cubicBezTo>
                  <a:pt x="4059633" y="217054"/>
                  <a:pt x="4053208" y="217972"/>
                  <a:pt x="4048619" y="218889"/>
                </a:cubicBezTo>
                <a:cubicBezTo>
                  <a:pt x="4049537" y="222561"/>
                  <a:pt x="4049996" y="229444"/>
                  <a:pt x="4049996" y="239539"/>
                </a:cubicBezTo>
                <a:cubicBezTo>
                  <a:pt x="4050913" y="248717"/>
                  <a:pt x="4051373" y="255600"/>
                  <a:pt x="4051373" y="260189"/>
                </a:cubicBezTo>
                <a:cubicBezTo>
                  <a:pt x="4055961" y="259272"/>
                  <a:pt x="4064221" y="258354"/>
                  <a:pt x="4076153" y="257436"/>
                </a:cubicBezTo>
                <a:cubicBezTo>
                  <a:pt x="4093590" y="254683"/>
                  <a:pt x="4105062" y="252847"/>
                  <a:pt x="4110569" y="251929"/>
                </a:cubicBezTo>
                <a:cubicBezTo>
                  <a:pt x="4111487" y="248258"/>
                  <a:pt x="4112405" y="242752"/>
                  <a:pt x="4113322" y="235409"/>
                </a:cubicBezTo>
                <a:cubicBezTo>
                  <a:pt x="4114240" y="228067"/>
                  <a:pt x="4114699" y="223019"/>
                  <a:pt x="4114699" y="220266"/>
                </a:cubicBezTo>
                <a:cubicBezTo>
                  <a:pt x="4113781" y="215677"/>
                  <a:pt x="4111028" y="212465"/>
                  <a:pt x="4106439" y="210629"/>
                </a:cubicBezTo>
                <a:close/>
                <a:moveTo>
                  <a:pt x="4130875" y="178622"/>
                </a:moveTo>
                <a:cubicBezTo>
                  <a:pt x="4134775" y="178852"/>
                  <a:pt x="4138561" y="179884"/>
                  <a:pt x="4142232" y="181720"/>
                </a:cubicBezTo>
                <a:cubicBezTo>
                  <a:pt x="4152327" y="189062"/>
                  <a:pt x="4160587" y="198240"/>
                  <a:pt x="4167012" y="209253"/>
                </a:cubicBezTo>
                <a:cubicBezTo>
                  <a:pt x="4168847" y="215677"/>
                  <a:pt x="4168389" y="220266"/>
                  <a:pt x="4165635" y="223019"/>
                </a:cubicBezTo>
                <a:cubicBezTo>
                  <a:pt x="4158293" y="227608"/>
                  <a:pt x="4151410" y="239080"/>
                  <a:pt x="4144985" y="257436"/>
                </a:cubicBezTo>
                <a:cubicBezTo>
                  <a:pt x="4147739" y="258354"/>
                  <a:pt x="4149575" y="260189"/>
                  <a:pt x="4150492" y="262943"/>
                </a:cubicBezTo>
                <a:cubicBezTo>
                  <a:pt x="4154163" y="272120"/>
                  <a:pt x="4151869" y="277168"/>
                  <a:pt x="4143609" y="278086"/>
                </a:cubicBezTo>
                <a:cubicBezTo>
                  <a:pt x="4137185" y="278086"/>
                  <a:pt x="4125253" y="279004"/>
                  <a:pt x="4107815" y="280839"/>
                </a:cubicBezTo>
                <a:cubicBezTo>
                  <a:pt x="4080283" y="281757"/>
                  <a:pt x="4061009" y="282675"/>
                  <a:pt x="4049996" y="283592"/>
                </a:cubicBezTo>
                <a:cubicBezTo>
                  <a:pt x="4049996" y="285428"/>
                  <a:pt x="4049537" y="287722"/>
                  <a:pt x="4048619" y="290476"/>
                </a:cubicBezTo>
                <a:cubicBezTo>
                  <a:pt x="4048619" y="291394"/>
                  <a:pt x="4048619" y="291852"/>
                  <a:pt x="4048619" y="291852"/>
                </a:cubicBezTo>
                <a:cubicBezTo>
                  <a:pt x="4045866" y="296441"/>
                  <a:pt x="4041277" y="297818"/>
                  <a:pt x="4034853" y="295982"/>
                </a:cubicBezTo>
                <a:cubicBezTo>
                  <a:pt x="4023839" y="291394"/>
                  <a:pt x="4018792" y="280839"/>
                  <a:pt x="4019709" y="264319"/>
                </a:cubicBezTo>
                <a:cubicBezTo>
                  <a:pt x="4019709" y="256977"/>
                  <a:pt x="4018792" y="248258"/>
                  <a:pt x="4016956" y="238163"/>
                </a:cubicBezTo>
                <a:cubicBezTo>
                  <a:pt x="4016956" y="235409"/>
                  <a:pt x="4016956" y="233574"/>
                  <a:pt x="4016956" y="232656"/>
                </a:cubicBezTo>
                <a:cubicBezTo>
                  <a:pt x="4013285" y="217972"/>
                  <a:pt x="4009155" y="206958"/>
                  <a:pt x="4004566" y="199616"/>
                </a:cubicBezTo>
                <a:cubicBezTo>
                  <a:pt x="4001813" y="193192"/>
                  <a:pt x="4004566" y="189980"/>
                  <a:pt x="4012826" y="189980"/>
                </a:cubicBezTo>
                <a:cubicBezTo>
                  <a:pt x="4014662" y="189980"/>
                  <a:pt x="4017415" y="190438"/>
                  <a:pt x="4021086" y="191356"/>
                </a:cubicBezTo>
                <a:cubicBezTo>
                  <a:pt x="4028428" y="192274"/>
                  <a:pt x="4033935" y="193192"/>
                  <a:pt x="4037606" y="194110"/>
                </a:cubicBezTo>
                <a:cubicBezTo>
                  <a:pt x="4046783" y="193192"/>
                  <a:pt x="4061927" y="191815"/>
                  <a:pt x="4083035" y="189980"/>
                </a:cubicBezTo>
                <a:cubicBezTo>
                  <a:pt x="4105062" y="186308"/>
                  <a:pt x="4116993" y="183096"/>
                  <a:pt x="4118829" y="180343"/>
                </a:cubicBezTo>
                <a:cubicBezTo>
                  <a:pt x="4122959" y="178966"/>
                  <a:pt x="4126974" y="178393"/>
                  <a:pt x="4130875" y="178622"/>
                </a:cubicBezTo>
                <a:close/>
                <a:moveTo>
                  <a:pt x="212633" y="172599"/>
                </a:moveTo>
                <a:cubicBezTo>
                  <a:pt x="221065" y="172943"/>
                  <a:pt x="228722" y="176901"/>
                  <a:pt x="235606" y="184473"/>
                </a:cubicBezTo>
                <a:cubicBezTo>
                  <a:pt x="242948" y="192733"/>
                  <a:pt x="242489" y="197781"/>
                  <a:pt x="234229" y="199616"/>
                </a:cubicBezTo>
                <a:cubicBezTo>
                  <a:pt x="222298" y="202370"/>
                  <a:pt x="208531" y="204664"/>
                  <a:pt x="192929" y="206500"/>
                </a:cubicBezTo>
                <a:cubicBezTo>
                  <a:pt x="194765" y="208335"/>
                  <a:pt x="196141" y="209253"/>
                  <a:pt x="197059" y="209253"/>
                </a:cubicBezTo>
                <a:cubicBezTo>
                  <a:pt x="199812" y="212006"/>
                  <a:pt x="200271" y="216136"/>
                  <a:pt x="198436" y="221643"/>
                </a:cubicBezTo>
                <a:cubicBezTo>
                  <a:pt x="194765" y="228985"/>
                  <a:pt x="192011" y="239998"/>
                  <a:pt x="190176" y="254683"/>
                </a:cubicBezTo>
                <a:cubicBezTo>
                  <a:pt x="192011" y="254683"/>
                  <a:pt x="193847" y="254683"/>
                  <a:pt x="195682" y="254683"/>
                </a:cubicBezTo>
                <a:cubicBezTo>
                  <a:pt x="197518" y="254683"/>
                  <a:pt x="204401" y="253765"/>
                  <a:pt x="216332" y="251929"/>
                </a:cubicBezTo>
                <a:cubicBezTo>
                  <a:pt x="229181" y="251012"/>
                  <a:pt x="236523" y="250094"/>
                  <a:pt x="238359" y="249176"/>
                </a:cubicBezTo>
                <a:cubicBezTo>
                  <a:pt x="238359" y="249176"/>
                  <a:pt x="238818" y="249176"/>
                  <a:pt x="239736" y="249176"/>
                </a:cubicBezTo>
                <a:cubicBezTo>
                  <a:pt x="246160" y="247340"/>
                  <a:pt x="251208" y="247799"/>
                  <a:pt x="254879" y="250553"/>
                </a:cubicBezTo>
                <a:cubicBezTo>
                  <a:pt x="263139" y="256059"/>
                  <a:pt x="269563" y="261566"/>
                  <a:pt x="274152" y="267073"/>
                </a:cubicBezTo>
                <a:cubicBezTo>
                  <a:pt x="278741" y="277168"/>
                  <a:pt x="273693" y="282675"/>
                  <a:pt x="259009" y="283592"/>
                </a:cubicBezTo>
                <a:cubicBezTo>
                  <a:pt x="249831" y="282675"/>
                  <a:pt x="240194" y="282216"/>
                  <a:pt x="230099" y="282216"/>
                </a:cubicBezTo>
                <a:cubicBezTo>
                  <a:pt x="221839" y="282216"/>
                  <a:pt x="203942" y="282216"/>
                  <a:pt x="176409" y="282216"/>
                </a:cubicBezTo>
                <a:cubicBezTo>
                  <a:pt x="147958" y="283134"/>
                  <a:pt x="125473" y="285887"/>
                  <a:pt x="108953" y="290476"/>
                </a:cubicBezTo>
                <a:cubicBezTo>
                  <a:pt x="103446" y="291394"/>
                  <a:pt x="98857" y="290476"/>
                  <a:pt x="95186" y="287722"/>
                </a:cubicBezTo>
                <a:cubicBezTo>
                  <a:pt x="87844" y="282216"/>
                  <a:pt x="82337" y="276250"/>
                  <a:pt x="78666" y="269826"/>
                </a:cubicBezTo>
                <a:cubicBezTo>
                  <a:pt x="76831" y="267990"/>
                  <a:pt x="76372" y="266155"/>
                  <a:pt x="77290" y="264319"/>
                </a:cubicBezTo>
                <a:cubicBezTo>
                  <a:pt x="78208" y="263401"/>
                  <a:pt x="80043" y="262943"/>
                  <a:pt x="82796" y="262943"/>
                </a:cubicBezTo>
                <a:cubicBezTo>
                  <a:pt x="94727" y="262025"/>
                  <a:pt x="111247" y="260648"/>
                  <a:pt x="132356" y="258813"/>
                </a:cubicBezTo>
                <a:cubicBezTo>
                  <a:pt x="135109" y="258813"/>
                  <a:pt x="139239" y="258354"/>
                  <a:pt x="144746" y="257436"/>
                </a:cubicBezTo>
                <a:cubicBezTo>
                  <a:pt x="149335" y="257436"/>
                  <a:pt x="152547" y="257436"/>
                  <a:pt x="154383" y="257436"/>
                </a:cubicBezTo>
                <a:cubicBezTo>
                  <a:pt x="155300" y="255600"/>
                  <a:pt x="155759" y="251929"/>
                  <a:pt x="155759" y="246423"/>
                </a:cubicBezTo>
                <a:cubicBezTo>
                  <a:pt x="156677" y="242752"/>
                  <a:pt x="157136" y="239539"/>
                  <a:pt x="157136" y="236786"/>
                </a:cubicBezTo>
                <a:cubicBezTo>
                  <a:pt x="157136" y="234033"/>
                  <a:pt x="157595" y="229903"/>
                  <a:pt x="158513" y="224396"/>
                </a:cubicBezTo>
                <a:cubicBezTo>
                  <a:pt x="158513" y="218889"/>
                  <a:pt x="158513" y="215218"/>
                  <a:pt x="158513" y="213383"/>
                </a:cubicBezTo>
                <a:cubicBezTo>
                  <a:pt x="154842" y="213383"/>
                  <a:pt x="151170" y="213842"/>
                  <a:pt x="147499" y="214759"/>
                </a:cubicBezTo>
                <a:cubicBezTo>
                  <a:pt x="140157" y="215677"/>
                  <a:pt x="134651" y="214301"/>
                  <a:pt x="130979" y="210629"/>
                </a:cubicBezTo>
                <a:cubicBezTo>
                  <a:pt x="123637" y="206958"/>
                  <a:pt x="118590" y="202370"/>
                  <a:pt x="115836" y="196863"/>
                </a:cubicBezTo>
                <a:cubicBezTo>
                  <a:pt x="114001" y="195027"/>
                  <a:pt x="113083" y="193192"/>
                  <a:pt x="113083" y="191356"/>
                </a:cubicBezTo>
                <a:cubicBezTo>
                  <a:pt x="114001" y="190438"/>
                  <a:pt x="115836" y="189980"/>
                  <a:pt x="118590" y="189980"/>
                </a:cubicBezTo>
                <a:cubicBezTo>
                  <a:pt x="127767" y="189062"/>
                  <a:pt x="141534" y="186767"/>
                  <a:pt x="159889" y="183096"/>
                </a:cubicBezTo>
                <a:cubicBezTo>
                  <a:pt x="167232" y="182179"/>
                  <a:pt x="172738" y="181261"/>
                  <a:pt x="176409" y="180343"/>
                </a:cubicBezTo>
                <a:cubicBezTo>
                  <a:pt x="180080" y="179425"/>
                  <a:pt x="186046" y="178049"/>
                  <a:pt x="194306" y="176213"/>
                </a:cubicBezTo>
                <a:cubicBezTo>
                  <a:pt x="198895" y="174377"/>
                  <a:pt x="202107" y="173460"/>
                  <a:pt x="203942" y="173460"/>
                </a:cubicBezTo>
                <a:cubicBezTo>
                  <a:pt x="206925" y="172771"/>
                  <a:pt x="209822" y="172485"/>
                  <a:pt x="212633" y="172599"/>
                </a:cubicBezTo>
                <a:close/>
                <a:moveTo>
                  <a:pt x="3989423" y="172083"/>
                </a:moveTo>
                <a:cubicBezTo>
                  <a:pt x="3990341" y="172083"/>
                  <a:pt x="3990341" y="173460"/>
                  <a:pt x="3989423" y="176213"/>
                </a:cubicBezTo>
                <a:cubicBezTo>
                  <a:pt x="3988505" y="180802"/>
                  <a:pt x="3984375" y="192733"/>
                  <a:pt x="3977033" y="212006"/>
                </a:cubicBezTo>
                <a:cubicBezTo>
                  <a:pt x="3975197" y="217513"/>
                  <a:pt x="3973821" y="221643"/>
                  <a:pt x="3972903" y="224396"/>
                </a:cubicBezTo>
                <a:cubicBezTo>
                  <a:pt x="3968314" y="236327"/>
                  <a:pt x="3962807" y="251012"/>
                  <a:pt x="3956383" y="268449"/>
                </a:cubicBezTo>
                <a:cubicBezTo>
                  <a:pt x="3954547" y="273956"/>
                  <a:pt x="3953171" y="277627"/>
                  <a:pt x="3952253" y="279462"/>
                </a:cubicBezTo>
                <a:cubicBezTo>
                  <a:pt x="3949500" y="285887"/>
                  <a:pt x="3944452" y="287264"/>
                  <a:pt x="3937110" y="283592"/>
                </a:cubicBezTo>
                <a:cubicBezTo>
                  <a:pt x="3924261" y="274415"/>
                  <a:pt x="3917378" y="258354"/>
                  <a:pt x="3916460" y="235409"/>
                </a:cubicBezTo>
                <a:cubicBezTo>
                  <a:pt x="3916460" y="229903"/>
                  <a:pt x="3918296" y="227608"/>
                  <a:pt x="3921967" y="228526"/>
                </a:cubicBezTo>
                <a:cubicBezTo>
                  <a:pt x="3924720" y="230362"/>
                  <a:pt x="3930686" y="226691"/>
                  <a:pt x="3939863" y="217513"/>
                </a:cubicBezTo>
                <a:cubicBezTo>
                  <a:pt x="3960972" y="199157"/>
                  <a:pt x="3976115" y="184932"/>
                  <a:pt x="3985293" y="174836"/>
                </a:cubicBezTo>
                <a:cubicBezTo>
                  <a:pt x="3987129" y="173001"/>
                  <a:pt x="3988505" y="172083"/>
                  <a:pt x="3989423" y="172083"/>
                </a:cubicBezTo>
                <a:close/>
                <a:moveTo>
                  <a:pt x="5072855" y="167953"/>
                </a:moveTo>
                <a:cubicBezTo>
                  <a:pt x="5069183" y="167953"/>
                  <a:pt x="5063677" y="168412"/>
                  <a:pt x="5056335" y="169330"/>
                </a:cubicBezTo>
                <a:cubicBezTo>
                  <a:pt x="5048075" y="169330"/>
                  <a:pt x="5042109" y="169789"/>
                  <a:pt x="5038438" y="170706"/>
                </a:cubicBezTo>
                <a:cubicBezTo>
                  <a:pt x="5046698" y="174377"/>
                  <a:pt x="5054499" y="180802"/>
                  <a:pt x="5061841" y="189980"/>
                </a:cubicBezTo>
                <a:cubicBezTo>
                  <a:pt x="5066430" y="198240"/>
                  <a:pt x="5065971" y="204205"/>
                  <a:pt x="5060465" y="207876"/>
                </a:cubicBezTo>
                <a:cubicBezTo>
                  <a:pt x="5063218" y="208794"/>
                  <a:pt x="5066889" y="211088"/>
                  <a:pt x="5071478" y="214759"/>
                </a:cubicBezTo>
                <a:cubicBezTo>
                  <a:pt x="5073313" y="216595"/>
                  <a:pt x="5074690" y="217972"/>
                  <a:pt x="5075608" y="218889"/>
                </a:cubicBezTo>
                <a:cubicBezTo>
                  <a:pt x="5075608" y="214301"/>
                  <a:pt x="5075608" y="209253"/>
                  <a:pt x="5075608" y="203746"/>
                </a:cubicBezTo>
                <a:cubicBezTo>
                  <a:pt x="5077443" y="186308"/>
                  <a:pt x="5076985" y="174836"/>
                  <a:pt x="5074231" y="169330"/>
                </a:cubicBezTo>
                <a:cubicBezTo>
                  <a:pt x="5073313" y="168412"/>
                  <a:pt x="5072855" y="167953"/>
                  <a:pt x="5072855" y="167953"/>
                </a:cubicBezTo>
                <a:close/>
                <a:moveTo>
                  <a:pt x="1520029" y="167953"/>
                </a:moveTo>
                <a:cubicBezTo>
                  <a:pt x="1516358" y="167953"/>
                  <a:pt x="1510852" y="168412"/>
                  <a:pt x="1503510" y="169330"/>
                </a:cubicBezTo>
                <a:cubicBezTo>
                  <a:pt x="1495250" y="169330"/>
                  <a:pt x="1489284" y="169789"/>
                  <a:pt x="1485613" y="170706"/>
                </a:cubicBezTo>
                <a:cubicBezTo>
                  <a:pt x="1493873" y="174377"/>
                  <a:pt x="1501674" y="180802"/>
                  <a:pt x="1509016" y="189980"/>
                </a:cubicBezTo>
                <a:cubicBezTo>
                  <a:pt x="1513605" y="198240"/>
                  <a:pt x="1513146" y="204205"/>
                  <a:pt x="1507639" y="207876"/>
                </a:cubicBezTo>
                <a:cubicBezTo>
                  <a:pt x="1510393" y="208794"/>
                  <a:pt x="1514064" y="211088"/>
                  <a:pt x="1518653" y="214759"/>
                </a:cubicBezTo>
                <a:cubicBezTo>
                  <a:pt x="1520488" y="216595"/>
                  <a:pt x="1521865" y="217972"/>
                  <a:pt x="1522783" y="218889"/>
                </a:cubicBezTo>
                <a:cubicBezTo>
                  <a:pt x="1522783" y="214301"/>
                  <a:pt x="1522783" y="209253"/>
                  <a:pt x="1522783" y="203746"/>
                </a:cubicBezTo>
                <a:cubicBezTo>
                  <a:pt x="1524618" y="186308"/>
                  <a:pt x="1524159" y="174836"/>
                  <a:pt x="1521406" y="169330"/>
                </a:cubicBezTo>
                <a:cubicBezTo>
                  <a:pt x="1520488" y="168412"/>
                  <a:pt x="1520029" y="167953"/>
                  <a:pt x="1520029" y="167953"/>
                </a:cubicBezTo>
                <a:close/>
                <a:moveTo>
                  <a:pt x="5382603" y="165200"/>
                </a:moveTo>
                <a:cubicBezTo>
                  <a:pt x="5382603" y="198240"/>
                  <a:pt x="5382144" y="226691"/>
                  <a:pt x="5381227" y="250553"/>
                </a:cubicBezTo>
                <a:cubicBezTo>
                  <a:pt x="5400499" y="234033"/>
                  <a:pt x="5419773" y="207876"/>
                  <a:pt x="5439046" y="172083"/>
                </a:cubicBezTo>
                <a:cubicBezTo>
                  <a:pt x="5433539" y="173001"/>
                  <a:pt x="5426656" y="174377"/>
                  <a:pt x="5418396" y="176213"/>
                </a:cubicBezTo>
                <a:cubicBezTo>
                  <a:pt x="5413807" y="177131"/>
                  <a:pt x="5410595" y="177590"/>
                  <a:pt x="5408759" y="177590"/>
                </a:cubicBezTo>
                <a:cubicBezTo>
                  <a:pt x="5405089" y="177590"/>
                  <a:pt x="5400959" y="176672"/>
                  <a:pt x="5396369" y="174836"/>
                </a:cubicBezTo>
                <a:cubicBezTo>
                  <a:pt x="5391781" y="173001"/>
                  <a:pt x="5387192" y="169789"/>
                  <a:pt x="5382603" y="165200"/>
                </a:cubicBezTo>
                <a:close/>
                <a:moveTo>
                  <a:pt x="5863057" y="147303"/>
                </a:moveTo>
                <a:cubicBezTo>
                  <a:pt x="5855715" y="148221"/>
                  <a:pt x="5842407" y="150056"/>
                  <a:pt x="5823135" y="152810"/>
                </a:cubicBezTo>
                <a:cubicBezTo>
                  <a:pt x="5812121" y="153728"/>
                  <a:pt x="5804320" y="154645"/>
                  <a:pt x="5799731" y="155563"/>
                </a:cubicBezTo>
                <a:cubicBezTo>
                  <a:pt x="5799731" y="155563"/>
                  <a:pt x="5799731" y="156481"/>
                  <a:pt x="5799731" y="158316"/>
                </a:cubicBezTo>
                <a:cubicBezTo>
                  <a:pt x="5800649" y="160152"/>
                  <a:pt x="5801108" y="161529"/>
                  <a:pt x="5801108" y="162446"/>
                </a:cubicBezTo>
                <a:cubicBezTo>
                  <a:pt x="5813957" y="160611"/>
                  <a:pt x="5825887" y="158316"/>
                  <a:pt x="5836901" y="155563"/>
                </a:cubicBezTo>
                <a:cubicBezTo>
                  <a:pt x="5846079" y="150974"/>
                  <a:pt x="5854338" y="153269"/>
                  <a:pt x="5861681" y="162446"/>
                </a:cubicBezTo>
                <a:cubicBezTo>
                  <a:pt x="5865351" y="167953"/>
                  <a:pt x="5864434" y="172542"/>
                  <a:pt x="5858927" y="176213"/>
                </a:cubicBezTo>
                <a:cubicBezTo>
                  <a:pt x="5856174" y="176213"/>
                  <a:pt x="5850209" y="176672"/>
                  <a:pt x="5841031" y="177590"/>
                </a:cubicBezTo>
                <a:cubicBezTo>
                  <a:pt x="5830017" y="178507"/>
                  <a:pt x="5823135" y="179425"/>
                  <a:pt x="5820381" y="180343"/>
                </a:cubicBezTo>
                <a:cubicBezTo>
                  <a:pt x="5814875" y="180343"/>
                  <a:pt x="5808909" y="178966"/>
                  <a:pt x="5802485" y="176213"/>
                </a:cubicBezTo>
                <a:cubicBezTo>
                  <a:pt x="5803402" y="178966"/>
                  <a:pt x="5803861" y="181720"/>
                  <a:pt x="5803861" y="184473"/>
                </a:cubicBezTo>
                <a:cubicBezTo>
                  <a:pt x="5803861" y="185391"/>
                  <a:pt x="5804320" y="186767"/>
                  <a:pt x="5805237" y="188603"/>
                </a:cubicBezTo>
                <a:cubicBezTo>
                  <a:pt x="5824511" y="186767"/>
                  <a:pt x="5843325" y="184473"/>
                  <a:pt x="5861681" y="181720"/>
                </a:cubicBezTo>
                <a:cubicBezTo>
                  <a:pt x="5864434" y="173460"/>
                  <a:pt x="5866728" y="163823"/>
                  <a:pt x="5868564" y="152810"/>
                </a:cubicBezTo>
                <a:cubicBezTo>
                  <a:pt x="5869481" y="149139"/>
                  <a:pt x="5867646" y="147303"/>
                  <a:pt x="5863057" y="147303"/>
                </a:cubicBezTo>
                <a:close/>
                <a:moveTo>
                  <a:pt x="3708584" y="140420"/>
                </a:moveTo>
                <a:cubicBezTo>
                  <a:pt x="3703078" y="146844"/>
                  <a:pt x="3697571" y="153728"/>
                  <a:pt x="3692064" y="161070"/>
                </a:cubicBezTo>
                <a:cubicBezTo>
                  <a:pt x="3692982" y="161987"/>
                  <a:pt x="3693900" y="162905"/>
                  <a:pt x="3694818" y="163823"/>
                </a:cubicBezTo>
                <a:cubicBezTo>
                  <a:pt x="3697571" y="167494"/>
                  <a:pt x="3697571" y="170247"/>
                  <a:pt x="3694818" y="172083"/>
                </a:cubicBezTo>
                <a:cubicBezTo>
                  <a:pt x="3695736" y="172083"/>
                  <a:pt x="3696653" y="172542"/>
                  <a:pt x="3697571" y="173460"/>
                </a:cubicBezTo>
                <a:cubicBezTo>
                  <a:pt x="3698489" y="173460"/>
                  <a:pt x="3699407" y="173919"/>
                  <a:pt x="3700324" y="174836"/>
                </a:cubicBezTo>
                <a:cubicBezTo>
                  <a:pt x="3704913" y="175754"/>
                  <a:pt x="3709043" y="179425"/>
                  <a:pt x="3712714" y="185850"/>
                </a:cubicBezTo>
                <a:cubicBezTo>
                  <a:pt x="3714550" y="187685"/>
                  <a:pt x="3717303" y="191356"/>
                  <a:pt x="3720974" y="196863"/>
                </a:cubicBezTo>
                <a:cubicBezTo>
                  <a:pt x="3719139" y="193192"/>
                  <a:pt x="3720056" y="194110"/>
                  <a:pt x="3723727" y="199616"/>
                </a:cubicBezTo>
                <a:cubicBezTo>
                  <a:pt x="3727399" y="179425"/>
                  <a:pt x="3728775" y="162905"/>
                  <a:pt x="3727857" y="150056"/>
                </a:cubicBezTo>
                <a:cubicBezTo>
                  <a:pt x="3727857" y="145468"/>
                  <a:pt x="3728316" y="142714"/>
                  <a:pt x="3729234" y="141796"/>
                </a:cubicBezTo>
                <a:lnTo>
                  <a:pt x="3722351" y="143173"/>
                </a:lnTo>
                <a:cubicBezTo>
                  <a:pt x="3716844" y="143173"/>
                  <a:pt x="3712255" y="142255"/>
                  <a:pt x="3708584" y="140420"/>
                </a:cubicBezTo>
                <a:close/>
                <a:moveTo>
                  <a:pt x="4789263" y="129407"/>
                </a:moveTo>
                <a:cubicBezTo>
                  <a:pt x="4792016" y="129407"/>
                  <a:pt x="4794769" y="130324"/>
                  <a:pt x="4797523" y="132160"/>
                </a:cubicBezTo>
                <a:cubicBezTo>
                  <a:pt x="4806700" y="136749"/>
                  <a:pt x="4816337" y="144550"/>
                  <a:pt x="4826433" y="155563"/>
                </a:cubicBezTo>
                <a:cubicBezTo>
                  <a:pt x="4830103" y="160152"/>
                  <a:pt x="4830563" y="165200"/>
                  <a:pt x="4827809" y="170706"/>
                </a:cubicBezTo>
                <a:cubicBezTo>
                  <a:pt x="4825055" y="176213"/>
                  <a:pt x="4821843" y="184473"/>
                  <a:pt x="4818173" y="195486"/>
                </a:cubicBezTo>
                <a:cubicBezTo>
                  <a:pt x="4814501" y="206500"/>
                  <a:pt x="4808995" y="217054"/>
                  <a:pt x="4801653" y="227149"/>
                </a:cubicBezTo>
                <a:cubicBezTo>
                  <a:pt x="4810830" y="234492"/>
                  <a:pt x="4818173" y="240457"/>
                  <a:pt x="4823679" y="245046"/>
                </a:cubicBezTo>
                <a:cubicBezTo>
                  <a:pt x="4847541" y="258813"/>
                  <a:pt x="4876451" y="270744"/>
                  <a:pt x="4910409" y="280839"/>
                </a:cubicBezTo>
                <a:cubicBezTo>
                  <a:pt x="4914997" y="282675"/>
                  <a:pt x="4916833" y="284051"/>
                  <a:pt x="4915915" y="284969"/>
                </a:cubicBezTo>
                <a:cubicBezTo>
                  <a:pt x="4915915" y="286805"/>
                  <a:pt x="4913621" y="288181"/>
                  <a:pt x="4909032" y="289099"/>
                </a:cubicBezTo>
                <a:cubicBezTo>
                  <a:pt x="4889759" y="293688"/>
                  <a:pt x="4868649" y="297359"/>
                  <a:pt x="4845705" y="300112"/>
                </a:cubicBezTo>
                <a:cubicBezTo>
                  <a:pt x="4837445" y="301948"/>
                  <a:pt x="4830103" y="301030"/>
                  <a:pt x="4823679" y="297359"/>
                </a:cubicBezTo>
                <a:cubicBezTo>
                  <a:pt x="4808077" y="287264"/>
                  <a:pt x="4792475" y="273038"/>
                  <a:pt x="4776873" y="254683"/>
                </a:cubicBezTo>
                <a:cubicBezTo>
                  <a:pt x="4775955" y="255600"/>
                  <a:pt x="4774119" y="256977"/>
                  <a:pt x="4771366" y="258813"/>
                </a:cubicBezTo>
                <a:cubicBezTo>
                  <a:pt x="4769530" y="260648"/>
                  <a:pt x="4767695" y="262025"/>
                  <a:pt x="4765859" y="262943"/>
                </a:cubicBezTo>
                <a:cubicBezTo>
                  <a:pt x="4741997" y="279462"/>
                  <a:pt x="4710333" y="289558"/>
                  <a:pt x="4670870" y="293229"/>
                </a:cubicBezTo>
                <a:cubicBezTo>
                  <a:pt x="4666281" y="293229"/>
                  <a:pt x="4663987" y="292770"/>
                  <a:pt x="4663987" y="291852"/>
                </a:cubicBezTo>
                <a:cubicBezTo>
                  <a:pt x="4663987" y="290935"/>
                  <a:pt x="4665822" y="289099"/>
                  <a:pt x="4669493" y="286346"/>
                </a:cubicBezTo>
                <a:cubicBezTo>
                  <a:pt x="4708039" y="268908"/>
                  <a:pt x="4736490" y="249635"/>
                  <a:pt x="4754846" y="228526"/>
                </a:cubicBezTo>
                <a:lnTo>
                  <a:pt x="4745209" y="217513"/>
                </a:lnTo>
                <a:cubicBezTo>
                  <a:pt x="4731443" y="196404"/>
                  <a:pt x="4720429" y="185391"/>
                  <a:pt x="4712169" y="184473"/>
                </a:cubicBezTo>
                <a:cubicBezTo>
                  <a:pt x="4706663" y="178049"/>
                  <a:pt x="4708039" y="173460"/>
                  <a:pt x="4716299" y="170706"/>
                </a:cubicBezTo>
                <a:cubicBezTo>
                  <a:pt x="4729148" y="168871"/>
                  <a:pt x="4745668" y="177131"/>
                  <a:pt x="4765859" y="195486"/>
                </a:cubicBezTo>
                <a:cubicBezTo>
                  <a:pt x="4767695" y="197322"/>
                  <a:pt x="4769530" y="199157"/>
                  <a:pt x="4771366" y="200993"/>
                </a:cubicBezTo>
                <a:cubicBezTo>
                  <a:pt x="4776873" y="190897"/>
                  <a:pt x="4780543" y="180343"/>
                  <a:pt x="4782379" y="169330"/>
                </a:cubicBezTo>
                <a:cubicBezTo>
                  <a:pt x="4783297" y="166576"/>
                  <a:pt x="4783297" y="164741"/>
                  <a:pt x="4782379" y="163823"/>
                </a:cubicBezTo>
                <a:cubicBezTo>
                  <a:pt x="4781461" y="162905"/>
                  <a:pt x="4780085" y="162905"/>
                  <a:pt x="4778249" y="163823"/>
                </a:cubicBezTo>
                <a:cubicBezTo>
                  <a:pt x="4775496" y="165659"/>
                  <a:pt x="4771366" y="167953"/>
                  <a:pt x="4765859" y="170706"/>
                </a:cubicBezTo>
                <a:cubicBezTo>
                  <a:pt x="4761270" y="173460"/>
                  <a:pt x="4758058" y="175295"/>
                  <a:pt x="4756223" y="176213"/>
                </a:cubicBezTo>
                <a:cubicBezTo>
                  <a:pt x="4754387" y="177131"/>
                  <a:pt x="4751175" y="177131"/>
                  <a:pt x="4746586" y="176213"/>
                </a:cubicBezTo>
                <a:cubicBezTo>
                  <a:pt x="4740161" y="172542"/>
                  <a:pt x="4732360" y="166117"/>
                  <a:pt x="4723183" y="156940"/>
                </a:cubicBezTo>
                <a:cubicBezTo>
                  <a:pt x="4720429" y="154186"/>
                  <a:pt x="4721806" y="151892"/>
                  <a:pt x="4727313" y="150056"/>
                </a:cubicBezTo>
                <a:cubicBezTo>
                  <a:pt x="4731901" y="149139"/>
                  <a:pt x="4738326" y="147762"/>
                  <a:pt x="4746586" y="145926"/>
                </a:cubicBezTo>
                <a:cubicBezTo>
                  <a:pt x="4751175" y="145009"/>
                  <a:pt x="4754387" y="144091"/>
                  <a:pt x="4756223" y="143173"/>
                </a:cubicBezTo>
                <a:cubicBezTo>
                  <a:pt x="4766318" y="139502"/>
                  <a:pt x="4774578" y="135831"/>
                  <a:pt x="4781003" y="132160"/>
                </a:cubicBezTo>
                <a:cubicBezTo>
                  <a:pt x="4783756" y="130324"/>
                  <a:pt x="4786509" y="129407"/>
                  <a:pt x="4789263" y="129407"/>
                </a:cubicBezTo>
                <a:close/>
                <a:moveTo>
                  <a:pt x="1236437" y="129407"/>
                </a:moveTo>
                <a:cubicBezTo>
                  <a:pt x="1239191" y="129407"/>
                  <a:pt x="1241944" y="130324"/>
                  <a:pt x="1244697" y="132160"/>
                </a:cubicBezTo>
                <a:cubicBezTo>
                  <a:pt x="1253875" y="136749"/>
                  <a:pt x="1263512" y="144550"/>
                  <a:pt x="1273607" y="155563"/>
                </a:cubicBezTo>
                <a:cubicBezTo>
                  <a:pt x="1277278" y="160152"/>
                  <a:pt x="1277737" y="165200"/>
                  <a:pt x="1274984" y="170706"/>
                </a:cubicBezTo>
                <a:cubicBezTo>
                  <a:pt x="1272231" y="176213"/>
                  <a:pt x="1269018" y="184473"/>
                  <a:pt x="1265347" y="195486"/>
                </a:cubicBezTo>
                <a:cubicBezTo>
                  <a:pt x="1261676" y="206500"/>
                  <a:pt x="1256170" y="217054"/>
                  <a:pt x="1248827" y="227149"/>
                </a:cubicBezTo>
                <a:cubicBezTo>
                  <a:pt x="1258005" y="234492"/>
                  <a:pt x="1265347" y="240457"/>
                  <a:pt x="1270854" y="245046"/>
                </a:cubicBezTo>
                <a:cubicBezTo>
                  <a:pt x="1294716" y="258813"/>
                  <a:pt x="1323626" y="270744"/>
                  <a:pt x="1357584" y="280839"/>
                </a:cubicBezTo>
                <a:cubicBezTo>
                  <a:pt x="1362172" y="282675"/>
                  <a:pt x="1364008" y="284051"/>
                  <a:pt x="1363090" y="284969"/>
                </a:cubicBezTo>
                <a:cubicBezTo>
                  <a:pt x="1363090" y="286805"/>
                  <a:pt x="1360796" y="288181"/>
                  <a:pt x="1356207" y="289099"/>
                </a:cubicBezTo>
                <a:cubicBezTo>
                  <a:pt x="1336934" y="293688"/>
                  <a:pt x="1315825" y="297359"/>
                  <a:pt x="1292881" y="300112"/>
                </a:cubicBezTo>
                <a:cubicBezTo>
                  <a:pt x="1284621" y="301948"/>
                  <a:pt x="1277278" y="301030"/>
                  <a:pt x="1270854" y="297359"/>
                </a:cubicBezTo>
                <a:cubicBezTo>
                  <a:pt x="1255252" y="287264"/>
                  <a:pt x="1239650" y="273038"/>
                  <a:pt x="1224048" y="254683"/>
                </a:cubicBezTo>
                <a:cubicBezTo>
                  <a:pt x="1223130" y="255600"/>
                  <a:pt x="1221294" y="256977"/>
                  <a:pt x="1218541" y="258813"/>
                </a:cubicBezTo>
                <a:cubicBezTo>
                  <a:pt x="1216705" y="260648"/>
                  <a:pt x="1214870" y="262025"/>
                  <a:pt x="1213034" y="262943"/>
                </a:cubicBezTo>
                <a:cubicBezTo>
                  <a:pt x="1189172" y="279462"/>
                  <a:pt x="1157509" y="289558"/>
                  <a:pt x="1118045" y="293229"/>
                </a:cubicBezTo>
                <a:cubicBezTo>
                  <a:pt x="1113456" y="293229"/>
                  <a:pt x="1111161" y="292770"/>
                  <a:pt x="1111161" y="291852"/>
                </a:cubicBezTo>
                <a:cubicBezTo>
                  <a:pt x="1111161" y="290935"/>
                  <a:pt x="1112997" y="289099"/>
                  <a:pt x="1116668" y="286346"/>
                </a:cubicBezTo>
                <a:cubicBezTo>
                  <a:pt x="1155214" y="268908"/>
                  <a:pt x="1183666" y="249635"/>
                  <a:pt x="1202021" y="228526"/>
                </a:cubicBezTo>
                <a:lnTo>
                  <a:pt x="1192384" y="217513"/>
                </a:lnTo>
                <a:cubicBezTo>
                  <a:pt x="1178618" y="196404"/>
                  <a:pt x="1167604" y="185391"/>
                  <a:pt x="1159344" y="184473"/>
                </a:cubicBezTo>
                <a:cubicBezTo>
                  <a:pt x="1153838" y="178049"/>
                  <a:pt x="1155214" y="173460"/>
                  <a:pt x="1163474" y="170706"/>
                </a:cubicBezTo>
                <a:cubicBezTo>
                  <a:pt x="1176323" y="168871"/>
                  <a:pt x="1192843" y="177131"/>
                  <a:pt x="1213034" y="195486"/>
                </a:cubicBezTo>
                <a:cubicBezTo>
                  <a:pt x="1214870" y="197322"/>
                  <a:pt x="1216705" y="199157"/>
                  <a:pt x="1218541" y="200993"/>
                </a:cubicBezTo>
                <a:cubicBezTo>
                  <a:pt x="1224048" y="190897"/>
                  <a:pt x="1227719" y="180343"/>
                  <a:pt x="1229554" y="169330"/>
                </a:cubicBezTo>
                <a:cubicBezTo>
                  <a:pt x="1230472" y="166576"/>
                  <a:pt x="1230472" y="164741"/>
                  <a:pt x="1229554" y="163823"/>
                </a:cubicBezTo>
                <a:cubicBezTo>
                  <a:pt x="1228636" y="162905"/>
                  <a:pt x="1227260" y="162905"/>
                  <a:pt x="1225424" y="163823"/>
                </a:cubicBezTo>
                <a:cubicBezTo>
                  <a:pt x="1222671" y="165659"/>
                  <a:pt x="1218541" y="167953"/>
                  <a:pt x="1213034" y="170706"/>
                </a:cubicBezTo>
                <a:cubicBezTo>
                  <a:pt x="1208445" y="173460"/>
                  <a:pt x="1205233" y="175295"/>
                  <a:pt x="1203398" y="176213"/>
                </a:cubicBezTo>
                <a:cubicBezTo>
                  <a:pt x="1201562" y="177131"/>
                  <a:pt x="1198350" y="177131"/>
                  <a:pt x="1193761" y="176213"/>
                </a:cubicBezTo>
                <a:cubicBezTo>
                  <a:pt x="1187337" y="172542"/>
                  <a:pt x="1179536" y="166117"/>
                  <a:pt x="1170358" y="156940"/>
                </a:cubicBezTo>
                <a:cubicBezTo>
                  <a:pt x="1167604" y="154186"/>
                  <a:pt x="1168981" y="151892"/>
                  <a:pt x="1174488" y="150056"/>
                </a:cubicBezTo>
                <a:cubicBezTo>
                  <a:pt x="1179077" y="149139"/>
                  <a:pt x="1185501" y="147762"/>
                  <a:pt x="1193761" y="145926"/>
                </a:cubicBezTo>
                <a:cubicBezTo>
                  <a:pt x="1198350" y="145009"/>
                  <a:pt x="1201562" y="144091"/>
                  <a:pt x="1203398" y="143173"/>
                </a:cubicBezTo>
                <a:cubicBezTo>
                  <a:pt x="1213493" y="139502"/>
                  <a:pt x="1221753" y="135831"/>
                  <a:pt x="1228177" y="132160"/>
                </a:cubicBezTo>
                <a:cubicBezTo>
                  <a:pt x="1230931" y="130324"/>
                  <a:pt x="1233684" y="129407"/>
                  <a:pt x="1236437" y="129407"/>
                </a:cubicBezTo>
                <a:close/>
                <a:moveTo>
                  <a:pt x="5179976" y="128890"/>
                </a:moveTo>
                <a:cubicBezTo>
                  <a:pt x="5189097" y="129923"/>
                  <a:pt x="5197443" y="135602"/>
                  <a:pt x="5205014" y="145926"/>
                </a:cubicBezTo>
                <a:cubicBezTo>
                  <a:pt x="5212356" y="157858"/>
                  <a:pt x="5209603" y="164282"/>
                  <a:pt x="5196754" y="165200"/>
                </a:cubicBezTo>
                <a:cubicBezTo>
                  <a:pt x="5191247" y="165200"/>
                  <a:pt x="5182528" y="165200"/>
                  <a:pt x="5170597" y="165200"/>
                </a:cubicBezTo>
                <a:cubicBezTo>
                  <a:pt x="5144899" y="164282"/>
                  <a:pt x="5126085" y="164282"/>
                  <a:pt x="5114155" y="165200"/>
                </a:cubicBezTo>
                <a:cubicBezTo>
                  <a:pt x="5117825" y="170706"/>
                  <a:pt x="5117825" y="177590"/>
                  <a:pt x="5114155" y="185850"/>
                </a:cubicBezTo>
                <a:cubicBezTo>
                  <a:pt x="5114155" y="187685"/>
                  <a:pt x="5113695" y="189980"/>
                  <a:pt x="5112777" y="192733"/>
                </a:cubicBezTo>
                <a:cubicBezTo>
                  <a:pt x="5114613" y="191815"/>
                  <a:pt x="5117825" y="190897"/>
                  <a:pt x="5122415" y="189980"/>
                </a:cubicBezTo>
                <a:cubicBezTo>
                  <a:pt x="5132509" y="186308"/>
                  <a:pt x="5138017" y="184473"/>
                  <a:pt x="5138934" y="184473"/>
                </a:cubicBezTo>
                <a:cubicBezTo>
                  <a:pt x="5144441" y="183555"/>
                  <a:pt x="5149947" y="184473"/>
                  <a:pt x="5155454" y="187226"/>
                </a:cubicBezTo>
                <a:cubicBezTo>
                  <a:pt x="5161878" y="191815"/>
                  <a:pt x="5166467" y="197781"/>
                  <a:pt x="5169221" y="205123"/>
                </a:cubicBezTo>
                <a:cubicBezTo>
                  <a:pt x="5171056" y="207876"/>
                  <a:pt x="5170597" y="210629"/>
                  <a:pt x="5167844" y="213383"/>
                </a:cubicBezTo>
                <a:cubicBezTo>
                  <a:pt x="5165091" y="217054"/>
                  <a:pt x="5158666" y="218889"/>
                  <a:pt x="5148571" y="218889"/>
                </a:cubicBezTo>
                <a:cubicBezTo>
                  <a:pt x="5133887" y="219807"/>
                  <a:pt x="5120579" y="220266"/>
                  <a:pt x="5108647" y="220266"/>
                </a:cubicBezTo>
                <a:cubicBezTo>
                  <a:pt x="5108647" y="225773"/>
                  <a:pt x="5108189" y="231738"/>
                  <a:pt x="5107271" y="238163"/>
                </a:cubicBezTo>
                <a:cubicBezTo>
                  <a:pt x="5118285" y="243669"/>
                  <a:pt x="5128839" y="248258"/>
                  <a:pt x="5138934" y="251929"/>
                </a:cubicBezTo>
                <a:cubicBezTo>
                  <a:pt x="5160043" y="261107"/>
                  <a:pt x="5194001" y="270285"/>
                  <a:pt x="5240807" y="279462"/>
                </a:cubicBezTo>
                <a:cubicBezTo>
                  <a:pt x="5247231" y="280380"/>
                  <a:pt x="5250903" y="281757"/>
                  <a:pt x="5251821" y="283592"/>
                </a:cubicBezTo>
                <a:cubicBezTo>
                  <a:pt x="5251821" y="286346"/>
                  <a:pt x="5248608" y="288181"/>
                  <a:pt x="5242183" y="289099"/>
                </a:cubicBezTo>
                <a:cubicBezTo>
                  <a:pt x="5236677" y="290017"/>
                  <a:pt x="5228417" y="292770"/>
                  <a:pt x="5217404" y="297359"/>
                </a:cubicBezTo>
                <a:cubicBezTo>
                  <a:pt x="5196295" y="304701"/>
                  <a:pt x="5180234" y="309290"/>
                  <a:pt x="5169221" y="311126"/>
                </a:cubicBezTo>
                <a:cubicBezTo>
                  <a:pt x="5162796" y="312043"/>
                  <a:pt x="5155454" y="311126"/>
                  <a:pt x="5147194" y="308372"/>
                </a:cubicBezTo>
                <a:cubicBezTo>
                  <a:pt x="5105895" y="287264"/>
                  <a:pt x="5071478" y="258813"/>
                  <a:pt x="5043945" y="223019"/>
                </a:cubicBezTo>
                <a:cubicBezTo>
                  <a:pt x="5043027" y="223937"/>
                  <a:pt x="5042568" y="224855"/>
                  <a:pt x="5042568" y="225773"/>
                </a:cubicBezTo>
                <a:cubicBezTo>
                  <a:pt x="5017788" y="250553"/>
                  <a:pt x="4992091" y="267990"/>
                  <a:pt x="4965475" y="278086"/>
                </a:cubicBezTo>
                <a:cubicBezTo>
                  <a:pt x="4955379" y="281757"/>
                  <a:pt x="4949873" y="282675"/>
                  <a:pt x="4948955" y="280839"/>
                </a:cubicBezTo>
                <a:cubicBezTo>
                  <a:pt x="4947119" y="278086"/>
                  <a:pt x="4950332" y="273956"/>
                  <a:pt x="4958592" y="268449"/>
                </a:cubicBezTo>
                <a:cubicBezTo>
                  <a:pt x="4976029" y="253765"/>
                  <a:pt x="4993467" y="233115"/>
                  <a:pt x="5010905" y="206500"/>
                </a:cubicBezTo>
                <a:cubicBezTo>
                  <a:pt x="5018247" y="193651"/>
                  <a:pt x="5021459" y="183096"/>
                  <a:pt x="5020541" y="174836"/>
                </a:cubicBezTo>
                <a:cubicBezTo>
                  <a:pt x="5020541" y="173919"/>
                  <a:pt x="5020541" y="173001"/>
                  <a:pt x="5020541" y="172083"/>
                </a:cubicBezTo>
                <a:cubicBezTo>
                  <a:pt x="5017788" y="172083"/>
                  <a:pt x="5014117" y="172542"/>
                  <a:pt x="5009528" y="173460"/>
                </a:cubicBezTo>
                <a:cubicBezTo>
                  <a:pt x="5004021" y="173460"/>
                  <a:pt x="5000350" y="173919"/>
                  <a:pt x="4998515" y="174836"/>
                </a:cubicBezTo>
                <a:cubicBezTo>
                  <a:pt x="4987501" y="176672"/>
                  <a:pt x="4977865" y="171624"/>
                  <a:pt x="4969605" y="159693"/>
                </a:cubicBezTo>
                <a:cubicBezTo>
                  <a:pt x="4965933" y="156022"/>
                  <a:pt x="4964099" y="152351"/>
                  <a:pt x="4964099" y="148680"/>
                </a:cubicBezTo>
                <a:cubicBezTo>
                  <a:pt x="4965016" y="145926"/>
                  <a:pt x="4967769" y="145009"/>
                  <a:pt x="4972359" y="145926"/>
                </a:cubicBezTo>
                <a:cubicBezTo>
                  <a:pt x="4996221" y="145926"/>
                  <a:pt x="5014575" y="145009"/>
                  <a:pt x="5027425" y="143173"/>
                </a:cubicBezTo>
                <a:cubicBezTo>
                  <a:pt x="5035685" y="142255"/>
                  <a:pt x="5052205" y="140879"/>
                  <a:pt x="5076985" y="139043"/>
                </a:cubicBezTo>
                <a:cubicBezTo>
                  <a:pt x="5103600" y="137208"/>
                  <a:pt x="5121037" y="135831"/>
                  <a:pt x="5129297" y="134913"/>
                </a:cubicBezTo>
                <a:cubicBezTo>
                  <a:pt x="5147653" y="133078"/>
                  <a:pt x="5161419" y="131242"/>
                  <a:pt x="5170597" y="129407"/>
                </a:cubicBezTo>
                <a:cubicBezTo>
                  <a:pt x="5173809" y="128718"/>
                  <a:pt x="5176935" y="128546"/>
                  <a:pt x="5179976" y="128890"/>
                </a:cubicBezTo>
                <a:close/>
                <a:moveTo>
                  <a:pt x="1627151" y="128890"/>
                </a:moveTo>
                <a:cubicBezTo>
                  <a:pt x="1636271" y="129923"/>
                  <a:pt x="1644617" y="135602"/>
                  <a:pt x="1652189" y="145926"/>
                </a:cubicBezTo>
                <a:cubicBezTo>
                  <a:pt x="1659531" y="157858"/>
                  <a:pt x="1656778" y="164282"/>
                  <a:pt x="1643929" y="165200"/>
                </a:cubicBezTo>
                <a:cubicBezTo>
                  <a:pt x="1638422" y="165200"/>
                  <a:pt x="1629703" y="165200"/>
                  <a:pt x="1617772" y="165200"/>
                </a:cubicBezTo>
                <a:cubicBezTo>
                  <a:pt x="1592075" y="164282"/>
                  <a:pt x="1573260" y="164282"/>
                  <a:pt x="1561329" y="165200"/>
                </a:cubicBezTo>
                <a:cubicBezTo>
                  <a:pt x="1565000" y="170706"/>
                  <a:pt x="1565000" y="177590"/>
                  <a:pt x="1561329" y="185850"/>
                </a:cubicBezTo>
                <a:cubicBezTo>
                  <a:pt x="1561329" y="187685"/>
                  <a:pt x="1560870" y="189980"/>
                  <a:pt x="1559953" y="192733"/>
                </a:cubicBezTo>
                <a:cubicBezTo>
                  <a:pt x="1561788" y="191815"/>
                  <a:pt x="1565000" y="190897"/>
                  <a:pt x="1569589" y="189980"/>
                </a:cubicBezTo>
                <a:cubicBezTo>
                  <a:pt x="1579685" y="186308"/>
                  <a:pt x="1585191" y="184473"/>
                  <a:pt x="1586109" y="184473"/>
                </a:cubicBezTo>
                <a:cubicBezTo>
                  <a:pt x="1591616" y="183555"/>
                  <a:pt x="1597122" y="184473"/>
                  <a:pt x="1602629" y="187226"/>
                </a:cubicBezTo>
                <a:cubicBezTo>
                  <a:pt x="1609053" y="191815"/>
                  <a:pt x="1613642" y="197781"/>
                  <a:pt x="1616396" y="205123"/>
                </a:cubicBezTo>
                <a:cubicBezTo>
                  <a:pt x="1618231" y="207876"/>
                  <a:pt x="1617772" y="210629"/>
                  <a:pt x="1615019" y="213383"/>
                </a:cubicBezTo>
                <a:cubicBezTo>
                  <a:pt x="1612266" y="217054"/>
                  <a:pt x="1605841" y="218889"/>
                  <a:pt x="1595746" y="218889"/>
                </a:cubicBezTo>
                <a:cubicBezTo>
                  <a:pt x="1581061" y="219807"/>
                  <a:pt x="1567754" y="220266"/>
                  <a:pt x="1555823" y="220266"/>
                </a:cubicBezTo>
                <a:cubicBezTo>
                  <a:pt x="1555823" y="225773"/>
                  <a:pt x="1555364" y="231738"/>
                  <a:pt x="1554446" y="238163"/>
                </a:cubicBezTo>
                <a:cubicBezTo>
                  <a:pt x="1565459" y="243669"/>
                  <a:pt x="1576014" y="248258"/>
                  <a:pt x="1586109" y="251929"/>
                </a:cubicBezTo>
                <a:cubicBezTo>
                  <a:pt x="1607218" y="261107"/>
                  <a:pt x="1641176" y="270285"/>
                  <a:pt x="1687982" y="279462"/>
                </a:cubicBezTo>
                <a:cubicBezTo>
                  <a:pt x="1694406" y="280380"/>
                  <a:pt x="1698078" y="281757"/>
                  <a:pt x="1698995" y="283592"/>
                </a:cubicBezTo>
                <a:cubicBezTo>
                  <a:pt x="1698995" y="286346"/>
                  <a:pt x="1695783" y="288181"/>
                  <a:pt x="1689359" y="289099"/>
                </a:cubicBezTo>
                <a:cubicBezTo>
                  <a:pt x="1683852" y="290017"/>
                  <a:pt x="1675592" y="292770"/>
                  <a:pt x="1664579" y="297359"/>
                </a:cubicBezTo>
                <a:cubicBezTo>
                  <a:pt x="1643470" y="304701"/>
                  <a:pt x="1627409" y="309290"/>
                  <a:pt x="1616396" y="311126"/>
                </a:cubicBezTo>
                <a:cubicBezTo>
                  <a:pt x="1609971" y="312043"/>
                  <a:pt x="1602629" y="311126"/>
                  <a:pt x="1594369" y="308372"/>
                </a:cubicBezTo>
                <a:cubicBezTo>
                  <a:pt x="1553069" y="287264"/>
                  <a:pt x="1518653" y="258813"/>
                  <a:pt x="1491120" y="223019"/>
                </a:cubicBezTo>
                <a:cubicBezTo>
                  <a:pt x="1490202" y="223937"/>
                  <a:pt x="1489743" y="224855"/>
                  <a:pt x="1489743" y="225773"/>
                </a:cubicBezTo>
                <a:cubicBezTo>
                  <a:pt x="1464963" y="250553"/>
                  <a:pt x="1439265" y="267990"/>
                  <a:pt x="1412650" y="278086"/>
                </a:cubicBezTo>
                <a:cubicBezTo>
                  <a:pt x="1402554" y="281757"/>
                  <a:pt x="1397048" y="282675"/>
                  <a:pt x="1396130" y="280839"/>
                </a:cubicBezTo>
                <a:cubicBezTo>
                  <a:pt x="1394294" y="278086"/>
                  <a:pt x="1397507" y="273956"/>
                  <a:pt x="1405767" y="268449"/>
                </a:cubicBezTo>
                <a:cubicBezTo>
                  <a:pt x="1423204" y="253765"/>
                  <a:pt x="1440642" y="233115"/>
                  <a:pt x="1458080" y="206500"/>
                </a:cubicBezTo>
                <a:cubicBezTo>
                  <a:pt x="1465422" y="193651"/>
                  <a:pt x="1468634" y="183096"/>
                  <a:pt x="1467716" y="174836"/>
                </a:cubicBezTo>
                <a:cubicBezTo>
                  <a:pt x="1467716" y="173919"/>
                  <a:pt x="1467716" y="173001"/>
                  <a:pt x="1467716" y="172083"/>
                </a:cubicBezTo>
                <a:cubicBezTo>
                  <a:pt x="1464963" y="172083"/>
                  <a:pt x="1461292" y="172542"/>
                  <a:pt x="1456703" y="173460"/>
                </a:cubicBezTo>
                <a:cubicBezTo>
                  <a:pt x="1451196" y="173460"/>
                  <a:pt x="1447525" y="173919"/>
                  <a:pt x="1445690" y="174836"/>
                </a:cubicBezTo>
                <a:cubicBezTo>
                  <a:pt x="1434677" y="176672"/>
                  <a:pt x="1425040" y="171624"/>
                  <a:pt x="1416780" y="159693"/>
                </a:cubicBezTo>
                <a:cubicBezTo>
                  <a:pt x="1413109" y="156022"/>
                  <a:pt x="1411273" y="152351"/>
                  <a:pt x="1411273" y="148680"/>
                </a:cubicBezTo>
                <a:cubicBezTo>
                  <a:pt x="1412191" y="145926"/>
                  <a:pt x="1414944" y="145009"/>
                  <a:pt x="1419533" y="145926"/>
                </a:cubicBezTo>
                <a:cubicBezTo>
                  <a:pt x="1443395" y="145926"/>
                  <a:pt x="1461751" y="145009"/>
                  <a:pt x="1474600" y="143173"/>
                </a:cubicBezTo>
                <a:cubicBezTo>
                  <a:pt x="1482860" y="142255"/>
                  <a:pt x="1499380" y="140879"/>
                  <a:pt x="1524159" y="139043"/>
                </a:cubicBezTo>
                <a:cubicBezTo>
                  <a:pt x="1550775" y="137208"/>
                  <a:pt x="1568213" y="135831"/>
                  <a:pt x="1576473" y="134913"/>
                </a:cubicBezTo>
                <a:cubicBezTo>
                  <a:pt x="1594828" y="133078"/>
                  <a:pt x="1608595" y="131242"/>
                  <a:pt x="1617772" y="129407"/>
                </a:cubicBezTo>
                <a:cubicBezTo>
                  <a:pt x="1620985" y="128718"/>
                  <a:pt x="1624111" y="128546"/>
                  <a:pt x="1627151" y="128890"/>
                </a:cubicBezTo>
                <a:close/>
                <a:moveTo>
                  <a:pt x="2184956" y="126653"/>
                </a:moveTo>
                <a:cubicBezTo>
                  <a:pt x="2185874" y="126653"/>
                  <a:pt x="2187251" y="128030"/>
                  <a:pt x="2189086" y="130783"/>
                </a:cubicBezTo>
                <a:cubicBezTo>
                  <a:pt x="2203770" y="173001"/>
                  <a:pt x="2224879" y="199157"/>
                  <a:pt x="2252413" y="209253"/>
                </a:cubicBezTo>
                <a:cubicBezTo>
                  <a:pt x="2270768" y="216595"/>
                  <a:pt x="2291418" y="218889"/>
                  <a:pt x="2314362" y="216136"/>
                </a:cubicBezTo>
                <a:cubicBezTo>
                  <a:pt x="2316198" y="216136"/>
                  <a:pt x="2317575" y="215677"/>
                  <a:pt x="2318492" y="214759"/>
                </a:cubicBezTo>
                <a:cubicBezTo>
                  <a:pt x="2318492" y="213842"/>
                  <a:pt x="2318034" y="212465"/>
                  <a:pt x="2317116" y="210629"/>
                </a:cubicBezTo>
                <a:cubicBezTo>
                  <a:pt x="2316198" y="208794"/>
                  <a:pt x="2315280" y="206041"/>
                  <a:pt x="2314362" y="202370"/>
                </a:cubicBezTo>
                <a:cubicBezTo>
                  <a:pt x="2308856" y="184932"/>
                  <a:pt x="2305185" y="173001"/>
                  <a:pt x="2303349" y="166576"/>
                </a:cubicBezTo>
                <a:cubicBezTo>
                  <a:pt x="2302431" y="164741"/>
                  <a:pt x="2302431" y="163364"/>
                  <a:pt x="2303349" y="162446"/>
                </a:cubicBezTo>
                <a:cubicBezTo>
                  <a:pt x="2304267" y="161529"/>
                  <a:pt x="2305644" y="161987"/>
                  <a:pt x="2307479" y="163823"/>
                </a:cubicBezTo>
                <a:cubicBezTo>
                  <a:pt x="2321246" y="176672"/>
                  <a:pt x="2339142" y="189062"/>
                  <a:pt x="2361169" y="200993"/>
                </a:cubicBezTo>
                <a:cubicBezTo>
                  <a:pt x="2369429" y="204664"/>
                  <a:pt x="2374935" y="208794"/>
                  <a:pt x="2377689" y="213383"/>
                </a:cubicBezTo>
                <a:cubicBezTo>
                  <a:pt x="2381360" y="218889"/>
                  <a:pt x="2380901" y="224396"/>
                  <a:pt x="2376312" y="229903"/>
                </a:cubicBezTo>
                <a:cubicBezTo>
                  <a:pt x="2365299" y="244587"/>
                  <a:pt x="2342813" y="252388"/>
                  <a:pt x="2308856" y="253306"/>
                </a:cubicBezTo>
                <a:cubicBezTo>
                  <a:pt x="2263885" y="255142"/>
                  <a:pt x="2231763" y="246882"/>
                  <a:pt x="2212489" y="228526"/>
                </a:cubicBezTo>
                <a:cubicBezTo>
                  <a:pt x="2191381" y="210171"/>
                  <a:pt x="2181285" y="178507"/>
                  <a:pt x="2182203" y="133537"/>
                </a:cubicBezTo>
                <a:cubicBezTo>
                  <a:pt x="2182203" y="129865"/>
                  <a:pt x="2183121" y="127571"/>
                  <a:pt x="2184956" y="126653"/>
                </a:cubicBezTo>
                <a:close/>
                <a:moveTo>
                  <a:pt x="5877857" y="122523"/>
                </a:moveTo>
                <a:cubicBezTo>
                  <a:pt x="5880381" y="122523"/>
                  <a:pt x="5882789" y="122982"/>
                  <a:pt x="5885084" y="123900"/>
                </a:cubicBezTo>
                <a:cubicBezTo>
                  <a:pt x="5896097" y="128489"/>
                  <a:pt x="5905734" y="135372"/>
                  <a:pt x="5913994" y="144550"/>
                </a:cubicBezTo>
                <a:cubicBezTo>
                  <a:pt x="5916747" y="149139"/>
                  <a:pt x="5916747" y="153269"/>
                  <a:pt x="5913994" y="156940"/>
                </a:cubicBezTo>
                <a:cubicBezTo>
                  <a:pt x="5908487" y="160611"/>
                  <a:pt x="5901145" y="174377"/>
                  <a:pt x="5891967" y="198240"/>
                </a:cubicBezTo>
                <a:cubicBezTo>
                  <a:pt x="5887378" y="207417"/>
                  <a:pt x="5880495" y="211547"/>
                  <a:pt x="5871317" y="210629"/>
                </a:cubicBezTo>
                <a:cubicBezTo>
                  <a:pt x="5865811" y="207876"/>
                  <a:pt x="5862139" y="205123"/>
                  <a:pt x="5860304" y="202370"/>
                </a:cubicBezTo>
                <a:cubicBezTo>
                  <a:pt x="5857551" y="202370"/>
                  <a:pt x="5853879" y="202828"/>
                  <a:pt x="5849291" y="203746"/>
                </a:cubicBezTo>
                <a:cubicBezTo>
                  <a:pt x="5852961" y="206500"/>
                  <a:pt x="5855256" y="210171"/>
                  <a:pt x="5856174" y="214759"/>
                </a:cubicBezTo>
                <a:cubicBezTo>
                  <a:pt x="5857091" y="214759"/>
                  <a:pt x="5857551" y="214759"/>
                  <a:pt x="5857551" y="214759"/>
                </a:cubicBezTo>
                <a:cubicBezTo>
                  <a:pt x="5884166" y="212924"/>
                  <a:pt x="5903439" y="210171"/>
                  <a:pt x="5915371" y="206500"/>
                </a:cubicBezTo>
                <a:cubicBezTo>
                  <a:pt x="5919959" y="204664"/>
                  <a:pt x="5924089" y="204664"/>
                  <a:pt x="5927761" y="206500"/>
                </a:cubicBezTo>
                <a:cubicBezTo>
                  <a:pt x="5938774" y="211088"/>
                  <a:pt x="5945657" y="216595"/>
                  <a:pt x="5948411" y="223019"/>
                </a:cubicBezTo>
                <a:cubicBezTo>
                  <a:pt x="5952081" y="226691"/>
                  <a:pt x="5952999" y="229903"/>
                  <a:pt x="5951163" y="232656"/>
                </a:cubicBezTo>
                <a:cubicBezTo>
                  <a:pt x="5949328" y="235409"/>
                  <a:pt x="5945657" y="236786"/>
                  <a:pt x="5940151" y="236786"/>
                </a:cubicBezTo>
                <a:cubicBezTo>
                  <a:pt x="5902521" y="236786"/>
                  <a:pt x="5873611" y="237245"/>
                  <a:pt x="5853421" y="238163"/>
                </a:cubicBezTo>
                <a:cubicBezTo>
                  <a:pt x="5853421" y="241834"/>
                  <a:pt x="5853421" y="245964"/>
                  <a:pt x="5853421" y="250553"/>
                </a:cubicBezTo>
                <a:cubicBezTo>
                  <a:pt x="5853421" y="277168"/>
                  <a:pt x="5847914" y="301948"/>
                  <a:pt x="5836901" y="324892"/>
                </a:cubicBezTo>
                <a:cubicBezTo>
                  <a:pt x="5835983" y="326728"/>
                  <a:pt x="5835065" y="327646"/>
                  <a:pt x="5834147" y="327646"/>
                </a:cubicBezTo>
                <a:cubicBezTo>
                  <a:pt x="5832311" y="327646"/>
                  <a:pt x="5830935" y="326728"/>
                  <a:pt x="5830017" y="324892"/>
                </a:cubicBezTo>
                <a:cubicBezTo>
                  <a:pt x="5821757" y="304701"/>
                  <a:pt x="5817169" y="282216"/>
                  <a:pt x="5816251" y="257436"/>
                </a:cubicBezTo>
                <a:cubicBezTo>
                  <a:pt x="5816251" y="251929"/>
                  <a:pt x="5816251" y="246423"/>
                  <a:pt x="5816251" y="240916"/>
                </a:cubicBezTo>
                <a:cubicBezTo>
                  <a:pt x="5810745" y="241834"/>
                  <a:pt x="5802943" y="242752"/>
                  <a:pt x="5792848" y="243669"/>
                </a:cubicBezTo>
                <a:cubicBezTo>
                  <a:pt x="5779081" y="245505"/>
                  <a:pt x="5769445" y="246882"/>
                  <a:pt x="5763938" y="247799"/>
                </a:cubicBezTo>
                <a:cubicBezTo>
                  <a:pt x="5757513" y="249635"/>
                  <a:pt x="5752925" y="249176"/>
                  <a:pt x="5750171" y="246423"/>
                </a:cubicBezTo>
                <a:cubicBezTo>
                  <a:pt x="5744665" y="243669"/>
                  <a:pt x="5738699" y="239080"/>
                  <a:pt x="5732275" y="232656"/>
                </a:cubicBezTo>
                <a:cubicBezTo>
                  <a:pt x="5729521" y="228067"/>
                  <a:pt x="5730898" y="225314"/>
                  <a:pt x="5736405" y="224396"/>
                </a:cubicBezTo>
                <a:cubicBezTo>
                  <a:pt x="5740075" y="224396"/>
                  <a:pt x="5746959" y="223937"/>
                  <a:pt x="5757055" y="223019"/>
                </a:cubicBezTo>
                <a:cubicBezTo>
                  <a:pt x="5769903" y="222102"/>
                  <a:pt x="5778622" y="221643"/>
                  <a:pt x="5783211" y="221643"/>
                </a:cubicBezTo>
                <a:cubicBezTo>
                  <a:pt x="5796060" y="219807"/>
                  <a:pt x="5807073" y="218431"/>
                  <a:pt x="5816251" y="217513"/>
                </a:cubicBezTo>
                <a:cubicBezTo>
                  <a:pt x="5816251" y="216595"/>
                  <a:pt x="5815792" y="214759"/>
                  <a:pt x="5814875" y="212006"/>
                </a:cubicBezTo>
                <a:cubicBezTo>
                  <a:pt x="5814875" y="209253"/>
                  <a:pt x="5814415" y="207417"/>
                  <a:pt x="5813497" y="206500"/>
                </a:cubicBezTo>
                <a:cubicBezTo>
                  <a:pt x="5810745" y="206500"/>
                  <a:pt x="5807991" y="206958"/>
                  <a:pt x="5805237" y="207876"/>
                </a:cubicBezTo>
                <a:cubicBezTo>
                  <a:pt x="5804320" y="209712"/>
                  <a:pt x="5803861" y="211547"/>
                  <a:pt x="5803861" y="213383"/>
                </a:cubicBezTo>
                <a:cubicBezTo>
                  <a:pt x="5802943" y="217972"/>
                  <a:pt x="5798813" y="218889"/>
                  <a:pt x="5791471" y="216136"/>
                </a:cubicBezTo>
                <a:cubicBezTo>
                  <a:pt x="5785047" y="212465"/>
                  <a:pt x="5780917" y="206500"/>
                  <a:pt x="5779081" y="198240"/>
                </a:cubicBezTo>
                <a:cubicBezTo>
                  <a:pt x="5779081" y="197322"/>
                  <a:pt x="5779081" y="195945"/>
                  <a:pt x="5779081" y="194110"/>
                </a:cubicBezTo>
                <a:cubicBezTo>
                  <a:pt x="5778163" y="188603"/>
                  <a:pt x="5776328" y="180802"/>
                  <a:pt x="5773575" y="170706"/>
                </a:cubicBezTo>
                <a:cubicBezTo>
                  <a:pt x="5770821" y="156940"/>
                  <a:pt x="5768068" y="148221"/>
                  <a:pt x="5765315" y="144550"/>
                </a:cubicBezTo>
                <a:cubicBezTo>
                  <a:pt x="5762561" y="142714"/>
                  <a:pt x="5761643" y="140420"/>
                  <a:pt x="5762561" y="137666"/>
                </a:cubicBezTo>
                <a:cubicBezTo>
                  <a:pt x="5765315" y="134913"/>
                  <a:pt x="5768068" y="133995"/>
                  <a:pt x="5770821" y="134913"/>
                </a:cubicBezTo>
                <a:cubicBezTo>
                  <a:pt x="5772657" y="134913"/>
                  <a:pt x="5774951" y="134913"/>
                  <a:pt x="5777705" y="134913"/>
                </a:cubicBezTo>
                <a:cubicBezTo>
                  <a:pt x="5781375" y="135831"/>
                  <a:pt x="5783670" y="136290"/>
                  <a:pt x="5784588" y="136290"/>
                </a:cubicBezTo>
                <a:cubicBezTo>
                  <a:pt x="5787341" y="136290"/>
                  <a:pt x="5791471" y="135831"/>
                  <a:pt x="5796978" y="134913"/>
                </a:cubicBezTo>
                <a:cubicBezTo>
                  <a:pt x="5812579" y="133995"/>
                  <a:pt x="5824511" y="132619"/>
                  <a:pt x="5832771" y="130783"/>
                </a:cubicBezTo>
                <a:cubicBezTo>
                  <a:pt x="5847455" y="128948"/>
                  <a:pt x="5859845" y="126653"/>
                  <a:pt x="5869941" y="123900"/>
                </a:cubicBezTo>
                <a:cubicBezTo>
                  <a:pt x="5872694" y="122982"/>
                  <a:pt x="5875333" y="122523"/>
                  <a:pt x="5877857" y="122523"/>
                </a:cubicBezTo>
                <a:close/>
                <a:moveTo>
                  <a:pt x="2143656" y="121147"/>
                </a:moveTo>
                <a:cubicBezTo>
                  <a:pt x="2144574" y="121147"/>
                  <a:pt x="2145492" y="122064"/>
                  <a:pt x="2146410" y="123900"/>
                </a:cubicBezTo>
                <a:cubicBezTo>
                  <a:pt x="2162930" y="162446"/>
                  <a:pt x="2162012" y="193651"/>
                  <a:pt x="2143656" y="217513"/>
                </a:cubicBezTo>
                <a:cubicBezTo>
                  <a:pt x="2139985" y="222102"/>
                  <a:pt x="2134479" y="223019"/>
                  <a:pt x="2127137" y="220266"/>
                </a:cubicBezTo>
                <a:cubicBezTo>
                  <a:pt x="2106946" y="203746"/>
                  <a:pt x="2105110" y="183096"/>
                  <a:pt x="2121630" y="158316"/>
                </a:cubicBezTo>
                <a:cubicBezTo>
                  <a:pt x="2131725" y="145468"/>
                  <a:pt x="2138150" y="133995"/>
                  <a:pt x="2140903" y="123900"/>
                </a:cubicBezTo>
                <a:cubicBezTo>
                  <a:pt x="2141821" y="122064"/>
                  <a:pt x="2142739" y="121147"/>
                  <a:pt x="2143656" y="121147"/>
                </a:cubicBezTo>
                <a:close/>
                <a:moveTo>
                  <a:pt x="4449227" y="119770"/>
                </a:moveTo>
                <a:lnTo>
                  <a:pt x="4438436" y="120969"/>
                </a:lnTo>
                <a:lnTo>
                  <a:pt x="4434084" y="122523"/>
                </a:lnTo>
                <a:cubicBezTo>
                  <a:pt x="4434084" y="122523"/>
                  <a:pt x="4433167" y="122523"/>
                  <a:pt x="4431331" y="122523"/>
                </a:cubicBezTo>
                <a:lnTo>
                  <a:pt x="4431331" y="134913"/>
                </a:lnTo>
                <a:cubicBezTo>
                  <a:pt x="4433167" y="134913"/>
                  <a:pt x="4434543" y="134454"/>
                  <a:pt x="4435461" y="133537"/>
                </a:cubicBezTo>
                <a:lnTo>
                  <a:pt x="4444779" y="132372"/>
                </a:lnTo>
                <a:lnTo>
                  <a:pt x="4449227" y="130783"/>
                </a:lnTo>
                <a:cubicBezTo>
                  <a:pt x="4449227" y="126194"/>
                  <a:pt x="4449227" y="122523"/>
                  <a:pt x="4449227" y="119770"/>
                </a:cubicBezTo>
                <a:close/>
                <a:moveTo>
                  <a:pt x="896402" y="119770"/>
                </a:moveTo>
                <a:lnTo>
                  <a:pt x="885611" y="120969"/>
                </a:lnTo>
                <a:lnTo>
                  <a:pt x="881259" y="122523"/>
                </a:lnTo>
                <a:cubicBezTo>
                  <a:pt x="881259" y="122523"/>
                  <a:pt x="880341" y="122523"/>
                  <a:pt x="878506" y="122523"/>
                </a:cubicBezTo>
                <a:lnTo>
                  <a:pt x="878506" y="134913"/>
                </a:lnTo>
                <a:cubicBezTo>
                  <a:pt x="880341" y="134913"/>
                  <a:pt x="881718" y="134454"/>
                  <a:pt x="882636" y="133537"/>
                </a:cubicBezTo>
                <a:lnTo>
                  <a:pt x="891955" y="132372"/>
                </a:lnTo>
                <a:lnTo>
                  <a:pt x="896402" y="130783"/>
                </a:lnTo>
                <a:cubicBezTo>
                  <a:pt x="896402" y="126194"/>
                  <a:pt x="896402" y="122523"/>
                  <a:pt x="896402" y="119770"/>
                </a:cubicBezTo>
                <a:close/>
                <a:moveTo>
                  <a:pt x="4340471" y="118393"/>
                </a:moveTo>
                <a:cubicBezTo>
                  <a:pt x="4332211" y="130324"/>
                  <a:pt x="4324869" y="143632"/>
                  <a:pt x="4318445" y="158316"/>
                </a:cubicBezTo>
                <a:cubicBezTo>
                  <a:pt x="4322116" y="158316"/>
                  <a:pt x="4324869" y="157858"/>
                  <a:pt x="4326705" y="156940"/>
                </a:cubicBezTo>
                <a:cubicBezTo>
                  <a:pt x="4329458" y="155104"/>
                  <a:pt x="4333587" y="155563"/>
                  <a:pt x="4339095" y="158316"/>
                </a:cubicBezTo>
                <a:cubicBezTo>
                  <a:pt x="4339095" y="158316"/>
                  <a:pt x="4339553" y="158316"/>
                  <a:pt x="4340471" y="158316"/>
                </a:cubicBezTo>
                <a:cubicBezTo>
                  <a:pt x="4347813" y="161070"/>
                  <a:pt x="4353320" y="166117"/>
                  <a:pt x="4356991" y="173460"/>
                </a:cubicBezTo>
                <a:cubicBezTo>
                  <a:pt x="4359745" y="176213"/>
                  <a:pt x="4359745" y="179425"/>
                  <a:pt x="4356991" y="183096"/>
                </a:cubicBezTo>
                <a:cubicBezTo>
                  <a:pt x="4356073" y="184932"/>
                  <a:pt x="4354697" y="188603"/>
                  <a:pt x="4352861" y="194110"/>
                </a:cubicBezTo>
                <a:cubicBezTo>
                  <a:pt x="4351943" y="199616"/>
                  <a:pt x="4350567" y="204205"/>
                  <a:pt x="4348731" y="207876"/>
                </a:cubicBezTo>
                <a:cubicBezTo>
                  <a:pt x="4345977" y="217054"/>
                  <a:pt x="4343225" y="224855"/>
                  <a:pt x="4340471" y="231279"/>
                </a:cubicBezTo>
                <a:lnTo>
                  <a:pt x="4355615" y="239539"/>
                </a:lnTo>
                <a:cubicBezTo>
                  <a:pt x="4370299" y="245964"/>
                  <a:pt x="4385901" y="251929"/>
                  <a:pt x="4402421" y="257436"/>
                </a:cubicBezTo>
                <a:cubicBezTo>
                  <a:pt x="4401503" y="256518"/>
                  <a:pt x="4401044" y="255142"/>
                  <a:pt x="4401044" y="253306"/>
                </a:cubicBezTo>
                <a:cubicBezTo>
                  <a:pt x="4400127" y="251470"/>
                  <a:pt x="4399667" y="250094"/>
                  <a:pt x="4399667" y="249176"/>
                </a:cubicBezTo>
                <a:cubicBezTo>
                  <a:pt x="4398750" y="246423"/>
                  <a:pt x="4398291" y="242293"/>
                  <a:pt x="4398291" y="236786"/>
                </a:cubicBezTo>
                <a:cubicBezTo>
                  <a:pt x="4395537" y="236786"/>
                  <a:pt x="4392325" y="237245"/>
                  <a:pt x="4388654" y="238163"/>
                </a:cubicBezTo>
                <a:cubicBezTo>
                  <a:pt x="4384983" y="238163"/>
                  <a:pt x="4382689" y="238163"/>
                  <a:pt x="4381771" y="238163"/>
                </a:cubicBezTo>
                <a:cubicBezTo>
                  <a:pt x="4379017" y="239080"/>
                  <a:pt x="4374429" y="238622"/>
                  <a:pt x="4368005" y="236786"/>
                </a:cubicBezTo>
                <a:cubicBezTo>
                  <a:pt x="4360662" y="232197"/>
                  <a:pt x="4355155" y="227149"/>
                  <a:pt x="4351485" y="221643"/>
                </a:cubicBezTo>
                <a:cubicBezTo>
                  <a:pt x="4349649" y="219807"/>
                  <a:pt x="4349190" y="218431"/>
                  <a:pt x="4350107" y="217513"/>
                </a:cubicBezTo>
                <a:cubicBezTo>
                  <a:pt x="4350107" y="216595"/>
                  <a:pt x="4351485" y="216136"/>
                  <a:pt x="4354237" y="216136"/>
                </a:cubicBezTo>
                <a:cubicBezTo>
                  <a:pt x="4358827" y="216136"/>
                  <a:pt x="4373970" y="214301"/>
                  <a:pt x="4399667" y="210629"/>
                </a:cubicBezTo>
                <a:cubicBezTo>
                  <a:pt x="4399667" y="207876"/>
                  <a:pt x="4399667" y="204205"/>
                  <a:pt x="4399667" y="199616"/>
                </a:cubicBezTo>
                <a:cubicBezTo>
                  <a:pt x="4398750" y="199616"/>
                  <a:pt x="4396914" y="200075"/>
                  <a:pt x="4394161" y="200993"/>
                </a:cubicBezTo>
                <a:cubicBezTo>
                  <a:pt x="4391407" y="200993"/>
                  <a:pt x="4389572" y="201452"/>
                  <a:pt x="4388654" y="202370"/>
                </a:cubicBezTo>
                <a:cubicBezTo>
                  <a:pt x="4379477" y="201452"/>
                  <a:pt x="4370757" y="195486"/>
                  <a:pt x="4362497" y="184473"/>
                </a:cubicBezTo>
                <a:cubicBezTo>
                  <a:pt x="4361580" y="181720"/>
                  <a:pt x="4361121" y="179884"/>
                  <a:pt x="4361121" y="178966"/>
                </a:cubicBezTo>
                <a:cubicBezTo>
                  <a:pt x="4362039" y="178049"/>
                  <a:pt x="4363875" y="177590"/>
                  <a:pt x="4366627" y="177590"/>
                </a:cubicBezTo>
                <a:cubicBezTo>
                  <a:pt x="4370299" y="177590"/>
                  <a:pt x="4379477" y="176672"/>
                  <a:pt x="4394161" y="174836"/>
                </a:cubicBezTo>
                <a:cubicBezTo>
                  <a:pt x="4392325" y="175754"/>
                  <a:pt x="4394161" y="175754"/>
                  <a:pt x="4399667" y="174836"/>
                </a:cubicBezTo>
                <a:lnTo>
                  <a:pt x="4399667" y="163823"/>
                </a:lnTo>
                <a:cubicBezTo>
                  <a:pt x="4398750" y="164741"/>
                  <a:pt x="4396914" y="165200"/>
                  <a:pt x="4394161" y="165200"/>
                </a:cubicBezTo>
                <a:cubicBezTo>
                  <a:pt x="4391407" y="166117"/>
                  <a:pt x="4389572" y="166576"/>
                  <a:pt x="4388654" y="166576"/>
                </a:cubicBezTo>
                <a:cubicBezTo>
                  <a:pt x="4383147" y="167494"/>
                  <a:pt x="4377641" y="167035"/>
                  <a:pt x="4372134" y="165200"/>
                </a:cubicBezTo>
                <a:cubicBezTo>
                  <a:pt x="4371217" y="164282"/>
                  <a:pt x="4370299" y="163364"/>
                  <a:pt x="4369381" y="162446"/>
                </a:cubicBezTo>
                <a:cubicBezTo>
                  <a:pt x="4364792" y="158775"/>
                  <a:pt x="4362039" y="156022"/>
                  <a:pt x="4361121" y="154186"/>
                </a:cubicBezTo>
                <a:cubicBezTo>
                  <a:pt x="4357450" y="149598"/>
                  <a:pt x="4358827" y="146385"/>
                  <a:pt x="4365251" y="144550"/>
                </a:cubicBezTo>
                <a:cubicBezTo>
                  <a:pt x="4369840" y="143632"/>
                  <a:pt x="4375805" y="142714"/>
                  <a:pt x="4383147" y="141796"/>
                </a:cubicBezTo>
                <a:cubicBezTo>
                  <a:pt x="4391407" y="140879"/>
                  <a:pt x="4397373" y="140420"/>
                  <a:pt x="4401044" y="140420"/>
                </a:cubicBezTo>
                <a:lnTo>
                  <a:pt x="4401044" y="128030"/>
                </a:lnTo>
                <a:cubicBezTo>
                  <a:pt x="4397373" y="128948"/>
                  <a:pt x="4392784" y="129865"/>
                  <a:pt x="4387277" y="130783"/>
                </a:cubicBezTo>
                <a:cubicBezTo>
                  <a:pt x="4379935" y="132619"/>
                  <a:pt x="4374429" y="133995"/>
                  <a:pt x="4370757" y="134913"/>
                </a:cubicBezTo>
                <a:cubicBezTo>
                  <a:pt x="4366169" y="136749"/>
                  <a:pt x="4361121" y="136290"/>
                  <a:pt x="4355615" y="133537"/>
                </a:cubicBezTo>
                <a:cubicBezTo>
                  <a:pt x="4355615" y="133537"/>
                  <a:pt x="4355155" y="133078"/>
                  <a:pt x="4354237" y="132160"/>
                </a:cubicBezTo>
                <a:cubicBezTo>
                  <a:pt x="4347813" y="128489"/>
                  <a:pt x="4343683" y="125277"/>
                  <a:pt x="4341847" y="122523"/>
                </a:cubicBezTo>
                <a:cubicBezTo>
                  <a:pt x="4340930" y="120688"/>
                  <a:pt x="4340471" y="119311"/>
                  <a:pt x="4340471" y="118393"/>
                </a:cubicBezTo>
                <a:close/>
                <a:moveTo>
                  <a:pt x="787646" y="118393"/>
                </a:moveTo>
                <a:cubicBezTo>
                  <a:pt x="779386" y="130324"/>
                  <a:pt x="772044" y="143632"/>
                  <a:pt x="765620" y="158316"/>
                </a:cubicBezTo>
                <a:cubicBezTo>
                  <a:pt x="769291" y="158316"/>
                  <a:pt x="772044" y="157858"/>
                  <a:pt x="773880" y="156940"/>
                </a:cubicBezTo>
                <a:cubicBezTo>
                  <a:pt x="776633" y="155104"/>
                  <a:pt x="780763" y="155563"/>
                  <a:pt x="786270" y="158316"/>
                </a:cubicBezTo>
                <a:cubicBezTo>
                  <a:pt x="786270" y="158316"/>
                  <a:pt x="786728" y="158316"/>
                  <a:pt x="787646" y="158316"/>
                </a:cubicBezTo>
                <a:cubicBezTo>
                  <a:pt x="794988" y="161070"/>
                  <a:pt x="800495" y="166117"/>
                  <a:pt x="804166" y="173460"/>
                </a:cubicBezTo>
                <a:cubicBezTo>
                  <a:pt x="806920" y="176213"/>
                  <a:pt x="806920" y="179425"/>
                  <a:pt x="804166" y="183096"/>
                </a:cubicBezTo>
                <a:cubicBezTo>
                  <a:pt x="803248" y="184932"/>
                  <a:pt x="801872" y="188603"/>
                  <a:pt x="800036" y="194110"/>
                </a:cubicBezTo>
                <a:cubicBezTo>
                  <a:pt x="799119" y="199616"/>
                  <a:pt x="797742" y="204205"/>
                  <a:pt x="795906" y="207876"/>
                </a:cubicBezTo>
                <a:cubicBezTo>
                  <a:pt x="793153" y="217054"/>
                  <a:pt x="790400" y="224855"/>
                  <a:pt x="787646" y="231279"/>
                </a:cubicBezTo>
                <a:lnTo>
                  <a:pt x="802790" y="239539"/>
                </a:lnTo>
                <a:cubicBezTo>
                  <a:pt x="817474" y="245964"/>
                  <a:pt x="833076" y="251929"/>
                  <a:pt x="849596" y="257436"/>
                </a:cubicBezTo>
                <a:cubicBezTo>
                  <a:pt x="848678" y="256518"/>
                  <a:pt x="848219" y="255142"/>
                  <a:pt x="848219" y="253306"/>
                </a:cubicBezTo>
                <a:cubicBezTo>
                  <a:pt x="847302" y="251470"/>
                  <a:pt x="846843" y="250094"/>
                  <a:pt x="846843" y="249176"/>
                </a:cubicBezTo>
                <a:cubicBezTo>
                  <a:pt x="845925" y="246423"/>
                  <a:pt x="845466" y="242293"/>
                  <a:pt x="845466" y="236786"/>
                </a:cubicBezTo>
                <a:cubicBezTo>
                  <a:pt x="842713" y="236786"/>
                  <a:pt x="839501" y="237245"/>
                  <a:pt x="835829" y="238163"/>
                </a:cubicBezTo>
                <a:cubicBezTo>
                  <a:pt x="832158" y="238163"/>
                  <a:pt x="829864" y="238163"/>
                  <a:pt x="828946" y="238163"/>
                </a:cubicBezTo>
                <a:cubicBezTo>
                  <a:pt x="826193" y="239080"/>
                  <a:pt x="821604" y="238622"/>
                  <a:pt x="815180" y="236786"/>
                </a:cubicBezTo>
                <a:cubicBezTo>
                  <a:pt x="807837" y="232197"/>
                  <a:pt x="802331" y="227149"/>
                  <a:pt x="798660" y="221643"/>
                </a:cubicBezTo>
                <a:cubicBezTo>
                  <a:pt x="796824" y="219807"/>
                  <a:pt x="796365" y="218431"/>
                  <a:pt x="797283" y="217513"/>
                </a:cubicBezTo>
                <a:cubicBezTo>
                  <a:pt x="797283" y="216595"/>
                  <a:pt x="798660" y="216136"/>
                  <a:pt x="801413" y="216136"/>
                </a:cubicBezTo>
                <a:cubicBezTo>
                  <a:pt x="806002" y="216136"/>
                  <a:pt x="821145" y="214301"/>
                  <a:pt x="846843" y="210629"/>
                </a:cubicBezTo>
                <a:cubicBezTo>
                  <a:pt x="846843" y="207876"/>
                  <a:pt x="846843" y="204205"/>
                  <a:pt x="846843" y="199616"/>
                </a:cubicBezTo>
                <a:cubicBezTo>
                  <a:pt x="845925" y="199616"/>
                  <a:pt x="844089" y="200075"/>
                  <a:pt x="841336" y="200993"/>
                </a:cubicBezTo>
                <a:cubicBezTo>
                  <a:pt x="838583" y="200993"/>
                  <a:pt x="836747" y="201452"/>
                  <a:pt x="835829" y="202370"/>
                </a:cubicBezTo>
                <a:cubicBezTo>
                  <a:pt x="826652" y="201452"/>
                  <a:pt x="817933" y="195486"/>
                  <a:pt x="809673" y="184473"/>
                </a:cubicBezTo>
                <a:cubicBezTo>
                  <a:pt x="808755" y="181720"/>
                  <a:pt x="808296" y="179884"/>
                  <a:pt x="808296" y="178966"/>
                </a:cubicBezTo>
                <a:cubicBezTo>
                  <a:pt x="809214" y="178049"/>
                  <a:pt x="811050" y="177590"/>
                  <a:pt x="813803" y="177590"/>
                </a:cubicBezTo>
                <a:cubicBezTo>
                  <a:pt x="817474" y="177590"/>
                  <a:pt x="826652" y="176672"/>
                  <a:pt x="841336" y="174836"/>
                </a:cubicBezTo>
                <a:cubicBezTo>
                  <a:pt x="839501" y="175754"/>
                  <a:pt x="841336" y="175754"/>
                  <a:pt x="846843" y="174836"/>
                </a:cubicBezTo>
                <a:lnTo>
                  <a:pt x="846843" y="163823"/>
                </a:lnTo>
                <a:cubicBezTo>
                  <a:pt x="845925" y="164741"/>
                  <a:pt x="844089" y="165200"/>
                  <a:pt x="841336" y="165200"/>
                </a:cubicBezTo>
                <a:cubicBezTo>
                  <a:pt x="838583" y="166117"/>
                  <a:pt x="836747" y="166576"/>
                  <a:pt x="835829" y="166576"/>
                </a:cubicBezTo>
                <a:cubicBezTo>
                  <a:pt x="830323" y="167494"/>
                  <a:pt x="824816" y="167035"/>
                  <a:pt x="819309" y="165200"/>
                </a:cubicBezTo>
                <a:cubicBezTo>
                  <a:pt x="818392" y="164282"/>
                  <a:pt x="817474" y="163364"/>
                  <a:pt x="816556" y="162446"/>
                </a:cubicBezTo>
                <a:cubicBezTo>
                  <a:pt x="811967" y="158775"/>
                  <a:pt x="809214" y="156022"/>
                  <a:pt x="808296" y="154186"/>
                </a:cubicBezTo>
                <a:cubicBezTo>
                  <a:pt x="804625" y="149598"/>
                  <a:pt x="806002" y="146385"/>
                  <a:pt x="812426" y="144550"/>
                </a:cubicBezTo>
                <a:cubicBezTo>
                  <a:pt x="817015" y="143632"/>
                  <a:pt x="822981" y="142714"/>
                  <a:pt x="830323" y="141796"/>
                </a:cubicBezTo>
                <a:cubicBezTo>
                  <a:pt x="838583" y="140879"/>
                  <a:pt x="844548" y="140420"/>
                  <a:pt x="848219" y="140420"/>
                </a:cubicBezTo>
                <a:lnTo>
                  <a:pt x="848219" y="128030"/>
                </a:lnTo>
                <a:cubicBezTo>
                  <a:pt x="844548" y="128948"/>
                  <a:pt x="839959" y="129865"/>
                  <a:pt x="834453" y="130783"/>
                </a:cubicBezTo>
                <a:cubicBezTo>
                  <a:pt x="827111" y="132619"/>
                  <a:pt x="821604" y="133995"/>
                  <a:pt x="817933" y="134913"/>
                </a:cubicBezTo>
                <a:cubicBezTo>
                  <a:pt x="813344" y="136749"/>
                  <a:pt x="808296" y="136290"/>
                  <a:pt x="802790" y="133537"/>
                </a:cubicBezTo>
                <a:cubicBezTo>
                  <a:pt x="802790" y="133537"/>
                  <a:pt x="802331" y="133078"/>
                  <a:pt x="801413" y="132160"/>
                </a:cubicBezTo>
                <a:cubicBezTo>
                  <a:pt x="794988" y="128489"/>
                  <a:pt x="790858" y="125277"/>
                  <a:pt x="789023" y="122523"/>
                </a:cubicBezTo>
                <a:cubicBezTo>
                  <a:pt x="788105" y="120688"/>
                  <a:pt x="787646" y="119311"/>
                  <a:pt x="787646" y="118393"/>
                </a:cubicBezTo>
                <a:close/>
                <a:moveTo>
                  <a:pt x="1873831" y="114263"/>
                </a:moveTo>
                <a:cubicBezTo>
                  <a:pt x="1866489" y="115181"/>
                  <a:pt x="1855476" y="116558"/>
                  <a:pt x="1840791" y="118393"/>
                </a:cubicBezTo>
                <a:cubicBezTo>
                  <a:pt x="1835285" y="119311"/>
                  <a:pt x="1831155" y="119770"/>
                  <a:pt x="1828401" y="119770"/>
                </a:cubicBezTo>
                <a:cubicBezTo>
                  <a:pt x="1828401" y="133537"/>
                  <a:pt x="1829319" y="146844"/>
                  <a:pt x="1831155" y="159693"/>
                </a:cubicBezTo>
                <a:lnTo>
                  <a:pt x="1831155" y="161070"/>
                </a:lnTo>
                <a:cubicBezTo>
                  <a:pt x="1835744" y="160152"/>
                  <a:pt x="1843086" y="159234"/>
                  <a:pt x="1853181" y="158316"/>
                </a:cubicBezTo>
                <a:cubicBezTo>
                  <a:pt x="1862359" y="156481"/>
                  <a:pt x="1869242" y="155563"/>
                  <a:pt x="1873831" y="155563"/>
                </a:cubicBezTo>
                <a:close/>
                <a:moveTo>
                  <a:pt x="3905447" y="108757"/>
                </a:moveTo>
                <a:cubicBezTo>
                  <a:pt x="3906364" y="107839"/>
                  <a:pt x="3907741" y="107839"/>
                  <a:pt x="3909577" y="108757"/>
                </a:cubicBezTo>
                <a:cubicBezTo>
                  <a:pt x="3911412" y="108757"/>
                  <a:pt x="3914624" y="109216"/>
                  <a:pt x="3919213" y="110133"/>
                </a:cubicBezTo>
                <a:cubicBezTo>
                  <a:pt x="3930227" y="111969"/>
                  <a:pt x="3938487" y="113345"/>
                  <a:pt x="3943993" y="114263"/>
                </a:cubicBezTo>
                <a:cubicBezTo>
                  <a:pt x="3963266" y="119770"/>
                  <a:pt x="3969691" y="134454"/>
                  <a:pt x="3963266" y="158316"/>
                </a:cubicBezTo>
                <a:cubicBezTo>
                  <a:pt x="3957760" y="168412"/>
                  <a:pt x="3949041" y="169789"/>
                  <a:pt x="3937110" y="162446"/>
                </a:cubicBezTo>
                <a:cubicBezTo>
                  <a:pt x="3927932" y="153269"/>
                  <a:pt x="3917378" y="136749"/>
                  <a:pt x="3905447" y="112887"/>
                </a:cubicBezTo>
                <a:cubicBezTo>
                  <a:pt x="3904529" y="111051"/>
                  <a:pt x="3904529" y="109674"/>
                  <a:pt x="3905447" y="108757"/>
                </a:cubicBezTo>
                <a:close/>
                <a:moveTo>
                  <a:pt x="1960561" y="106003"/>
                </a:moveTo>
                <a:cubicBezTo>
                  <a:pt x="1947712" y="106003"/>
                  <a:pt x="1933027" y="107380"/>
                  <a:pt x="1916508" y="110133"/>
                </a:cubicBezTo>
                <a:cubicBezTo>
                  <a:pt x="1916508" y="122064"/>
                  <a:pt x="1916049" y="135831"/>
                  <a:pt x="1915131" y="151433"/>
                </a:cubicBezTo>
                <a:lnTo>
                  <a:pt x="1930274" y="151433"/>
                </a:lnTo>
                <a:cubicBezTo>
                  <a:pt x="1940370" y="149598"/>
                  <a:pt x="1950006" y="148680"/>
                  <a:pt x="1959184" y="148680"/>
                </a:cubicBezTo>
                <a:cubicBezTo>
                  <a:pt x="1960102" y="144091"/>
                  <a:pt x="1961478" y="137208"/>
                  <a:pt x="1963314" y="128030"/>
                </a:cubicBezTo>
                <a:cubicBezTo>
                  <a:pt x="1964232" y="118852"/>
                  <a:pt x="1965150" y="113345"/>
                  <a:pt x="1966067" y="111510"/>
                </a:cubicBezTo>
                <a:cubicBezTo>
                  <a:pt x="1966985" y="106921"/>
                  <a:pt x="1965150" y="105086"/>
                  <a:pt x="1960561" y="106003"/>
                </a:cubicBezTo>
                <a:close/>
                <a:moveTo>
                  <a:pt x="347115" y="93613"/>
                </a:moveTo>
                <a:cubicBezTo>
                  <a:pt x="352622" y="93613"/>
                  <a:pt x="364094" y="94990"/>
                  <a:pt x="381532" y="97743"/>
                </a:cubicBezTo>
                <a:cubicBezTo>
                  <a:pt x="401723" y="103250"/>
                  <a:pt x="406770" y="117475"/>
                  <a:pt x="396675" y="140420"/>
                </a:cubicBezTo>
                <a:cubicBezTo>
                  <a:pt x="392086" y="148680"/>
                  <a:pt x="386579" y="149598"/>
                  <a:pt x="380155" y="143173"/>
                </a:cubicBezTo>
                <a:cubicBezTo>
                  <a:pt x="366388" y="128489"/>
                  <a:pt x="354457" y="113345"/>
                  <a:pt x="344362" y="97743"/>
                </a:cubicBezTo>
                <a:cubicBezTo>
                  <a:pt x="343444" y="95908"/>
                  <a:pt x="343444" y="94990"/>
                  <a:pt x="344362" y="94990"/>
                </a:cubicBezTo>
                <a:cubicBezTo>
                  <a:pt x="344362" y="94072"/>
                  <a:pt x="345280" y="93613"/>
                  <a:pt x="347115" y="93613"/>
                </a:cubicBezTo>
                <a:close/>
                <a:moveTo>
                  <a:pt x="1834408" y="92612"/>
                </a:moveTo>
                <a:lnTo>
                  <a:pt x="1825648" y="93613"/>
                </a:lnTo>
                <a:cubicBezTo>
                  <a:pt x="1829319" y="93154"/>
                  <a:pt x="1831929" y="92839"/>
                  <a:pt x="1833478" y="92667"/>
                </a:cubicBezTo>
                <a:close/>
                <a:moveTo>
                  <a:pt x="4451981" y="82600"/>
                </a:moveTo>
                <a:cubicBezTo>
                  <a:pt x="4450145" y="83518"/>
                  <a:pt x="4446933" y="83977"/>
                  <a:pt x="4442344" y="83977"/>
                </a:cubicBezTo>
                <a:cubicBezTo>
                  <a:pt x="4437755" y="84895"/>
                  <a:pt x="4434543" y="85353"/>
                  <a:pt x="4432707" y="85353"/>
                </a:cubicBezTo>
                <a:lnTo>
                  <a:pt x="4432707" y="99120"/>
                </a:lnTo>
                <a:cubicBezTo>
                  <a:pt x="4434543" y="98202"/>
                  <a:pt x="4437755" y="97284"/>
                  <a:pt x="4442344" y="96367"/>
                </a:cubicBezTo>
                <a:cubicBezTo>
                  <a:pt x="4446015" y="95449"/>
                  <a:pt x="4448769" y="94990"/>
                  <a:pt x="4450604" y="94990"/>
                </a:cubicBezTo>
                <a:cubicBezTo>
                  <a:pt x="4451522" y="90401"/>
                  <a:pt x="4451981" y="86271"/>
                  <a:pt x="4451981" y="82600"/>
                </a:cubicBezTo>
                <a:close/>
                <a:moveTo>
                  <a:pt x="2311609" y="82600"/>
                </a:moveTo>
                <a:cubicBezTo>
                  <a:pt x="2311609" y="82600"/>
                  <a:pt x="2313445" y="82600"/>
                  <a:pt x="2317116" y="82600"/>
                </a:cubicBezTo>
                <a:cubicBezTo>
                  <a:pt x="2345567" y="83518"/>
                  <a:pt x="2368511" y="89483"/>
                  <a:pt x="2385949" y="100497"/>
                </a:cubicBezTo>
                <a:cubicBezTo>
                  <a:pt x="2395127" y="107839"/>
                  <a:pt x="2397880" y="121147"/>
                  <a:pt x="2394209" y="140420"/>
                </a:cubicBezTo>
                <a:cubicBezTo>
                  <a:pt x="2392373" y="149598"/>
                  <a:pt x="2386408" y="152351"/>
                  <a:pt x="2376312" y="148680"/>
                </a:cubicBezTo>
                <a:cubicBezTo>
                  <a:pt x="2355203" y="137666"/>
                  <a:pt x="2334095" y="117475"/>
                  <a:pt x="2312986" y="88107"/>
                </a:cubicBezTo>
                <a:cubicBezTo>
                  <a:pt x="2311150" y="85353"/>
                  <a:pt x="2310691" y="83518"/>
                  <a:pt x="2311609" y="82600"/>
                </a:cubicBezTo>
                <a:close/>
                <a:moveTo>
                  <a:pt x="899156" y="82600"/>
                </a:moveTo>
                <a:cubicBezTo>
                  <a:pt x="897320" y="83518"/>
                  <a:pt x="894108" y="83977"/>
                  <a:pt x="889519" y="83977"/>
                </a:cubicBezTo>
                <a:cubicBezTo>
                  <a:pt x="884930" y="84895"/>
                  <a:pt x="881718" y="85353"/>
                  <a:pt x="879883" y="85353"/>
                </a:cubicBezTo>
                <a:lnTo>
                  <a:pt x="879883" y="99120"/>
                </a:lnTo>
                <a:cubicBezTo>
                  <a:pt x="881718" y="98202"/>
                  <a:pt x="884930" y="97284"/>
                  <a:pt x="889519" y="96367"/>
                </a:cubicBezTo>
                <a:cubicBezTo>
                  <a:pt x="893190" y="95449"/>
                  <a:pt x="895944" y="94990"/>
                  <a:pt x="897779" y="94990"/>
                </a:cubicBezTo>
                <a:cubicBezTo>
                  <a:pt x="898697" y="90401"/>
                  <a:pt x="899156" y="86271"/>
                  <a:pt x="899156" y="82600"/>
                </a:cubicBezTo>
                <a:close/>
                <a:moveTo>
                  <a:pt x="5125167" y="78470"/>
                </a:moveTo>
                <a:cubicBezTo>
                  <a:pt x="5116907" y="81223"/>
                  <a:pt x="5103141" y="83518"/>
                  <a:pt x="5083868" y="85353"/>
                </a:cubicBezTo>
                <a:cubicBezTo>
                  <a:pt x="5081115" y="85353"/>
                  <a:pt x="5078361" y="85353"/>
                  <a:pt x="5075608" y="85353"/>
                </a:cubicBezTo>
                <a:cubicBezTo>
                  <a:pt x="5076525" y="89025"/>
                  <a:pt x="5076985" y="93613"/>
                  <a:pt x="5076985" y="99120"/>
                </a:cubicBezTo>
                <a:cubicBezTo>
                  <a:pt x="5087080" y="96367"/>
                  <a:pt x="5097635" y="94531"/>
                  <a:pt x="5108647" y="93613"/>
                </a:cubicBezTo>
                <a:cubicBezTo>
                  <a:pt x="5109565" y="93613"/>
                  <a:pt x="5110942" y="93613"/>
                  <a:pt x="5112777" y="93613"/>
                </a:cubicBezTo>
                <a:cubicBezTo>
                  <a:pt x="5116449" y="92696"/>
                  <a:pt x="5119201" y="92696"/>
                  <a:pt x="5121037" y="93613"/>
                </a:cubicBezTo>
                <a:cubicBezTo>
                  <a:pt x="5121955" y="91778"/>
                  <a:pt x="5122873" y="89025"/>
                  <a:pt x="5123791" y="85353"/>
                </a:cubicBezTo>
                <a:cubicBezTo>
                  <a:pt x="5124709" y="82600"/>
                  <a:pt x="5125167" y="80306"/>
                  <a:pt x="5125167" y="78470"/>
                </a:cubicBezTo>
                <a:close/>
                <a:moveTo>
                  <a:pt x="1572343" y="78470"/>
                </a:moveTo>
                <a:cubicBezTo>
                  <a:pt x="1564083" y="81223"/>
                  <a:pt x="1550316" y="83518"/>
                  <a:pt x="1531043" y="85353"/>
                </a:cubicBezTo>
                <a:cubicBezTo>
                  <a:pt x="1528289" y="85353"/>
                  <a:pt x="1525536" y="85353"/>
                  <a:pt x="1522783" y="85353"/>
                </a:cubicBezTo>
                <a:cubicBezTo>
                  <a:pt x="1523700" y="89025"/>
                  <a:pt x="1524159" y="93613"/>
                  <a:pt x="1524159" y="99120"/>
                </a:cubicBezTo>
                <a:cubicBezTo>
                  <a:pt x="1534255" y="96367"/>
                  <a:pt x="1544809" y="94531"/>
                  <a:pt x="1555823" y="93613"/>
                </a:cubicBezTo>
                <a:cubicBezTo>
                  <a:pt x="1556740" y="93613"/>
                  <a:pt x="1558117" y="93613"/>
                  <a:pt x="1559953" y="93613"/>
                </a:cubicBezTo>
                <a:cubicBezTo>
                  <a:pt x="1563624" y="92696"/>
                  <a:pt x="1566377" y="92696"/>
                  <a:pt x="1568213" y="93613"/>
                </a:cubicBezTo>
                <a:cubicBezTo>
                  <a:pt x="1569130" y="91778"/>
                  <a:pt x="1570048" y="89025"/>
                  <a:pt x="1570966" y="85353"/>
                </a:cubicBezTo>
                <a:cubicBezTo>
                  <a:pt x="1571884" y="82600"/>
                  <a:pt x="1572343" y="80306"/>
                  <a:pt x="1572343" y="78470"/>
                </a:cubicBezTo>
                <a:close/>
                <a:moveTo>
                  <a:pt x="5721261" y="75717"/>
                </a:moveTo>
                <a:cubicBezTo>
                  <a:pt x="5718508" y="76635"/>
                  <a:pt x="5714378" y="78011"/>
                  <a:pt x="5708871" y="79847"/>
                </a:cubicBezTo>
                <a:cubicBezTo>
                  <a:pt x="5705200" y="80765"/>
                  <a:pt x="5702447" y="81682"/>
                  <a:pt x="5700611" y="82600"/>
                </a:cubicBezTo>
                <a:cubicBezTo>
                  <a:pt x="5700611" y="106462"/>
                  <a:pt x="5700153" y="125277"/>
                  <a:pt x="5699235" y="139043"/>
                </a:cubicBezTo>
                <a:cubicBezTo>
                  <a:pt x="5699235" y="141796"/>
                  <a:pt x="5699235" y="145009"/>
                  <a:pt x="5699235" y="148680"/>
                </a:cubicBezTo>
                <a:cubicBezTo>
                  <a:pt x="5701071" y="148680"/>
                  <a:pt x="5703823" y="149139"/>
                  <a:pt x="5707495" y="150056"/>
                </a:cubicBezTo>
                <a:cubicBezTo>
                  <a:pt x="5710248" y="150056"/>
                  <a:pt x="5712083" y="150056"/>
                  <a:pt x="5713001" y="150056"/>
                </a:cubicBezTo>
                <a:cubicBezTo>
                  <a:pt x="5714837" y="150974"/>
                  <a:pt x="5716213" y="150974"/>
                  <a:pt x="5717131" y="150056"/>
                </a:cubicBezTo>
                <a:cubicBezTo>
                  <a:pt x="5718049" y="149139"/>
                  <a:pt x="5718049" y="148221"/>
                  <a:pt x="5717131" y="147303"/>
                </a:cubicBezTo>
                <a:cubicBezTo>
                  <a:pt x="5715295" y="133537"/>
                  <a:pt x="5711165" y="122523"/>
                  <a:pt x="5704741" y="114263"/>
                </a:cubicBezTo>
                <a:cubicBezTo>
                  <a:pt x="5701988" y="111510"/>
                  <a:pt x="5701988" y="107839"/>
                  <a:pt x="5704741" y="103250"/>
                </a:cubicBezTo>
                <a:cubicBezTo>
                  <a:pt x="5713919" y="88566"/>
                  <a:pt x="5719425" y="79388"/>
                  <a:pt x="5721261" y="75717"/>
                </a:cubicBezTo>
                <a:close/>
                <a:moveTo>
                  <a:pt x="2204229" y="68833"/>
                </a:moveTo>
                <a:cubicBezTo>
                  <a:pt x="2204229" y="67916"/>
                  <a:pt x="2206065" y="67916"/>
                  <a:pt x="2209736" y="68833"/>
                </a:cubicBezTo>
                <a:cubicBezTo>
                  <a:pt x="2240023" y="74340"/>
                  <a:pt x="2259755" y="81223"/>
                  <a:pt x="2268933" y="89483"/>
                </a:cubicBezTo>
                <a:cubicBezTo>
                  <a:pt x="2282699" y="111510"/>
                  <a:pt x="2279946" y="128030"/>
                  <a:pt x="2260673" y="139043"/>
                </a:cubicBezTo>
                <a:cubicBezTo>
                  <a:pt x="2253331" y="139961"/>
                  <a:pt x="2246447" y="136290"/>
                  <a:pt x="2240023" y="128030"/>
                </a:cubicBezTo>
                <a:cubicBezTo>
                  <a:pt x="2225338" y="107839"/>
                  <a:pt x="2213866" y="89942"/>
                  <a:pt x="2205606" y="74340"/>
                </a:cubicBezTo>
                <a:cubicBezTo>
                  <a:pt x="2203770" y="72505"/>
                  <a:pt x="2203312" y="70669"/>
                  <a:pt x="2204229" y="68833"/>
                </a:cubicBezTo>
                <a:close/>
                <a:moveTo>
                  <a:pt x="5489983" y="59197"/>
                </a:moveTo>
                <a:cubicBezTo>
                  <a:pt x="5487229" y="60115"/>
                  <a:pt x="5482640" y="61032"/>
                  <a:pt x="5476216" y="61950"/>
                </a:cubicBezTo>
                <a:cubicBezTo>
                  <a:pt x="5462449" y="64704"/>
                  <a:pt x="5453271" y="66539"/>
                  <a:pt x="5448683" y="67457"/>
                </a:cubicBezTo>
                <a:cubicBezTo>
                  <a:pt x="5448683" y="69292"/>
                  <a:pt x="5449141" y="71587"/>
                  <a:pt x="5450059" y="74340"/>
                </a:cubicBezTo>
                <a:cubicBezTo>
                  <a:pt x="5450977" y="85353"/>
                  <a:pt x="5452353" y="93154"/>
                  <a:pt x="5454189" y="97743"/>
                </a:cubicBezTo>
                <a:cubicBezTo>
                  <a:pt x="5455107" y="97743"/>
                  <a:pt x="5457401" y="97284"/>
                  <a:pt x="5461073" y="96367"/>
                </a:cubicBezTo>
                <a:cubicBezTo>
                  <a:pt x="5465661" y="96367"/>
                  <a:pt x="5473463" y="94990"/>
                  <a:pt x="5484476" y="92237"/>
                </a:cubicBezTo>
                <a:cubicBezTo>
                  <a:pt x="5488147" y="92237"/>
                  <a:pt x="5491359" y="91778"/>
                  <a:pt x="5494113" y="90860"/>
                </a:cubicBezTo>
                <a:cubicBezTo>
                  <a:pt x="5495948" y="83518"/>
                  <a:pt x="5497325" y="75258"/>
                  <a:pt x="5498243" y="66080"/>
                </a:cubicBezTo>
                <a:cubicBezTo>
                  <a:pt x="5499160" y="60574"/>
                  <a:pt x="5496407" y="58279"/>
                  <a:pt x="5489983" y="59197"/>
                </a:cubicBezTo>
                <a:close/>
                <a:moveTo>
                  <a:pt x="558777" y="47495"/>
                </a:moveTo>
                <a:cubicBezTo>
                  <a:pt x="562218" y="47495"/>
                  <a:pt x="565545" y="48184"/>
                  <a:pt x="568757" y="49560"/>
                </a:cubicBezTo>
                <a:cubicBezTo>
                  <a:pt x="577017" y="52314"/>
                  <a:pt x="583442" y="57361"/>
                  <a:pt x="588031" y="64704"/>
                </a:cubicBezTo>
                <a:cubicBezTo>
                  <a:pt x="592619" y="72046"/>
                  <a:pt x="590325" y="76176"/>
                  <a:pt x="581147" y="77093"/>
                </a:cubicBezTo>
                <a:cubicBezTo>
                  <a:pt x="576558" y="77093"/>
                  <a:pt x="569216" y="78011"/>
                  <a:pt x="559121" y="79847"/>
                </a:cubicBezTo>
                <a:cubicBezTo>
                  <a:pt x="546272" y="80765"/>
                  <a:pt x="537094" y="81682"/>
                  <a:pt x="531588" y="82600"/>
                </a:cubicBezTo>
                <a:cubicBezTo>
                  <a:pt x="539848" y="87189"/>
                  <a:pt x="546731" y="92696"/>
                  <a:pt x="552237" y="99120"/>
                </a:cubicBezTo>
                <a:cubicBezTo>
                  <a:pt x="554073" y="101873"/>
                  <a:pt x="553155" y="104627"/>
                  <a:pt x="549484" y="107380"/>
                </a:cubicBezTo>
                <a:cubicBezTo>
                  <a:pt x="547649" y="108298"/>
                  <a:pt x="544895" y="110133"/>
                  <a:pt x="541224" y="112887"/>
                </a:cubicBezTo>
                <a:cubicBezTo>
                  <a:pt x="532964" y="118393"/>
                  <a:pt x="526999" y="122982"/>
                  <a:pt x="523328" y="126653"/>
                </a:cubicBezTo>
                <a:cubicBezTo>
                  <a:pt x="562792" y="149598"/>
                  <a:pt x="603633" y="164741"/>
                  <a:pt x="645850" y="172083"/>
                </a:cubicBezTo>
                <a:cubicBezTo>
                  <a:pt x="651357" y="173919"/>
                  <a:pt x="654569" y="175295"/>
                  <a:pt x="655487" y="176213"/>
                </a:cubicBezTo>
                <a:cubicBezTo>
                  <a:pt x="655487" y="178049"/>
                  <a:pt x="652734" y="179425"/>
                  <a:pt x="647227" y="180343"/>
                </a:cubicBezTo>
                <a:cubicBezTo>
                  <a:pt x="635296" y="184014"/>
                  <a:pt x="617858" y="188603"/>
                  <a:pt x="594914" y="194110"/>
                </a:cubicBezTo>
                <a:cubicBezTo>
                  <a:pt x="590325" y="195027"/>
                  <a:pt x="587113" y="195486"/>
                  <a:pt x="585277" y="195486"/>
                </a:cubicBezTo>
                <a:cubicBezTo>
                  <a:pt x="579771" y="196404"/>
                  <a:pt x="574264" y="195945"/>
                  <a:pt x="568757" y="194110"/>
                </a:cubicBezTo>
                <a:cubicBezTo>
                  <a:pt x="568757" y="194110"/>
                  <a:pt x="568299" y="193651"/>
                  <a:pt x="567381" y="192733"/>
                </a:cubicBezTo>
                <a:cubicBezTo>
                  <a:pt x="564627" y="189980"/>
                  <a:pt x="559580" y="187226"/>
                  <a:pt x="552237" y="184473"/>
                </a:cubicBezTo>
                <a:cubicBezTo>
                  <a:pt x="552237" y="185391"/>
                  <a:pt x="551779" y="187226"/>
                  <a:pt x="550861" y="189980"/>
                </a:cubicBezTo>
                <a:cubicBezTo>
                  <a:pt x="549025" y="203746"/>
                  <a:pt x="548107" y="215218"/>
                  <a:pt x="548107" y="224396"/>
                </a:cubicBezTo>
                <a:cubicBezTo>
                  <a:pt x="547190" y="260189"/>
                  <a:pt x="541683" y="289099"/>
                  <a:pt x="531588" y="311126"/>
                </a:cubicBezTo>
                <a:cubicBezTo>
                  <a:pt x="529752" y="314797"/>
                  <a:pt x="527916" y="316632"/>
                  <a:pt x="526081" y="316632"/>
                </a:cubicBezTo>
                <a:cubicBezTo>
                  <a:pt x="524245" y="316632"/>
                  <a:pt x="522869" y="315256"/>
                  <a:pt x="521951" y="312502"/>
                </a:cubicBezTo>
                <a:cubicBezTo>
                  <a:pt x="513691" y="287722"/>
                  <a:pt x="510020" y="255142"/>
                  <a:pt x="510938" y="214759"/>
                </a:cubicBezTo>
                <a:cubicBezTo>
                  <a:pt x="510938" y="195486"/>
                  <a:pt x="509102" y="182179"/>
                  <a:pt x="505431" y="174836"/>
                </a:cubicBezTo>
                <a:cubicBezTo>
                  <a:pt x="503596" y="172083"/>
                  <a:pt x="503596" y="169330"/>
                  <a:pt x="505431" y="166576"/>
                </a:cubicBezTo>
                <a:cubicBezTo>
                  <a:pt x="507267" y="164741"/>
                  <a:pt x="510479" y="164282"/>
                  <a:pt x="515068" y="165200"/>
                </a:cubicBezTo>
                <a:cubicBezTo>
                  <a:pt x="523328" y="167953"/>
                  <a:pt x="530211" y="170706"/>
                  <a:pt x="535718" y="173460"/>
                </a:cubicBezTo>
                <a:cubicBezTo>
                  <a:pt x="530211" y="168871"/>
                  <a:pt x="525163" y="164282"/>
                  <a:pt x="520574" y="159693"/>
                </a:cubicBezTo>
                <a:cubicBezTo>
                  <a:pt x="518739" y="157858"/>
                  <a:pt x="515985" y="155104"/>
                  <a:pt x="512314" y="151433"/>
                </a:cubicBezTo>
                <a:cubicBezTo>
                  <a:pt x="507725" y="148680"/>
                  <a:pt x="504513" y="146385"/>
                  <a:pt x="502678" y="144550"/>
                </a:cubicBezTo>
                <a:cubicBezTo>
                  <a:pt x="492582" y="152810"/>
                  <a:pt x="482028" y="159693"/>
                  <a:pt x="471015" y="165200"/>
                </a:cubicBezTo>
                <a:cubicBezTo>
                  <a:pt x="477439" y="168871"/>
                  <a:pt x="481569" y="172083"/>
                  <a:pt x="483404" y="174836"/>
                </a:cubicBezTo>
                <a:cubicBezTo>
                  <a:pt x="489829" y="180343"/>
                  <a:pt x="491664" y="185391"/>
                  <a:pt x="488911" y="189980"/>
                </a:cubicBezTo>
                <a:cubicBezTo>
                  <a:pt x="485240" y="199157"/>
                  <a:pt x="482487" y="207417"/>
                  <a:pt x="480651" y="214759"/>
                </a:cubicBezTo>
                <a:cubicBezTo>
                  <a:pt x="472391" y="246882"/>
                  <a:pt x="447152" y="271203"/>
                  <a:pt x="404935" y="287722"/>
                </a:cubicBezTo>
                <a:cubicBezTo>
                  <a:pt x="400346" y="289558"/>
                  <a:pt x="398052" y="290017"/>
                  <a:pt x="398052" y="289099"/>
                </a:cubicBezTo>
                <a:cubicBezTo>
                  <a:pt x="397134" y="287264"/>
                  <a:pt x="398510" y="284969"/>
                  <a:pt x="402181" y="282216"/>
                </a:cubicBezTo>
                <a:cubicBezTo>
                  <a:pt x="430632" y="254683"/>
                  <a:pt x="446235" y="224855"/>
                  <a:pt x="448988" y="192733"/>
                </a:cubicBezTo>
                <a:cubicBezTo>
                  <a:pt x="448988" y="185391"/>
                  <a:pt x="448529" y="179884"/>
                  <a:pt x="447611" y="176213"/>
                </a:cubicBezTo>
                <a:cubicBezTo>
                  <a:pt x="434762" y="180802"/>
                  <a:pt x="421455" y="184473"/>
                  <a:pt x="407688" y="187226"/>
                </a:cubicBezTo>
                <a:cubicBezTo>
                  <a:pt x="406770" y="189980"/>
                  <a:pt x="405853" y="193651"/>
                  <a:pt x="404935" y="198240"/>
                </a:cubicBezTo>
                <a:cubicBezTo>
                  <a:pt x="393922" y="231279"/>
                  <a:pt x="386579" y="250553"/>
                  <a:pt x="382908" y="256059"/>
                </a:cubicBezTo>
                <a:cubicBezTo>
                  <a:pt x="380155" y="261566"/>
                  <a:pt x="376025" y="263401"/>
                  <a:pt x="370518" y="261566"/>
                </a:cubicBezTo>
                <a:cubicBezTo>
                  <a:pt x="357669" y="252388"/>
                  <a:pt x="349410" y="239080"/>
                  <a:pt x="345738" y="221643"/>
                </a:cubicBezTo>
                <a:cubicBezTo>
                  <a:pt x="345738" y="215218"/>
                  <a:pt x="347574" y="212006"/>
                  <a:pt x="351245" y="212006"/>
                </a:cubicBezTo>
                <a:cubicBezTo>
                  <a:pt x="358587" y="210171"/>
                  <a:pt x="366847" y="203287"/>
                  <a:pt x="376025" y="191356"/>
                </a:cubicBezTo>
                <a:cubicBezTo>
                  <a:pt x="386120" y="178507"/>
                  <a:pt x="398510" y="162905"/>
                  <a:pt x="413195" y="144550"/>
                </a:cubicBezTo>
                <a:cubicBezTo>
                  <a:pt x="415030" y="141796"/>
                  <a:pt x="416866" y="140879"/>
                  <a:pt x="418701" y="141796"/>
                </a:cubicBezTo>
                <a:cubicBezTo>
                  <a:pt x="419619" y="141796"/>
                  <a:pt x="419619" y="143632"/>
                  <a:pt x="418701" y="147303"/>
                </a:cubicBezTo>
                <a:cubicBezTo>
                  <a:pt x="415948" y="156481"/>
                  <a:pt x="413195" y="166117"/>
                  <a:pt x="410441" y="176213"/>
                </a:cubicBezTo>
                <a:cubicBezTo>
                  <a:pt x="433386" y="165200"/>
                  <a:pt x="456330" y="148680"/>
                  <a:pt x="479274" y="126653"/>
                </a:cubicBezTo>
                <a:cubicBezTo>
                  <a:pt x="478357" y="125735"/>
                  <a:pt x="477439" y="124818"/>
                  <a:pt x="476521" y="123900"/>
                </a:cubicBezTo>
                <a:cubicBezTo>
                  <a:pt x="468261" y="117475"/>
                  <a:pt x="459542" y="112887"/>
                  <a:pt x="450365" y="110133"/>
                </a:cubicBezTo>
                <a:cubicBezTo>
                  <a:pt x="445776" y="107380"/>
                  <a:pt x="444858" y="104168"/>
                  <a:pt x="447611" y="100497"/>
                </a:cubicBezTo>
                <a:cubicBezTo>
                  <a:pt x="451282" y="96826"/>
                  <a:pt x="458166" y="95908"/>
                  <a:pt x="468261" y="97743"/>
                </a:cubicBezTo>
                <a:cubicBezTo>
                  <a:pt x="476521" y="98661"/>
                  <a:pt x="485240" y="101873"/>
                  <a:pt x="494418" y="107380"/>
                </a:cubicBezTo>
                <a:cubicBezTo>
                  <a:pt x="494418" y="108298"/>
                  <a:pt x="494877" y="108757"/>
                  <a:pt x="495794" y="108757"/>
                </a:cubicBezTo>
                <a:cubicBezTo>
                  <a:pt x="502219" y="100497"/>
                  <a:pt x="506808" y="92696"/>
                  <a:pt x="509561" y="85353"/>
                </a:cubicBezTo>
                <a:cubicBezTo>
                  <a:pt x="504054" y="86271"/>
                  <a:pt x="495335" y="87648"/>
                  <a:pt x="483404" y="89483"/>
                </a:cubicBezTo>
                <a:cubicBezTo>
                  <a:pt x="471473" y="92237"/>
                  <a:pt x="462296" y="94072"/>
                  <a:pt x="455871" y="94990"/>
                </a:cubicBezTo>
                <a:cubicBezTo>
                  <a:pt x="449447" y="96826"/>
                  <a:pt x="444858" y="96367"/>
                  <a:pt x="442105" y="93613"/>
                </a:cubicBezTo>
                <a:cubicBezTo>
                  <a:pt x="435680" y="89942"/>
                  <a:pt x="430632" y="85812"/>
                  <a:pt x="426961" y="81223"/>
                </a:cubicBezTo>
                <a:cubicBezTo>
                  <a:pt x="424208" y="76635"/>
                  <a:pt x="424667" y="73881"/>
                  <a:pt x="428338" y="72963"/>
                </a:cubicBezTo>
                <a:cubicBezTo>
                  <a:pt x="432927" y="72046"/>
                  <a:pt x="439810" y="71128"/>
                  <a:pt x="448988" y="70210"/>
                </a:cubicBezTo>
                <a:cubicBezTo>
                  <a:pt x="475603" y="66539"/>
                  <a:pt x="496712" y="62868"/>
                  <a:pt x="512314" y="59197"/>
                </a:cubicBezTo>
                <a:cubicBezTo>
                  <a:pt x="519657" y="58279"/>
                  <a:pt x="530670" y="55526"/>
                  <a:pt x="545354" y="50937"/>
                </a:cubicBezTo>
                <a:cubicBezTo>
                  <a:pt x="546272" y="50019"/>
                  <a:pt x="547190" y="49560"/>
                  <a:pt x="548107" y="49560"/>
                </a:cubicBezTo>
                <a:cubicBezTo>
                  <a:pt x="551779" y="48184"/>
                  <a:pt x="555335" y="47495"/>
                  <a:pt x="558777" y="47495"/>
                </a:cubicBezTo>
                <a:close/>
                <a:moveTo>
                  <a:pt x="5123791" y="41300"/>
                </a:moveTo>
                <a:cubicBezTo>
                  <a:pt x="5112777" y="43136"/>
                  <a:pt x="5097635" y="45889"/>
                  <a:pt x="5078361" y="49560"/>
                </a:cubicBezTo>
                <a:cubicBezTo>
                  <a:pt x="5075608" y="49560"/>
                  <a:pt x="5072855" y="49560"/>
                  <a:pt x="5070101" y="49560"/>
                </a:cubicBezTo>
                <a:cubicBezTo>
                  <a:pt x="5070101" y="53231"/>
                  <a:pt x="5071019" y="57361"/>
                  <a:pt x="5072855" y="61950"/>
                </a:cubicBezTo>
                <a:cubicBezTo>
                  <a:pt x="5079279" y="59197"/>
                  <a:pt x="5086621" y="56902"/>
                  <a:pt x="5094881" y="55067"/>
                </a:cubicBezTo>
                <a:cubicBezTo>
                  <a:pt x="5100387" y="53231"/>
                  <a:pt x="5105895" y="53231"/>
                  <a:pt x="5111401" y="55067"/>
                </a:cubicBezTo>
                <a:cubicBezTo>
                  <a:pt x="5115989" y="56902"/>
                  <a:pt x="5121037" y="61491"/>
                  <a:pt x="5126545" y="68833"/>
                </a:cubicBezTo>
                <a:cubicBezTo>
                  <a:pt x="5127461" y="62409"/>
                  <a:pt x="5127921" y="55067"/>
                  <a:pt x="5127921" y="46807"/>
                </a:cubicBezTo>
                <a:cubicBezTo>
                  <a:pt x="5128839" y="44054"/>
                  <a:pt x="5127461" y="42218"/>
                  <a:pt x="5123791" y="41300"/>
                </a:cubicBezTo>
                <a:close/>
                <a:moveTo>
                  <a:pt x="4636453" y="41300"/>
                </a:moveTo>
                <a:cubicBezTo>
                  <a:pt x="4638289" y="41300"/>
                  <a:pt x="4641042" y="41759"/>
                  <a:pt x="4644713" y="42677"/>
                </a:cubicBezTo>
                <a:cubicBezTo>
                  <a:pt x="4664904" y="43595"/>
                  <a:pt x="4679129" y="45430"/>
                  <a:pt x="4687389" y="48184"/>
                </a:cubicBezTo>
                <a:cubicBezTo>
                  <a:pt x="4702073" y="53690"/>
                  <a:pt x="4705745" y="67457"/>
                  <a:pt x="4698403" y="89483"/>
                </a:cubicBezTo>
                <a:cubicBezTo>
                  <a:pt x="4694731" y="98661"/>
                  <a:pt x="4687389" y="100497"/>
                  <a:pt x="4676377" y="94990"/>
                </a:cubicBezTo>
                <a:cubicBezTo>
                  <a:pt x="4660774" y="82141"/>
                  <a:pt x="4646090" y="66080"/>
                  <a:pt x="4632323" y="46807"/>
                </a:cubicBezTo>
                <a:cubicBezTo>
                  <a:pt x="4630487" y="44054"/>
                  <a:pt x="4630029" y="42677"/>
                  <a:pt x="4630947" y="42677"/>
                </a:cubicBezTo>
                <a:cubicBezTo>
                  <a:pt x="4630947" y="41759"/>
                  <a:pt x="4632782" y="41300"/>
                  <a:pt x="4636453" y="41300"/>
                </a:cubicBezTo>
                <a:close/>
                <a:moveTo>
                  <a:pt x="3941240" y="41300"/>
                </a:moveTo>
                <a:cubicBezTo>
                  <a:pt x="3958677" y="44054"/>
                  <a:pt x="3972903" y="47725"/>
                  <a:pt x="3983916" y="52314"/>
                </a:cubicBezTo>
                <a:cubicBezTo>
                  <a:pt x="4004107" y="62409"/>
                  <a:pt x="4006861" y="78011"/>
                  <a:pt x="3992176" y="99120"/>
                </a:cubicBezTo>
                <a:cubicBezTo>
                  <a:pt x="3984834" y="104627"/>
                  <a:pt x="3977951" y="104627"/>
                  <a:pt x="3971526" y="99120"/>
                </a:cubicBezTo>
                <a:cubicBezTo>
                  <a:pt x="3960513" y="84436"/>
                  <a:pt x="3949041" y="66998"/>
                  <a:pt x="3937110" y="46807"/>
                </a:cubicBezTo>
                <a:cubicBezTo>
                  <a:pt x="3935274" y="43136"/>
                  <a:pt x="3936651" y="41300"/>
                  <a:pt x="3941240" y="41300"/>
                </a:cubicBezTo>
                <a:close/>
                <a:moveTo>
                  <a:pt x="1570966" y="41300"/>
                </a:moveTo>
                <a:cubicBezTo>
                  <a:pt x="1559953" y="43136"/>
                  <a:pt x="1544809" y="45889"/>
                  <a:pt x="1525536" y="49560"/>
                </a:cubicBezTo>
                <a:cubicBezTo>
                  <a:pt x="1522783" y="49560"/>
                  <a:pt x="1520029" y="49560"/>
                  <a:pt x="1517276" y="49560"/>
                </a:cubicBezTo>
                <a:cubicBezTo>
                  <a:pt x="1517276" y="53231"/>
                  <a:pt x="1518194" y="57361"/>
                  <a:pt x="1520029" y="61950"/>
                </a:cubicBezTo>
                <a:cubicBezTo>
                  <a:pt x="1526454" y="59197"/>
                  <a:pt x="1533796" y="56902"/>
                  <a:pt x="1542056" y="55067"/>
                </a:cubicBezTo>
                <a:cubicBezTo>
                  <a:pt x="1547563" y="53231"/>
                  <a:pt x="1553069" y="53231"/>
                  <a:pt x="1558576" y="55067"/>
                </a:cubicBezTo>
                <a:cubicBezTo>
                  <a:pt x="1563165" y="56902"/>
                  <a:pt x="1568213" y="61491"/>
                  <a:pt x="1573719" y="68833"/>
                </a:cubicBezTo>
                <a:cubicBezTo>
                  <a:pt x="1574637" y="62409"/>
                  <a:pt x="1575096" y="55067"/>
                  <a:pt x="1575096" y="46807"/>
                </a:cubicBezTo>
                <a:cubicBezTo>
                  <a:pt x="1576014" y="44054"/>
                  <a:pt x="1574637" y="42218"/>
                  <a:pt x="1570966" y="41300"/>
                </a:cubicBezTo>
                <a:close/>
                <a:moveTo>
                  <a:pt x="1083628" y="41300"/>
                </a:moveTo>
                <a:cubicBezTo>
                  <a:pt x="1085464" y="41300"/>
                  <a:pt x="1088217" y="41759"/>
                  <a:pt x="1091888" y="42677"/>
                </a:cubicBezTo>
                <a:cubicBezTo>
                  <a:pt x="1112079" y="43595"/>
                  <a:pt x="1126305" y="45430"/>
                  <a:pt x="1134565" y="48184"/>
                </a:cubicBezTo>
                <a:cubicBezTo>
                  <a:pt x="1149249" y="53690"/>
                  <a:pt x="1152920" y="67457"/>
                  <a:pt x="1145578" y="89483"/>
                </a:cubicBezTo>
                <a:cubicBezTo>
                  <a:pt x="1141907" y="98661"/>
                  <a:pt x="1134565" y="100497"/>
                  <a:pt x="1123551" y="94990"/>
                </a:cubicBezTo>
                <a:cubicBezTo>
                  <a:pt x="1107949" y="82141"/>
                  <a:pt x="1093265" y="66080"/>
                  <a:pt x="1079498" y="46807"/>
                </a:cubicBezTo>
                <a:cubicBezTo>
                  <a:pt x="1077663" y="44054"/>
                  <a:pt x="1077204" y="42677"/>
                  <a:pt x="1078122" y="42677"/>
                </a:cubicBezTo>
                <a:cubicBezTo>
                  <a:pt x="1078122" y="41759"/>
                  <a:pt x="1079957" y="41300"/>
                  <a:pt x="1083628" y="41300"/>
                </a:cubicBezTo>
                <a:close/>
                <a:moveTo>
                  <a:pt x="5728489" y="40268"/>
                </a:moveTo>
                <a:cubicBezTo>
                  <a:pt x="5731931" y="40038"/>
                  <a:pt x="5735945" y="40383"/>
                  <a:pt x="5740535" y="41300"/>
                </a:cubicBezTo>
                <a:cubicBezTo>
                  <a:pt x="5749712" y="46807"/>
                  <a:pt x="5757513" y="52772"/>
                  <a:pt x="5763938" y="59197"/>
                </a:cubicBezTo>
                <a:cubicBezTo>
                  <a:pt x="5767609" y="67457"/>
                  <a:pt x="5767150" y="72963"/>
                  <a:pt x="5762561" y="75717"/>
                </a:cubicBezTo>
                <a:cubicBezTo>
                  <a:pt x="5745123" y="85812"/>
                  <a:pt x="5732733" y="96367"/>
                  <a:pt x="5725391" y="107380"/>
                </a:cubicBezTo>
                <a:cubicBezTo>
                  <a:pt x="5745582" y="120229"/>
                  <a:pt x="5754760" y="137208"/>
                  <a:pt x="5752925" y="158316"/>
                </a:cubicBezTo>
                <a:cubicBezTo>
                  <a:pt x="5751089" y="177590"/>
                  <a:pt x="5742829" y="190438"/>
                  <a:pt x="5728145" y="196863"/>
                </a:cubicBezTo>
                <a:cubicBezTo>
                  <a:pt x="5721720" y="198698"/>
                  <a:pt x="5717131" y="194568"/>
                  <a:pt x="5714378" y="184473"/>
                </a:cubicBezTo>
                <a:cubicBezTo>
                  <a:pt x="5709789" y="172542"/>
                  <a:pt x="5704741" y="164741"/>
                  <a:pt x="5699235" y="161070"/>
                </a:cubicBezTo>
                <a:cubicBezTo>
                  <a:pt x="5698317" y="180343"/>
                  <a:pt x="5697859" y="210171"/>
                  <a:pt x="5697859" y="250553"/>
                </a:cubicBezTo>
                <a:cubicBezTo>
                  <a:pt x="5697859" y="270744"/>
                  <a:pt x="5694187" y="284051"/>
                  <a:pt x="5686845" y="290476"/>
                </a:cubicBezTo>
                <a:cubicBezTo>
                  <a:pt x="5682255" y="295065"/>
                  <a:pt x="5677667" y="295065"/>
                  <a:pt x="5673079" y="290476"/>
                </a:cubicBezTo>
                <a:cubicBezTo>
                  <a:pt x="5667571" y="284969"/>
                  <a:pt x="5663442" y="279004"/>
                  <a:pt x="5660689" y="272579"/>
                </a:cubicBezTo>
                <a:cubicBezTo>
                  <a:pt x="5659771" y="266155"/>
                  <a:pt x="5660229" y="260189"/>
                  <a:pt x="5662065" y="254683"/>
                </a:cubicBezTo>
                <a:cubicBezTo>
                  <a:pt x="5666654" y="233574"/>
                  <a:pt x="5669407" y="209253"/>
                  <a:pt x="5670325" y="181720"/>
                </a:cubicBezTo>
                <a:cubicBezTo>
                  <a:pt x="5670325" y="177131"/>
                  <a:pt x="5670325" y="167494"/>
                  <a:pt x="5670325" y="152810"/>
                </a:cubicBezTo>
                <a:cubicBezTo>
                  <a:pt x="5669407" y="137208"/>
                  <a:pt x="5668949" y="126653"/>
                  <a:pt x="5668949" y="121147"/>
                </a:cubicBezTo>
                <a:cubicBezTo>
                  <a:pt x="5668031" y="93613"/>
                  <a:pt x="5665277" y="74799"/>
                  <a:pt x="5660689" y="64704"/>
                </a:cubicBezTo>
                <a:cubicBezTo>
                  <a:pt x="5657935" y="59197"/>
                  <a:pt x="5660229" y="55985"/>
                  <a:pt x="5667571" y="55067"/>
                </a:cubicBezTo>
                <a:cubicBezTo>
                  <a:pt x="5669407" y="55985"/>
                  <a:pt x="5673079" y="56902"/>
                  <a:pt x="5678585" y="57820"/>
                </a:cubicBezTo>
                <a:cubicBezTo>
                  <a:pt x="5681339" y="58738"/>
                  <a:pt x="5683173" y="59197"/>
                  <a:pt x="5684091" y="59197"/>
                </a:cubicBezTo>
                <a:cubicBezTo>
                  <a:pt x="5689599" y="58279"/>
                  <a:pt x="5694187" y="56444"/>
                  <a:pt x="5697859" y="53690"/>
                </a:cubicBezTo>
                <a:cubicBezTo>
                  <a:pt x="5697859" y="53690"/>
                  <a:pt x="5698317" y="53690"/>
                  <a:pt x="5699235" y="53690"/>
                </a:cubicBezTo>
                <a:cubicBezTo>
                  <a:pt x="5708413" y="50019"/>
                  <a:pt x="5715295" y="46348"/>
                  <a:pt x="5719885" y="42677"/>
                </a:cubicBezTo>
                <a:cubicBezTo>
                  <a:pt x="5722179" y="41300"/>
                  <a:pt x="5725047" y="40497"/>
                  <a:pt x="5728489" y="40268"/>
                </a:cubicBezTo>
                <a:close/>
                <a:moveTo>
                  <a:pt x="60770" y="31233"/>
                </a:moveTo>
                <a:cubicBezTo>
                  <a:pt x="61917" y="31061"/>
                  <a:pt x="63294" y="31205"/>
                  <a:pt x="64900" y="31664"/>
                </a:cubicBezTo>
                <a:cubicBezTo>
                  <a:pt x="80502" y="40841"/>
                  <a:pt x="91974" y="49560"/>
                  <a:pt x="99316" y="57820"/>
                </a:cubicBezTo>
                <a:cubicBezTo>
                  <a:pt x="102987" y="63327"/>
                  <a:pt x="102528" y="67916"/>
                  <a:pt x="97940" y="71587"/>
                </a:cubicBezTo>
                <a:cubicBezTo>
                  <a:pt x="90597" y="78929"/>
                  <a:pt x="80502" y="89025"/>
                  <a:pt x="67653" y="101873"/>
                </a:cubicBezTo>
                <a:cubicBezTo>
                  <a:pt x="59393" y="110133"/>
                  <a:pt x="49298" y="118852"/>
                  <a:pt x="37367" y="128030"/>
                </a:cubicBezTo>
                <a:cubicBezTo>
                  <a:pt x="38284" y="128030"/>
                  <a:pt x="40120" y="127571"/>
                  <a:pt x="42873" y="126653"/>
                </a:cubicBezTo>
                <a:cubicBezTo>
                  <a:pt x="56640" y="125735"/>
                  <a:pt x="67194" y="124359"/>
                  <a:pt x="74536" y="122523"/>
                </a:cubicBezTo>
                <a:cubicBezTo>
                  <a:pt x="83714" y="107839"/>
                  <a:pt x="88762" y="97284"/>
                  <a:pt x="89680" y="90860"/>
                </a:cubicBezTo>
                <a:cubicBezTo>
                  <a:pt x="90597" y="83518"/>
                  <a:pt x="93351" y="81223"/>
                  <a:pt x="97940" y="83977"/>
                </a:cubicBezTo>
                <a:cubicBezTo>
                  <a:pt x="110788" y="91319"/>
                  <a:pt x="120425" y="100038"/>
                  <a:pt x="126849" y="110133"/>
                </a:cubicBezTo>
                <a:cubicBezTo>
                  <a:pt x="129603" y="116558"/>
                  <a:pt x="128226" y="122523"/>
                  <a:pt x="122720" y="128030"/>
                </a:cubicBezTo>
                <a:cubicBezTo>
                  <a:pt x="104364" y="141796"/>
                  <a:pt x="91056" y="151892"/>
                  <a:pt x="82796" y="158316"/>
                </a:cubicBezTo>
                <a:cubicBezTo>
                  <a:pt x="78208" y="161987"/>
                  <a:pt x="71783" y="167494"/>
                  <a:pt x="63523" y="174836"/>
                </a:cubicBezTo>
                <a:cubicBezTo>
                  <a:pt x="58934" y="178507"/>
                  <a:pt x="55722" y="181261"/>
                  <a:pt x="53886" y="183096"/>
                </a:cubicBezTo>
                <a:cubicBezTo>
                  <a:pt x="64900" y="183096"/>
                  <a:pt x="79125" y="183096"/>
                  <a:pt x="96563" y="183096"/>
                </a:cubicBezTo>
                <a:cubicBezTo>
                  <a:pt x="96563" y="182179"/>
                  <a:pt x="97940" y="180343"/>
                  <a:pt x="100693" y="177590"/>
                </a:cubicBezTo>
                <a:cubicBezTo>
                  <a:pt x="138322" y="145468"/>
                  <a:pt x="164937" y="115181"/>
                  <a:pt x="180539" y="86730"/>
                </a:cubicBezTo>
                <a:cubicBezTo>
                  <a:pt x="177786" y="87648"/>
                  <a:pt x="173656" y="89483"/>
                  <a:pt x="168149" y="92237"/>
                </a:cubicBezTo>
                <a:cubicBezTo>
                  <a:pt x="159889" y="96826"/>
                  <a:pt x="153006" y="100038"/>
                  <a:pt x="147499" y="101873"/>
                </a:cubicBezTo>
                <a:cubicBezTo>
                  <a:pt x="142911" y="104627"/>
                  <a:pt x="138781" y="104627"/>
                  <a:pt x="135109" y="101873"/>
                </a:cubicBezTo>
                <a:cubicBezTo>
                  <a:pt x="125932" y="93613"/>
                  <a:pt x="119048" y="86730"/>
                  <a:pt x="114460" y="81223"/>
                </a:cubicBezTo>
                <a:cubicBezTo>
                  <a:pt x="112624" y="76635"/>
                  <a:pt x="114001" y="73881"/>
                  <a:pt x="118590" y="72963"/>
                </a:cubicBezTo>
                <a:cubicBezTo>
                  <a:pt x="137863" y="72046"/>
                  <a:pt x="157136" y="68375"/>
                  <a:pt x="176409" y="61950"/>
                </a:cubicBezTo>
                <a:cubicBezTo>
                  <a:pt x="188340" y="57361"/>
                  <a:pt x="198436" y="53231"/>
                  <a:pt x="206696" y="49560"/>
                </a:cubicBezTo>
                <a:cubicBezTo>
                  <a:pt x="212202" y="46807"/>
                  <a:pt x="216791" y="46807"/>
                  <a:pt x="220462" y="49560"/>
                </a:cubicBezTo>
                <a:cubicBezTo>
                  <a:pt x="229640" y="55067"/>
                  <a:pt x="236523" y="60115"/>
                  <a:pt x="241112" y="64704"/>
                </a:cubicBezTo>
                <a:cubicBezTo>
                  <a:pt x="244783" y="71128"/>
                  <a:pt x="244324" y="77093"/>
                  <a:pt x="239736" y="82600"/>
                </a:cubicBezTo>
                <a:cubicBezTo>
                  <a:pt x="235147" y="84436"/>
                  <a:pt x="228263" y="91319"/>
                  <a:pt x="219086" y="103250"/>
                </a:cubicBezTo>
                <a:cubicBezTo>
                  <a:pt x="216332" y="107839"/>
                  <a:pt x="210367" y="114263"/>
                  <a:pt x="201189" y="122523"/>
                </a:cubicBezTo>
                <a:cubicBezTo>
                  <a:pt x="203025" y="122523"/>
                  <a:pt x="205778" y="122982"/>
                  <a:pt x="209449" y="123900"/>
                </a:cubicBezTo>
                <a:cubicBezTo>
                  <a:pt x="224133" y="126653"/>
                  <a:pt x="234229" y="129407"/>
                  <a:pt x="239736" y="132160"/>
                </a:cubicBezTo>
                <a:cubicBezTo>
                  <a:pt x="259009" y="136749"/>
                  <a:pt x="266810" y="150056"/>
                  <a:pt x="263139" y="172083"/>
                </a:cubicBezTo>
                <a:cubicBezTo>
                  <a:pt x="261303" y="184014"/>
                  <a:pt x="255338" y="187226"/>
                  <a:pt x="245242" y="181720"/>
                </a:cubicBezTo>
                <a:cubicBezTo>
                  <a:pt x="227805" y="170706"/>
                  <a:pt x="209449" y="154186"/>
                  <a:pt x="190176" y="132160"/>
                </a:cubicBezTo>
                <a:cubicBezTo>
                  <a:pt x="188340" y="133078"/>
                  <a:pt x="186046" y="134913"/>
                  <a:pt x="183293" y="137667"/>
                </a:cubicBezTo>
                <a:cubicBezTo>
                  <a:pt x="181457" y="139502"/>
                  <a:pt x="176409" y="143632"/>
                  <a:pt x="168149" y="150056"/>
                </a:cubicBezTo>
                <a:cubicBezTo>
                  <a:pt x="152547" y="161070"/>
                  <a:pt x="132356" y="172083"/>
                  <a:pt x="107576" y="183096"/>
                </a:cubicBezTo>
                <a:lnTo>
                  <a:pt x="111706" y="183096"/>
                </a:lnTo>
                <a:cubicBezTo>
                  <a:pt x="115377" y="183096"/>
                  <a:pt x="117213" y="183555"/>
                  <a:pt x="117213" y="184473"/>
                </a:cubicBezTo>
                <a:cubicBezTo>
                  <a:pt x="118131" y="186308"/>
                  <a:pt x="117213" y="187685"/>
                  <a:pt x="114460" y="188603"/>
                </a:cubicBezTo>
                <a:cubicBezTo>
                  <a:pt x="108035" y="191356"/>
                  <a:pt x="96104" y="196404"/>
                  <a:pt x="78666" y="203746"/>
                </a:cubicBezTo>
                <a:cubicBezTo>
                  <a:pt x="60311" y="211088"/>
                  <a:pt x="47921" y="216595"/>
                  <a:pt x="41497" y="220266"/>
                </a:cubicBezTo>
                <a:cubicBezTo>
                  <a:pt x="35072" y="222102"/>
                  <a:pt x="30024" y="221643"/>
                  <a:pt x="26353" y="218889"/>
                </a:cubicBezTo>
                <a:cubicBezTo>
                  <a:pt x="19011" y="211547"/>
                  <a:pt x="13963" y="203287"/>
                  <a:pt x="11210" y="194110"/>
                </a:cubicBezTo>
                <a:cubicBezTo>
                  <a:pt x="9374" y="188603"/>
                  <a:pt x="11669" y="184932"/>
                  <a:pt x="18093" y="183096"/>
                </a:cubicBezTo>
                <a:cubicBezTo>
                  <a:pt x="24518" y="183096"/>
                  <a:pt x="31860" y="178507"/>
                  <a:pt x="40120" y="169330"/>
                </a:cubicBezTo>
                <a:cubicBezTo>
                  <a:pt x="41955" y="166576"/>
                  <a:pt x="44709" y="163364"/>
                  <a:pt x="48380" y="159693"/>
                </a:cubicBezTo>
                <a:cubicBezTo>
                  <a:pt x="52969" y="155104"/>
                  <a:pt x="56181" y="151433"/>
                  <a:pt x="58016" y="148680"/>
                </a:cubicBezTo>
                <a:cubicBezTo>
                  <a:pt x="43332" y="154186"/>
                  <a:pt x="33695" y="158316"/>
                  <a:pt x="29107" y="161070"/>
                </a:cubicBezTo>
                <a:cubicBezTo>
                  <a:pt x="23600" y="163823"/>
                  <a:pt x="19011" y="163364"/>
                  <a:pt x="15340" y="159693"/>
                </a:cubicBezTo>
                <a:cubicBezTo>
                  <a:pt x="9833" y="155104"/>
                  <a:pt x="5703" y="148221"/>
                  <a:pt x="2950" y="139043"/>
                </a:cubicBezTo>
                <a:cubicBezTo>
                  <a:pt x="2950" y="131701"/>
                  <a:pt x="4327" y="128030"/>
                  <a:pt x="7080" y="128030"/>
                </a:cubicBezTo>
                <a:cubicBezTo>
                  <a:pt x="13504" y="128948"/>
                  <a:pt x="20388" y="122982"/>
                  <a:pt x="27730" y="110133"/>
                </a:cubicBezTo>
                <a:cubicBezTo>
                  <a:pt x="28648" y="109216"/>
                  <a:pt x="29565" y="107380"/>
                  <a:pt x="30483" y="104627"/>
                </a:cubicBezTo>
                <a:cubicBezTo>
                  <a:pt x="37825" y="94531"/>
                  <a:pt x="42873" y="85812"/>
                  <a:pt x="45627" y="78470"/>
                </a:cubicBezTo>
                <a:cubicBezTo>
                  <a:pt x="52051" y="62868"/>
                  <a:pt x="55722" y="50478"/>
                  <a:pt x="56640" y="41300"/>
                </a:cubicBezTo>
                <a:cubicBezTo>
                  <a:pt x="55951" y="35105"/>
                  <a:pt x="57328" y="31750"/>
                  <a:pt x="60770" y="31233"/>
                </a:cubicBezTo>
                <a:close/>
                <a:moveTo>
                  <a:pt x="366388" y="27534"/>
                </a:moveTo>
                <a:cubicBezTo>
                  <a:pt x="374648" y="27534"/>
                  <a:pt x="385203" y="28451"/>
                  <a:pt x="398052" y="30287"/>
                </a:cubicBezTo>
                <a:cubicBezTo>
                  <a:pt x="420078" y="32123"/>
                  <a:pt x="428797" y="44971"/>
                  <a:pt x="424208" y="68833"/>
                </a:cubicBezTo>
                <a:cubicBezTo>
                  <a:pt x="418701" y="78011"/>
                  <a:pt x="411359" y="79847"/>
                  <a:pt x="402181" y="74340"/>
                </a:cubicBezTo>
                <a:cubicBezTo>
                  <a:pt x="389333" y="63327"/>
                  <a:pt x="376484" y="49101"/>
                  <a:pt x="363635" y="31664"/>
                </a:cubicBezTo>
                <a:cubicBezTo>
                  <a:pt x="361799" y="29828"/>
                  <a:pt x="361341" y="28910"/>
                  <a:pt x="362258" y="28910"/>
                </a:cubicBezTo>
                <a:cubicBezTo>
                  <a:pt x="362258" y="27993"/>
                  <a:pt x="363635" y="27534"/>
                  <a:pt x="366388" y="27534"/>
                </a:cubicBezTo>
                <a:close/>
                <a:moveTo>
                  <a:pt x="4066515" y="25469"/>
                </a:moveTo>
                <a:cubicBezTo>
                  <a:pt x="4068351" y="24551"/>
                  <a:pt x="4071105" y="24780"/>
                  <a:pt x="4074775" y="26157"/>
                </a:cubicBezTo>
                <a:cubicBezTo>
                  <a:pt x="4090378" y="30746"/>
                  <a:pt x="4102768" y="39465"/>
                  <a:pt x="4111945" y="52314"/>
                </a:cubicBezTo>
                <a:cubicBezTo>
                  <a:pt x="4114699" y="55985"/>
                  <a:pt x="4114240" y="60115"/>
                  <a:pt x="4110569" y="64704"/>
                </a:cubicBezTo>
                <a:cubicBezTo>
                  <a:pt x="4108733" y="66539"/>
                  <a:pt x="4104603" y="70210"/>
                  <a:pt x="4098179" y="75717"/>
                </a:cubicBezTo>
                <a:cubicBezTo>
                  <a:pt x="4091755" y="82141"/>
                  <a:pt x="4086707" y="87189"/>
                  <a:pt x="4083035" y="90860"/>
                </a:cubicBezTo>
                <a:cubicBezTo>
                  <a:pt x="4062845" y="111969"/>
                  <a:pt x="4045407" y="128489"/>
                  <a:pt x="4030723" y="140420"/>
                </a:cubicBezTo>
                <a:cubicBezTo>
                  <a:pt x="4036229" y="139502"/>
                  <a:pt x="4050455" y="138125"/>
                  <a:pt x="4073399" y="136290"/>
                </a:cubicBezTo>
                <a:cubicBezTo>
                  <a:pt x="4097261" y="133537"/>
                  <a:pt x="4113781" y="131701"/>
                  <a:pt x="4122959" y="130783"/>
                </a:cubicBezTo>
                <a:cubicBezTo>
                  <a:pt x="4119287" y="124359"/>
                  <a:pt x="4114240" y="116099"/>
                  <a:pt x="4107815" y="106003"/>
                </a:cubicBezTo>
                <a:cubicBezTo>
                  <a:pt x="4106898" y="103250"/>
                  <a:pt x="4105980" y="101414"/>
                  <a:pt x="4105062" y="100497"/>
                </a:cubicBezTo>
                <a:cubicBezTo>
                  <a:pt x="4103227" y="97743"/>
                  <a:pt x="4102309" y="95908"/>
                  <a:pt x="4102309" y="94990"/>
                </a:cubicBezTo>
                <a:cubicBezTo>
                  <a:pt x="4103227" y="94072"/>
                  <a:pt x="4105521" y="94072"/>
                  <a:pt x="4109192" y="94990"/>
                </a:cubicBezTo>
                <a:cubicBezTo>
                  <a:pt x="4133972" y="100497"/>
                  <a:pt x="4153245" y="109216"/>
                  <a:pt x="4167012" y="121147"/>
                </a:cubicBezTo>
                <a:cubicBezTo>
                  <a:pt x="4179861" y="132160"/>
                  <a:pt x="4181237" y="147303"/>
                  <a:pt x="4171142" y="166576"/>
                </a:cubicBezTo>
                <a:cubicBezTo>
                  <a:pt x="4164717" y="173919"/>
                  <a:pt x="4157834" y="174836"/>
                  <a:pt x="4150492" y="169330"/>
                </a:cubicBezTo>
                <a:cubicBezTo>
                  <a:pt x="4144067" y="161070"/>
                  <a:pt x="4137185" y="151892"/>
                  <a:pt x="4129842" y="141796"/>
                </a:cubicBezTo>
                <a:cubicBezTo>
                  <a:pt x="4079365" y="159234"/>
                  <a:pt x="4045407" y="172083"/>
                  <a:pt x="4027969" y="180343"/>
                </a:cubicBezTo>
                <a:cubicBezTo>
                  <a:pt x="4021545" y="183096"/>
                  <a:pt x="4015580" y="182637"/>
                  <a:pt x="4010073" y="178966"/>
                </a:cubicBezTo>
                <a:cubicBezTo>
                  <a:pt x="4002731" y="173460"/>
                  <a:pt x="3996765" y="164282"/>
                  <a:pt x="3992176" y="151433"/>
                </a:cubicBezTo>
                <a:cubicBezTo>
                  <a:pt x="3989423" y="145009"/>
                  <a:pt x="3990800" y="140879"/>
                  <a:pt x="3996306" y="139043"/>
                </a:cubicBezTo>
                <a:cubicBezTo>
                  <a:pt x="4008237" y="138125"/>
                  <a:pt x="4016956" y="133078"/>
                  <a:pt x="4022463" y="123900"/>
                </a:cubicBezTo>
                <a:cubicBezTo>
                  <a:pt x="4033476" y="108298"/>
                  <a:pt x="4044489" y="89942"/>
                  <a:pt x="4055503" y="68833"/>
                </a:cubicBezTo>
                <a:cubicBezTo>
                  <a:pt x="4064681" y="51396"/>
                  <a:pt x="4067433" y="39006"/>
                  <a:pt x="4063763" y="31664"/>
                </a:cubicBezTo>
                <a:cubicBezTo>
                  <a:pt x="4063763" y="28451"/>
                  <a:pt x="4064681" y="26386"/>
                  <a:pt x="4066515" y="25469"/>
                </a:cubicBezTo>
                <a:close/>
                <a:moveTo>
                  <a:pt x="5367460" y="24780"/>
                </a:moveTo>
                <a:cubicBezTo>
                  <a:pt x="5369295" y="23863"/>
                  <a:pt x="5371590" y="23863"/>
                  <a:pt x="5374343" y="24780"/>
                </a:cubicBezTo>
                <a:cubicBezTo>
                  <a:pt x="5381685" y="26616"/>
                  <a:pt x="5391321" y="33499"/>
                  <a:pt x="5403253" y="45430"/>
                </a:cubicBezTo>
                <a:cubicBezTo>
                  <a:pt x="5409677" y="53690"/>
                  <a:pt x="5409677" y="61032"/>
                  <a:pt x="5403253" y="67457"/>
                </a:cubicBezTo>
                <a:cubicBezTo>
                  <a:pt x="5395911" y="76635"/>
                  <a:pt x="5390863" y="84895"/>
                  <a:pt x="5388109" y="92237"/>
                </a:cubicBezTo>
                <a:cubicBezTo>
                  <a:pt x="5386274" y="94990"/>
                  <a:pt x="5383979" y="99120"/>
                  <a:pt x="5381227" y="104627"/>
                </a:cubicBezTo>
                <a:cubicBezTo>
                  <a:pt x="5377555" y="111051"/>
                  <a:pt x="5374802" y="115640"/>
                  <a:pt x="5372967" y="118393"/>
                </a:cubicBezTo>
                <a:cubicBezTo>
                  <a:pt x="5372967" y="119311"/>
                  <a:pt x="5373425" y="120229"/>
                  <a:pt x="5374343" y="121147"/>
                </a:cubicBezTo>
                <a:cubicBezTo>
                  <a:pt x="5375261" y="123900"/>
                  <a:pt x="5376179" y="125735"/>
                  <a:pt x="5377097" y="126653"/>
                </a:cubicBezTo>
                <a:cubicBezTo>
                  <a:pt x="5379850" y="132160"/>
                  <a:pt x="5381685" y="140420"/>
                  <a:pt x="5382603" y="151433"/>
                </a:cubicBezTo>
                <a:cubicBezTo>
                  <a:pt x="5392699" y="151433"/>
                  <a:pt x="5403253" y="150515"/>
                  <a:pt x="5414267" y="148680"/>
                </a:cubicBezTo>
                <a:cubicBezTo>
                  <a:pt x="5419773" y="147762"/>
                  <a:pt x="5427573" y="146385"/>
                  <a:pt x="5437669" y="144550"/>
                </a:cubicBezTo>
                <a:cubicBezTo>
                  <a:pt x="5447765" y="143632"/>
                  <a:pt x="5455107" y="142714"/>
                  <a:pt x="5459696" y="141796"/>
                </a:cubicBezTo>
                <a:cubicBezTo>
                  <a:pt x="5458778" y="132619"/>
                  <a:pt x="5457401" y="124818"/>
                  <a:pt x="5455566" y="118393"/>
                </a:cubicBezTo>
                <a:cubicBezTo>
                  <a:pt x="5453730" y="122982"/>
                  <a:pt x="5450977" y="126653"/>
                  <a:pt x="5447306" y="129407"/>
                </a:cubicBezTo>
                <a:cubicBezTo>
                  <a:pt x="5441799" y="130324"/>
                  <a:pt x="5437210" y="128948"/>
                  <a:pt x="5433539" y="125277"/>
                </a:cubicBezTo>
                <a:cubicBezTo>
                  <a:pt x="5428033" y="114263"/>
                  <a:pt x="5424361" y="101873"/>
                  <a:pt x="5422526" y="88107"/>
                </a:cubicBezTo>
                <a:cubicBezTo>
                  <a:pt x="5420691" y="76176"/>
                  <a:pt x="5416561" y="65162"/>
                  <a:pt x="5410137" y="55067"/>
                </a:cubicBezTo>
                <a:cubicBezTo>
                  <a:pt x="5406465" y="49560"/>
                  <a:pt x="5406923" y="45889"/>
                  <a:pt x="5411513" y="44054"/>
                </a:cubicBezTo>
                <a:cubicBezTo>
                  <a:pt x="5421609" y="43136"/>
                  <a:pt x="5429868" y="44054"/>
                  <a:pt x="5436293" y="46807"/>
                </a:cubicBezTo>
                <a:cubicBezTo>
                  <a:pt x="5440881" y="45889"/>
                  <a:pt x="5447765" y="44512"/>
                  <a:pt x="5456943" y="42677"/>
                </a:cubicBezTo>
                <a:cubicBezTo>
                  <a:pt x="5468873" y="39924"/>
                  <a:pt x="5478051" y="38088"/>
                  <a:pt x="5484476" y="37170"/>
                </a:cubicBezTo>
                <a:cubicBezTo>
                  <a:pt x="5493653" y="33499"/>
                  <a:pt x="5499160" y="31205"/>
                  <a:pt x="5500996" y="30287"/>
                </a:cubicBezTo>
                <a:cubicBezTo>
                  <a:pt x="5507420" y="28451"/>
                  <a:pt x="5512927" y="28451"/>
                  <a:pt x="5517516" y="30287"/>
                </a:cubicBezTo>
                <a:cubicBezTo>
                  <a:pt x="5528529" y="34876"/>
                  <a:pt x="5538165" y="41300"/>
                  <a:pt x="5546425" y="49560"/>
                </a:cubicBezTo>
                <a:cubicBezTo>
                  <a:pt x="5551015" y="55067"/>
                  <a:pt x="5550555" y="61032"/>
                  <a:pt x="5545049" y="67457"/>
                </a:cubicBezTo>
                <a:cubicBezTo>
                  <a:pt x="5538625" y="73881"/>
                  <a:pt x="5532659" y="82600"/>
                  <a:pt x="5527153" y="93613"/>
                </a:cubicBezTo>
                <a:cubicBezTo>
                  <a:pt x="5529905" y="96367"/>
                  <a:pt x="5531741" y="99120"/>
                  <a:pt x="5532659" y="101873"/>
                </a:cubicBezTo>
                <a:cubicBezTo>
                  <a:pt x="5534495" y="107380"/>
                  <a:pt x="5533117" y="110592"/>
                  <a:pt x="5528529" y="111510"/>
                </a:cubicBezTo>
                <a:cubicBezTo>
                  <a:pt x="5521187" y="113345"/>
                  <a:pt x="5506503" y="115181"/>
                  <a:pt x="5484476" y="117017"/>
                </a:cubicBezTo>
                <a:cubicBezTo>
                  <a:pt x="5487229" y="117934"/>
                  <a:pt x="5490441" y="119311"/>
                  <a:pt x="5494113" y="121147"/>
                </a:cubicBezTo>
                <a:cubicBezTo>
                  <a:pt x="5496866" y="123900"/>
                  <a:pt x="5496866" y="127112"/>
                  <a:pt x="5494113" y="130783"/>
                </a:cubicBezTo>
                <a:cubicBezTo>
                  <a:pt x="5494113" y="130783"/>
                  <a:pt x="5494113" y="131701"/>
                  <a:pt x="5494113" y="133537"/>
                </a:cubicBezTo>
                <a:cubicBezTo>
                  <a:pt x="5493195" y="135372"/>
                  <a:pt x="5492736" y="136749"/>
                  <a:pt x="5492736" y="137666"/>
                </a:cubicBezTo>
                <a:cubicBezTo>
                  <a:pt x="5493653" y="137666"/>
                  <a:pt x="5495030" y="137666"/>
                  <a:pt x="5496866" y="137666"/>
                </a:cubicBezTo>
                <a:cubicBezTo>
                  <a:pt x="5499619" y="136749"/>
                  <a:pt x="5501913" y="136290"/>
                  <a:pt x="5503749" y="136290"/>
                </a:cubicBezTo>
                <a:cubicBezTo>
                  <a:pt x="5515680" y="134454"/>
                  <a:pt x="5527153" y="132160"/>
                  <a:pt x="5538165" y="129407"/>
                </a:cubicBezTo>
                <a:cubicBezTo>
                  <a:pt x="5548261" y="126653"/>
                  <a:pt x="5556521" y="127571"/>
                  <a:pt x="5562945" y="132160"/>
                </a:cubicBezTo>
                <a:cubicBezTo>
                  <a:pt x="5570287" y="135831"/>
                  <a:pt x="5575794" y="140879"/>
                  <a:pt x="5579465" y="147303"/>
                </a:cubicBezTo>
                <a:cubicBezTo>
                  <a:pt x="5583136" y="151892"/>
                  <a:pt x="5584054" y="155563"/>
                  <a:pt x="5582219" y="158316"/>
                </a:cubicBezTo>
                <a:cubicBezTo>
                  <a:pt x="5580383" y="161070"/>
                  <a:pt x="5576712" y="162446"/>
                  <a:pt x="5571205" y="162446"/>
                </a:cubicBezTo>
                <a:cubicBezTo>
                  <a:pt x="5552849" y="162446"/>
                  <a:pt x="5527153" y="163364"/>
                  <a:pt x="5494113" y="165200"/>
                </a:cubicBezTo>
                <a:cubicBezTo>
                  <a:pt x="5527153" y="196404"/>
                  <a:pt x="5567534" y="221184"/>
                  <a:pt x="5615259" y="239539"/>
                </a:cubicBezTo>
                <a:cubicBezTo>
                  <a:pt x="5618012" y="241375"/>
                  <a:pt x="5619389" y="243210"/>
                  <a:pt x="5619389" y="245046"/>
                </a:cubicBezTo>
                <a:cubicBezTo>
                  <a:pt x="5619389" y="245964"/>
                  <a:pt x="5618012" y="246882"/>
                  <a:pt x="5615259" y="247799"/>
                </a:cubicBezTo>
                <a:cubicBezTo>
                  <a:pt x="5593232" y="250553"/>
                  <a:pt x="5570746" y="252847"/>
                  <a:pt x="5547803" y="254683"/>
                </a:cubicBezTo>
                <a:cubicBezTo>
                  <a:pt x="5544131" y="254683"/>
                  <a:pt x="5540001" y="252847"/>
                  <a:pt x="5535413" y="249176"/>
                </a:cubicBezTo>
                <a:cubicBezTo>
                  <a:pt x="5519810" y="236327"/>
                  <a:pt x="5507420" y="221643"/>
                  <a:pt x="5498243" y="205123"/>
                </a:cubicBezTo>
                <a:cubicBezTo>
                  <a:pt x="5497325" y="204205"/>
                  <a:pt x="5496407" y="202828"/>
                  <a:pt x="5495489" y="200993"/>
                </a:cubicBezTo>
                <a:cubicBezTo>
                  <a:pt x="5493653" y="197322"/>
                  <a:pt x="5492277" y="195027"/>
                  <a:pt x="5491359" y="194110"/>
                </a:cubicBezTo>
                <a:cubicBezTo>
                  <a:pt x="5491359" y="218889"/>
                  <a:pt x="5491359" y="243669"/>
                  <a:pt x="5491359" y="268449"/>
                </a:cubicBezTo>
                <a:cubicBezTo>
                  <a:pt x="5492277" y="283134"/>
                  <a:pt x="5489983" y="292311"/>
                  <a:pt x="5484476" y="295982"/>
                </a:cubicBezTo>
                <a:cubicBezTo>
                  <a:pt x="5480805" y="301489"/>
                  <a:pt x="5475298" y="301489"/>
                  <a:pt x="5467956" y="295982"/>
                </a:cubicBezTo>
                <a:cubicBezTo>
                  <a:pt x="5463367" y="292311"/>
                  <a:pt x="5459696" y="286805"/>
                  <a:pt x="5456943" y="279462"/>
                </a:cubicBezTo>
                <a:cubicBezTo>
                  <a:pt x="5454189" y="273038"/>
                  <a:pt x="5453730" y="266155"/>
                  <a:pt x="5455566" y="258813"/>
                </a:cubicBezTo>
                <a:cubicBezTo>
                  <a:pt x="5458319" y="242293"/>
                  <a:pt x="5459696" y="224396"/>
                  <a:pt x="5459696" y="205123"/>
                </a:cubicBezTo>
                <a:cubicBezTo>
                  <a:pt x="5442258" y="228067"/>
                  <a:pt x="5417019" y="245505"/>
                  <a:pt x="5383979" y="257436"/>
                </a:cubicBezTo>
                <a:cubicBezTo>
                  <a:pt x="5383062" y="257436"/>
                  <a:pt x="5382144" y="257436"/>
                  <a:pt x="5381227" y="257436"/>
                </a:cubicBezTo>
                <a:lnTo>
                  <a:pt x="5381227" y="261566"/>
                </a:lnTo>
                <a:cubicBezTo>
                  <a:pt x="5380309" y="273497"/>
                  <a:pt x="5377555" y="282675"/>
                  <a:pt x="5372967" y="289099"/>
                </a:cubicBezTo>
                <a:cubicBezTo>
                  <a:pt x="5368377" y="292770"/>
                  <a:pt x="5364247" y="292770"/>
                  <a:pt x="5360577" y="289099"/>
                </a:cubicBezTo>
                <a:cubicBezTo>
                  <a:pt x="5355070" y="288181"/>
                  <a:pt x="5350022" y="282216"/>
                  <a:pt x="5345433" y="271203"/>
                </a:cubicBezTo>
                <a:cubicBezTo>
                  <a:pt x="5345433" y="271203"/>
                  <a:pt x="5345433" y="270744"/>
                  <a:pt x="5345433" y="269826"/>
                </a:cubicBezTo>
                <a:cubicBezTo>
                  <a:pt x="5343597" y="264319"/>
                  <a:pt x="5343597" y="258354"/>
                  <a:pt x="5345433" y="251929"/>
                </a:cubicBezTo>
                <a:cubicBezTo>
                  <a:pt x="5348187" y="233574"/>
                  <a:pt x="5350481" y="206041"/>
                  <a:pt x="5352317" y="169330"/>
                </a:cubicBezTo>
                <a:lnTo>
                  <a:pt x="5352317" y="145926"/>
                </a:lnTo>
                <a:cubicBezTo>
                  <a:pt x="5334879" y="165200"/>
                  <a:pt x="5315147" y="180343"/>
                  <a:pt x="5293120" y="191356"/>
                </a:cubicBezTo>
                <a:cubicBezTo>
                  <a:pt x="5288531" y="194110"/>
                  <a:pt x="5285777" y="195027"/>
                  <a:pt x="5284860" y="194110"/>
                </a:cubicBezTo>
                <a:cubicBezTo>
                  <a:pt x="5283942" y="193192"/>
                  <a:pt x="5285319" y="190897"/>
                  <a:pt x="5288990" y="187226"/>
                </a:cubicBezTo>
                <a:cubicBezTo>
                  <a:pt x="5316523" y="157858"/>
                  <a:pt x="5339009" y="118393"/>
                  <a:pt x="5356447" y="68833"/>
                </a:cubicBezTo>
                <a:cubicBezTo>
                  <a:pt x="5362871" y="53231"/>
                  <a:pt x="5366083" y="40841"/>
                  <a:pt x="5366083" y="31664"/>
                </a:cubicBezTo>
                <a:cubicBezTo>
                  <a:pt x="5365165" y="27993"/>
                  <a:pt x="5365624" y="25698"/>
                  <a:pt x="5367460" y="24780"/>
                </a:cubicBezTo>
                <a:close/>
                <a:moveTo>
                  <a:pt x="4794769" y="23060"/>
                </a:moveTo>
                <a:cubicBezTo>
                  <a:pt x="4797523" y="22830"/>
                  <a:pt x="4800276" y="23404"/>
                  <a:pt x="4803029" y="24780"/>
                </a:cubicBezTo>
                <a:cubicBezTo>
                  <a:pt x="4809453" y="28451"/>
                  <a:pt x="4815878" y="34417"/>
                  <a:pt x="4822303" y="42677"/>
                </a:cubicBezTo>
                <a:cubicBezTo>
                  <a:pt x="4826891" y="49101"/>
                  <a:pt x="4826433" y="54608"/>
                  <a:pt x="4820925" y="59197"/>
                </a:cubicBezTo>
                <a:cubicBezTo>
                  <a:pt x="4813583" y="64704"/>
                  <a:pt x="4808995" y="75258"/>
                  <a:pt x="4807159" y="90860"/>
                </a:cubicBezTo>
                <a:cubicBezTo>
                  <a:pt x="4806241" y="97284"/>
                  <a:pt x="4808995" y="100038"/>
                  <a:pt x="4815419" y="99120"/>
                </a:cubicBezTo>
                <a:cubicBezTo>
                  <a:pt x="4819090" y="99120"/>
                  <a:pt x="4824597" y="97284"/>
                  <a:pt x="4831939" y="93613"/>
                </a:cubicBezTo>
                <a:cubicBezTo>
                  <a:pt x="4833775" y="92696"/>
                  <a:pt x="4835151" y="92237"/>
                  <a:pt x="4836069" y="92237"/>
                </a:cubicBezTo>
                <a:cubicBezTo>
                  <a:pt x="4843411" y="88566"/>
                  <a:pt x="4849835" y="88107"/>
                  <a:pt x="4855342" y="90860"/>
                </a:cubicBezTo>
                <a:cubicBezTo>
                  <a:pt x="4861767" y="94531"/>
                  <a:pt x="4866814" y="98202"/>
                  <a:pt x="4870485" y="101873"/>
                </a:cubicBezTo>
                <a:cubicBezTo>
                  <a:pt x="4876909" y="108298"/>
                  <a:pt x="4876451" y="115181"/>
                  <a:pt x="4869109" y="122523"/>
                </a:cubicBezTo>
                <a:cubicBezTo>
                  <a:pt x="4858095" y="128030"/>
                  <a:pt x="4841575" y="131242"/>
                  <a:pt x="4819549" y="132160"/>
                </a:cubicBezTo>
                <a:cubicBezTo>
                  <a:pt x="4808536" y="133078"/>
                  <a:pt x="4797981" y="131242"/>
                  <a:pt x="4787886" y="126653"/>
                </a:cubicBezTo>
                <a:cubicBezTo>
                  <a:pt x="4777790" y="122064"/>
                  <a:pt x="4773201" y="112428"/>
                  <a:pt x="4774119" y="97743"/>
                </a:cubicBezTo>
                <a:cubicBezTo>
                  <a:pt x="4773201" y="86730"/>
                  <a:pt x="4774119" y="75258"/>
                  <a:pt x="4776873" y="63327"/>
                </a:cubicBezTo>
                <a:cubicBezTo>
                  <a:pt x="4777790" y="61491"/>
                  <a:pt x="4777790" y="60115"/>
                  <a:pt x="4776873" y="59197"/>
                </a:cubicBezTo>
                <a:cubicBezTo>
                  <a:pt x="4775955" y="58279"/>
                  <a:pt x="4775037" y="58279"/>
                  <a:pt x="4774119" y="59197"/>
                </a:cubicBezTo>
                <a:cubicBezTo>
                  <a:pt x="4771366" y="61032"/>
                  <a:pt x="4766318" y="63327"/>
                  <a:pt x="4758976" y="66080"/>
                </a:cubicBezTo>
                <a:cubicBezTo>
                  <a:pt x="4758976" y="73422"/>
                  <a:pt x="4757599" y="81682"/>
                  <a:pt x="4754846" y="90860"/>
                </a:cubicBezTo>
                <a:cubicBezTo>
                  <a:pt x="4749339" y="118393"/>
                  <a:pt x="4725936" y="141796"/>
                  <a:pt x="4684637" y="161070"/>
                </a:cubicBezTo>
                <a:cubicBezTo>
                  <a:pt x="4681883" y="163823"/>
                  <a:pt x="4679589" y="164282"/>
                  <a:pt x="4677753" y="162446"/>
                </a:cubicBezTo>
                <a:cubicBezTo>
                  <a:pt x="4677753" y="165200"/>
                  <a:pt x="4676835" y="169789"/>
                  <a:pt x="4675000" y="176213"/>
                </a:cubicBezTo>
                <a:cubicBezTo>
                  <a:pt x="4674082" y="182637"/>
                  <a:pt x="4673164" y="187685"/>
                  <a:pt x="4672247" y="191356"/>
                </a:cubicBezTo>
                <a:cubicBezTo>
                  <a:pt x="4670411" y="207876"/>
                  <a:pt x="4669034" y="218431"/>
                  <a:pt x="4668117" y="223019"/>
                </a:cubicBezTo>
                <a:cubicBezTo>
                  <a:pt x="4671787" y="221184"/>
                  <a:pt x="4678212" y="217054"/>
                  <a:pt x="4687389" y="210629"/>
                </a:cubicBezTo>
                <a:cubicBezTo>
                  <a:pt x="4696567" y="204205"/>
                  <a:pt x="4702533" y="200075"/>
                  <a:pt x="4705287" y="198240"/>
                </a:cubicBezTo>
                <a:cubicBezTo>
                  <a:pt x="4708957" y="195486"/>
                  <a:pt x="4711251" y="194568"/>
                  <a:pt x="4712169" y="195486"/>
                </a:cubicBezTo>
                <a:cubicBezTo>
                  <a:pt x="4712169" y="196404"/>
                  <a:pt x="4711251" y="199157"/>
                  <a:pt x="4709417" y="203746"/>
                </a:cubicBezTo>
                <a:cubicBezTo>
                  <a:pt x="4707581" y="206500"/>
                  <a:pt x="4704827" y="211088"/>
                  <a:pt x="4701157" y="217513"/>
                </a:cubicBezTo>
                <a:cubicBezTo>
                  <a:pt x="4693813" y="232197"/>
                  <a:pt x="4686931" y="243669"/>
                  <a:pt x="4680507" y="251929"/>
                </a:cubicBezTo>
                <a:cubicBezTo>
                  <a:pt x="4678671" y="254683"/>
                  <a:pt x="4675459" y="259730"/>
                  <a:pt x="4670870" y="267073"/>
                </a:cubicBezTo>
                <a:cubicBezTo>
                  <a:pt x="4664445" y="276250"/>
                  <a:pt x="4660315" y="282216"/>
                  <a:pt x="4658480" y="284969"/>
                </a:cubicBezTo>
                <a:cubicBezTo>
                  <a:pt x="4653891" y="290476"/>
                  <a:pt x="4648384" y="290935"/>
                  <a:pt x="4641960" y="286346"/>
                </a:cubicBezTo>
                <a:cubicBezTo>
                  <a:pt x="4632782" y="278086"/>
                  <a:pt x="4626357" y="268449"/>
                  <a:pt x="4622687" y="257436"/>
                </a:cubicBezTo>
                <a:cubicBezTo>
                  <a:pt x="4620851" y="250094"/>
                  <a:pt x="4621769" y="245046"/>
                  <a:pt x="4625440" y="242293"/>
                </a:cubicBezTo>
                <a:cubicBezTo>
                  <a:pt x="4631864" y="236786"/>
                  <a:pt x="4635077" y="225314"/>
                  <a:pt x="4635077" y="207876"/>
                </a:cubicBezTo>
                <a:cubicBezTo>
                  <a:pt x="4635994" y="184932"/>
                  <a:pt x="4636453" y="169330"/>
                  <a:pt x="4636453" y="161070"/>
                </a:cubicBezTo>
                <a:cubicBezTo>
                  <a:pt x="4634617" y="161987"/>
                  <a:pt x="4630487" y="163823"/>
                  <a:pt x="4624063" y="166576"/>
                </a:cubicBezTo>
                <a:cubicBezTo>
                  <a:pt x="4618557" y="169330"/>
                  <a:pt x="4614427" y="171165"/>
                  <a:pt x="4611673" y="172083"/>
                </a:cubicBezTo>
                <a:cubicBezTo>
                  <a:pt x="4608920" y="173919"/>
                  <a:pt x="4605707" y="173919"/>
                  <a:pt x="4602037" y="172083"/>
                </a:cubicBezTo>
                <a:cubicBezTo>
                  <a:pt x="4599283" y="170247"/>
                  <a:pt x="4592400" y="163823"/>
                  <a:pt x="4581387" y="152810"/>
                </a:cubicBezTo>
                <a:cubicBezTo>
                  <a:pt x="4577715" y="147303"/>
                  <a:pt x="4579092" y="143632"/>
                  <a:pt x="4585517" y="141796"/>
                </a:cubicBezTo>
                <a:cubicBezTo>
                  <a:pt x="4616721" y="136290"/>
                  <a:pt x="4635994" y="129407"/>
                  <a:pt x="4643337" y="121147"/>
                </a:cubicBezTo>
                <a:cubicBezTo>
                  <a:pt x="4647925" y="116558"/>
                  <a:pt x="4653432" y="115640"/>
                  <a:pt x="4659857" y="118393"/>
                </a:cubicBezTo>
                <a:cubicBezTo>
                  <a:pt x="4671787" y="123900"/>
                  <a:pt x="4679129" y="129407"/>
                  <a:pt x="4681883" y="134913"/>
                </a:cubicBezTo>
                <a:cubicBezTo>
                  <a:pt x="4686471" y="140420"/>
                  <a:pt x="4686931" y="144550"/>
                  <a:pt x="4683259" y="147303"/>
                </a:cubicBezTo>
                <a:cubicBezTo>
                  <a:pt x="4683259" y="148221"/>
                  <a:pt x="4682801" y="149598"/>
                  <a:pt x="4681883" y="151433"/>
                </a:cubicBezTo>
                <a:lnTo>
                  <a:pt x="4681241" y="153359"/>
                </a:lnTo>
                <a:lnTo>
                  <a:pt x="4713202" y="117361"/>
                </a:lnTo>
                <a:cubicBezTo>
                  <a:pt x="4720315" y="104741"/>
                  <a:pt x="4723641" y="91778"/>
                  <a:pt x="4723183" y="78470"/>
                </a:cubicBezTo>
                <a:cubicBezTo>
                  <a:pt x="4723183" y="67457"/>
                  <a:pt x="4720429" y="57820"/>
                  <a:pt x="4714923" y="49560"/>
                </a:cubicBezTo>
                <a:cubicBezTo>
                  <a:pt x="4712169" y="45889"/>
                  <a:pt x="4711711" y="42677"/>
                  <a:pt x="4713546" y="39924"/>
                </a:cubicBezTo>
                <a:cubicBezTo>
                  <a:pt x="4715381" y="36253"/>
                  <a:pt x="4718593" y="35335"/>
                  <a:pt x="4723183" y="37170"/>
                </a:cubicBezTo>
                <a:cubicBezTo>
                  <a:pt x="4730525" y="39006"/>
                  <a:pt x="4737867" y="41300"/>
                  <a:pt x="4745209" y="44054"/>
                </a:cubicBezTo>
                <a:cubicBezTo>
                  <a:pt x="4752551" y="41300"/>
                  <a:pt x="4758517" y="39006"/>
                  <a:pt x="4763106" y="37170"/>
                </a:cubicBezTo>
                <a:cubicBezTo>
                  <a:pt x="4773201" y="32581"/>
                  <a:pt x="4781003" y="28910"/>
                  <a:pt x="4786509" y="26157"/>
                </a:cubicBezTo>
                <a:cubicBezTo>
                  <a:pt x="4789263" y="24321"/>
                  <a:pt x="4792016" y="23289"/>
                  <a:pt x="4794769" y="23060"/>
                </a:cubicBezTo>
                <a:close/>
                <a:moveTo>
                  <a:pt x="3706863" y="23060"/>
                </a:moveTo>
                <a:cubicBezTo>
                  <a:pt x="3708470" y="22830"/>
                  <a:pt x="3710420" y="22945"/>
                  <a:pt x="3712714" y="23404"/>
                </a:cubicBezTo>
                <a:cubicBezTo>
                  <a:pt x="3726481" y="27075"/>
                  <a:pt x="3738412" y="33958"/>
                  <a:pt x="3748507" y="44054"/>
                </a:cubicBezTo>
                <a:cubicBezTo>
                  <a:pt x="3753096" y="49560"/>
                  <a:pt x="3753555" y="55526"/>
                  <a:pt x="3749884" y="61950"/>
                </a:cubicBezTo>
                <a:cubicBezTo>
                  <a:pt x="3743460" y="72963"/>
                  <a:pt x="3737494" y="85812"/>
                  <a:pt x="3731987" y="100497"/>
                </a:cubicBezTo>
                <a:cubicBezTo>
                  <a:pt x="3731070" y="102332"/>
                  <a:pt x="3729234" y="106003"/>
                  <a:pt x="3726481" y="111510"/>
                </a:cubicBezTo>
                <a:cubicBezTo>
                  <a:pt x="3725563" y="114263"/>
                  <a:pt x="3724645" y="116099"/>
                  <a:pt x="3723727" y="117017"/>
                </a:cubicBezTo>
                <a:cubicBezTo>
                  <a:pt x="3729234" y="115181"/>
                  <a:pt x="3737035" y="112428"/>
                  <a:pt x="3747131" y="108757"/>
                </a:cubicBezTo>
                <a:cubicBezTo>
                  <a:pt x="3759980" y="104168"/>
                  <a:pt x="3770075" y="100497"/>
                  <a:pt x="3777417" y="97743"/>
                </a:cubicBezTo>
                <a:cubicBezTo>
                  <a:pt x="3788430" y="92237"/>
                  <a:pt x="3800362" y="97743"/>
                  <a:pt x="3813210" y="114263"/>
                </a:cubicBezTo>
                <a:cubicBezTo>
                  <a:pt x="3816882" y="120688"/>
                  <a:pt x="3815046" y="125277"/>
                  <a:pt x="3807704" y="128030"/>
                </a:cubicBezTo>
                <a:cubicBezTo>
                  <a:pt x="3784759" y="131701"/>
                  <a:pt x="3761356" y="135831"/>
                  <a:pt x="3737494" y="140420"/>
                </a:cubicBezTo>
                <a:cubicBezTo>
                  <a:pt x="3738412" y="140420"/>
                  <a:pt x="3739330" y="140879"/>
                  <a:pt x="3740247" y="141796"/>
                </a:cubicBezTo>
                <a:cubicBezTo>
                  <a:pt x="3752179" y="143632"/>
                  <a:pt x="3762274" y="150515"/>
                  <a:pt x="3770534" y="162446"/>
                </a:cubicBezTo>
                <a:cubicBezTo>
                  <a:pt x="3773287" y="167035"/>
                  <a:pt x="3773287" y="172083"/>
                  <a:pt x="3770534" y="177590"/>
                </a:cubicBezTo>
                <a:cubicBezTo>
                  <a:pt x="3769616" y="180343"/>
                  <a:pt x="3767322" y="186308"/>
                  <a:pt x="3763651" y="195486"/>
                </a:cubicBezTo>
                <a:cubicBezTo>
                  <a:pt x="3762733" y="200075"/>
                  <a:pt x="3761815" y="203287"/>
                  <a:pt x="3760897" y="205123"/>
                </a:cubicBezTo>
                <a:cubicBezTo>
                  <a:pt x="3758144" y="213383"/>
                  <a:pt x="3754932" y="221184"/>
                  <a:pt x="3751261" y="228526"/>
                </a:cubicBezTo>
                <a:cubicBezTo>
                  <a:pt x="3764110" y="239539"/>
                  <a:pt x="3782465" y="252388"/>
                  <a:pt x="3806327" y="267073"/>
                </a:cubicBezTo>
                <a:cubicBezTo>
                  <a:pt x="3809998" y="268908"/>
                  <a:pt x="3815046" y="271661"/>
                  <a:pt x="3821470" y="275333"/>
                </a:cubicBezTo>
                <a:cubicBezTo>
                  <a:pt x="3835237" y="282675"/>
                  <a:pt x="3844415" y="287722"/>
                  <a:pt x="3849003" y="290476"/>
                </a:cubicBezTo>
                <a:cubicBezTo>
                  <a:pt x="3852675" y="292311"/>
                  <a:pt x="3854510" y="294147"/>
                  <a:pt x="3854510" y="295982"/>
                </a:cubicBezTo>
                <a:cubicBezTo>
                  <a:pt x="3854510" y="297818"/>
                  <a:pt x="3852675" y="298736"/>
                  <a:pt x="3849003" y="298736"/>
                </a:cubicBezTo>
                <a:cubicBezTo>
                  <a:pt x="3846250" y="298736"/>
                  <a:pt x="3842120" y="298736"/>
                  <a:pt x="3836614" y="298736"/>
                </a:cubicBezTo>
                <a:cubicBezTo>
                  <a:pt x="3813669" y="300571"/>
                  <a:pt x="3793937" y="301489"/>
                  <a:pt x="3777417" y="301489"/>
                </a:cubicBezTo>
                <a:cubicBezTo>
                  <a:pt x="3773746" y="301489"/>
                  <a:pt x="3769616" y="300112"/>
                  <a:pt x="3765027" y="297359"/>
                </a:cubicBezTo>
                <a:cubicBezTo>
                  <a:pt x="3751261" y="283592"/>
                  <a:pt x="3739330" y="270744"/>
                  <a:pt x="3729234" y="258813"/>
                </a:cubicBezTo>
                <a:cubicBezTo>
                  <a:pt x="3706290" y="278086"/>
                  <a:pt x="3670038" y="290935"/>
                  <a:pt x="3620478" y="297359"/>
                </a:cubicBezTo>
                <a:cubicBezTo>
                  <a:pt x="3616807" y="298277"/>
                  <a:pt x="3614971" y="297818"/>
                  <a:pt x="3614971" y="295982"/>
                </a:cubicBezTo>
                <a:cubicBezTo>
                  <a:pt x="3614971" y="294147"/>
                  <a:pt x="3616348" y="292770"/>
                  <a:pt x="3619101" y="291852"/>
                </a:cubicBezTo>
                <a:cubicBezTo>
                  <a:pt x="3665908" y="270744"/>
                  <a:pt x="3695736" y="250553"/>
                  <a:pt x="3708584" y="231279"/>
                </a:cubicBezTo>
                <a:cubicBezTo>
                  <a:pt x="3703995" y="223937"/>
                  <a:pt x="3700324" y="217054"/>
                  <a:pt x="3697571" y="210629"/>
                </a:cubicBezTo>
                <a:cubicBezTo>
                  <a:pt x="3696653" y="208794"/>
                  <a:pt x="3695277" y="206500"/>
                  <a:pt x="3693441" y="203746"/>
                </a:cubicBezTo>
                <a:cubicBezTo>
                  <a:pt x="3687017" y="191815"/>
                  <a:pt x="3682887" y="184932"/>
                  <a:pt x="3681051" y="183096"/>
                </a:cubicBezTo>
                <a:cubicBezTo>
                  <a:pt x="3678298" y="181261"/>
                  <a:pt x="3676921" y="179884"/>
                  <a:pt x="3676921" y="178966"/>
                </a:cubicBezTo>
                <a:cubicBezTo>
                  <a:pt x="3671414" y="179884"/>
                  <a:pt x="3665449" y="181261"/>
                  <a:pt x="3659024" y="183096"/>
                </a:cubicBezTo>
                <a:cubicBezTo>
                  <a:pt x="3654435" y="183096"/>
                  <a:pt x="3650764" y="183096"/>
                  <a:pt x="3648011" y="183096"/>
                </a:cubicBezTo>
                <a:cubicBezTo>
                  <a:pt x="3648011" y="186767"/>
                  <a:pt x="3648011" y="192733"/>
                  <a:pt x="3648011" y="200993"/>
                </a:cubicBezTo>
                <a:cubicBezTo>
                  <a:pt x="3647093" y="209253"/>
                  <a:pt x="3646634" y="215218"/>
                  <a:pt x="3646634" y="218889"/>
                </a:cubicBezTo>
                <a:cubicBezTo>
                  <a:pt x="3646634" y="220725"/>
                  <a:pt x="3646175" y="221643"/>
                  <a:pt x="3645258" y="221643"/>
                </a:cubicBezTo>
                <a:cubicBezTo>
                  <a:pt x="3648929" y="220725"/>
                  <a:pt x="3654435" y="219348"/>
                  <a:pt x="3661778" y="217513"/>
                </a:cubicBezTo>
                <a:cubicBezTo>
                  <a:pt x="3667284" y="216595"/>
                  <a:pt x="3676462" y="214301"/>
                  <a:pt x="3689311" y="210629"/>
                </a:cubicBezTo>
                <a:cubicBezTo>
                  <a:pt x="3692064" y="211547"/>
                  <a:pt x="3692982" y="213383"/>
                  <a:pt x="3692064" y="216136"/>
                </a:cubicBezTo>
                <a:cubicBezTo>
                  <a:pt x="3647093" y="242752"/>
                  <a:pt x="3607629" y="266614"/>
                  <a:pt x="3573671" y="287722"/>
                </a:cubicBezTo>
                <a:cubicBezTo>
                  <a:pt x="3566329" y="291394"/>
                  <a:pt x="3559905" y="291394"/>
                  <a:pt x="3554398" y="287722"/>
                </a:cubicBezTo>
                <a:cubicBezTo>
                  <a:pt x="3542467" y="277627"/>
                  <a:pt x="3534666" y="267531"/>
                  <a:pt x="3530995" y="257436"/>
                </a:cubicBezTo>
                <a:cubicBezTo>
                  <a:pt x="3529160" y="251929"/>
                  <a:pt x="3530995" y="249176"/>
                  <a:pt x="3536502" y="249176"/>
                </a:cubicBezTo>
                <a:cubicBezTo>
                  <a:pt x="3539255" y="248258"/>
                  <a:pt x="3544762" y="247340"/>
                  <a:pt x="3553022" y="246423"/>
                </a:cubicBezTo>
                <a:cubicBezTo>
                  <a:pt x="3560364" y="244587"/>
                  <a:pt x="3565412" y="243669"/>
                  <a:pt x="3568165" y="243669"/>
                </a:cubicBezTo>
                <a:cubicBezTo>
                  <a:pt x="3568165" y="222561"/>
                  <a:pt x="3567706" y="206041"/>
                  <a:pt x="3566788" y="194110"/>
                </a:cubicBezTo>
                <a:cubicBezTo>
                  <a:pt x="3565870" y="178507"/>
                  <a:pt x="3563117" y="167494"/>
                  <a:pt x="3558528" y="161070"/>
                </a:cubicBezTo>
                <a:cubicBezTo>
                  <a:pt x="3554857" y="153728"/>
                  <a:pt x="3556234" y="149139"/>
                  <a:pt x="3562658" y="147303"/>
                </a:cubicBezTo>
                <a:cubicBezTo>
                  <a:pt x="3576425" y="149139"/>
                  <a:pt x="3588356" y="154186"/>
                  <a:pt x="3598451" y="162446"/>
                </a:cubicBezTo>
                <a:cubicBezTo>
                  <a:pt x="3603958" y="166117"/>
                  <a:pt x="3604876" y="171624"/>
                  <a:pt x="3601205" y="178966"/>
                </a:cubicBezTo>
                <a:cubicBezTo>
                  <a:pt x="3599369" y="185391"/>
                  <a:pt x="3598451" y="193651"/>
                  <a:pt x="3598451" y="203746"/>
                </a:cubicBezTo>
                <a:cubicBezTo>
                  <a:pt x="3600287" y="212924"/>
                  <a:pt x="3600287" y="223019"/>
                  <a:pt x="3598451" y="234033"/>
                </a:cubicBezTo>
                <a:cubicBezTo>
                  <a:pt x="3600287" y="233115"/>
                  <a:pt x="3603499" y="232197"/>
                  <a:pt x="3608088" y="231279"/>
                </a:cubicBezTo>
                <a:cubicBezTo>
                  <a:pt x="3611759" y="230362"/>
                  <a:pt x="3614512" y="229903"/>
                  <a:pt x="3616348" y="229903"/>
                </a:cubicBezTo>
                <a:cubicBezTo>
                  <a:pt x="3614512" y="223478"/>
                  <a:pt x="3614054" y="217972"/>
                  <a:pt x="3614971" y="213383"/>
                </a:cubicBezTo>
                <a:cubicBezTo>
                  <a:pt x="3614971" y="186767"/>
                  <a:pt x="3614512" y="166117"/>
                  <a:pt x="3613595" y="151433"/>
                </a:cubicBezTo>
                <a:cubicBezTo>
                  <a:pt x="3613595" y="137666"/>
                  <a:pt x="3612218" y="127571"/>
                  <a:pt x="3609465" y="121147"/>
                </a:cubicBezTo>
                <a:cubicBezTo>
                  <a:pt x="3603958" y="122064"/>
                  <a:pt x="3598910" y="123441"/>
                  <a:pt x="3594321" y="125277"/>
                </a:cubicBezTo>
                <a:cubicBezTo>
                  <a:pt x="3584226" y="126194"/>
                  <a:pt x="3573213" y="121605"/>
                  <a:pt x="3561282" y="111510"/>
                </a:cubicBezTo>
                <a:cubicBezTo>
                  <a:pt x="3557611" y="106003"/>
                  <a:pt x="3558987" y="101873"/>
                  <a:pt x="3565412" y="99120"/>
                </a:cubicBezTo>
                <a:cubicBezTo>
                  <a:pt x="3579178" y="96367"/>
                  <a:pt x="3595698" y="92696"/>
                  <a:pt x="3614971" y="88107"/>
                </a:cubicBezTo>
                <a:cubicBezTo>
                  <a:pt x="3626902" y="84436"/>
                  <a:pt x="3638374" y="79847"/>
                  <a:pt x="3649388" y="74340"/>
                </a:cubicBezTo>
                <a:cubicBezTo>
                  <a:pt x="3661319" y="71587"/>
                  <a:pt x="3672791" y="76176"/>
                  <a:pt x="3683804" y="88107"/>
                </a:cubicBezTo>
                <a:cubicBezTo>
                  <a:pt x="3685640" y="92696"/>
                  <a:pt x="3684722" y="96826"/>
                  <a:pt x="3681051" y="100497"/>
                </a:cubicBezTo>
                <a:cubicBezTo>
                  <a:pt x="3676462" y="102332"/>
                  <a:pt x="3669120" y="104627"/>
                  <a:pt x="3659024" y="107380"/>
                </a:cubicBezTo>
                <a:cubicBezTo>
                  <a:pt x="3651682" y="109216"/>
                  <a:pt x="3646175" y="110592"/>
                  <a:pt x="3642504" y="111510"/>
                </a:cubicBezTo>
                <a:cubicBezTo>
                  <a:pt x="3643422" y="111510"/>
                  <a:pt x="3644340" y="111969"/>
                  <a:pt x="3645258" y="112887"/>
                </a:cubicBezTo>
                <a:cubicBezTo>
                  <a:pt x="3647093" y="113804"/>
                  <a:pt x="3648011" y="114722"/>
                  <a:pt x="3648011" y="115640"/>
                </a:cubicBezTo>
                <a:cubicBezTo>
                  <a:pt x="3656271" y="121147"/>
                  <a:pt x="3658107" y="127571"/>
                  <a:pt x="3653518" y="134913"/>
                </a:cubicBezTo>
                <a:cubicBezTo>
                  <a:pt x="3650764" y="140420"/>
                  <a:pt x="3649388" y="147303"/>
                  <a:pt x="3649388" y="155563"/>
                </a:cubicBezTo>
                <a:cubicBezTo>
                  <a:pt x="3656730" y="153728"/>
                  <a:pt x="3663154" y="151433"/>
                  <a:pt x="3668661" y="148680"/>
                </a:cubicBezTo>
                <a:cubicBezTo>
                  <a:pt x="3670497" y="148680"/>
                  <a:pt x="3674168" y="149139"/>
                  <a:pt x="3679674" y="150056"/>
                </a:cubicBezTo>
                <a:cubicBezTo>
                  <a:pt x="3692523" y="116099"/>
                  <a:pt x="3700324" y="89942"/>
                  <a:pt x="3703078" y="71587"/>
                </a:cubicBezTo>
                <a:cubicBezTo>
                  <a:pt x="3705831" y="54149"/>
                  <a:pt x="3705372" y="41759"/>
                  <a:pt x="3701701" y="34417"/>
                </a:cubicBezTo>
                <a:cubicBezTo>
                  <a:pt x="3700324" y="27534"/>
                  <a:pt x="3702045" y="23748"/>
                  <a:pt x="3706863" y="23060"/>
                </a:cubicBezTo>
                <a:close/>
                <a:moveTo>
                  <a:pt x="1241944" y="23060"/>
                </a:moveTo>
                <a:cubicBezTo>
                  <a:pt x="1244697" y="22830"/>
                  <a:pt x="1247451" y="23404"/>
                  <a:pt x="1250204" y="24780"/>
                </a:cubicBezTo>
                <a:cubicBezTo>
                  <a:pt x="1256629" y="28451"/>
                  <a:pt x="1263053" y="34417"/>
                  <a:pt x="1269477" y="42677"/>
                </a:cubicBezTo>
                <a:cubicBezTo>
                  <a:pt x="1274066" y="49101"/>
                  <a:pt x="1273607" y="54608"/>
                  <a:pt x="1268101" y="59197"/>
                </a:cubicBezTo>
                <a:cubicBezTo>
                  <a:pt x="1260758" y="64704"/>
                  <a:pt x="1256170" y="75258"/>
                  <a:pt x="1254334" y="90860"/>
                </a:cubicBezTo>
                <a:cubicBezTo>
                  <a:pt x="1253416" y="97284"/>
                  <a:pt x="1256170" y="100038"/>
                  <a:pt x="1262594" y="99120"/>
                </a:cubicBezTo>
                <a:cubicBezTo>
                  <a:pt x="1266265" y="99120"/>
                  <a:pt x="1271772" y="97284"/>
                  <a:pt x="1279114" y="93613"/>
                </a:cubicBezTo>
                <a:cubicBezTo>
                  <a:pt x="1280949" y="92696"/>
                  <a:pt x="1282326" y="92237"/>
                  <a:pt x="1283244" y="92237"/>
                </a:cubicBezTo>
                <a:cubicBezTo>
                  <a:pt x="1290586" y="88566"/>
                  <a:pt x="1297010" y="88107"/>
                  <a:pt x="1302517" y="90860"/>
                </a:cubicBezTo>
                <a:cubicBezTo>
                  <a:pt x="1308942" y="94531"/>
                  <a:pt x="1313989" y="98202"/>
                  <a:pt x="1317660" y="101873"/>
                </a:cubicBezTo>
                <a:cubicBezTo>
                  <a:pt x="1324085" y="108298"/>
                  <a:pt x="1323626" y="115181"/>
                  <a:pt x="1316284" y="122523"/>
                </a:cubicBezTo>
                <a:cubicBezTo>
                  <a:pt x="1305270" y="128030"/>
                  <a:pt x="1288751" y="131242"/>
                  <a:pt x="1266724" y="132160"/>
                </a:cubicBezTo>
                <a:cubicBezTo>
                  <a:pt x="1255711" y="133078"/>
                  <a:pt x="1245156" y="131242"/>
                  <a:pt x="1235061" y="126653"/>
                </a:cubicBezTo>
                <a:cubicBezTo>
                  <a:pt x="1224965" y="122064"/>
                  <a:pt x="1220376" y="112428"/>
                  <a:pt x="1221294" y="97743"/>
                </a:cubicBezTo>
                <a:cubicBezTo>
                  <a:pt x="1220376" y="86730"/>
                  <a:pt x="1221294" y="75258"/>
                  <a:pt x="1224048" y="63327"/>
                </a:cubicBezTo>
                <a:cubicBezTo>
                  <a:pt x="1224965" y="61491"/>
                  <a:pt x="1224965" y="60115"/>
                  <a:pt x="1224048" y="59197"/>
                </a:cubicBezTo>
                <a:cubicBezTo>
                  <a:pt x="1223130" y="58279"/>
                  <a:pt x="1222212" y="58279"/>
                  <a:pt x="1221294" y="59197"/>
                </a:cubicBezTo>
                <a:cubicBezTo>
                  <a:pt x="1218541" y="61032"/>
                  <a:pt x="1213493" y="63327"/>
                  <a:pt x="1206151" y="66080"/>
                </a:cubicBezTo>
                <a:cubicBezTo>
                  <a:pt x="1206151" y="73422"/>
                  <a:pt x="1204774" y="81682"/>
                  <a:pt x="1202021" y="90860"/>
                </a:cubicBezTo>
                <a:cubicBezTo>
                  <a:pt x="1196514" y="118393"/>
                  <a:pt x="1173111" y="141796"/>
                  <a:pt x="1131811" y="161070"/>
                </a:cubicBezTo>
                <a:cubicBezTo>
                  <a:pt x="1129058" y="163823"/>
                  <a:pt x="1126763" y="164282"/>
                  <a:pt x="1124928" y="162446"/>
                </a:cubicBezTo>
                <a:cubicBezTo>
                  <a:pt x="1124928" y="165200"/>
                  <a:pt x="1124010" y="169789"/>
                  <a:pt x="1122175" y="176213"/>
                </a:cubicBezTo>
                <a:cubicBezTo>
                  <a:pt x="1121257" y="182637"/>
                  <a:pt x="1120339" y="187685"/>
                  <a:pt x="1119421" y="191356"/>
                </a:cubicBezTo>
                <a:cubicBezTo>
                  <a:pt x="1117586" y="207876"/>
                  <a:pt x="1116209" y="218431"/>
                  <a:pt x="1115291" y="223019"/>
                </a:cubicBezTo>
                <a:cubicBezTo>
                  <a:pt x="1118962" y="221184"/>
                  <a:pt x="1125387" y="217054"/>
                  <a:pt x="1134565" y="210629"/>
                </a:cubicBezTo>
                <a:cubicBezTo>
                  <a:pt x="1143742" y="204205"/>
                  <a:pt x="1149708" y="200075"/>
                  <a:pt x="1152461" y="198240"/>
                </a:cubicBezTo>
                <a:cubicBezTo>
                  <a:pt x="1156132" y="195486"/>
                  <a:pt x="1158427" y="194568"/>
                  <a:pt x="1159344" y="195486"/>
                </a:cubicBezTo>
                <a:cubicBezTo>
                  <a:pt x="1159344" y="196404"/>
                  <a:pt x="1158427" y="199157"/>
                  <a:pt x="1156591" y="203746"/>
                </a:cubicBezTo>
                <a:cubicBezTo>
                  <a:pt x="1154756" y="206500"/>
                  <a:pt x="1152002" y="211088"/>
                  <a:pt x="1148331" y="217513"/>
                </a:cubicBezTo>
                <a:cubicBezTo>
                  <a:pt x="1140989" y="232197"/>
                  <a:pt x="1134106" y="243669"/>
                  <a:pt x="1127681" y="251929"/>
                </a:cubicBezTo>
                <a:cubicBezTo>
                  <a:pt x="1125846" y="254683"/>
                  <a:pt x="1122633" y="259730"/>
                  <a:pt x="1118045" y="267073"/>
                </a:cubicBezTo>
                <a:cubicBezTo>
                  <a:pt x="1111620" y="276250"/>
                  <a:pt x="1107490" y="282216"/>
                  <a:pt x="1105655" y="284969"/>
                </a:cubicBezTo>
                <a:cubicBezTo>
                  <a:pt x="1101066" y="290476"/>
                  <a:pt x="1095559" y="290935"/>
                  <a:pt x="1089135" y="286346"/>
                </a:cubicBezTo>
                <a:cubicBezTo>
                  <a:pt x="1079957" y="278086"/>
                  <a:pt x="1073533" y="268449"/>
                  <a:pt x="1069862" y="257436"/>
                </a:cubicBezTo>
                <a:cubicBezTo>
                  <a:pt x="1068026" y="250094"/>
                  <a:pt x="1068944" y="245046"/>
                  <a:pt x="1072615" y="242293"/>
                </a:cubicBezTo>
                <a:cubicBezTo>
                  <a:pt x="1079039" y="236786"/>
                  <a:pt x="1082252" y="225314"/>
                  <a:pt x="1082252" y="207876"/>
                </a:cubicBezTo>
                <a:cubicBezTo>
                  <a:pt x="1083169" y="184932"/>
                  <a:pt x="1083628" y="169330"/>
                  <a:pt x="1083628" y="161070"/>
                </a:cubicBezTo>
                <a:cubicBezTo>
                  <a:pt x="1081793" y="161987"/>
                  <a:pt x="1077663" y="163823"/>
                  <a:pt x="1071238" y="166576"/>
                </a:cubicBezTo>
                <a:cubicBezTo>
                  <a:pt x="1065732" y="169330"/>
                  <a:pt x="1061602" y="171165"/>
                  <a:pt x="1058848" y="172083"/>
                </a:cubicBezTo>
                <a:cubicBezTo>
                  <a:pt x="1056095" y="173919"/>
                  <a:pt x="1052883" y="173919"/>
                  <a:pt x="1049212" y="172083"/>
                </a:cubicBezTo>
                <a:cubicBezTo>
                  <a:pt x="1046458" y="170247"/>
                  <a:pt x="1039575" y="163823"/>
                  <a:pt x="1028562" y="152810"/>
                </a:cubicBezTo>
                <a:cubicBezTo>
                  <a:pt x="1024891" y="147303"/>
                  <a:pt x="1026267" y="143632"/>
                  <a:pt x="1032692" y="141796"/>
                </a:cubicBezTo>
                <a:cubicBezTo>
                  <a:pt x="1063896" y="136290"/>
                  <a:pt x="1083169" y="129407"/>
                  <a:pt x="1090511" y="121147"/>
                </a:cubicBezTo>
                <a:cubicBezTo>
                  <a:pt x="1095100" y="116558"/>
                  <a:pt x="1100607" y="115640"/>
                  <a:pt x="1107031" y="118393"/>
                </a:cubicBezTo>
                <a:cubicBezTo>
                  <a:pt x="1118962" y="123900"/>
                  <a:pt x="1126305" y="129407"/>
                  <a:pt x="1129058" y="134913"/>
                </a:cubicBezTo>
                <a:cubicBezTo>
                  <a:pt x="1133647" y="140420"/>
                  <a:pt x="1134106" y="144550"/>
                  <a:pt x="1130435" y="147303"/>
                </a:cubicBezTo>
                <a:cubicBezTo>
                  <a:pt x="1130435" y="148221"/>
                  <a:pt x="1129976" y="149598"/>
                  <a:pt x="1129058" y="151433"/>
                </a:cubicBezTo>
                <a:lnTo>
                  <a:pt x="1128416" y="153359"/>
                </a:lnTo>
                <a:lnTo>
                  <a:pt x="1160377" y="117361"/>
                </a:lnTo>
                <a:cubicBezTo>
                  <a:pt x="1167490" y="104741"/>
                  <a:pt x="1170817" y="91778"/>
                  <a:pt x="1170358" y="78470"/>
                </a:cubicBezTo>
                <a:cubicBezTo>
                  <a:pt x="1170358" y="67457"/>
                  <a:pt x="1167604" y="57820"/>
                  <a:pt x="1162098" y="49560"/>
                </a:cubicBezTo>
                <a:cubicBezTo>
                  <a:pt x="1159344" y="45889"/>
                  <a:pt x="1158886" y="42677"/>
                  <a:pt x="1160721" y="39924"/>
                </a:cubicBezTo>
                <a:cubicBezTo>
                  <a:pt x="1162557" y="36253"/>
                  <a:pt x="1165769" y="35335"/>
                  <a:pt x="1170358" y="37170"/>
                </a:cubicBezTo>
                <a:cubicBezTo>
                  <a:pt x="1177700" y="39006"/>
                  <a:pt x="1185042" y="41300"/>
                  <a:pt x="1192384" y="44054"/>
                </a:cubicBezTo>
                <a:cubicBezTo>
                  <a:pt x="1199726" y="41300"/>
                  <a:pt x="1205692" y="39006"/>
                  <a:pt x="1210281" y="37170"/>
                </a:cubicBezTo>
                <a:cubicBezTo>
                  <a:pt x="1220376" y="32581"/>
                  <a:pt x="1228177" y="28910"/>
                  <a:pt x="1233684" y="26157"/>
                </a:cubicBezTo>
                <a:cubicBezTo>
                  <a:pt x="1236437" y="24321"/>
                  <a:pt x="1239191" y="23289"/>
                  <a:pt x="1241944" y="23060"/>
                </a:cubicBezTo>
                <a:close/>
                <a:moveTo>
                  <a:pt x="5141343" y="11358"/>
                </a:moveTo>
                <a:cubicBezTo>
                  <a:pt x="5144326" y="11587"/>
                  <a:pt x="5146735" y="12390"/>
                  <a:pt x="5148571" y="13767"/>
                </a:cubicBezTo>
                <a:cubicBezTo>
                  <a:pt x="5159584" y="19274"/>
                  <a:pt x="5167385" y="26616"/>
                  <a:pt x="5171974" y="35794"/>
                </a:cubicBezTo>
                <a:cubicBezTo>
                  <a:pt x="5175645" y="42218"/>
                  <a:pt x="5175645" y="48184"/>
                  <a:pt x="5171974" y="53690"/>
                </a:cubicBezTo>
                <a:cubicBezTo>
                  <a:pt x="5171974" y="54608"/>
                  <a:pt x="5170597" y="57820"/>
                  <a:pt x="5167844" y="63327"/>
                </a:cubicBezTo>
                <a:cubicBezTo>
                  <a:pt x="5166008" y="68833"/>
                  <a:pt x="5164631" y="72046"/>
                  <a:pt x="5163714" y="72963"/>
                </a:cubicBezTo>
                <a:cubicBezTo>
                  <a:pt x="5160961" y="83059"/>
                  <a:pt x="5158207" y="93613"/>
                  <a:pt x="5155454" y="104627"/>
                </a:cubicBezTo>
                <a:cubicBezTo>
                  <a:pt x="5152701" y="114722"/>
                  <a:pt x="5146735" y="122982"/>
                  <a:pt x="5137557" y="129407"/>
                </a:cubicBezTo>
                <a:cubicBezTo>
                  <a:pt x="5131133" y="133078"/>
                  <a:pt x="5126085" y="131701"/>
                  <a:pt x="5122415" y="125277"/>
                </a:cubicBezTo>
                <a:cubicBezTo>
                  <a:pt x="5121497" y="122523"/>
                  <a:pt x="5120119" y="119770"/>
                  <a:pt x="5118285" y="117017"/>
                </a:cubicBezTo>
                <a:cubicBezTo>
                  <a:pt x="5105435" y="117017"/>
                  <a:pt x="5093505" y="117934"/>
                  <a:pt x="5082491" y="119770"/>
                </a:cubicBezTo>
                <a:cubicBezTo>
                  <a:pt x="5081573" y="119770"/>
                  <a:pt x="5080197" y="119770"/>
                  <a:pt x="5078361" y="119770"/>
                </a:cubicBezTo>
                <a:cubicBezTo>
                  <a:pt x="5078361" y="121605"/>
                  <a:pt x="5077902" y="123441"/>
                  <a:pt x="5076985" y="125277"/>
                </a:cubicBezTo>
                <a:cubicBezTo>
                  <a:pt x="5076985" y="127112"/>
                  <a:pt x="5076985" y="128030"/>
                  <a:pt x="5076985" y="128030"/>
                </a:cubicBezTo>
                <a:cubicBezTo>
                  <a:pt x="5073313" y="133537"/>
                  <a:pt x="5068725" y="134913"/>
                  <a:pt x="5063218" y="132160"/>
                </a:cubicBezTo>
                <a:cubicBezTo>
                  <a:pt x="5063218" y="132160"/>
                  <a:pt x="5062300" y="131701"/>
                  <a:pt x="5060465" y="130783"/>
                </a:cubicBezTo>
                <a:cubicBezTo>
                  <a:pt x="5059547" y="130783"/>
                  <a:pt x="5057252" y="129407"/>
                  <a:pt x="5053581" y="126653"/>
                </a:cubicBezTo>
                <a:cubicBezTo>
                  <a:pt x="5051745" y="123900"/>
                  <a:pt x="5049910" y="114263"/>
                  <a:pt x="5048075" y="97743"/>
                </a:cubicBezTo>
                <a:cubicBezTo>
                  <a:pt x="5047157" y="86730"/>
                  <a:pt x="5044403" y="72505"/>
                  <a:pt x="5039815" y="55067"/>
                </a:cubicBezTo>
                <a:cubicBezTo>
                  <a:pt x="5037979" y="47725"/>
                  <a:pt x="5035685" y="41300"/>
                  <a:pt x="5032931" y="35794"/>
                </a:cubicBezTo>
                <a:cubicBezTo>
                  <a:pt x="5032013" y="34876"/>
                  <a:pt x="5031555" y="34417"/>
                  <a:pt x="5031555" y="34417"/>
                </a:cubicBezTo>
                <a:cubicBezTo>
                  <a:pt x="5030637" y="31664"/>
                  <a:pt x="5030637" y="29369"/>
                  <a:pt x="5031555" y="27534"/>
                </a:cubicBezTo>
                <a:cubicBezTo>
                  <a:pt x="5031555" y="26616"/>
                  <a:pt x="5031555" y="25698"/>
                  <a:pt x="5031555" y="24780"/>
                </a:cubicBezTo>
                <a:cubicBezTo>
                  <a:pt x="5033390" y="22027"/>
                  <a:pt x="5036602" y="20650"/>
                  <a:pt x="5041191" y="20650"/>
                </a:cubicBezTo>
                <a:cubicBezTo>
                  <a:pt x="5043027" y="20650"/>
                  <a:pt x="5045780" y="21109"/>
                  <a:pt x="5049451" y="22027"/>
                </a:cubicBezTo>
                <a:cubicBezTo>
                  <a:pt x="5051287" y="22945"/>
                  <a:pt x="5052663" y="23404"/>
                  <a:pt x="5053581" y="23404"/>
                </a:cubicBezTo>
                <a:cubicBezTo>
                  <a:pt x="5054499" y="23404"/>
                  <a:pt x="5055417" y="23863"/>
                  <a:pt x="5056335" y="24780"/>
                </a:cubicBezTo>
                <a:cubicBezTo>
                  <a:pt x="5058170" y="24780"/>
                  <a:pt x="5059088" y="25239"/>
                  <a:pt x="5059088" y="26157"/>
                </a:cubicBezTo>
                <a:cubicBezTo>
                  <a:pt x="5061841" y="26157"/>
                  <a:pt x="5066430" y="25698"/>
                  <a:pt x="5072855" y="24780"/>
                </a:cubicBezTo>
                <a:cubicBezTo>
                  <a:pt x="5074690" y="23863"/>
                  <a:pt x="5076525" y="23404"/>
                  <a:pt x="5078361" y="23404"/>
                </a:cubicBezTo>
                <a:cubicBezTo>
                  <a:pt x="5088457" y="22486"/>
                  <a:pt x="5105895" y="18815"/>
                  <a:pt x="5130675" y="12390"/>
                </a:cubicBezTo>
                <a:cubicBezTo>
                  <a:pt x="5134805" y="11473"/>
                  <a:pt x="5138361" y="11128"/>
                  <a:pt x="5141343" y="11358"/>
                </a:cubicBezTo>
                <a:close/>
                <a:moveTo>
                  <a:pt x="1588518" y="11358"/>
                </a:moveTo>
                <a:cubicBezTo>
                  <a:pt x="1591501" y="11587"/>
                  <a:pt x="1593910" y="12390"/>
                  <a:pt x="1595746" y="13767"/>
                </a:cubicBezTo>
                <a:cubicBezTo>
                  <a:pt x="1606759" y="19274"/>
                  <a:pt x="1614560" y="26616"/>
                  <a:pt x="1619149" y="35794"/>
                </a:cubicBezTo>
                <a:cubicBezTo>
                  <a:pt x="1622820" y="42218"/>
                  <a:pt x="1622820" y="48184"/>
                  <a:pt x="1619149" y="53690"/>
                </a:cubicBezTo>
                <a:cubicBezTo>
                  <a:pt x="1619149" y="54608"/>
                  <a:pt x="1617772" y="57820"/>
                  <a:pt x="1615019" y="63327"/>
                </a:cubicBezTo>
                <a:cubicBezTo>
                  <a:pt x="1613183" y="68833"/>
                  <a:pt x="1611807" y="72046"/>
                  <a:pt x="1610889" y="72963"/>
                </a:cubicBezTo>
                <a:cubicBezTo>
                  <a:pt x="1608136" y="83059"/>
                  <a:pt x="1605382" y="93613"/>
                  <a:pt x="1602629" y="104627"/>
                </a:cubicBezTo>
                <a:cubicBezTo>
                  <a:pt x="1599876" y="114722"/>
                  <a:pt x="1593910" y="122982"/>
                  <a:pt x="1584732" y="129407"/>
                </a:cubicBezTo>
                <a:cubicBezTo>
                  <a:pt x="1578308" y="133078"/>
                  <a:pt x="1573260" y="131701"/>
                  <a:pt x="1569589" y="125277"/>
                </a:cubicBezTo>
                <a:cubicBezTo>
                  <a:pt x="1568672" y="122523"/>
                  <a:pt x="1567295" y="119770"/>
                  <a:pt x="1565459" y="117017"/>
                </a:cubicBezTo>
                <a:cubicBezTo>
                  <a:pt x="1552610" y="117017"/>
                  <a:pt x="1540679" y="117934"/>
                  <a:pt x="1529666" y="119770"/>
                </a:cubicBezTo>
                <a:cubicBezTo>
                  <a:pt x="1528748" y="119770"/>
                  <a:pt x="1527372" y="119770"/>
                  <a:pt x="1525536" y="119770"/>
                </a:cubicBezTo>
                <a:cubicBezTo>
                  <a:pt x="1525536" y="121605"/>
                  <a:pt x="1525077" y="123441"/>
                  <a:pt x="1524159" y="125277"/>
                </a:cubicBezTo>
                <a:cubicBezTo>
                  <a:pt x="1524159" y="127112"/>
                  <a:pt x="1524159" y="128030"/>
                  <a:pt x="1524159" y="128030"/>
                </a:cubicBezTo>
                <a:cubicBezTo>
                  <a:pt x="1520488" y="133537"/>
                  <a:pt x="1515899" y="134913"/>
                  <a:pt x="1510393" y="132160"/>
                </a:cubicBezTo>
                <a:cubicBezTo>
                  <a:pt x="1510393" y="132160"/>
                  <a:pt x="1509475" y="131701"/>
                  <a:pt x="1507639" y="130783"/>
                </a:cubicBezTo>
                <a:cubicBezTo>
                  <a:pt x="1506722" y="130783"/>
                  <a:pt x="1504427" y="129407"/>
                  <a:pt x="1500756" y="126653"/>
                </a:cubicBezTo>
                <a:cubicBezTo>
                  <a:pt x="1498921" y="123900"/>
                  <a:pt x="1497085" y="114263"/>
                  <a:pt x="1495250" y="97743"/>
                </a:cubicBezTo>
                <a:cubicBezTo>
                  <a:pt x="1494332" y="86730"/>
                  <a:pt x="1491579" y="72505"/>
                  <a:pt x="1486990" y="55067"/>
                </a:cubicBezTo>
                <a:cubicBezTo>
                  <a:pt x="1485154" y="47725"/>
                  <a:pt x="1482860" y="41300"/>
                  <a:pt x="1480106" y="35794"/>
                </a:cubicBezTo>
                <a:cubicBezTo>
                  <a:pt x="1479189" y="34876"/>
                  <a:pt x="1478730" y="34417"/>
                  <a:pt x="1478730" y="34417"/>
                </a:cubicBezTo>
                <a:cubicBezTo>
                  <a:pt x="1477812" y="31664"/>
                  <a:pt x="1477812" y="29369"/>
                  <a:pt x="1478730" y="27534"/>
                </a:cubicBezTo>
                <a:cubicBezTo>
                  <a:pt x="1478730" y="26616"/>
                  <a:pt x="1478730" y="25698"/>
                  <a:pt x="1478730" y="24780"/>
                </a:cubicBezTo>
                <a:cubicBezTo>
                  <a:pt x="1480565" y="22027"/>
                  <a:pt x="1483777" y="20650"/>
                  <a:pt x="1488366" y="20650"/>
                </a:cubicBezTo>
                <a:cubicBezTo>
                  <a:pt x="1490202" y="20650"/>
                  <a:pt x="1492955" y="21109"/>
                  <a:pt x="1496626" y="22027"/>
                </a:cubicBezTo>
                <a:cubicBezTo>
                  <a:pt x="1498462" y="22945"/>
                  <a:pt x="1499839" y="23404"/>
                  <a:pt x="1500756" y="23404"/>
                </a:cubicBezTo>
                <a:cubicBezTo>
                  <a:pt x="1501674" y="23404"/>
                  <a:pt x="1502592" y="23863"/>
                  <a:pt x="1503510" y="24780"/>
                </a:cubicBezTo>
                <a:cubicBezTo>
                  <a:pt x="1505345" y="24780"/>
                  <a:pt x="1506263" y="25239"/>
                  <a:pt x="1506263" y="26157"/>
                </a:cubicBezTo>
                <a:cubicBezTo>
                  <a:pt x="1509016" y="26157"/>
                  <a:pt x="1513605" y="25698"/>
                  <a:pt x="1520029" y="24780"/>
                </a:cubicBezTo>
                <a:cubicBezTo>
                  <a:pt x="1521865" y="23863"/>
                  <a:pt x="1523700" y="23404"/>
                  <a:pt x="1525536" y="23404"/>
                </a:cubicBezTo>
                <a:cubicBezTo>
                  <a:pt x="1535632" y="22486"/>
                  <a:pt x="1553069" y="18815"/>
                  <a:pt x="1577849" y="12390"/>
                </a:cubicBezTo>
                <a:cubicBezTo>
                  <a:pt x="1581979" y="11473"/>
                  <a:pt x="1585535" y="11128"/>
                  <a:pt x="1588518" y="11358"/>
                </a:cubicBezTo>
                <a:close/>
                <a:moveTo>
                  <a:pt x="465508" y="6884"/>
                </a:moveTo>
                <a:cubicBezTo>
                  <a:pt x="475603" y="7802"/>
                  <a:pt x="487534" y="9637"/>
                  <a:pt x="501301" y="12390"/>
                </a:cubicBezTo>
                <a:cubicBezTo>
                  <a:pt x="519657" y="16979"/>
                  <a:pt x="526081" y="28451"/>
                  <a:pt x="520574" y="46807"/>
                </a:cubicBezTo>
                <a:cubicBezTo>
                  <a:pt x="515985" y="56902"/>
                  <a:pt x="508643" y="59656"/>
                  <a:pt x="498548" y="55067"/>
                </a:cubicBezTo>
                <a:cubicBezTo>
                  <a:pt x="487534" y="46807"/>
                  <a:pt x="475603" y="33040"/>
                  <a:pt x="462755" y="13767"/>
                </a:cubicBezTo>
                <a:cubicBezTo>
                  <a:pt x="460001" y="10096"/>
                  <a:pt x="459083" y="8260"/>
                  <a:pt x="460001" y="8260"/>
                </a:cubicBezTo>
                <a:cubicBezTo>
                  <a:pt x="460001" y="7343"/>
                  <a:pt x="461837" y="6884"/>
                  <a:pt x="465508" y="6884"/>
                </a:cubicBezTo>
                <a:close/>
                <a:moveTo>
                  <a:pt x="5814530" y="4130"/>
                </a:moveTo>
                <a:cubicBezTo>
                  <a:pt x="5820266" y="4130"/>
                  <a:pt x="5826347" y="4589"/>
                  <a:pt x="5832771" y="5507"/>
                </a:cubicBezTo>
                <a:cubicBezTo>
                  <a:pt x="5854797" y="10096"/>
                  <a:pt x="5862598" y="21568"/>
                  <a:pt x="5856174" y="39924"/>
                </a:cubicBezTo>
                <a:cubicBezTo>
                  <a:pt x="5857091" y="39924"/>
                  <a:pt x="5859386" y="39465"/>
                  <a:pt x="5863057" y="38547"/>
                </a:cubicBezTo>
                <a:cubicBezTo>
                  <a:pt x="5870399" y="37629"/>
                  <a:pt x="5874529" y="36711"/>
                  <a:pt x="5875447" y="35794"/>
                </a:cubicBezTo>
                <a:cubicBezTo>
                  <a:pt x="5881871" y="35794"/>
                  <a:pt x="5886461" y="36253"/>
                  <a:pt x="5889214" y="37170"/>
                </a:cubicBezTo>
                <a:cubicBezTo>
                  <a:pt x="5897474" y="41759"/>
                  <a:pt x="5902981" y="46348"/>
                  <a:pt x="5905734" y="50937"/>
                </a:cubicBezTo>
                <a:cubicBezTo>
                  <a:pt x="5909405" y="55526"/>
                  <a:pt x="5908487" y="58738"/>
                  <a:pt x="5902981" y="60574"/>
                </a:cubicBezTo>
                <a:cubicBezTo>
                  <a:pt x="5901145" y="60574"/>
                  <a:pt x="5898391" y="61032"/>
                  <a:pt x="5894721" y="61950"/>
                </a:cubicBezTo>
                <a:cubicBezTo>
                  <a:pt x="5884625" y="63786"/>
                  <a:pt x="5876365" y="65162"/>
                  <a:pt x="5869941" y="66080"/>
                </a:cubicBezTo>
                <a:cubicBezTo>
                  <a:pt x="5874529" y="66998"/>
                  <a:pt x="5878201" y="68375"/>
                  <a:pt x="5880954" y="70210"/>
                </a:cubicBezTo>
                <a:cubicBezTo>
                  <a:pt x="5887378" y="74799"/>
                  <a:pt x="5887378" y="78929"/>
                  <a:pt x="5880954" y="82600"/>
                </a:cubicBezTo>
                <a:cubicBezTo>
                  <a:pt x="5877283" y="84436"/>
                  <a:pt x="5873153" y="87648"/>
                  <a:pt x="5868564" y="92237"/>
                </a:cubicBezTo>
                <a:cubicBezTo>
                  <a:pt x="5886919" y="90401"/>
                  <a:pt x="5901145" y="87648"/>
                  <a:pt x="5911241" y="83977"/>
                </a:cubicBezTo>
                <a:cubicBezTo>
                  <a:pt x="5913994" y="82141"/>
                  <a:pt x="5918124" y="82141"/>
                  <a:pt x="5923631" y="83977"/>
                </a:cubicBezTo>
                <a:cubicBezTo>
                  <a:pt x="5935561" y="89483"/>
                  <a:pt x="5943821" y="95908"/>
                  <a:pt x="5948411" y="103250"/>
                </a:cubicBezTo>
                <a:cubicBezTo>
                  <a:pt x="5950246" y="106921"/>
                  <a:pt x="5950705" y="109674"/>
                  <a:pt x="5949787" y="111510"/>
                </a:cubicBezTo>
                <a:cubicBezTo>
                  <a:pt x="5948869" y="113345"/>
                  <a:pt x="5946116" y="114263"/>
                  <a:pt x="5941527" y="114263"/>
                </a:cubicBezTo>
                <a:cubicBezTo>
                  <a:pt x="5905734" y="114263"/>
                  <a:pt x="5874988" y="115181"/>
                  <a:pt x="5849291" y="117017"/>
                </a:cubicBezTo>
                <a:cubicBezTo>
                  <a:pt x="5834607" y="117934"/>
                  <a:pt x="5815333" y="120688"/>
                  <a:pt x="5791471" y="125277"/>
                </a:cubicBezTo>
                <a:cubicBezTo>
                  <a:pt x="5784129" y="126194"/>
                  <a:pt x="5779540" y="126653"/>
                  <a:pt x="5777705" y="126653"/>
                </a:cubicBezTo>
                <a:cubicBezTo>
                  <a:pt x="5772198" y="129407"/>
                  <a:pt x="5768068" y="128948"/>
                  <a:pt x="5765315" y="125277"/>
                </a:cubicBezTo>
                <a:cubicBezTo>
                  <a:pt x="5759808" y="120688"/>
                  <a:pt x="5754760" y="116558"/>
                  <a:pt x="5750171" y="112887"/>
                </a:cubicBezTo>
                <a:cubicBezTo>
                  <a:pt x="5748335" y="111051"/>
                  <a:pt x="5747418" y="109674"/>
                  <a:pt x="5747418" y="108757"/>
                </a:cubicBezTo>
                <a:cubicBezTo>
                  <a:pt x="5748335" y="106921"/>
                  <a:pt x="5750171" y="106003"/>
                  <a:pt x="5752925" y="106003"/>
                </a:cubicBezTo>
                <a:cubicBezTo>
                  <a:pt x="5768527" y="106003"/>
                  <a:pt x="5782752" y="104627"/>
                  <a:pt x="5795601" y="101873"/>
                </a:cubicBezTo>
                <a:cubicBezTo>
                  <a:pt x="5797437" y="101873"/>
                  <a:pt x="5798355" y="101873"/>
                  <a:pt x="5798355" y="101873"/>
                </a:cubicBezTo>
                <a:cubicBezTo>
                  <a:pt x="5795601" y="99120"/>
                  <a:pt x="5791012" y="94990"/>
                  <a:pt x="5784588" y="89483"/>
                </a:cubicBezTo>
                <a:cubicBezTo>
                  <a:pt x="5779999" y="85812"/>
                  <a:pt x="5777245" y="83518"/>
                  <a:pt x="5776328" y="82600"/>
                </a:cubicBezTo>
                <a:cubicBezTo>
                  <a:pt x="5774492" y="80765"/>
                  <a:pt x="5773575" y="79388"/>
                  <a:pt x="5773575" y="78470"/>
                </a:cubicBezTo>
                <a:cubicBezTo>
                  <a:pt x="5774492" y="77552"/>
                  <a:pt x="5776328" y="76635"/>
                  <a:pt x="5779081" y="75717"/>
                </a:cubicBezTo>
                <a:cubicBezTo>
                  <a:pt x="5799272" y="76635"/>
                  <a:pt x="5812121" y="78011"/>
                  <a:pt x="5817627" y="79847"/>
                </a:cubicBezTo>
                <a:cubicBezTo>
                  <a:pt x="5825887" y="84436"/>
                  <a:pt x="5828641" y="90401"/>
                  <a:pt x="5825887" y="97743"/>
                </a:cubicBezTo>
                <a:cubicBezTo>
                  <a:pt x="5829559" y="96826"/>
                  <a:pt x="5834147" y="96367"/>
                  <a:pt x="5839655" y="96367"/>
                </a:cubicBezTo>
                <a:cubicBezTo>
                  <a:pt x="5842407" y="86271"/>
                  <a:pt x="5844701" y="77552"/>
                  <a:pt x="5846537" y="70210"/>
                </a:cubicBezTo>
                <a:cubicBezTo>
                  <a:pt x="5830017" y="72963"/>
                  <a:pt x="5815792" y="74340"/>
                  <a:pt x="5803861" y="74340"/>
                </a:cubicBezTo>
                <a:cubicBezTo>
                  <a:pt x="5791012" y="76176"/>
                  <a:pt x="5779999" y="71587"/>
                  <a:pt x="5770821" y="60574"/>
                </a:cubicBezTo>
                <a:cubicBezTo>
                  <a:pt x="5768068" y="56902"/>
                  <a:pt x="5768985" y="54608"/>
                  <a:pt x="5773575" y="53690"/>
                </a:cubicBezTo>
                <a:cubicBezTo>
                  <a:pt x="5772657" y="53690"/>
                  <a:pt x="5773115" y="53690"/>
                  <a:pt x="5774951" y="53690"/>
                </a:cubicBezTo>
                <a:cubicBezTo>
                  <a:pt x="5783211" y="52772"/>
                  <a:pt x="5796060" y="50937"/>
                  <a:pt x="5813497" y="48184"/>
                </a:cubicBezTo>
                <a:cubicBezTo>
                  <a:pt x="5820839" y="47266"/>
                  <a:pt x="5826347" y="46348"/>
                  <a:pt x="5830017" y="45430"/>
                </a:cubicBezTo>
                <a:cubicBezTo>
                  <a:pt x="5829099" y="44512"/>
                  <a:pt x="5828641" y="44054"/>
                  <a:pt x="5828641" y="44054"/>
                </a:cubicBezTo>
                <a:cubicBezTo>
                  <a:pt x="5824969" y="41300"/>
                  <a:pt x="5817627" y="33958"/>
                  <a:pt x="5806615" y="22027"/>
                </a:cubicBezTo>
                <a:cubicBezTo>
                  <a:pt x="5802025" y="16520"/>
                  <a:pt x="5798813" y="12849"/>
                  <a:pt x="5796978" y="11014"/>
                </a:cubicBezTo>
                <a:cubicBezTo>
                  <a:pt x="5794225" y="9178"/>
                  <a:pt x="5792848" y="7802"/>
                  <a:pt x="5792848" y="6884"/>
                </a:cubicBezTo>
                <a:cubicBezTo>
                  <a:pt x="5793765" y="5966"/>
                  <a:pt x="5795601" y="5507"/>
                  <a:pt x="5798355" y="5507"/>
                </a:cubicBezTo>
                <a:cubicBezTo>
                  <a:pt x="5803402" y="4589"/>
                  <a:pt x="5808794" y="4130"/>
                  <a:pt x="5814530" y="4130"/>
                </a:cubicBezTo>
                <a:close/>
                <a:moveTo>
                  <a:pt x="1868324" y="1377"/>
                </a:moveTo>
                <a:cubicBezTo>
                  <a:pt x="1890351" y="3213"/>
                  <a:pt x="1907789" y="12390"/>
                  <a:pt x="1920637" y="28910"/>
                </a:cubicBezTo>
                <a:cubicBezTo>
                  <a:pt x="1923391" y="35335"/>
                  <a:pt x="1923391" y="41300"/>
                  <a:pt x="1920637" y="46807"/>
                </a:cubicBezTo>
                <a:cubicBezTo>
                  <a:pt x="1917884" y="56902"/>
                  <a:pt x="1916508" y="67916"/>
                  <a:pt x="1916508" y="79847"/>
                </a:cubicBezTo>
                <a:lnTo>
                  <a:pt x="1916508" y="82600"/>
                </a:lnTo>
                <a:cubicBezTo>
                  <a:pt x="1932110" y="80765"/>
                  <a:pt x="1945876" y="79388"/>
                  <a:pt x="1957807" y="78470"/>
                </a:cubicBezTo>
                <a:cubicBezTo>
                  <a:pt x="1965150" y="77552"/>
                  <a:pt x="1971574" y="75717"/>
                  <a:pt x="1977081" y="72963"/>
                </a:cubicBezTo>
                <a:cubicBezTo>
                  <a:pt x="1984423" y="69292"/>
                  <a:pt x="1991306" y="70210"/>
                  <a:pt x="1997730" y="75717"/>
                </a:cubicBezTo>
                <a:cubicBezTo>
                  <a:pt x="2005990" y="82141"/>
                  <a:pt x="2013792" y="90860"/>
                  <a:pt x="2021134" y="101873"/>
                </a:cubicBezTo>
                <a:cubicBezTo>
                  <a:pt x="2024805" y="107380"/>
                  <a:pt x="2023887" y="113345"/>
                  <a:pt x="2018380" y="119770"/>
                </a:cubicBezTo>
                <a:cubicBezTo>
                  <a:pt x="2007367" y="130783"/>
                  <a:pt x="1999107" y="143632"/>
                  <a:pt x="1993600" y="158316"/>
                </a:cubicBezTo>
                <a:cubicBezTo>
                  <a:pt x="1996354" y="160152"/>
                  <a:pt x="1998189" y="162446"/>
                  <a:pt x="1999107" y="165200"/>
                </a:cubicBezTo>
                <a:cubicBezTo>
                  <a:pt x="2001860" y="168871"/>
                  <a:pt x="2002319" y="172083"/>
                  <a:pt x="2000484" y="174836"/>
                </a:cubicBezTo>
                <a:cubicBezTo>
                  <a:pt x="1998648" y="177590"/>
                  <a:pt x="1994977" y="178966"/>
                  <a:pt x="1989470" y="178966"/>
                </a:cubicBezTo>
                <a:cubicBezTo>
                  <a:pt x="1970197" y="177131"/>
                  <a:pt x="1945417" y="177131"/>
                  <a:pt x="1915131" y="178966"/>
                </a:cubicBezTo>
                <a:lnTo>
                  <a:pt x="1915131" y="205123"/>
                </a:lnTo>
                <a:cubicBezTo>
                  <a:pt x="1915131" y="251929"/>
                  <a:pt x="1909165" y="288640"/>
                  <a:pt x="1897234" y="315256"/>
                </a:cubicBezTo>
                <a:cubicBezTo>
                  <a:pt x="1895399" y="318927"/>
                  <a:pt x="1894022" y="320762"/>
                  <a:pt x="1893104" y="320762"/>
                </a:cubicBezTo>
                <a:cubicBezTo>
                  <a:pt x="1892187" y="320762"/>
                  <a:pt x="1890810" y="319386"/>
                  <a:pt x="1888974" y="316632"/>
                </a:cubicBezTo>
                <a:cubicBezTo>
                  <a:pt x="1879797" y="300112"/>
                  <a:pt x="1875208" y="271661"/>
                  <a:pt x="1875208" y="231279"/>
                </a:cubicBezTo>
                <a:cubicBezTo>
                  <a:pt x="1875208" y="225773"/>
                  <a:pt x="1875208" y="217513"/>
                  <a:pt x="1875208" y="206500"/>
                </a:cubicBezTo>
                <a:cubicBezTo>
                  <a:pt x="1874290" y="195486"/>
                  <a:pt x="1873831" y="187226"/>
                  <a:pt x="1873831" y="181720"/>
                </a:cubicBezTo>
                <a:cubicBezTo>
                  <a:pt x="1857311" y="182637"/>
                  <a:pt x="1843086" y="184014"/>
                  <a:pt x="1831155" y="185850"/>
                </a:cubicBezTo>
                <a:cubicBezTo>
                  <a:pt x="1830237" y="197781"/>
                  <a:pt x="1826107" y="203746"/>
                  <a:pt x="1818765" y="203746"/>
                </a:cubicBezTo>
                <a:cubicBezTo>
                  <a:pt x="1807751" y="204664"/>
                  <a:pt x="1800868" y="196404"/>
                  <a:pt x="1798115" y="178966"/>
                </a:cubicBezTo>
                <a:cubicBezTo>
                  <a:pt x="1795361" y="138584"/>
                  <a:pt x="1790314" y="112428"/>
                  <a:pt x="1782972" y="100497"/>
                </a:cubicBezTo>
                <a:cubicBezTo>
                  <a:pt x="1780218" y="96826"/>
                  <a:pt x="1779759" y="93613"/>
                  <a:pt x="1781595" y="90860"/>
                </a:cubicBezTo>
                <a:cubicBezTo>
                  <a:pt x="1783431" y="88107"/>
                  <a:pt x="1786643" y="87189"/>
                  <a:pt x="1791231" y="88107"/>
                </a:cubicBezTo>
                <a:cubicBezTo>
                  <a:pt x="1795820" y="88107"/>
                  <a:pt x="1804998" y="90401"/>
                  <a:pt x="1818765" y="94990"/>
                </a:cubicBezTo>
                <a:cubicBezTo>
                  <a:pt x="1828401" y="93613"/>
                  <a:pt x="1833793" y="92810"/>
                  <a:pt x="1834940" y="92581"/>
                </a:cubicBezTo>
                <a:lnTo>
                  <a:pt x="1834408" y="92612"/>
                </a:lnTo>
                <a:lnTo>
                  <a:pt x="1873831" y="88107"/>
                </a:lnTo>
                <a:lnTo>
                  <a:pt x="1873831" y="61950"/>
                </a:lnTo>
                <a:cubicBezTo>
                  <a:pt x="1874749" y="42677"/>
                  <a:pt x="1870619" y="25698"/>
                  <a:pt x="1861441" y="11014"/>
                </a:cubicBezTo>
                <a:cubicBezTo>
                  <a:pt x="1858688" y="4589"/>
                  <a:pt x="1860982" y="1377"/>
                  <a:pt x="1868324" y="1377"/>
                </a:cubicBezTo>
                <a:close/>
                <a:moveTo>
                  <a:pt x="4396914" y="0"/>
                </a:moveTo>
                <a:cubicBezTo>
                  <a:pt x="4408845" y="1836"/>
                  <a:pt x="4421235" y="6884"/>
                  <a:pt x="4434084" y="15144"/>
                </a:cubicBezTo>
                <a:cubicBezTo>
                  <a:pt x="4439591" y="17897"/>
                  <a:pt x="4440967" y="23404"/>
                  <a:pt x="4438214" y="31664"/>
                </a:cubicBezTo>
                <a:cubicBezTo>
                  <a:pt x="4434543" y="39924"/>
                  <a:pt x="4432707" y="49101"/>
                  <a:pt x="4432707" y="59197"/>
                </a:cubicBezTo>
                <a:cubicBezTo>
                  <a:pt x="4433625" y="59197"/>
                  <a:pt x="4435461" y="58738"/>
                  <a:pt x="4438214" y="57820"/>
                </a:cubicBezTo>
                <a:cubicBezTo>
                  <a:pt x="4449227" y="55067"/>
                  <a:pt x="4455652" y="52772"/>
                  <a:pt x="4457487" y="50937"/>
                </a:cubicBezTo>
                <a:cubicBezTo>
                  <a:pt x="4458405" y="50937"/>
                  <a:pt x="4459323" y="50478"/>
                  <a:pt x="4460241" y="49560"/>
                </a:cubicBezTo>
                <a:cubicBezTo>
                  <a:pt x="4464829" y="47725"/>
                  <a:pt x="4469419" y="48184"/>
                  <a:pt x="4474007" y="50937"/>
                </a:cubicBezTo>
                <a:cubicBezTo>
                  <a:pt x="4482267" y="57361"/>
                  <a:pt x="4488691" y="63786"/>
                  <a:pt x="4493281" y="70210"/>
                </a:cubicBezTo>
                <a:cubicBezTo>
                  <a:pt x="4495116" y="74799"/>
                  <a:pt x="4495116" y="78929"/>
                  <a:pt x="4493281" y="82600"/>
                </a:cubicBezTo>
                <a:cubicBezTo>
                  <a:pt x="4493281" y="82600"/>
                  <a:pt x="4492821" y="83059"/>
                  <a:pt x="4491903" y="83977"/>
                </a:cubicBezTo>
                <a:cubicBezTo>
                  <a:pt x="4491903" y="84895"/>
                  <a:pt x="4491445" y="85812"/>
                  <a:pt x="4490527" y="86730"/>
                </a:cubicBezTo>
                <a:cubicBezTo>
                  <a:pt x="4495116" y="86730"/>
                  <a:pt x="4498787" y="85812"/>
                  <a:pt x="4501541" y="83977"/>
                </a:cubicBezTo>
                <a:cubicBezTo>
                  <a:pt x="4508883" y="82141"/>
                  <a:pt x="4515307" y="82600"/>
                  <a:pt x="4520813" y="85353"/>
                </a:cubicBezTo>
                <a:cubicBezTo>
                  <a:pt x="4528156" y="88107"/>
                  <a:pt x="4533663" y="93613"/>
                  <a:pt x="4537333" y="101873"/>
                </a:cubicBezTo>
                <a:cubicBezTo>
                  <a:pt x="4540087" y="108298"/>
                  <a:pt x="4537333" y="111969"/>
                  <a:pt x="4529073" y="112887"/>
                </a:cubicBezTo>
                <a:cubicBezTo>
                  <a:pt x="4520813" y="112887"/>
                  <a:pt x="4504753" y="113804"/>
                  <a:pt x="4480891" y="115640"/>
                </a:cubicBezTo>
                <a:cubicBezTo>
                  <a:pt x="4479055" y="118393"/>
                  <a:pt x="4478137" y="122064"/>
                  <a:pt x="4478137" y="126653"/>
                </a:cubicBezTo>
                <a:cubicBezTo>
                  <a:pt x="4479055" y="126653"/>
                  <a:pt x="4479513" y="126653"/>
                  <a:pt x="4479513" y="126653"/>
                </a:cubicBezTo>
                <a:cubicBezTo>
                  <a:pt x="4485021" y="127571"/>
                  <a:pt x="4489151" y="131701"/>
                  <a:pt x="4491903" y="139043"/>
                </a:cubicBezTo>
                <a:cubicBezTo>
                  <a:pt x="4493739" y="145468"/>
                  <a:pt x="4491445" y="149598"/>
                  <a:pt x="4485021" y="151433"/>
                </a:cubicBezTo>
                <a:cubicBezTo>
                  <a:pt x="4474925" y="152351"/>
                  <a:pt x="4457029" y="154645"/>
                  <a:pt x="4431331" y="158316"/>
                </a:cubicBezTo>
                <a:lnTo>
                  <a:pt x="4431331" y="169330"/>
                </a:lnTo>
                <a:cubicBezTo>
                  <a:pt x="4433167" y="169330"/>
                  <a:pt x="4434543" y="169330"/>
                  <a:pt x="4435461" y="169330"/>
                </a:cubicBezTo>
                <a:cubicBezTo>
                  <a:pt x="4445556" y="166576"/>
                  <a:pt x="4454275" y="164282"/>
                  <a:pt x="4461617" y="162446"/>
                </a:cubicBezTo>
                <a:cubicBezTo>
                  <a:pt x="4468042" y="160611"/>
                  <a:pt x="4472631" y="160611"/>
                  <a:pt x="4475383" y="162446"/>
                </a:cubicBezTo>
                <a:cubicBezTo>
                  <a:pt x="4479055" y="164282"/>
                  <a:pt x="4484561" y="168871"/>
                  <a:pt x="4491903" y="176213"/>
                </a:cubicBezTo>
                <a:cubicBezTo>
                  <a:pt x="4494657" y="183555"/>
                  <a:pt x="4492363" y="188144"/>
                  <a:pt x="4485021" y="189980"/>
                </a:cubicBezTo>
                <a:cubicBezTo>
                  <a:pt x="4479513" y="189980"/>
                  <a:pt x="4470795" y="190897"/>
                  <a:pt x="4458864" y="192733"/>
                </a:cubicBezTo>
                <a:cubicBezTo>
                  <a:pt x="4446933" y="193651"/>
                  <a:pt x="4437755" y="194568"/>
                  <a:pt x="4431331" y="195486"/>
                </a:cubicBezTo>
                <a:lnTo>
                  <a:pt x="4431331" y="206500"/>
                </a:lnTo>
                <a:cubicBezTo>
                  <a:pt x="4433167" y="206500"/>
                  <a:pt x="4435002" y="206500"/>
                  <a:pt x="4436837" y="206500"/>
                </a:cubicBezTo>
                <a:cubicBezTo>
                  <a:pt x="4441426" y="205582"/>
                  <a:pt x="4450145" y="203746"/>
                  <a:pt x="4462994" y="200993"/>
                </a:cubicBezTo>
                <a:cubicBezTo>
                  <a:pt x="4467583" y="200075"/>
                  <a:pt x="4470336" y="199616"/>
                  <a:pt x="4471254" y="199616"/>
                </a:cubicBezTo>
                <a:cubicBezTo>
                  <a:pt x="4475843" y="197781"/>
                  <a:pt x="4480431" y="197781"/>
                  <a:pt x="4485021" y="199616"/>
                </a:cubicBezTo>
                <a:cubicBezTo>
                  <a:pt x="4496951" y="204205"/>
                  <a:pt x="4504293" y="210171"/>
                  <a:pt x="4507047" y="217513"/>
                </a:cubicBezTo>
                <a:cubicBezTo>
                  <a:pt x="4508883" y="223937"/>
                  <a:pt x="4506129" y="227608"/>
                  <a:pt x="4498787" y="228526"/>
                </a:cubicBezTo>
                <a:cubicBezTo>
                  <a:pt x="4489609" y="228526"/>
                  <a:pt x="4472171" y="229444"/>
                  <a:pt x="4446474" y="231279"/>
                </a:cubicBezTo>
                <a:cubicBezTo>
                  <a:pt x="4464829" y="229444"/>
                  <a:pt x="4462076" y="229444"/>
                  <a:pt x="4438214" y="231279"/>
                </a:cubicBezTo>
                <a:cubicBezTo>
                  <a:pt x="4436379" y="232197"/>
                  <a:pt x="4434543" y="232656"/>
                  <a:pt x="4432707" y="232656"/>
                </a:cubicBezTo>
                <a:cubicBezTo>
                  <a:pt x="4432707" y="246423"/>
                  <a:pt x="4430872" y="256977"/>
                  <a:pt x="4427201" y="264319"/>
                </a:cubicBezTo>
                <a:cubicBezTo>
                  <a:pt x="4464829" y="272579"/>
                  <a:pt x="4505671" y="277627"/>
                  <a:pt x="4549723" y="279462"/>
                </a:cubicBezTo>
                <a:cubicBezTo>
                  <a:pt x="4553395" y="280380"/>
                  <a:pt x="4555230" y="281298"/>
                  <a:pt x="4555230" y="282216"/>
                </a:cubicBezTo>
                <a:cubicBezTo>
                  <a:pt x="4556148" y="284051"/>
                  <a:pt x="4554771" y="285887"/>
                  <a:pt x="4551100" y="287722"/>
                </a:cubicBezTo>
                <a:cubicBezTo>
                  <a:pt x="4523567" y="299654"/>
                  <a:pt x="4497411" y="309290"/>
                  <a:pt x="4472631" y="316632"/>
                </a:cubicBezTo>
                <a:cubicBezTo>
                  <a:pt x="4465289" y="318468"/>
                  <a:pt x="4457946" y="318468"/>
                  <a:pt x="4450604" y="316632"/>
                </a:cubicBezTo>
                <a:cubicBezTo>
                  <a:pt x="4418482" y="309290"/>
                  <a:pt x="4390490" y="296900"/>
                  <a:pt x="4366627" y="279462"/>
                </a:cubicBezTo>
                <a:cubicBezTo>
                  <a:pt x="4354697" y="271203"/>
                  <a:pt x="4341389" y="262943"/>
                  <a:pt x="4326705" y="254683"/>
                </a:cubicBezTo>
                <a:cubicBezTo>
                  <a:pt x="4312938" y="273038"/>
                  <a:pt x="4286323" y="289558"/>
                  <a:pt x="4246858" y="304242"/>
                </a:cubicBezTo>
                <a:cubicBezTo>
                  <a:pt x="4243187" y="305160"/>
                  <a:pt x="4240893" y="305160"/>
                  <a:pt x="4239975" y="304242"/>
                </a:cubicBezTo>
                <a:cubicBezTo>
                  <a:pt x="4239975" y="302407"/>
                  <a:pt x="4241811" y="300112"/>
                  <a:pt x="4245481" y="297359"/>
                </a:cubicBezTo>
                <a:cubicBezTo>
                  <a:pt x="4270261" y="279004"/>
                  <a:pt x="4288158" y="259730"/>
                  <a:pt x="4299171" y="239539"/>
                </a:cubicBezTo>
                <a:cubicBezTo>
                  <a:pt x="4291829" y="234950"/>
                  <a:pt x="4286781" y="232197"/>
                  <a:pt x="4284028" y="231279"/>
                </a:cubicBezTo>
                <a:cubicBezTo>
                  <a:pt x="4275768" y="228526"/>
                  <a:pt x="4268426" y="227608"/>
                  <a:pt x="4262001" y="228526"/>
                </a:cubicBezTo>
                <a:cubicBezTo>
                  <a:pt x="4255577" y="228526"/>
                  <a:pt x="4251906" y="225773"/>
                  <a:pt x="4250988" y="220266"/>
                </a:cubicBezTo>
                <a:cubicBezTo>
                  <a:pt x="4250988" y="211088"/>
                  <a:pt x="4256495" y="206500"/>
                  <a:pt x="4267508" y="206500"/>
                </a:cubicBezTo>
                <a:cubicBezTo>
                  <a:pt x="4282193" y="207417"/>
                  <a:pt x="4293206" y="209712"/>
                  <a:pt x="4300548" y="213383"/>
                </a:cubicBezTo>
                <a:cubicBezTo>
                  <a:pt x="4303301" y="214301"/>
                  <a:pt x="4306513" y="215677"/>
                  <a:pt x="4310185" y="217513"/>
                </a:cubicBezTo>
                <a:cubicBezTo>
                  <a:pt x="4311102" y="213842"/>
                  <a:pt x="4312479" y="209253"/>
                  <a:pt x="4314315" y="203746"/>
                </a:cubicBezTo>
                <a:cubicBezTo>
                  <a:pt x="4316150" y="197322"/>
                  <a:pt x="4317527" y="192733"/>
                  <a:pt x="4318445" y="189980"/>
                </a:cubicBezTo>
                <a:cubicBezTo>
                  <a:pt x="4312938" y="191815"/>
                  <a:pt x="4306973" y="194568"/>
                  <a:pt x="4300548" y="198240"/>
                </a:cubicBezTo>
                <a:cubicBezTo>
                  <a:pt x="4296877" y="200993"/>
                  <a:pt x="4293206" y="200075"/>
                  <a:pt x="4289535" y="195486"/>
                </a:cubicBezTo>
                <a:cubicBezTo>
                  <a:pt x="4284028" y="189980"/>
                  <a:pt x="4280357" y="185391"/>
                  <a:pt x="4278521" y="181720"/>
                </a:cubicBezTo>
                <a:cubicBezTo>
                  <a:pt x="4275768" y="177131"/>
                  <a:pt x="4276686" y="173919"/>
                  <a:pt x="4281275" y="172083"/>
                </a:cubicBezTo>
                <a:cubicBezTo>
                  <a:pt x="4285863" y="167494"/>
                  <a:pt x="4289076" y="161987"/>
                  <a:pt x="4290911" y="155563"/>
                </a:cubicBezTo>
                <a:cubicBezTo>
                  <a:pt x="4293665" y="149139"/>
                  <a:pt x="4297795" y="137667"/>
                  <a:pt x="4303301" y="121147"/>
                </a:cubicBezTo>
                <a:cubicBezTo>
                  <a:pt x="4303301" y="119311"/>
                  <a:pt x="4301925" y="118393"/>
                  <a:pt x="4299171" y="118393"/>
                </a:cubicBezTo>
                <a:cubicBezTo>
                  <a:pt x="4294583" y="120229"/>
                  <a:pt x="4289993" y="122523"/>
                  <a:pt x="4285405" y="125277"/>
                </a:cubicBezTo>
                <a:cubicBezTo>
                  <a:pt x="4282651" y="126194"/>
                  <a:pt x="4279439" y="126194"/>
                  <a:pt x="4275768" y="125277"/>
                </a:cubicBezTo>
                <a:cubicBezTo>
                  <a:pt x="4274851" y="124359"/>
                  <a:pt x="4273015" y="122982"/>
                  <a:pt x="4270261" y="121147"/>
                </a:cubicBezTo>
                <a:cubicBezTo>
                  <a:pt x="4263837" y="116558"/>
                  <a:pt x="4259707" y="113345"/>
                  <a:pt x="4257871" y="111510"/>
                </a:cubicBezTo>
                <a:cubicBezTo>
                  <a:pt x="4255118" y="106921"/>
                  <a:pt x="4256495" y="103709"/>
                  <a:pt x="4262001" y="101873"/>
                </a:cubicBezTo>
                <a:cubicBezTo>
                  <a:pt x="4280357" y="96367"/>
                  <a:pt x="4297336" y="88566"/>
                  <a:pt x="4312938" y="78470"/>
                </a:cubicBezTo>
                <a:cubicBezTo>
                  <a:pt x="4317527" y="74799"/>
                  <a:pt x="4322575" y="74799"/>
                  <a:pt x="4328081" y="78470"/>
                </a:cubicBezTo>
                <a:cubicBezTo>
                  <a:pt x="4339095" y="84895"/>
                  <a:pt x="4345519" y="89942"/>
                  <a:pt x="4347355" y="93613"/>
                </a:cubicBezTo>
                <a:cubicBezTo>
                  <a:pt x="4351025" y="98202"/>
                  <a:pt x="4351025" y="102791"/>
                  <a:pt x="4347355" y="107380"/>
                </a:cubicBezTo>
                <a:cubicBezTo>
                  <a:pt x="4347355" y="108298"/>
                  <a:pt x="4346895" y="109216"/>
                  <a:pt x="4345977" y="110133"/>
                </a:cubicBezTo>
                <a:cubicBezTo>
                  <a:pt x="4345060" y="111969"/>
                  <a:pt x="4344142" y="113345"/>
                  <a:pt x="4343225" y="114263"/>
                </a:cubicBezTo>
                <a:cubicBezTo>
                  <a:pt x="4346895" y="113345"/>
                  <a:pt x="4353779" y="111969"/>
                  <a:pt x="4363875" y="110133"/>
                </a:cubicBezTo>
                <a:cubicBezTo>
                  <a:pt x="4373970" y="109216"/>
                  <a:pt x="4380853" y="108298"/>
                  <a:pt x="4384524" y="107380"/>
                </a:cubicBezTo>
                <a:cubicBezTo>
                  <a:pt x="4390031" y="105544"/>
                  <a:pt x="4395537" y="104627"/>
                  <a:pt x="4401044" y="104627"/>
                </a:cubicBezTo>
                <a:lnTo>
                  <a:pt x="4401044" y="90860"/>
                </a:lnTo>
                <a:cubicBezTo>
                  <a:pt x="4400127" y="90860"/>
                  <a:pt x="4399209" y="91319"/>
                  <a:pt x="4398291" y="92237"/>
                </a:cubicBezTo>
                <a:cubicBezTo>
                  <a:pt x="4394620" y="93154"/>
                  <a:pt x="4390949" y="93613"/>
                  <a:pt x="4387277" y="93613"/>
                </a:cubicBezTo>
                <a:cubicBezTo>
                  <a:pt x="4380853" y="95449"/>
                  <a:pt x="4375805" y="95449"/>
                  <a:pt x="4372134" y="93613"/>
                </a:cubicBezTo>
                <a:cubicBezTo>
                  <a:pt x="4366627" y="90860"/>
                  <a:pt x="4361580" y="86271"/>
                  <a:pt x="4356991" y="79847"/>
                </a:cubicBezTo>
                <a:cubicBezTo>
                  <a:pt x="4353320" y="74340"/>
                  <a:pt x="4354697" y="71128"/>
                  <a:pt x="4361121" y="70210"/>
                </a:cubicBezTo>
                <a:cubicBezTo>
                  <a:pt x="4365710" y="70210"/>
                  <a:pt x="4373511" y="69292"/>
                  <a:pt x="4384524" y="67457"/>
                </a:cubicBezTo>
                <a:cubicBezTo>
                  <a:pt x="4390949" y="66539"/>
                  <a:pt x="4395997" y="66080"/>
                  <a:pt x="4399667" y="66080"/>
                </a:cubicBezTo>
                <a:lnTo>
                  <a:pt x="4399667" y="61950"/>
                </a:lnTo>
                <a:cubicBezTo>
                  <a:pt x="4399667" y="36253"/>
                  <a:pt x="4396455" y="18815"/>
                  <a:pt x="4390031" y="9637"/>
                </a:cubicBezTo>
                <a:cubicBezTo>
                  <a:pt x="4389113" y="3213"/>
                  <a:pt x="4391407" y="0"/>
                  <a:pt x="4396914" y="0"/>
                </a:cubicBezTo>
                <a:close/>
                <a:moveTo>
                  <a:pt x="844089" y="0"/>
                </a:moveTo>
                <a:cubicBezTo>
                  <a:pt x="856020" y="1836"/>
                  <a:pt x="868410" y="6884"/>
                  <a:pt x="881259" y="15144"/>
                </a:cubicBezTo>
                <a:cubicBezTo>
                  <a:pt x="886766" y="17897"/>
                  <a:pt x="888143" y="23404"/>
                  <a:pt x="885389" y="31664"/>
                </a:cubicBezTo>
                <a:cubicBezTo>
                  <a:pt x="881718" y="39924"/>
                  <a:pt x="879883" y="49101"/>
                  <a:pt x="879883" y="59197"/>
                </a:cubicBezTo>
                <a:cubicBezTo>
                  <a:pt x="880800" y="59197"/>
                  <a:pt x="882636" y="58738"/>
                  <a:pt x="885389" y="57820"/>
                </a:cubicBezTo>
                <a:cubicBezTo>
                  <a:pt x="896402" y="55067"/>
                  <a:pt x="902827" y="52772"/>
                  <a:pt x="904662" y="50937"/>
                </a:cubicBezTo>
                <a:cubicBezTo>
                  <a:pt x="905580" y="50937"/>
                  <a:pt x="906498" y="50478"/>
                  <a:pt x="907416" y="49560"/>
                </a:cubicBezTo>
                <a:cubicBezTo>
                  <a:pt x="912005" y="47725"/>
                  <a:pt x="916594" y="48184"/>
                  <a:pt x="921182" y="50937"/>
                </a:cubicBezTo>
                <a:cubicBezTo>
                  <a:pt x="929442" y="57361"/>
                  <a:pt x="935867" y="63786"/>
                  <a:pt x="940456" y="70210"/>
                </a:cubicBezTo>
                <a:cubicBezTo>
                  <a:pt x="942291" y="74799"/>
                  <a:pt x="942291" y="78929"/>
                  <a:pt x="940456" y="82600"/>
                </a:cubicBezTo>
                <a:cubicBezTo>
                  <a:pt x="940456" y="82600"/>
                  <a:pt x="939997" y="83059"/>
                  <a:pt x="939079" y="83977"/>
                </a:cubicBezTo>
                <a:cubicBezTo>
                  <a:pt x="939079" y="84895"/>
                  <a:pt x="938620" y="85812"/>
                  <a:pt x="937702" y="86730"/>
                </a:cubicBezTo>
                <a:cubicBezTo>
                  <a:pt x="942291" y="86730"/>
                  <a:pt x="945962" y="85812"/>
                  <a:pt x="948715" y="83977"/>
                </a:cubicBezTo>
                <a:cubicBezTo>
                  <a:pt x="956058" y="82141"/>
                  <a:pt x="962482" y="82600"/>
                  <a:pt x="967989" y="85353"/>
                </a:cubicBezTo>
                <a:cubicBezTo>
                  <a:pt x="975331" y="88107"/>
                  <a:pt x="980837" y="93613"/>
                  <a:pt x="984509" y="101873"/>
                </a:cubicBezTo>
                <a:cubicBezTo>
                  <a:pt x="987262" y="108298"/>
                  <a:pt x="984509" y="111969"/>
                  <a:pt x="976249" y="112887"/>
                </a:cubicBezTo>
                <a:cubicBezTo>
                  <a:pt x="967989" y="112887"/>
                  <a:pt x="951928" y="113804"/>
                  <a:pt x="928066" y="115640"/>
                </a:cubicBezTo>
                <a:cubicBezTo>
                  <a:pt x="926230" y="118393"/>
                  <a:pt x="925312" y="122064"/>
                  <a:pt x="925312" y="126653"/>
                </a:cubicBezTo>
                <a:cubicBezTo>
                  <a:pt x="926230" y="126653"/>
                  <a:pt x="926689" y="126653"/>
                  <a:pt x="926689" y="126653"/>
                </a:cubicBezTo>
                <a:cubicBezTo>
                  <a:pt x="932196" y="127571"/>
                  <a:pt x="936326" y="131701"/>
                  <a:pt x="939079" y="139043"/>
                </a:cubicBezTo>
                <a:cubicBezTo>
                  <a:pt x="940914" y="145468"/>
                  <a:pt x="938620" y="149598"/>
                  <a:pt x="932196" y="151433"/>
                </a:cubicBezTo>
                <a:cubicBezTo>
                  <a:pt x="922100" y="152351"/>
                  <a:pt x="904204" y="154645"/>
                  <a:pt x="878506" y="158316"/>
                </a:cubicBezTo>
                <a:lnTo>
                  <a:pt x="878506" y="169330"/>
                </a:lnTo>
                <a:cubicBezTo>
                  <a:pt x="880341" y="169330"/>
                  <a:pt x="881718" y="169330"/>
                  <a:pt x="882636" y="169330"/>
                </a:cubicBezTo>
                <a:cubicBezTo>
                  <a:pt x="892731" y="166576"/>
                  <a:pt x="901450" y="164282"/>
                  <a:pt x="908792" y="162446"/>
                </a:cubicBezTo>
                <a:cubicBezTo>
                  <a:pt x="915217" y="160611"/>
                  <a:pt x="919806" y="160611"/>
                  <a:pt x="922559" y="162446"/>
                </a:cubicBezTo>
                <a:cubicBezTo>
                  <a:pt x="926230" y="164282"/>
                  <a:pt x="931737" y="168871"/>
                  <a:pt x="939079" y="176213"/>
                </a:cubicBezTo>
                <a:cubicBezTo>
                  <a:pt x="941832" y="183555"/>
                  <a:pt x="939538" y="188144"/>
                  <a:pt x="932196" y="189980"/>
                </a:cubicBezTo>
                <a:cubicBezTo>
                  <a:pt x="926689" y="189980"/>
                  <a:pt x="917970" y="190897"/>
                  <a:pt x="906039" y="192733"/>
                </a:cubicBezTo>
                <a:cubicBezTo>
                  <a:pt x="894108" y="193651"/>
                  <a:pt x="884930" y="194568"/>
                  <a:pt x="878506" y="195486"/>
                </a:cubicBezTo>
                <a:lnTo>
                  <a:pt x="878506" y="206500"/>
                </a:lnTo>
                <a:cubicBezTo>
                  <a:pt x="880341" y="206500"/>
                  <a:pt x="882177" y="206500"/>
                  <a:pt x="884013" y="206500"/>
                </a:cubicBezTo>
                <a:cubicBezTo>
                  <a:pt x="888601" y="205582"/>
                  <a:pt x="897320" y="203746"/>
                  <a:pt x="910169" y="200993"/>
                </a:cubicBezTo>
                <a:cubicBezTo>
                  <a:pt x="914758" y="200075"/>
                  <a:pt x="917511" y="199616"/>
                  <a:pt x="918429" y="199616"/>
                </a:cubicBezTo>
                <a:cubicBezTo>
                  <a:pt x="923018" y="197781"/>
                  <a:pt x="927607" y="197781"/>
                  <a:pt x="932196" y="199616"/>
                </a:cubicBezTo>
                <a:cubicBezTo>
                  <a:pt x="944127" y="204205"/>
                  <a:pt x="951469" y="210171"/>
                  <a:pt x="954222" y="217513"/>
                </a:cubicBezTo>
                <a:cubicBezTo>
                  <a:pt x="956058" y="223937"/>
                  <a:pt x="953304" y="227608"/>
                  <a:pt x="945962" y="228526"/>
                </a:cubicBezTo>
                <a:cubicBezTo>
                  <a:pt x="936784" y="228526"/>
                  <a:pt x="919347" y="229444"/>
                  <a:pt x="893649" y="231279"/>
                </a:cubicBezTo>
                <a:cubicBezTo>
                  <a:pt x="912005" y="229444"/>
                  <a:pt x="909251" y="229444"/>
                  <a:pt x="885389" y="231279"/>
                </a:cubicBezTo>
                <a:cubicBezTo>
                  <a:pt x="883554" y="232197"/>
                  <a:pt x="881718" y="232656"/>
                  <a:pt x="879883" y="232656"/>
                </a:cubicBezTo>
                <a:cubicBezTo>
                  <a:pt x="879883" y="246423"/>
                  <a:pt x="878047" y="256977"/>
                  <a:pt x="874376" y="264319"/>
                </a:cubicBezTo>
                <a:cubicBezTo>
                  <a:pt x="912005" y="272579"/>
                  <a:pt x="952845" y="277627"/>
                  <a:pt x="996899" y="279462"/>
                </a:cubicBezTo>
                <a:cubicBezTo>
                  <a:pt x="1000570" y="280380"/>
                  <a:pt x="1002405" y="281298"/>
                  <a:pt x="1002405" y="282216"/>
                </a:cubicBezTo>
                <a:cubicBezTo>
                  <a:pt x="1003323" y="284051"/>
                  <a:pt x="1001946" y="285887"/>
                  <a:pt x="998275" y="287722"/>
                </a:cubicBezTo>
                <a:cubicBezTo>
                  <a:pt x="970742" y="299654"/>
                  <a:pt x="944585" y="309290"/>
                  <a:pt x="919806" y="316632"/>
                </a:cubicBezTo>
                <a:cubicBezTo>
                  <a:pt x="912464" y="318468"/>
                  <a:pt x="905121" y="318468"/>
                  <a:pt x="897779" y="316632"/>
                </a:cubicBezTo>
                <a:cubicBezTo>
                  <a:pt x="865657" y="309290"/>
                  <a:pt x="837665" y="296900"/>
                  <a:pt x="813803" y="279462"/>
                </a:cubicBezTo>
                <a:cubicBezTo>
                  <a:pt x="801872" y="271203"/>
                  <a:pt x="788564" y="262943"/>
                  <a:pt x="773880" y="254683"/>
                </a:cubicBezTo>
                <a:cubicBezTo>
                  <a:pt x="760113" y="273038"/>
                  <a:pt x="733498" y="289558"/>
                  <a:pt x="694033" y="304242"/>
                </a:cubicBezTo>
                <a:cubicBezTo>
                  <a:pt x="690362" y="305160"/>
                  <a:pt x="688068" y="305160"/>
                  <a:pt x="687150" y="304242"/>
                </a:cubicBezTo>
                <a:cubicBezTo>
                  <a:pt x="687150" y="302407"/>
                  <a:pt x="688986" y="300112"/>
                  <a:pt x="692657" y="297359"/>
                </a:cubicBezTo>
                <a:cubicBezTo>
                  <a:pt x="717437" y="279004"/>
                  <a:pt x="735333" y="259730"/>
                  <a:pt x="746347" y="239539"/>
                </a:cubicBezTo>
                <a:cubicBezTo>
                  <a:pt x="739004" y="234950"/>
                  <a:pt x="733957" y="232197"/>
                  <a:pt x="731203" y="231279"/>
                </a:cubicBezTo>
                <a:cubicBezTo>
                  <a:pt x="722943" y="228526"/>
                  <a:pt x="715601" y="227608"/>
                  <a:pt x="709177" y="228526"/>
                </a:cubicBezTo>
                <a:cubicBezTo>
                  <a:pt x="702752" y="228526"/>
                  <a:pt x="699081" y="225773"/>
                  <a:pt x="698163" y="220266"/>
                </a:cubicBezTo>
                <a:cubicBezTo>
                  <a:pt x="698163" y="211088"/>
                  <a:pt x="703670" y="206500"/>
                  <a:pt x="714683" y="206500"/>
                </a:cubicBezTo>
                <a:cubicBezTo>
                  <a:pt x="729368" y="207417"/>
                  <a:pt x="740381" y="209712"/>
                  <a:pt x="747723" y="213383"/>
                </a:cubicBezTo>
                <a:cubicBezTo>
                  <a:pt x="750477" y="214301"/>
                  <a:pt x="753689" y="215677"/>
                  <a:pt x="757360" y="217513"/>
                </a:cubicBezTo>
                <a:cubicBezTo>
                  <a:pt x="758278" y="213842"/>
                  <a:pt x="759654" y="209253"/>
                  <a:pt x="761490" y="203746"/>
                </a:cubicBezTo>
                <a:cubicBezTo>
                  <a:pt x="763325" y="197322"/>
                  <a:pt x="764702" y="192733"/>
                  <a:pt x="765620" y="189980"/>
                </a:cubicBezTo>
                <a:cubicBezTo>
                  <a:pt x="760113" y="191815"/>
                  <a:pt x="754148" y="194568"/>
                  <a:pt x="747723" y="198240"/>
                </a:cubicBezTo>
                <a:cubicBezTo>
                  <a:pt x="744052" y="200993"/>
                  <a:pt x="740381" y="200075"/>
                  <a:pt x="736710" y="195486"/>
                </a:cubicBezTo>
                <a:cubicBezTo>
                  <a:pt x="731203" y="189980"/>
                  <a:pt x="727532" y="185391"/>
                  <a:pt x="725697" y="181720"/>
                </a:cubicBezTo>
                <a:cubicBezTo>
                  <a:pt x="722943" y="177131"/>
                  <a:pt x="723861" y="173919"/>
                  <a:pt x="728450" y="172083"/>
                </a:cubicBezTo>
                <a:cubicBezTo>
                  <a:pt x="733039" y="167494"/>
                  <a:pt x="736251" y="161987"/>
                  <a:pt x="738087" y="155563"/>
                </a:cubicBezTo>
                <a:cubicBezTo>
                  <a:pt x="740840" y="149139"/>
                  <a:pt x="744970" y="137667"/>
                  <a:pt x="750477" y="121147"/>
                </a:cubicBezTo>
                <a:cubicBezTo>
                  <a:pt x="750477" y="119311"/>
                  <a:pt x="749100" y="118393"/>
                  <a:pt x="746347" y="118393"/>
                </a:cubicBezTo>
                <a:cubicBezTo>
                  <a:pt x="741758" y="120229"/>
                  <a:pt x="737169" y="122523"/>
                  <a:pt x="732580" y="125277"/>
                </a:cubicBezTo>
                <a:cubicBezTo>
                  <a:pt x="729827" y="126194"/>
                  <a:pt x="726614" y="126194"/>
                  <a:pt x="722943" y="125277"/>
                </a:cubicBezTo>
                <a:cubicBezTo>
                  <a:pt x="722025" y="124359"/>
                  <a:pt x="720190" y="122982"/>
                  <a:pt x="717437" y="121147"/>
                </a:cubicBezTo>
                <a:cubicBezTo>
                  <a:pt x="711012" y="116558"/>
                  <a:pt x="706882" y="113345"/>
                  <a:pt x="705047" y="111510"/>
                </a:cubicBezTo>
                <a:cubicBezTo>
                  <a:pt x="702293" y="106921"/>
                  <a:pt x="703670" y="103709"/>
                  <a:pt x="709177" y="101873"/>
                </a:cubicBezTo>
                <a:cubicBezTo>
                  <a:pt x="727532" y="96367"/>
                  <a:pt x="744511" y="88566"/>
                  <a:pt x="760113" y="78470"/>
                </a:cubicBezTo>
                <a:cubicBezTo>
                  <a:pt x="764702" y="74799"/>
                  <a:pt x="769750" y="74799"/>
                  <a:pt x="775256" y="78470"/>
                </a:cubicBezTo>
                <a:cubicBezTo>
                  <a:pt x="786270" y="84895"/>
                  <a:pt x="792694" y="89942"/>
                  <a:pt x="794530" y="93613"/>
                </a:cubicBezTo>
                <a:cubicBezTo>
                  <a:pt x="798201" y="98202"/>
                  <a:pt x="798201" y="102791"/>
                  <a:pt x="794530" y="107380"/>
                </a:cubicBezTo>
                <a:cubicBezTo>
                  <a:pt x="794530" y="108298"/>
                  <a:pt x="794071" y="109216"/>
                  <a:pt x="793153" y="110133"/>
                </a:cubicBezTo>
                <a:cubicBezTo>
                  <a:pt x="792235" y="111969"/>
                  <a:pt x="791317" y="113345"/>
                  <a:pt x="790400" y="114263"/>
                </a:cubicBezTo>
                <a:cubicBezTo>
                  <a:pt x="794071" y="113345"/>
                  <a:pt x="800954" y="111969"/>
                  <a:pt x="811050" y="110133"/>
                </a:cubicBezTo>
                <a:cubicBezTo>
                  <a:pt x="821145" y="109216"/>
                  <a:pt x="828028" y="108298"/>
                  <a:pt x="831699" y="107380"/>
                </a:cubicBezTo>
                <a:cubicBezTo>
                  <a:pt x="837206" y="105544"/>
                  <a:pt x="842713" y="104627"/>
                  <a:pt x="848219" y="104627"/>
                </a:cubicBezTo>
                <a:lnTo>
                  <a:pt x="848219" y="90860"/>
                </a:lnTo>
                <a:cubicBezTo>
                  <a:pt x="847302" y="90860"/>
                  <a:pt x="846384" y="91319"/>
                  <a:pt x="845466" y="92237"/>
                </a:cubicBezTo>
                <a:cubicBezTo>
                  <a:pt x="841795" y="93154"/>
                  <a:pt x="838124" y="93613"/>
                  <a:pt x="834453" y="93613"/>
                </a:cubicBezTo>
                <a:cubicBezTo>
                  <a:pt x="828028" y="95449"/>
                  <a:pt x="822981" y="95449"/>
                  <a:pt x="819309" y="93613"/>
                </a:cubicBezTo>
                <a:cubicBezTo>
                  <a:pt x="813803" y="90860"/>
                  <a:pt x="808755" y="86271"/>
                  <a:pt x="804166" y="79847"/>
                </a:cubicBezTo>
                <a:cubicBezTo>
                  <a:pt x="800495" y="74340"/>
                  <a:pt x="801872" y="71128"/>
                  <a:pt x="808296" y="70210"/>
                </a:cubicBezTo>
                <a:cubicBezTo>
                  <a:pt x="812885" y="70210"/>
                  <a:pt x="820686" y="69292"/>
                  <a:pt x="831699" y="67457"/>
                </a:cubicBezTo>
                <a:cubicBezTo>
                  <a:pt x="838124" y="66539"/>
                  <a:pt x="843172" y="66080"/>
                  <a:pt x="846843" y="66080"/>
                </a:cubicBezTo>
                <a:lnTo>
                  <a:pt x="846843" y="61950"/>
                </a:lnTo>
                <a:cubicBezTo>
                  <a:pt x="846843" y="36253"/>
                  <a:pt x="843631" y="18815"/>
                  <a:pt x="837206" y="9637"/>
                </a:cubicBezTo>
                <a:cubicBezTo>
                  <a:pt x="836288" y="3213"/>
                  <a:pt x="838583" y="0"/>
                  <a:pt x="844089" y="0"/>
                </a:cubicBez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2400"/>
              </a:spcAft>
            </a:pPr>
            <a:endParaRPr lang="zh-CN" altLang="en-US" sz="2800" dirty="0">
              <a:solidFill>
                <a:schemeClr val="tx1">
                  <a:lumMod val="85000"/>
                  <a:lumOff val="15000"/>
                </a:schemeClr>
              </a:solidFill>
              <a:latin typeface="方正粗楷简体" panose="02000000000000000000" pitchFamily="2" charset="-122"/>
              <a:ea typeface="方正粗楷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900000"/>
            <a:ext cx="12192000" cy="2662171"/>
            <a:chOff x="1" y="3647148"/>
            <a:chExt cx="12192000" cy="2662171"/>
          </a:xfrm>
        </p:grpSpPr>
        <p:pic>
          <p:nvPicPr>
            <p:cNvPr id="5" name="图片 4"/>
            <p:cNvPicPr>
              <a:picLocks noChangeAspect="1"/>
            </p:cNvPicPr>
            <p:nvPr/>
          </p:nvPicPr>
          <p:blipFill rotWithShape="1">
            <a:blip r:embed="rId3"/>
            <a:srcRect t="46639" b="-1"/>
            <a:stretch>
              <a:fillRect/>
            </a:stretch>
          </p:blipFill>
          <p:spPr>
            <a:xfrm>
              <a:off x="1" y="3647148"/>
              <a:ext cx="12192000" cy="2662171"/>
            </a:xfrm>
            <a:prstGeom prst="rect">
              <a:avLst/>
            </a:prstGeom>
            <a:noFill/>
          </p:spPr>
        </p:pic>
        <p:sp>
          <p:nvSpPr>
            <p:cNvPr id="6" name="矩形 5"/>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işlídê"/>
          <p:cNvSpPr/>
          <p:nvPr/>
        </p:nvSpPr>
        <p:spPr>
          <a:xfrm>
            <a:off x="876000" y="2880000"/>
            <a:ext cx="10440000" cy="3420000"/>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9" name="文本框 8"/>
          <p:cNvSpPr txBox="1"/>
          <p:nvPr/>
        </p:nvSpPr>
        <p:spPr>
          <a:xfrm>
            <a:off x="1596000" y="1260000"/>
            <a:ext cx="9000000" cy="1477328"/>
          </a:xfrm>
          <a:prstGeom prst="rect">
            <a:avLst/>
          </a:prstGeom>
          <a:noFill/>
        </p:spPr>
        <p:txBody>
          <a:bodyPr wrap="square" rtlCol="0">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“四个全面”战略布局，明确了新时代党和国家工作的战略目标和战略举措。“四个全面”战略布局既有战略目标又有战略举措，每个“全面”之间具有紧密联系的内在逻辑，是一个整体战略部署的有序展开。</a:t>
            </a:r>
          </a:p>
        </p:txBody>
      </p:sp>
      <p:sp>
        <p:nvSpPr>
          <p:cNvPr id="12" name="文本框 11"/>
          <p:cNvSpPr txBox="1"/>
          <p:nvPr>
            <p:custDataLst>
              <p:tags r:id="rId1"/>
            </p:custDataLst>
          </p:nvPr>
        </p:nvSpPr>
        <p:spPr>
          <a:xfrm>
            <a:off x="1074000" y="3123335"/>
            <a:ext cx="10044000" cy="400110"/>
          </a:xfrm>
          <a:prstGeom prst="rect">
            <a:avLst/>
          </a:prstGeom>
          <a:noFill/>
        </p:spPr>
        <p:txBody>
          <a:bodyPr wrap="square" rtlCol="0" anchor="t">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sym typeface="+mn-ea"/>
              </a:rPr>
              <a:t>全面建设社会主义现代化国家是战略目标，在“四个全面”战略布局中居于引领地位。</a:t>
            </a:r>
            <a:endParaRPr lang="en-US" altLang="zh-CN" sz="2000" b="1" dirty="0">
              <a:solidFill>
                <a:srgbClr val="C00000"/>
              </a:solidFill>
              <a:latin typeface="微软雅黑" panose="020B0503020204020204" pitchFamily="34" charset="-122"/>
              <a:ea typeface="微软雅黑" panose="020B0503020204020204" pitchFamily="34" charset="-122"/>
              <a:sym typeface="+mn-ea"/>
            </a:endParaRPr>
          </a:p>
        </p:txBody>
      </p:sp>
      <p:grpSp>
        <p:nvGrpSpPr>
          <p:cNvPr id="15" name="组合 14"/>
          <p:cNvGrpSpPr/>
          <p:nvPr/>
        </p:nvGrpSpPr>
        <p:grpSpPr>
          <a:xfrm>
            <a:off x="1440000" y="3936580"/>
            <a:ext cx="9360000" cy="1879770"/>
            <a:chOff x="1440000" y="3638868"/>
            <a:chExt cx="9360000" cy="1879770"/>
          </a:xfrm>
        </p:grpSpPr>
        <p:sp>
          <p:nvSpPr>
            <p:cNvPr id="3" name="矩形 2"/>
            <p:cNvSpPr/>
            <p:nvPr/>
          </p:nvSpPr>
          <p:spPr>
            <a:xfrm>
              <a:off x="1956000" y="3846499"/>
              <a:ext cx="8280000" cy="720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立方体 9"/>
            <p:cNvSpPr/>
            <p:nvPr/>
          </p:nvSpPr>
          <p:spPr>
            <a:xfrm>
              <a:off x="7920000" y="4222135"/>
              <a:ext cx="2880000" cy="648000"/>
            </a:xfrm>
            <a:prstGeom prst="cube">
              <a:avLst>
                <a:gd name="adj" fmla="val 7532"/>
              </a:avLst>
            </a:prstGeom>
            <a:solidFill>
              <a:srgbClr val="FFFDFD"/>
            </a:solidFill>
            <a:ln w="6350">
              <a:gradFill>
                <a:gsLst>
                  <a:gs pos="0">
                    <a:srgbClr val="F4792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rgbClr val="C00000"/>
                  </a:solidFill>
                  <a:latin typeface="华文中宋" panose="02010600040101010101" pitchFamily="2" charset="-122"/>
                  <a:ea typeface="华文中宋" panose="02010600040101010101" pitchFamily="2" charset="-122"/>
                  <a:cs typeface="+mn-ea"/>
                </a:rPr>
                <a:t>全面从严治党</a:t>
              </a:r>
            </a:p>
          </p:txBody>
        </p:sp>
        <p:sp>
          <p:nvSpPr>
            <p:cNvPr id="11" name="立方体 10"/>
            <p:cNvSpPr/>
            <p:nvPr/>
          </p:nvSpPr>
          <p:spPr>
            <a:xfrm>
              <a:off x="4680000" y="4222135"/>
              <a:ext cx="2880000" cy="648000"/>
            </a:xfrm>
            <a:prstGeom prst="cube">
              <a:avLst>
                <a:gd name="adj" fmla="val 7532"/>
              </a:avLst>
            </a:prstGeom>
            <a:solidFill>
              <a:srgbClr val="FFFDFD"/>
            </a:solidFill>
            <a:ln w="6350">
              <a:gradFill>
                <a:gsLst>
                  <a:gs pos="0">
                    <a:srgbClr val="F4792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rgbClr val="C00000"/>
                  </a:solidFill>
                  <a:latin typeface="华文中宋" panose="02010600040101010101" pitchFamily="2" charset="-122"/>
                  <a:ea typeface="华文中宋" panose="02010600040101010101" pitchFamily="2" charset="-122"/>
                  <a:cs typeface="+mn-ea"/>
                </a:rPr>
                <a:t>全面依法治国</a:t>
              </a:r>
            </a:p>
          </p:txBody>
        </p:sp>
        <p:sp>
          <p:nvSpPr>
            <p:cNvPr id="13" name="立方体 12"/>
            <p:cNvSpPr/>
            <p:nvPr/>
          </p:nvSpPr>
          <p:spPr>
            <a:xfrm>
              <a:off x="1440000" y="4222135"/>
              <a:ext cx="2880000" cy="648000"/>
            </a:xfrm>
            <a:prstGeom prst="cube">
              <a:avLst>
                <a:gd name="adj" fmla="val 7532"/>
              </a:avLst>
            </a:prstGeom>
            <a:solidFill>
              <a:srgbClr val="FFFDFD"/>
            </a:solidFill>
            <a:ln w="6350">
              <a:gradFill>
                <a:gsLst>
                  <a:gs pos="0">
                    <a:srgbClr val="F4792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rgbClr val="C00000"/>
                  </a:solidFill>
                  <a:latin typeface="华文中宋" panose="02010600040101010101" pitchFamily="2" charset="-122"/>
                  <a:ea typeface="华文中宋" panose="02010600040101010101" pitchFamily="2" charset="-122"/>
                  <a:cs typeface="+mn-ea"/>
                </a:rPr>
                <a:t>全面深化改革</a:t>
              </a:r>
            </a:p>
          </p:txBody>
        </p:sp>
        <p:sp>
          <p:nvSpPr>
            <p:cNvPr id="2" name="文本框 1"/>
            <p:cNvSpPr txBox="1"/>
            <p:nvPr/>
          </p:nvSpPr>
          <p:spPr>
            <a:xfrm>
              <a:off x="5148047" y="3638868"/>
              <a:ext cx="1895904" cy="400110"/>
            </a:xfrm>
            <a:prstGeom prst="rect">
              <a:avLst/>
            </a:prstGeom>
            <a:solidFill>
              <a:schemeClr val="bg1"/>
            </a:solidFill>
          </p:spPr>
          <p:txBody>
            <a:bodyPr wrap="non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三大战略举措</a:t>
              </a:r>
            </a:p>
          </p:txBody>
        </p:sp>
        <p:sp>
          <p:nvSpPr>
            <p:cNvPr id="14" name="文本框 13"/>
            <p:cNvSpPr txBox="1"/>
            <p:nvPr/>
          </p:nvSpPr>
          <p:spPr>
            <a:xfrm>
              <a:off x="2640100" y="5087751"/>
              <a:ext cx="6911163" cy="430887"/>
            </a:xfrm>
            <a:prstGeom prst="rect">
              <a:avLst/>
            </a:prstGeom>
            <a:noFill/>
          </p:spPr>
          <p:txBody>
            <a:bodyPr wrap="square" rtlCol="0">
              <a:spAutoFit/>
            </a:bodyPr>
            <a:lstStyle/>
            <a:p>
              <a:pPr algn="ctr"/>
              <a:r>
                <a:rPr lang="zh-CN" altLang="en-US" sz="2200" b="1" dirty="0">
                  <a:solidFill>
                    <a:schemeClr val="tx1">
                      <a:lumMod val="85000"/>
                      <a:lumOff val="15000"/>
                    </a:schemeClr>
                  </a:solidFill>
                  <a:latin typeface="华文中宋" panose="02010600040101010101" pitchFamily="2" charset="-122"/>
                  <a:ea typeface="华文中宋" panose="02010600040101010101" pitchFamily="2" charset="-122"/>
                </a:rPr>
                <a:t>为实现战略目标提供重要保障</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39410" y="1980000"/>
            <a:ext cx="10513180" cy="3506310"/>
            <a:chOff x="1450770" y="2826094"/>
            <a:chExt cx="10513180" cy="3506310"/>
          </a:xfrm>
        </p:grpSpPr>
        <p:sp>
          <p:nvSpPr>
            <p:cNvPr id="6" name="矩形 5"/>
            <p:cNvSpPr/>
            <p:nvPr/>
          </p:nvSpPr>
          <p:spPr>
            <a:xfrm flipV="1">
              <a:off x="1523950" y="2912404"/>
              <a:ext cx="10440000" cy="342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V="1">
              <a:off x="1450770" y="2826094"/>
              <a:ext cx="10440000" cy="342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9410" y="4146168"/>
            <a:ext cx="10440000" cy="1247762"/>
          </a:xfrm>
          <a:prstGeom prst="rect">
            <a:avLst/>
          </a:prstGeom>
        </p:spPr>
      </p:pic>
      <p:sp>
        <p:nvSpPr>
          <p:cNvPr id="7" name="矩形 6"/>
          <p:cNvSpPr/>
          <p:nvPr>
            <p:custDataLst>
              <p:tags r:id="rId1"/>
            </p:custDataLst>
          </p:nvPr>
        </p:nvSpPr>
        <p:spPr>
          <a:xfrm>
            <a:off x="1865630" y="2161540"/>
            <a:ext cx="8460105" cy="1430020"/>
          </a:xfrm>
          <a:prstGeom prst="rect">
            <a:avLst/>
          </a:prstGeom>
        </p:spPr>
        <p:txBody>
          <a:bodyPr wrap="square">
            <a:spAutoFit/>
          </a:bodyPr>
          <a:lstStyle/>
          <a:p>
            <a:pPr algn="just">
              <a:lnSpc>
                <a:spcPct val="150000"/>
              </a:lnSpc>
            </a:pPr>
            <a:r>
              <a:rPr lang="zh-CN" altLang="en-US" sz="2000" b="1" dirty="0">
                <a:latin typeface="楷体" panose="02010609060101010101" pitchFamily="49" charset="-122"/>
                <a:ea typeface="楷体" panose="02010609060101010101" pitchFamily="49" charset="-122"/>
              </a:rPr>
              <a:t>    </a:t>
            </a:r>
            <a:r>
              <a:rPr lang="en-US" altLang="zh-CN" sz="2000" b="1" dirty="0">
                <a:latin typeface="楷体" panose="02010609060101010101" pitchFamily="49" charset="-122"/>
                <a:ea typeface="楷体" panose="02010609060101010101" pitchFamily="49" charset="-122"/>
              </a:rPr>
              <a:t> </a:t>
            </a:r>
            <a:endParaRPr sz="2200" b="1" dirty="0">
              <a:latin typeface="楷体" panose="02010609060101010101" pitchFamily="49" charset="-122"/>
              <a:ea typeface="楷体" panose="02010609060101010101" pitchFamily="49" charset="-122"/>
            </a:endParaRPr>
          </a:p>
          <a:p>
            <a:pPr algn="r" fontAlgn="auto">
              <a:lnSpc>
                <a:spcPct val="150000"/>
              </a:lnSpc>
            </a:pPr>
            <a:endParaRPr b="1" dirty="0">
              <a:latin typeface="楷体" panose="02010609060101010101" pitchFamily="49" charset="-122"/>
              <a:ea typeface="楷体" panose="02010609060101010101" pitchFamily="49" charset="-122"/>
            </a:endParaRPr>
          </a:p>
          <a:p>
            <a:pPr algn="just">
              <a:lnSpc>
                <a:spcPct val="150000"/>
              </a:lnSpc>
            </a:pPr>
            <a:endParaRPr sz="2000" b="1" dirty="0">
              <a:latin typeface="楷体" panose="02010609060101010101" pitchFamily="49" charset="-122"/>
              <a:ea typeface="楷体" panose="02010609060101010101" pitchFamily="49" charset="-122"/>
            </a:endParaRPr>
          </a:p>
        </p:txBody>
      </p:sp>
      <p:sp>
        <p:nvSpPr>
          <p:cNvPr id="11" name="矩形 10"/>
          <p:cNvSpPr/>
          <p:nvPr>
            <p:custDataLst>
              <p:tags r:id="rId2"/>
            </p:custDataLst>
          </p:nvPr>
        </p:nvSpPr>
        <p:spPr>
          <a:xfrm>
            <a:off x="1219555" y="936000"/>
            <a:ext cx="9752890"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（四）推动中国特色社会主义不断开拓前进</a:t>
            </a:r>
          </a:p>
        </p:txBody>
      </p:sp>
      <p:sp>
        <p:nvSpPr>
          <p:cNvPr id="9" name="矩形 8"/>
          <p:cNvSpPr/>
          <p:nvPr/>
        </p:nvSpPr>
        <p:spPr>
          <a:xfrm>
            <a:off x="2045682" y="2783646"/>
            <a:ext cx="8100000" cy="1615827"/>
          </a:xfrm>
          <a:prstGeom prst="rect">
            <a:avLst/>
          </a:prstGeom>
        </p:spPr>
        <p:txBody>
          <a:bodyPr wrap="square">
            <a:spAutoFit/>
          </a:bodyPr>
          <a:lstStyle/>
          <a:p>
            <a:pPr algn="just">
              <a:lnSpc>
                <a:spcPct val="150000"/>
              </a:lnSpc>
              <a:spcAft>
                <a:spcPts val="600"/>
              </a:spcAft>
            </a:pPr>
            <a:r>
              <a:rPr lang="zh-CN" altLang="en-US" sz="2200" dirty="0">
                <a:solidFill>
                  <a:srgbClr val="FF0000"/>
                </a:solidFill>
                <a:latin typeface="微软雅黑" panose="020B0503020204020204" pitchFamily="34" charset="-122"/>
                <a:ea typeface="微软雅黑" panose="020B0503020204020204" pitchFamily="34" charset="-122"/>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社会主义是一个不断发展和完善的过程，需要一代又一代人的接续奋斗。我们对社会主义的认识和把握，还需要在实践中不断深化和发展。</a:t>
            </a:r>
          </a:p>
        </p:txBody>
      </p:sp>
      <p:grpSp>
        <p:nvGrpSpPr>
          <p:cNvPr id="10" name="组合 9"/>
          <p:cNvGrpSpPr/>
          <p:nvPr/>
        </p:nvGrpSpPr>
        <p:grpSpPr>
          <a:xfrm>
            <a:off x="0" y="6248402"/>
            <a:ext cx="12192000" cy="609598"/>
            <a:chOff x="0" y="6248402"/>
            <a:chExt cx="12192000" cy="609598"/>
          </a:xfrm>
        </p:grpSpPr>
        <p:sp>
          <p:nvSpPr>
            <p:cNvPr id="13"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635" y="720000"/>
            <a:ext cx="16200000" cy="4995679"/>
            <a:chOff x="-1656000" y="560041"/>
            <a:chExt cx="16200000" cy="4995679"/>
          </a:xfrm>
        </p:grpSpPr>
        <p:sp>
          <p:nvSpPr>
            <p:cNvPr id="3" name="平行四边形 2"/>
            <p:cNvSpPr/>
            <p:nvPr/>
          </p:nvSpPr>
          <p:spPr>
            <a:xfrm>
              <a:off x="-1656000" y="404372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1499896"/>
              <a:ext cx="10440000" cy="3780000"/>
            </a:xfrm>
            <a:prstGeom prst="cube">
              <a:avLst>
                <a:gd name="adj" fmla="val 2188"/>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872000" y="2340000"/>
            <a:ext cx="9365113" cy="598805"/>
            <a:chOff x="1416000" y="1780152"/>
            <a:chExt cx="9365113" cy="598805"/>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59880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2200" dirty="0">
                  <a:solidFill>
                    <a:prstClr val="white"/>
                  </a:solidFill>
                  <a:effectLst>
                    <a:outerShdw blurRad="38100" dist="38100" dir="2700000" algn="tl">
                      <a:srgbClr val="000000">
                        <a:alpha val="43137"/>
                      </a:srgbClr>
                    </a:outerShdw>
                  </a:effectLst>
                </a:rPr>
                <a:t>（一）道路决定命运</a:t>
              </a:r>
            </a:p>
          </p:txBody>
        </p:sp>
      </p:grpSp>
      <p:grpSp>
        <p:nvGrpSpPr>
          <p:cNvPr id="13" name="组合 12"/>
          <p:cNvGrpSpPr/>
          <p:nvPr/>
        </p:nvGrpSpPr>
        <p:grpSpPr>
          <a:xfrm>
            <a:off x="1872000" y="3240000"/>
            <a:ext cx="9365113"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lvl="0">
                <a:defRPr/>
              </a:pPr>
              <a:r>
                <a:rPr lang="zh-CN" altLang="en-US" sz="2200" dirty="0">
                  <a:solidFill>
                    <a:prstClr val="white"/>
                  </a:solidFill>
                  <a:effectLst>
                    <a:outerShdw blurRad="38100" dist="38100" dir="2700000" algn="tl">
                      <a:srgbClr val="000000">
                        <a:alpha val="43137"/>
                      </a:srgbClr>
                    </a:outerShdw>
                  </a:effectLst>
                </a:rPr>
                <a:t>（二）近代以来中国社会发展的必然选择</a:t>
              </a:r>
            </a:p>
          </p:txBody>
        </p:sp>
      </p:grpSp>
      <p:grpSp>
        <p:nvGrpSpPr>
          <p:cNvPr id="16" name="组合 15"/>
          <p:cNvGrpSpPr/>
          <p:nvPr/>
        </p:nvGrpSpPr>
        <p:grpSpPr>
          <a:xfrm>
            <a:off x="1872000" y="4140000"/>
            <a:ext cx="9365113" cy="568907"/>
            <a:chOff x="1416000" y="1780152"/>
            <a:chExt cx="9365113" cy="568907"/>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lvl="0">
                <a:defRPr/>
              </a:pPr>
              <a:r>
                <a:rPr lang="zh-CN" altLang="en-US" sz="2200" dirty="0">
                  <a:solidFill>
                    <a:prstClr val="white"/>
                  </a:solidFill>
                  <a:effectLst>
                    <a:outerShdw blurRad="38100" dist="38100" dir="2700000" algn="tl">
                      <a:srgbClr val="000000">
                        <a:alpha val="43137"/>
                      </a:srgbClr>
                    </a:outerShdw>
                  </a:effectLst>
                </a:rPr>
                <a:t>（三）我国社会主义建设有改革开放前和改革开放后两个历史时期</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flipV="1">
            <a:off x="1" y="3643287"/>
            <a:ext cx="12192000" cy="2662171"/>
            <a:chOff x="1" y="3647148"/>
            <a:chExt cx="12192000" cy="2662171"/>
          </a:xfrm>
        </p:grpSpPr>
        <p:pic>
          <p:nvPicPr>
            <p:cNvPr id="5" name="图片 4"/>
            <p:cNvPicPr>
              <a:picLocks noChangeAspect="1"/>
            </p:cNvPicPr>
            <p:nvPr/>
          </p:nvPicPr>
          <p:blipFill rotWithShape="1">
            <a:blip r:embed="rId2"/>
            <a:srcRect t="46639" b="-1"/>
            <a:stretch>
              <a:fillRect/>
            </a:stretch>
          </p:blipFill>
          <p:spPr>
            <a:xfrm>
              <a:off x="1" y="3647148"/>
              <a:ext cx="12192000" cy="2662171"/>
            </a:xfrm>
            <a:prstGeom prst="rect">
              <a:avLst/>
            </a:prstGeom>
            <a:noFill/>
          </p:spPr>
        </p:pic>
        <p:sp>
          <p:nvSpPr>
            <p:cNvPr id="6" name="矩形 5"/>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işlídê"/>
          <p:cNvSpPr/>
          <p:nvPr/>
        </p:nvSpPr>
        <p:spPr>
          <a:xfrm>
            <a:off x="695960" y="954723"/>
            <a:ext cx="10800080" cy="4948555"/>
          </a:xfrm>
          <a:prstGeom prst="rect">
            <a:avLst/>
          </a:prstGeom>
          <a:solidFill>
            <a:schemeClr val="bg1"/>
          </a:solidFill>
          <a:ln w="31750">
            <a:gradFill>
              <a:gsLst>
                <a:gs pos="0">
                  <a:srgbClr val="C00000"/>
                </a:gs>
                <a:gs pos="30000">
                  <a:srgbClr val="C00000">
                    <a:alpha val="0"/>
                  </a:srgbClr>
                </a:gs>
                <a:gs pos="70000">
                  <a:srgbClr val="C00000">
                    <a:alpha val="0"/>
                  </a:srgbClr>
                </a:gs>
                <a:gs pos="100000">
                  <a:srgbClr val="C00000"/>
                </a:gs>
              </a:gsLst>
              <a:lin ang="420000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8" name="矩形 7"/>
          <p:cNvSpPr/>
          <p:nvPr/>
        </p:nvSpPr>
        <p:spPr>
          <a:xfrm>
            <a:off x="1236000" y="1017000"/>
            <a:ext cx="9720000" cy="4824000"/>
          </a:xfrm>
          <a:prstGeom prst="rect">
            <a:avLst/>
          </a:prstGeom>
        </p:spPr>
        <p:txBody>
          <a:bodyPr wrap="square">
            <a:spAutoFit/>
          </a:bodyPr>
          <a:lstStyle/>
          <a:p>
            <a:pPr algn="just">
              <a:lnSpc>
                <a:spcPct val="150000"/>
              </a:lnSpc>
              <a:spcAft>
                <a:spcPts val="600"/>
              </a:spcAft>
            </a:pP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增强历史自觉，坚定历史自信。</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历史发展有其规律，但人在其中不是完全消极被动的。要发挥历史的主动性和创造性，增强坚持和发展中国特色社会主义的系统性、预见性、创造性。</a:t>
            </a:r>
          </a:p>
          <a:p>
            <a:pPr algn="just">
              <a:lnSpc>
                <a:spcPct val="150000"/>
              </a:lnSpc>
              <a:spcAft>
                <a:spcPts val="600"/>
              </a:spcAft>
            </a:pP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做到敢于斗争、善于斗争。</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社会主义发展道路从来都不是笔直的，始终充满着险阻曲折，中国特色社会主义道路是在斗争中开辟的，也是在斗争中前进的，要依靠顽强斗争打开事业发展新天地。</a:t>
            </a:r>
            <a:r>
              <a:rPr lang="zh-CN" altLang="en-US" sz="2200" dirty="0">
                <a:solidFill>
                  <a:srgbClr val="FF0000"/>
                </a:solidFill>
                <a:latin typeface="微软雅黑" panose="020B0503020204020204" pitchFamily="34" charset="-122"/>
                <a:ea typeface="微软雅黑" panose="020B0503020204020204" pitchFamily="34" charset="-122"/>
                <a:sym typeface="+mn-ea"/>
              </a:rPr>
              <a:t>　</a:t>
            </a:r>
          </a:p>
          <a:p>
            <a:pPr algn="just">
              <a:lnSpc>
                <a:spcPct val="150000"/>
              </a:lnSpc>
              <a:spcAft>
                <a:spcPts val="600"/>
              </a:spcAft>
            </a:pP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牢记空谈误国、实干兴邦。</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历史只会眷顾坚定者、奋进者、搏击者，而不会等待犹豫者、懈怠者、畏难者。要脚踏实地、埋头苦干，不断开创中国特色社会主义事业新局面。</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1" cy="6858000"/>
            <a:chOff x="0" y="0"/>
            <a:chExt cx="12192001" cy="6858000"/>
          </a:xfrm>
        </p:grpSpPr>
        <p:pic>
          <p:nvPicPr>
            <p:cNvPr id="3" name="图片 2"/>
            <p:cNvPicPr>
              <a:picLocks noChangeAspect="1"/>
            </p:cNvPicPr>
            <p:nvPr/>
          </p:nvPicPr>
          <p:blipFill>
            <a:blip r:embed="rId3"/>
            <a:stretch>
              <a:fillRect/>
            </a:stretch>
          </p:blipFill>
          <p:spPr>
            <a:xfrm>
              <a:off x="1" y="0"/>
              <a:ext cx="12192000" cy="6858000"/>
            </a:xfrm>
            <a:prstGeom prst="rect">
              <a:avLst/>
            </a:prstGeom>
            <a:noFill/>
          </p:spPr>
        </p:pic>
        <p:pic>
          <p:nvPicPr>
            <p:cNvPr id="4" name="Picture 2" descr="查看图片"/>
            <p:cNvPicPr>
              <a:picLocks noChangeAspect="1" noChangeArrowheads="1"/>
            </p:cNvPicPr>
            <p:nvPr/>
          </p:nvPicPr>
          <p:blipFill rotWithShape="1">
            <a:blip r:embed="rId4">
              <a:extLst>
                <a:ext uri="{28A0092B-C50C-407E-A947-70E740481C1C}">
                  <a14:useLocalDpi xmlns:a14="http://schemas.microsoft.com/office/drawing/2010/main" val="0"/>
                </a:ext>
              </a:extLst>
            </a:blip>
            <a:srcRect r="44062" b="37229"/>
            <a:stretch>
              <a:fillRect/>
            </a:stretch>
          </p:blipFill>
          <p:spPr bwMode="auto">
            <a:xfrm>
              <a:off x="0" y="4680000"/>
              <a:ext cx="6819900" cy="217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1056000" y="1270949"/>
              <a:ext cx="10080000" cy="4597415"/>
              <a:chOff x="1056000" y="1404299"/>
              <a:chExt cx="10080000" cy="4597415"/>
            </a:xfrm>
          </p:grpSpPr>
          <p:sp>
            <p:nvSpPr>
              <p:cNvPr id="11" name="Rectangle 10"/>
              <p:cNvSpPr/>
              <p:nvPr/>
            </p:nvSpPr>
            <p:spPr>
              <a:xfrm>
                <a:off x="1056000" y="1404299"/>
                <a:ext cx="10080000" cy="4470093"/>
              </a:xfrm>
              <a:prstGeom prst="rect">
                <a:avLst/>
              </a:prstGeom>
              <a:pattFill prst="pct25">
                <a:fgClr>
                  <a:srgbClr val="FAE7D0"/>
                </a:fgClr>
                <a:bgClr>
                  <a:srgbClr val="FFFDFD"/>
                </a:bgClr>
              </a:pattFill>
              <a:ln w="6350">
                <a:noFill/>
              </a:ln>
              <a:effectLst>
                <a:outerShdw blurRad="508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sp>
            <p:nvSpPr>
              <p:cNvPr id="12" name="Rectangle 10"/>
              <p:cNvSpPr/>
              <p:nvPr/>
            </p:nvSpPr>
            <p:spPr>
              <a:xfrm>
                <a:off x="1056000" y="1404299"/>
                <a:ext cx="10080000" cy="4597415"/>
              </a:xfrm>
              <a:prstGeom prst="frame">
                <a:avLst>
                  <a:gd name="adj1" fmla="val 5696"/>
                </a:avLst>
              </a:prstGeom>
              <a:gradFill>
                <a:gsLst>
                  <a:gs pos="0">
                    <a:srgbClr val="9E0406"/>
                  </a:gs>
                  <a:gs pos="100000">
                    <a:srgbClr val="D49A78"/>
                  </a:gs>
                </a:gsLst>
                <a:lin ang="0" scaled="0"/>
              </a:gradFill>
              <a:ln w="12700">
                <a:gradFill>
                  <a:gsLst>
                    <a:gs pos="0">
                      <a:srgbClr val="FFFDEB"/>
                    </a:gs>
                    <a:gs pos="100000">
                      <a:srgbClr val="FAE7D0"/>
                    </a:gs>
                    <a:gs pos="65000">
                      <a:srgbClr val="FFFDFD">
                        <a:alpha val="0"/>
                      </a:srgbClr>
                    </a:gs>
                    <a:gs pos="35000">
                      <a:srgbClr val="FFFDFD">
                        <a:alpha val="0"/>
                      </a:srgbClr>
                    </a:gs>
                  </a:gsLst>
                  <a:lin ang="1800000" scaled="0"/>
                </a:gradFill>
              </a:ln>
              <a:effectLst>
                <a:outerShdw blurRad="381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grpSp>
        <p:grpSp>
          <p:nvGrpSpPr>
            <p:cNvPr id="6" name="组合 5"/>
            <p:cNvGrpSpPr/>
            <p:nvPr/>
          </p:nvGrpSpPr>
          <p:grpSpPr>
            <a:xfrm>
              <a:off x="4476000" y="715325"/>
              <a:ext cx="3240000" cy="873963"/>
              <a:chOff x="4667248" y="188999"/>
              <a:chExt cx="3240000" cy="873963"/>
            </a:xfrm>
          </p:grpSpPr>
          <p:sp>
            <p:nvSpPr>
              <p:cNvPr id="8" name="缺角矩形 7"/>
              <p:cNvSpPr/>
              <p:nvPr/>
            </p:nvSpPr>
            <p:spPr>
              <a:xfrm>
                <a:off x="4667248" y="342962"/>
                <a:ext cx="3240000" cy="720000"/>
              </a:xfrm>
              <a:prstGeom prst="plaque">
                <a:avLst>
                  <a:gd name="adj" fmla="val 0"/>
                </a:avLst>
              </a:prstGeom>
              <a:gradFill>
                <a:gsLst>
                  <a:gs pos="0">
                    <a:srgbClr val="BA5140"/>
                  </a:gs>
                  <a:gs pos="100000">
                    <a:srgbClr val="BA5140">
                      <a:alpha val="0"/>
                    </a:srgbClr>
                  </a:gs>
                </a:gsLst>
                <a:lin ang="5400000" scaled="0"/>
              </a:gradFill>
              <a:ln w="1905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4847248" y="188999"/>
                <a:ext cx="2880000" cy="792000"/>
              </a:xfrm>
              <a:prstGeom prst="rect">
                <a:avLst/>
              </a:prstGeom>
              <a:gradFill>
                <a:gsLst>
                  <a:gs pos="60000">
                    <a:srgbClr val="9E0406"/>
                  </a:gs>
                  <a:gs pos="100000">
                    <a:srgbClr val="B00000">
                      <a:alpha val="0"/>
                    </a:srgbClr>
                  </a:gs>
                </a:gsLst>
                <a:lin ang="5400000" scaled="0"/>
              </a:gradFill>
              <a:ln w="1270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文本框 9"/>
              <p:cNvSpPr txBox="1"/>
              <p:nvPr/>
            </p:nvSpPr>
            <p:spPr>
              <a:xfrm>
                <a:off x="5302243" y="359866"/>
                <a:ext cx="1970010" cy="450266"/>
              </a:xfrm>
              <a:custGeom>
                <a:avLst/>
                <a:gdLst/>
                <a:ahLst/>
                <a:cxnLst/>
                <a:rect l="l" t="t" r="r" b="b"/>
                <a:pathLst>
                  <a:path w="1971973" h="450266">
                    <a:moveTo>
                      <a:pt x="1706249" y="321431"/>
                    </a:moveTo>
                    <a:cubicBezTo>
                      <a:pt x="1709207" y="321431"/>
                      <a:pt x="1711672" y="322088"/>
                      <a:pt x="1713644" y="323403"/>
                    </a:cubicBezTo>
                    <a:cubicBezTo>
                      <a:pt x="1716273" y="326032"/>
                      <a:pt x="1712329" y="330634"/>
                      <a:pt x="1701812" y="337207"/>
                    </a:cubicBezTo>
                    <a:cubicBezTo>
                      <a:pt x="1691295" y="342466"/>
                      <a:pt x="1674862" y="351668"/>
                      <a:pt x="1652513" y="364815"/>
                    </a:cubicBezTo>
                    <a:cubicBezTo>
                      <a:pt x="1634108" y="376646"/>
                      <a:pt x="1618989" y="385849"/>
                      <a:pt x="1607158" y="392422"/>
                    </a:cubicBezTo>
                    <a:cubicBezTo>
                      <a:pt x="1600584" y="396366"/>
                      <a:pt x="1591382" y="403597"/>
                      <a:pt x="1579550" y="414114"/>
                    </a:cubicBezTo>
                    <a:cubicBezTo>
                      <a:pt x="1578235" y="415429"/>
                      <a:pt x="1575606" y="417401"/>
                      <a:pt x="1571662" y="420030"/>
                    </a:cubicBezTo>
                    <a:cubicBezTo>
                      <a:pt x="1569033" y="421344"/>
                      <a:pt x="1567061" y="422659"/>
                      <a:pt x="1565746" y="423974"/>
                    </a:cubicBezTo>
                    <a:cubicBezTo>
                      <a:pt x="1561802" y="423974"/>
                      <a:pt x="1557858" y="421344"/>
                      <a:pt x="1553914" y="416086"/>
                    </a:cubicBezTo>
                    <a:cubicBezTo>
                      <a:pt x="1548656" y="409513"/>
                      <a:pt x="1540768" y="395709"/>
                      <a:pt x="1530251" y="374674"/>
                    </a:cubicBezTo>
                    <a:cubicBezTo>
                      <a:pt x="1569690" y="365472"/>
                      <a:pt x="1624905" y="348381"/>
                      <a:pt x="1695896" y="323403"/>
                    </a:cubicBezTo>
                    <a:cubicBezTo>
                      <a:pt x="1699840" y="322088"/>
                      <a:pt x="1703291" y="321431"/>
                      <a:pt x="1706249" y="321431"/>
                    </a:cubicBezTo>
                    <a:close/>
                    <a:moveTo>
                      <a:pt x="1861542" y="285936"/>
                    </a:moveTo>
                    <a:cubicBezTo>
                      <a:pt x="1840508" y="287250"/>
                      <a:pt x="1808956" y="289222"/>
                      <a:pt x="1766887" y="291852"/>
                    </a:cubicBezTo>
                    <a:cubicBezTo>
                      <a:pt x="1766887" y="301054"/>
                      <a:pt x="1767545" y="319459"/>
                      <a:pt x="1768859" y="347067"/>
                    </a:cubicBezTo>
                    <a:cubicBezTo>
                      <a:pt x="1770174" y="360213"/>
                      <a:pt x="1770831" y="370730"/>
                      <a:pt x="1770831" y="378618"/>
                    </a:cubicBezTo>
                    <a:cubicBezTo>
                      <a:pt x="1785292" y="377304"/>
                      <a:pt x="1804355" y="375989"/>
                      <a:pt x="1828019" y="374674"/>
                    </a:cubicBezTo>
                    <a:cubicBezTo>
                      <a:pt x="1842480" y="373360"/>
                      <a:pt x="1852339" y="372702"/>
                      <a:pt x="1857598" y="372702"/>
                    </a:cubicBezTo>
                    <a:cubicBezTo>
                      <a:pt x="1857598" y="363500"/>
                      <a:pt x="1858255" y="351011"/>
                      <a:pt x="1859570" y="335235"/>
                    </a:cubicBezTo>
                    <a:cubicBezTo>
                      <a:pt x="1860885" y="319459"/>
                      <a:pt x="1861542" y="303026"/>
                      <a:pt x="1861542" y="285936"/>
                    </a:cubicBezTo>
                    <a:close/>
                    <a:moveTo>
                      <a:pt x="1881262" y="244524"/>
                    </a:moveTo>
                    <a:cubicBezTo>
                      <a:pt x="1883891" y="247154"/>
                      <a:pt x="1889150" y="251098"/>
                      <a:pt x="1897038" y="256356"/>
                    </a:cubicBezTo>
                    <a:cubicBezTo>
                      <a:pt x="1904925" y="261615"/>
                      <a:pt x="1910841" y="265559"/>
                      <a:pt x="1914785" y="268188"/>
                    </a:cubicBezTo>
                    <a:cubicBezTo>
                      <a:pt x="1923988" y="274761"/>
                      <a:pt x="1928589" y="280020"/>
                      <a:pt x="1928589" y="283964"/>
                    </a:cubicBezTo>
                    <a:cubicBezTo>
                      <a:pt x="1928589" y="289222"/>
                      <a:pt x="1922016" y="295796"/>
                      <a:pt x="1908869" y="303683"/>
                    </a:cubicBezTo>
                    <a:lnTo>
                      <a:pt x="1906897" y="362843"/>
                    </a:lnTo>
                    <a:lnTo>
                      <a:pt x="1912813" y="366787"/>
                    </a:lnTo>
                    <a:cubicBezTo>
                      <a:pt x="1920701" y="373360"/>
                      <a:pt x="1923988" y="378618"/>
                      <a:pt x="1922673" y="382562"/>
                    </a:cubicBezTo>
                    <a:cubicBezTo>
                      <a:pt x="1922673" y="385192"/>
                      <a:pt x="1920701" y="386506"/>
                      <a:pt x="1916757" y="386506"/>
                    </a:cubicBezTo>
                    <a:cubicBezTo>
                      <a:pt x="1912813" y="387821"/>
                      <a:pt x="1908212" y="388478"/>
                      <a:pt x="1902953" y="388478"/>
                    </a:cubicBezTo>
                    <a:cubicBezTo>
                      <a:pt x="1889807" y="388478"/>
                      <a:pt x="1877975" y="389136"/>
                      <a:pt x="1867458" y="390450"/>
                    </a:cubicBezTo>
                    <a:cubicBezTo>
                      <a:pt x="1859570" y="390450"/>
                      <a:pt x="1840508" y="391108"/>
                      <a:pt x="1810271" y="392422"/>
                    </a:cubicBezTo>
                    <a:cubicBezTo>
                      <a:pt x="1793180" y="393737"/>
                      <a:pt x="1780034" y="394394"/>
                      <a:pt x="1770831" y="394394"/>
                    </a:cubicBezTo>
                    <a:cubicBezTo>
                      <a:pt x="1770831" y="412799"/>
                      <a:pt x="1770174" y="422659"/>
                      <a:pt x="1768859" y="423974"/>
                    </a:cubicBezTo>
                    <a:cubicBezTo>
                      <a:pt x="1766230" y="429232"/>
                      <a:pt x="1760314" y="434491"/>
                      <a:pt x="1751112" y="439750"/>
                    </a:cubicBezTo>
                    <a:cubicBezTo>
                      <a:pt x="1740594" y="446323"/>
                      <a:pt x="1733364" y="448295"/>
                      <a:pt x="1729420" y="445665"/>
                    </a:cubicBezTo>
                    <a:cubicBezTo>
                      <a:pt x="1726791" y="444351"/>
                      <a:pt x="1725476" y="439092"/>
                      <a:pt x="1725476" y="429890"/>
                    </a:cubicBezTo>
                    <a:lnTo>
                      <a:pt x="1725476" y="416086"/>
                    </a:lnTo>
                    <a:cubicBezTo>
                      <a:pt x="1726791" y="409513"/>
                      <a:pt x="1727448" y="406226"/>
                      <a:pt x="1727448" y="406226"/>
                    </a:cubicBezTo>
                    <a:cubicBezTo>
                      <a:pt x="1727448" y="362843"/>
                      <a:pt x="1726133" y="326690"/>
                      <a:pt x="1723504" y="297768"/>
                    </a:cubicBezTo>
                    <a:cubicBezTo>
                      <a:pt x="1723504" y="295138"/>
                      <a:pt x="1722847" y="287908"/>
                      <a:pt x="1721532" y="276076"/>
                    </a:cubicBezTo>
                    <a:cubicBezTo>
                      <a:pt x="1720217" y="265559"/>
                      <a:pt x="1719560" y="256356"/>
                      <a:pt x="1719560" y="248468"/>
                    </a:cubicBezTo>
                    <a:cubicBezTo>
                      <a:pt x="1723504" y="249783"/>
                      <a:pt x="1730735" y="252412"/>
                      <a:pt x="1741252" y="256356"/>
                    </a:cubicBezTo>
                    <a:cubicBezTo>
                      <a:pt x="1746510" y="258985"/>
                      <a:pt x="1750454" y="260957"/>
                      <a:pt x="1753084" y="262272"/>
                    </a:cubicBezTo>
                    <a:cubicBezTo>
                      <a:pt x="1754398" y="263587"/>
                      <a:pt x="1757027" y="264901"/>
                      <a:pt x="1760971" y="266216"/>
                    </a:cubicBezTo>
                    <a:cubicBezTo>
                      <a:pt x="1768859" y="270160"/>
                      <a:pt x="1774775" y="273447"/>
                      <a:pt x="1778719" y="276076"/>
                    </a:cubicBezTo>
                    <a:lnTo>
                      <a:pt x="1861542" y="270160"/>
                    </a:lnTo>
                    <a:close/>
                    <a:moveTo>
                      <a:pt x="774985" y="185365"/>
                    </a:moveTo>
                    <a:cubicBezTo>
                      <a:pt x="753951" y="186680"/>
                      <a:pt x="721742" y="188652"/>
                      <a:pt x="678358" y="191281"/>
                    </a:cubicBezTo>
                    <a:cubicBezTo>
                      <a:pt x="680988" y="211001"/>
                      <a:pt x="682302" y="230063"/>
                      <a:pt x="682302" y="248468"/>
                    </a:cubicBezTo>
                    <a:lnTo>
                      <a:pt x="771041" y="242552"/>
                    </a:lnTo>
                    <a:cubicBezTo>
                      <a:pt x="771041" y="234664"/>
                      <a:pt x="771698" y="224805"/>
                      <a:pt x="773013" y="212973"/>
                    </a:cubicBezTo>
                    <a:cubicBezTo>
                      <a:pt x="773013" y="202455"/>
                      <a:pt x="773670" y="193253"/>
                      <a:pt x="774985" y="185365"/>
                    </a:cubicBezTo>
                    <a:close/>
                    <a:moveTo>
                      <a:pt x="82823" y="149870"/>
                    </a:moveTo>
                    <a:cubicBezTo>
                      <a:pt x="85452" y="151184"/>
                      <a:pt x="90053" y="154471"/>
                      <a:pt x="96626" y="159729"/>
                    </a:cubicBezTo>
                    <a:cubicBezTo>
                      <a:pt x="104514" y="163673"/>
                      <a:pt x="110430" y="167617"/>
                      <a:pt x="114374" y="171561"/>
                    </a:cubicBezTo>
                    <a:cubicBezTo>
                      <a:pt x="124891" y="180764"/>
                      <a:pt x="129493" y="186680"/>
                      <a:pt x="128178" y="189309"/>
                    </a:cubicBezTo>
                    <a:cubicBezTo>
                      <a:pt x="128178" y="194568"/>
                      <a:pt x="122262" y="199826"/>
                      <a:pt x="110430" y="205085"/>
                    </a:cubicBezTo>
                    <a:lnTo>
                      <a:pt x="108458" y="333263"/>
                    </a:lnTo>
                    <a:cubicBezTo>
                      <a:pt x="111088" y="331948"/>
                      <a:pt x="116346" y="328662"/>
                      <a:pt x="124234" y="323403"/>
                    </a:cubicBezTo>
                    <a:cubicBezTo>
                      <a:pt x="137381" y="314201"/>
                      <a:pt x="146583" y="308285"/>
                      <a:pt x="151842" y="305655"/>
                    </a:cubicBezTo>
                    <a:cubicBezTo>
                      <a:pt x="159730" y="299082"/>
                      <a:pt x="164331" y="297768"/>
                      <a:pt x="165646" y="301711"/>
                    </a:cubicBezTo>
                    <a:cubicBezTo>
                      <a:pt x="169589" y="304341"/>
                      <a:pt x="167617" y="308942"/>
                      <a:pt x="159730" y="315515"/>
                    </a:cubicBezTo>
                    <a:cubicBezTo>
                      <a:pt x="138695" y="344437"/>
                      <a:pt x="122262" y="367444"/>
                      <a:pt x="110430" y="384534"/>
                    </a:cubicBezTo>
                    <a:cubicBezTo>
                      <a:pt x="107801" y="387164"/>
                      <a:pt x="104514" y="391765"/>
                      <a:pt x="100570" y="398338"/>
                    </a:cubicBezTo>
                    <a:cubicBezTo>
                      <a:pt x="99256" y="402282"/>
                      <a:pt x="97941" y="404911"/>
                      <a:pt x="96626" y="406226"/>
                    </a:cubicBezTo>
                    <a:cubicBezTo>
                      <a:pt x="96626" y="406226"/>
                      <a:pt x="96626" y="406883"/>
                      <a:pt x="96626" y="408198"/>
                    </a:cubicBezTo>
                    <a:cubicBezTo>
                      <a:pt x="93997" y="413457"/>
                      <a:pt x="91368" y="416086"/>
                      <a:pt x="88739" y="416086"/>
                    </a:cubicBezTo>
                    <a:cubicBezTo>
                      <a:pt x="86109" y="417401"/>
                      <a:pt x="81508" y="414771"/>
                      <a:pt x="74935" y="408198"/>
                    </a:cubicBezTo>
                    <a:cubicBezTo>
                      <a:pt x="76249" y="409513"/>
                      <a:pt x="74935" y="408855"/>
                      <a:pt x="70991" y="406226"/>
                    </a:cubicBezTo>
                    <a:cubicBezTo>
                      <a:pt x="68361" y="403597"/>
                      <a:pt x="64418" y="398995"/>
                      <a:pt x="59159" y="392422"/>
                    </a:cubicBezTo>
                    <a:cubicBezTo>
                      <a:pt x="49956" y="384534"/>
                      <a:pt x="45355" y="379276"/>
                      <a:pt x="45355" y="376646"/>
                    </a:cubicBezTo>
                    <a:cubicBezTo>
                      <a:pt x="59816" y="367444"/>
                      <a:pt x="66390" y="354297"/>
                      <a:pt x="65075" y="337207"/>
                    </a:cubicBezTo>
                    <a:lnTo>
                      <a:pt x="67047" y="189309"/>
                    </a:lnTo>
                    <a:cubicBezTo>
                      <a:pt x="57844" y="190624"/>
                      <a:pt x="46012" y="191938"/>
                      <a:pt x="31551" y="193253"/>
                    </a:cubicBezTo>
                    <a:cubicBezTo>
                      <a:pt x="22349" y="195882"/>
                      <a:pt x="15118" y="197197"/>
                      <a:pt x="9860" y="197197"/>
                    </a:cubicBezTo>
                    <a:cubicBezTo>
                      <a:pt x="8545" y="195882"/>
                      <a:pt x="5916" y="191938"/>
                      <a:pt x="1972" y="185365"/>
                    </a:cubicBezTo>
                    <a:cubicBezTo>
                      <a:pt x="1972" y="182736"/>
                      <a:pt x="1314" y="180764"/>
                      <a:pt x="0" y="179449"/>
                    </a:cubicBezTo>
                    <a:cubicBezTo>
                      <a:pt x="19720" y="179449"/>
                      <a:pt x="41411" y="178135"/>
                      <a:pt x="65075" y="175505"/>
                    </a:cubicBezTo>
                    <a:close/>
                    <a:moveTo>
                      <a:pt x="788789" y="143954"/>
                    </a:moveTo>
                    <a:cubicBezTo>
                      <a:pt x="791418" y="145268"/>
                      <a:pt x="795362" y="147898"/>
                      <a:pt x="800621" y="151842"/>
                    </a:cubicBezTo>
                    <a:cubicBezTo>
                      <a:pt x="807194" y="155785"/>
                      <a:pt x="815082" y="161701"/>
                      <a:pt x="824284" y="169589"/>
                    </a:cubicBezTo>
                    <a:cubicBezTo>
                      <a:pt x="825599" y="170904"/>
                      <a:pt x="827571" y="172876"/>
                      <a:pt x="830200" y="175505"/>
                    </a:cubicBezTo>
                    <a:cubicBezTo>
                      <a:pt x="835459" y="178135"/>
                      <a:pt x="838088" y="181421"/>
                      <a:pt x="838088" y="185365"/>
                    </a:cubicBezTo>
                    <a:cubicBezTo>
                      <a:pt x="838088" y="190624"/>
                      <a:pt x="832172" y="195225"/>
                      <a:pt x="820340" y="199169"/>
                    </a:cubicBezTo>
                    <a:cubicBezTo>
                      <a:pt x="820340" y="200484"/>
                      <a:pt x="820340" y="203113"/>
                      <a:pt x="820340" y="207057"/>
                    </a:cubicBezTo>
                    <a:cubicBezTo>
                      <a:pt x="819026" y="216259"/>
                      <a:pt x="818368" y="223490"/>
                      <a:pt x="818368" y="228748"/>
                    </a:cubicBezTo>
                    <a:cubicBezTo>
                      <a:pt x="831515" y="240580"/>
                      <a:pt x="838088" y="248468"/>
                      <a:pt x="838088" y="252412"/>
                    </a:cubicBezTo>
                    <a:cubicBezTo>
                      <a:pt x="836773" y="255041"/>
                      <a:pt x="830200" y="256356"/>
                      <a:pt x="818368" y="256356"/>
                    </a:cubicBezTo>
                    <a:cubicBezTo>
                      <a:pt x="809166" y="257671"/>
                      <a:pt x="797334" y="258328"/>
                      <a:pt x="782873" y="258328"/>
                    </a:cubicBezTo>
                    <a:cubicBezTo>
                      <a:pt x="777614" y="258328"/>
                      <a:pt x="769726" y="258328"/>
                      <a:pt x="759209" y="258328"/>
                    </a:cubicBezTo>
                    <a:cubicBezTo>
                      <a:pt x="742119" y="259643"/>
                      <a:pt x="728972" y="260300"/>
                      <a:pt x="719770" y="260300"/>
                    </a:cubicBezTo>
                    <a:cubicBezTo>
                      <a:pt x="722399" y="261615"/>
                      <a:pt x="726343" y="262929"/>
                      <a:pt x="731602" y="264244"/>
                    </a:cubicBezTo>
                    <a:cubicBezTo>
                      <a:pt x="736860" y="266873"/>
                      <a:pt x="740804" y="268845"/>
                      <a:pt x="743433" y="270160"/>
                    </a:cubicBezTo>
                    <a:cubicBezTo>
                      <a:pt x="759209" y="276733"/>
                      <a:pt x="767097" y="281992"/>
                      <a:pt x="767097" y="285936"/>
                    </a:cubicBezTo>
                    <a:cubicBezTo>
                      <a:pt x="767097" y="289880"/>
                      <a:pt x="763153" y="294481"/>
                      <a:pt x="755265" y="299739"/>
                    </a:cubicBezTo>
                    <a:lnTo>
                      <a:pt x="755265" y="321431"/>
                    </a:lnTo>
                    <a:lnTo>
                      <a:pt x="804565" y="319459"/>
                    </a:lnTo>
                    <a:cubicBezTo>
                      <a:pt x="812452" y="303683"/>
                      <a:pt x="820340" y="291194"/>
                      <a:pt x="828228" y="281992"/>
                    </a:cubicBezTo>
                    <a:cubicBezTo>
                      <a:pt x="830858" y="283306"/>
                      <a:pt x="834801" y="286593"/>
                      <a:pt x="840060" y="291852"/>
                    </a:cubicBezTo>
                    <a:cubicBezTo>
                      <a:pt x="849263" y="298425"/>
                      <a:pt x="857151" y="304341"/>
                      <a:pt x="863724" y="309599"/>
                    </a:cubicBezTo>
                    <a:cubicBezTo>
                      <a:pt x="872926" y="317487"/>
                      <a:pt x="877528" y="323403"/>
                      <a:pt x="877528" y="327347"/>
                    </a:cubicBezTo>
                    <a:cubicBezTo>
                      <a:pt x="877528" y="331291"/>
                      <a:pt x="870954" y="333263"/>
                      <a:pt x="857808" y="333263"/>
                    </a:cubicBezTo>
                    <a:cubicBezTo>
                      <a:pt x="832830" y="333263"/>
                      <a:pt x="815082" y="333920"/>
                      <a:pt x="804565" y="335235"/>
                    </a:cubicBezTo>
                    <a:lnTo>
                      <a:pt x="755265" y="337207"/>
                    </a:lnTo>
                    <a:lnTo>
                      <a:pt x="755265" y="398338"/>
                    </a:lnTo>
                    <a:cubicBezTo>
                      <a:pt x="785502" y="398338"/>
                      <a:pt x="820340" y="397023"/>
                      <a:pt x="859780" y="394394"/>
                    </a:cubicBezTo>
                    <a:cubicBezTo>
                      <a:pt x="862409" y="390450"/>
                      <a:pt x="867010" y="384534"/>
                      <a:pt x="873584" y="376646"/>
                    </a:cubicBezTo>
                    <a:cubicBezTo>
                      <a:pt x="881472" y="366129"/>
                      <a:pt x="887387" y="358241"/>
                      <a:pt x="891331" y="352983"/>
                    </a:cubicBezTo>
                    <a:cubicBezTo>
                      <a:pt x="899219" y="359556"/>
                      <a:pt x="910394" y="370073"/>
                      <a:pt x="924855" y="384534"/>
                    </a:cubicBezTo>
                    <a:cubicBezTo>
                      <a:pt x="928799" y="388478"/>
                      <a:pt x="932743" y="392422"/>
                      <a:pt x="936687" y="396366"/>
                    </a:cubicBezTo>
                    <a:cubicBezTo>
                      <a:pt x="939316" y="400310"/>
                      <a:pt x="940631" y="404254"/>
                      <a:pt x="940631" y="408198"/>
                    </a:cubicBezTo>
                    <a:cubicBezTo>
                      <a:pt x="939316" y="412142"/>
                      <a:pt x="936030" y="413457"/>
                      <a:pt x="930771" y="412142"/>
                    </a:cubicBezTo>
                    <a:cubicBezTo>
                      <a:pt x="928142" y="412142"/>
                      <a:pt x="924198" y="412142"/>
                      <a:pt x="918939" y="412142"/>
                    </a:cubicBezTo>
                    <a:cubicBezTo>
                      <a:pt x="901849" y="410827"/>
                      <a:pt x="882129" y="410827"/>
                      <a:pt x="859780" y="412142"/>
                    </a:cubicBezTo>
                    <a:cubicBezTo>
                      <a:pt x="784845" y="412142"/>
                      <a:pt x="698078" y="416743"/>
                      <a:pt x="599480" y="425946"/>
                    </a:cubicBezTo>
                    <a:cubicBezTo>
                      <a:pt x="596850" y="425946"/>
                      <a:pt x="592249" y="426603"/>
                      <a:pt x="585676" y="427918"/>
                    </a:cubicBezTo>
                    <a:cubicBezTo>
                      <a:pt x="579102" y="427918"/>
                      <a:pt x="563327" y="429890"/>
                      <a:pt x="538348" y="433834"/>
                    </a:cubicBezTo>
                    <a:lnTo>
                      <a:pt x="524545" y="408198"/>
                    </a:lnTo>
                    <a:cubicBezTo>
                      <a:pt x="544264" y="408198"/>
                      <a:pt x="569243" y="408198"/>
                      <a:pt x="599480" y="408198"/>
                    </a:cubicBezTo>
                    <a:lnTo>
                      <a:pt x="705966" y="402282"/>
                    </a:lnTo>
                    <a:cubicBezTo>
                      <a:pt x="705966" y="393080"/>
                      <a:pt x="705966" y="372045"/>
                      <a:pt x="705966" y="339179"/>
                    </a:cubicBezTo>
                    <a:cubicBezTo>
                      <a:pt x="704651" y="339179"/>
                      <a:pt x="702679" y="339179"/>
                      <a:pt x="700050" y="339179"/>
                    </a:cubicBezTo>
                    <a:cubicBezTo>
                      <a:pt x="682960" y="341808"/>
                      <a:pt x="664555" y="343123"/>
                      <a:pt x="644835" y="343123"/>
                    </a:cubicBezTo>
                    <a:cubicBezTo>
                      <a:pt x="627744" y="344437"/>
                      <a:pt x="612626" y="346409"/>
                      <a:pt x="599480" y="349039"/>
                    </a:cubicBezTo>
                    <a:lnTo>
                      <a:pt x="589620" y="329319"/>
                    </a:lnTo>
                    <a:cubicBezTo>
                      <a:pt x="614598" y="329319"/>
                      <a:pt x="631031" y="328662"/>
                      <a:pt x="638919" y="327347"/>
                    </a:cubicBezTo>
                    <a:cubicBezTo>
                      <a:pt x="644177" y="327347"/>
                      <a:pt x="666527" y="326690"/>
                      <a:pt x="705966" y="325375"/>
                    </a:cubicBezTo>
                    <a:lnTo>
                      <a:pt x="705966" y="291852"/>
                    </a:lnTo>
                    <a:cubicBezTo>
                      <a:pt x="705966" y="287908"/>
                      <a:pt x="705966" y="278048"/>
                      <a:pt x="705966" y="262272"/>
                    </a:cubicBezTo>
                    <a:lnTo>
                      <a:pt x="682302" y="262272"/>
                    </a:lnTo>
                    <a:cubicBezTo>
                      <a:pt x="680988" y="270160"/>
                      <a:pt x="677044" y="277390"/>
                      <a:pt x="670470" y="283964"/>
                    </a:cubicBezTo>
                    <a:cubicBezTo>
                      <a:pt x="659953" y="291852"/>
                      <a:pt x="652723" y="295138"/>
                      <a:pt x="648779" y="293824"/>
                    </a:cubicBezTo>
                    <a:cubicBezTo>
                      <a:pt x="644835" y="292509"/>
                      <a:pt x="642863" y="287908"/>
                      <a:pt x="642863" y="280020"/>
                    </a:cubicBezTo>
                    <a:cubicBezTo>
                      <a:pt x="642863" y="277390"/>
                      <a:pt x="642863" y="270160"/>
                      <a:pt x="642863" y="258328"/>
                    </a:cubicBezTo>
                    <a:cubicBezTo>
                      <a:pt x="641548" y="251755"/>
                      <a:pt x="640891" y="240580"/>
                      <a:pt x="640891" y="224805"/>
                    </a:cubicBezTo>
                    <a:cubicBezTo>
                      <a:pt x="639576" y="211658"/>
                      <a:pt x="638919" y="201141"/>
                      <a:pt x="638919" y="193253"/>
                    </a:cubicBezTo>
                    <a:cubicBezTo>
                      <a:pt x="637604" y="180106"/>
                      <a:pt x="635632" y="167617"/>
                      <a:pt x="633003" y="155785"/>
                    </a:cubicBezTo>
                    <a:cubicBezTo>
                      <a:pt x="639576" y="158415"/>
                      <a:pt x="650751" y="161701"/>
                      <a:pt x="666527" y="165645"/>
                    </a:cubicBezTo>
                    <a:cubicBezTo>
                      <a:pt x="677044" y="169589"/>
                      <a:pt x="683617" y="172876"/>
                      <a:pt x="686246" y="175505"/>
                    </a:cubicBezTo>
                    <a:lnTo>
                      <a:pt x="771041" y="171561"/>
                    </a:lnTo>
                    <a:close/>
                    <a:moveTo>
                      <a:pt x="1105291" y="134094"/>
                    </a:moveTo>
                    <a:cubicBezTo>
                      <a:pt x="1105948" y="133436"/>
                      <a:pt x="1106934" y="133436"/>
                      <a:pt x="1108248" y="134094"/>
                    </a:cubicBezTo>
                    <a:cubicBezTo>
                      <a:pt x="1112192" y="132779"/>
                      <a:pt x="1114822" y="137380"/>
                      <a:pt x="1116136" y="147898"/>
                    </a:cubicBezTo>
                    <a:cubicBezTo>
                      <a:pt x="1118766" y="153156"/>
                      <a:pt x="1120080" y="163673"/>
                      <a:pt x="1120080" y="179449"/>
                    </a:cubicBezTo>
                    <a:cubicBezTo>
                      <a:pt x="1122710" y="200484"/>
                      <a:pt x="1122052" y="220203"/>
                      <a:pt x="1118108" y="238608"/>
                    </a:cubicBezTo>
                    <a:cubicBezTo>
                      <a:pt x="1111535" y="268845"/>
                      <a:pt x="1102333" y="289880"/>
                      <a:pt x="1090501" y="301711"/>
                    </a:cubicBezTo>
                    <a:cubicBezTo>
                      <a:pt x="1082613" y="310914"/>
                      <a:pt x="1073410" y="315515"/>
                      <a:pt x="1062893" y="315515"/>
                    </a:cubicBezTo>
                    <a:cubicBezTo>
                      <a:pt x="1051061" y="314201"/>
                      <a:pt x="1043831" y="307627"/>
                      <a:pt x="1041201" y="295796"/>
                    </a:cubicBezTo>
                    <a:cubicBezTo>
                      <a:pt x="1038572" y="283964"/>
                      <a:pt x="1039229" y="273447"/>
                      <a:pt x="1043173" y="264244"/>
                    </a:cubicBezTo>
                    <a:cubicBezTo>
                      <a:pt x="1047117" y="257671"/>
                      <a:pt x="1052376" y="250440"/>
                      <a:pt x="1058949" y="242552"/>
                    </a:cubicBezTo>
                    <a:cubicBezTo>
                      <a:pt x="1062893" y="238608"/>
                      <a:pt x="1067494" y="233350"/>
                      <a:pt x="1072753" y="226777"/>
                    </a:cubicBezTo>
                    <a:cubicBezTo>
                      <a:pt x="1074068" y="224147"/>
                      <a:pt x="1075382" y="222175"/>
                      <a:pt x="1076697" y="220861"/>
                    </a:cubicBezTo>
                    <a:cubicBezTo>
                      <a:pt x="1083270" y="209029"/>
                      <a:pt x="1089843" y="193253"/>
                      <a:pt x="1096417" y="173533"/>
                    </a:cubicBezTo>
                    <a:cubicBezTo>
                      <a:pt x="1100361" y="163016"/>
                      <a:pt x="1102333" y="153814"/>
                      <a:pt x="1102333" y="145926"/>
                    </a:cubicBezTo>
                    <a:cubicBezTo>
                      <a:pt x="1103647" y="140667"/>
                      <a:pt x="1104305" y="138038"/>
                      <a:pt x="1104305" y="138038"/>
                    </a:cubicBezTo>
                    <a:cubicBezTo>
                      <a:pt x="1104305" y="136066"/>
                      <a:pt x="1104633" y="134751"/>
                      <a:pt x="1105291" y="134094"/>
                    </a:cubicBezTo>
                    <a:close/>
                    <a:moveTo>
                      <a:pt x="1304460" y="125220"/>
                    </a:moveTo>
                    <a:cubicBezTo>
                      <a:pt x="1305775" y="125220"/>
                      <a:pt x="1307418" y="125549"/>
                      <a:pt x="1309390" y="126206"/>
                    </a:cubicBezTo>
                    <a:cubicBezTo>
                      <a:pt x="1312019" y="127521"/>
                      <a:pt x="1313991" y="128178"/>
                      <a:pt x="1315306" y="128178"/>
                    </a:cubicBezTo>
                    <a:cubicBezTo>
                      <a:pt x="1335025" y="138695"/>
                      <a:pt x="1356060" y="153156"/>
                      <a:pt x="1378409" y="171561"/>
                    </a:cubicBezTo>
                    <a:cubicBezTo>
                      <a:pt x="1423107" y="207057"/>
                      <a:pt x="1440855" y="240580"/>
                      <a:pt x="1431652" y="272132"/>
                    </a:cubicBezTo>
                    <a:cubicBezTo>
                      <a:pt x="1429023" y="281334"/>
                      <a:pt x="1424421" y="289222"/>
                      <a:pt x="1417848" y="295796"/>
                    </a:cubicBezTo>
                    <a:cubicBezTo>
                      <a:pt x="1409960" y="303683"/>
                      <a:pt x="1400758" y="306313"/>
                      <a:pt x="1390241" y="303683"/>
                    </a:cubicBezTo>
                    <a:cubicBezTo>
                      <a:pt x="1382353" y="301054"/>
                      <a:pt x="1377094" y="295138"/>
                      <a:pt x="1374465" y="285936"/>
                    </a:cubicBezTo>
                    <a:cubicBezTo>
                      <a:pt x="1373150" y="279362"/>
                      <a:pt x="1371178" y="268188"/>
                      <a:pt x="1368549" y="252412"/>
                    </a:cubicBezTo>
                    <a:cubicBezTo>
                      <a:pt x="1360661" y="220861"/>
                      <a:pt x="1348172" y="192596"/>
                      <a:pt x="1331081" y="167617"/>
                    </a:cubicBezTo>
                    <a:cubicBezTo>
                      <a:pt x="1329767" y="164988"/>
                      <a:pt x="1325823" y="160387"/>
                      <a:pt x="1319250" y="153814"/>
                    </a:cubicBezTo>
                    <a:cubicBezTo>
                      <a:pt x="1313991" y="148555"/>
                      <a:pt x="1310047" y="143954"/>
                      <a:pt x="1307418" y="140010"/>
                    </a:cubicBezTo>
                    <a:cubicBezTo>
                      <a:pt x="1302159" y="134751"/>
                      <a:pt x="1300187" y="130150"/>
                      <a:pt x="1301502" y="126206"/>
                    </a:cubicBezTo>
                    <a:cubicBezTo>
                      <a:pt x="1302159" y="125549"/>
                      <a:pt x="1303145" y="125220"/>
                      <a:pt x="1304460" y="125220"/>
                    </a:cubicBezTo>
                    <a:close/>
                    <a:moveTo>
                      <a:pt x="264244" y="61131"/>
                    </a:moveTo>
                    <a:lnTo>
                      <a:pt x="220861" y="65075"/>
                    </a:lnTo>
                    <a:cubicBezTo>
                      <a:pt x="220861" y="88738"/>
                      <a:pt x="222833" y="132122"/>
                      <a:pt x="226777" y="195225"/>
                    </a:cubicBezTo>
                    <a:lnTo>
                      <a:pt x="266216" y="193253"/>
                    </a:lnTo>
                    <a:lnTo>
                      <a:pt x="264244" y="138038"/>
                    </a:lnTo>
                    <a:cubicBezTo>
                      <a:pt x="261615" y="138038"/>
                      <a:pt x="258328" y="138038"/>
                      <a:pt x="254384" y="138038"/>
                    </a:cubicBezTo>
                    <a:cubicBezTo>
                      <a:pt x="249126" y="139352"/>
                      <a:pt x="245182" y="140010"/>
                      <a:pt x="242552" y="140010"/>
                    </a:cubicBezTo>
                    <a:cubicBezTo>
                      <a:pt x="241238" y="138695"/>
                      <a:pt x="238608" y="134751"/>
                      <a:pt x="234665" y="128178"/>
                    </a:cubicBezTo>
                    <a:cubicBezTo>
                      <a:pt x="234665" y="125549"/>
                      <a:pt x="234007" y="123577"/>
                      <a:pt x="232693" y="122262"/>
                    </a:cubicBezTo>
                    <a:cubicBezTo>
                      <a:pt x="236636" y="122262"/>
                      <a:pt x="242552" y="121605"/>
                      <a:pt x="250440" y="120290"/>
                    </a:cubicBezTo>
                    <a:cubicBezTo>
                      <a:pt x="257014" y="120290"/>
                      <a:pt x="261615" y="120290"/>
                      <a:pt x="264244" y="120290"/>
                    </a:cubicBezTo>
                    <a:close/>
                    <a:moveTo>
                      <a:pt x="335235" y="57187"/>
                    </a:moveTo>
                    <a:cubicBezTo>
                      <a:pt x="322089" y="58502"/>
                      <a:pt x="312229" y="59159"/>
                      <a:pt x="305656" y="59159"/>
                    </a:cubicBezTo>
                    <a:lnTo>
                      <a:pt x="305656" y="116346"/>
                    </a:lnTo>
                    <a:cubicBezTo>
                      <a:pt x="313543" y="116346"/>
                      <a:pt x="320117" y="115031"/>
                      <a:pt x="325375" y="112402"/>
                    </a:cubicBezTo>
                    <a:cubicBezTo>
                      <a:pt x="333263" y="120290"/>
                      <a:pt x="337207" y="126206"/>
                      <a:pt x="337207" y="130150"/>
                    </a:cubicBezTo>
                    <a:cubicBezTo>
                      <a:pt x="335892" y="131464"/>
                      <a:pt x="333263" y="132122"/>
                      <a:pt x="329319" y="132122"/>
                    </a:cubicBezTo>
                    <a:cubicBezTo>
                      <a:pt x="326690" y="133436"/>
                      <a:pt x="324718" y="134094"/>
                      <a:pt x="323403" y="134094"/>
                    </a:cubicBezTo>
                    <a:cubicBezTo>
                      <a:pt x="319459" y="134094"/>
                      <a:pt x="313543" y="134094"/>
                      <a:pt x="305656" y="134094"/>
                    </a:cubicBezTo>
                    <a:cubicBezTo>
                      <a:pt x="305656" y="148555"/>
                      <a:pt x="306313" y="167617"/>
                      <a:pt x="307628" y="191281"/>
                    </a:cubicBezTo>
                    <a:lnTo>
                      <a:pt x="349039" y="189309"/>
                    </a:lnTo>
                    <a:cubicBezTo>
                      <a:pt x="349039" y="145926"/>
                      <a:pt x="349039" y="101885"/>
                      <a:pt x="349039" y="57187"/>
                    </a:cubicBezTo>
                    <a:cubicBezTo>
                      <a:pt x="346410" y="57187"/>
                      <a:pt x="341808" y="57187"/>
                      <a:pt x="335235" y="57187"/>
                    </a:cubicBezTo>
                    <a:close/>
                    <a:moveTo>
                      <a:pt x="57187" y="29579"/>
                    </a:moveTo>
                    <a:cubicBezTo>
                      <a:pt x="63760" y="29579"/>
                      <a:pt x="69676" y="30237"/>
                      <a:pt x="74935" y="31551"/>
                    </a:cubicBezTo>
                    <a:cubicBezTo>
                      <a:pt x="86767" y="32866"/>
                      <a:pt x="95969" y="36152"/>
                      <a:pt x="102542" y="41411"/>
                    </a:cubicBezTo>
                    <a:cubicBezTo>
                      <a:pt x="118318" y="50614"/>
                      <a:pt x="126206" y="62445"/>
                      <a:pt x="126206" y="76907"/>
                    </a:cubicBezTo>
                    <a:cubicBezTo>
                      <a:pt x="127521" y="88738"/>
                      <a:pt x="124891" y="97284"/>
                      <a:pt x="118318" y="102542"/>
                    </a:cubicBezTo>
                    <a:cubicBezTo>
                      <a:pt x="111745" y="107801"/>
                      <a:pt x="104514" y="111745"/>
                      <a:pt x="96626" y="114374"/>
                    </a:cubicBezTo>
                    <a:cubicBezTo>
                      <a:pt x="87424" y="114374"/>
                      <a:pt x="80851" y="111087"/>
                      <a:pt x="76907" y="104514"/>
                    </a:cubicBezTo>
                    <a:cubicBezTo>
                      <a:pt x="72963" y="100570"/>
                      <a:pt x="70333" y="92682"/>
                      <a:pt x="69019" y="80851"/>
                    </a:cubicBezTo>
                    <a:cubicBezTo>
                      <a:pt x="67704" y="67704"/>
                      <a:pt x="64418" y="57187"/>
                      <a:pt x="59159" y="49299"/>
                    </a:cubicBezTo>
                    <a:cubicBezTo>
                      <a:pt x="57844" y="46670"/>
                      <a:pt x="55215" y="44040"/>
                      <a:pt x="51271" y="41411"/>
                    </a:cubicBezTo>
                    <a:cubicBezTo>
                      <a:pt x="49956" y="40096"/>
                      <a:pt x="49299" y="39439"/>
                      <a:pt x="49299" y="39439"/>
                    </a:cubicBezTo>
                    <a:cubicBezTo>
                      <a:pt x="45355" y="34180"/>
                      <a:pt x="44041" y="31551"/>
                      <a:pt x="45355" y="31551"/>
                    </a:cubicBezTo>
                    <a:cubicBezTo>
                      <a:pt x="45355" y="30237"/>
                      <a:pt x="49299" y="29579"/>
                      <a:pt x="57187" y="29579"/>
                    </a:cubicBezTo>
                    <a:close/>
                    <a:moveTo>
                      <a:pt x="606628" y="21691"/>
                    </a:moveTo>
                    <a:cubicBezTo>
                      <a:pt x="611065" y="20705"/>
                      <a:pt x="619199" y="22677"/>
                      <a:pt x="631031" y="27607"/>
                    </a:cubicBezTo>
                    <a:cubicBezTo>
                      <a:pt x="637604" y="28922"/>
                      <a:pt x="647464" y="32866"/>
                      <a:pt x="660611" y="39439"/>
                    </a:cubicBezTo>
                    <a:cubicBezTo>
                      <a:pt x="672443" y="48642"/>
                      <a:pt x="678358" y="60473"/>
                      <a:pt x="678358" y="74935"/>
                    </a:cubicBezTo>
                    <a:cubicBezTo>
                      <a:pt x="678358" y="92025"/>
                      <a:pt x="670470" y="101228"/>
                      <a:pt x="654695" y="102542"/>
                    </a:cubicBezTo>
                    <a:cubicBezTo>
                      <a:pt x="640234" y="103857"/>
                      <a:pt x="631688" y="94654"/>
                      <a:pt x="629059" y="74935"/>
                    </a:cubicBezTo>
                    <a:cubicBezTo>
                      <a:pt x="626430" y="60473"/>
                      <a:pt x="621829" y="48642"/>
                      <a:pt x="615255" y="39439"/>
                    </a:cubicBezTo>
                    <a:cubicBezTo>
                      <a:pt x="615255" y="39439"/>
                      <a:pt x="613941" y="38782"/>
                      <a:pt x="611311" y="37467"/>
                    </a:cubicBezTo>
                    <a:cubicBezTo>
                      <a:pt x="609997" y="34838"/>
                      <a:pt x="608025" y="32866"/>
                      <a:pt x="605395" y="31551"/>
                    </a:cubicBezTo>
                    <a:cubicBezTo>
                      <a:pt x="605395" y="31551"/>
                      <a:pt x="604738" y="30894"/>
                      <a:pt x="603423" y="29579"/>
                    </a:cubicBezTo>
                    <a:cubicBezTo>
                      <a:pt x="602109" y="26950"/>
                      <a:pt x="602109" y="24978"/>
                      <a:pt x="603423" y="23663"/>
                    </a:cubicBezTo>
                    <a:cubicBezTo>
                      <a:pt x="604081" y="22677"/>
                      <a:pt x="605149" y="22020"/>
                      <a:pt x="606628" y="21691"/>
                    </a:cubicBezTo>
                    <a:close/>
                    <a:moveTo>
                      <a:pt x="366787" y="19719"/>
                    </a:moveTo>
                    <a:cubicBezTo>
                      <a:pt x="369416" y="21034"/>
                      <a:pt x="373360" y="23663"/>
                      <a:pt x="378619" y="27607"/>
                    </a:cubicBezTo>
                    <a:cubicBezTo>
                      <a:pt x="386506" y="34180"/>
                      <a:pt x="393737" y="40096"/>
                      <a:pt x="400310" y="45355"/>
                    </a:cubicBezTo>
                    <a:cubicBezTo>
                      <a:pt x="406883" y="50614"/>
                      <a:pt x="410170" y="55215"/>
                      <a:pt x="410170" y="59159"/>
                    </a:cubicBezTo>
                    <a:cubicBezTo>
                      <a:pt x="410170" y="63103"/>
                      <a:pt x="407541" y="67704"/>
                      <a:pt x="402282" y="72963"/>
                    </a:cubicBezTo>
                    <a:cubicBezTo>
                      <a:pt x="400968" y="74277"/>
                      <a:pt x="398338" y="76249"/>
                      <a:pt x="394394" y="78879"/>
                    </a:cubicBezTo>
                    <a:lnTo>
                      <a:pt x="394394" y="110430"/>
                    </a:lnTo>
                    <a:cubicBezTo>
                      <a:pt x="394394" y="120947"/>
                      <a:pt x="394394" y="136723"/>
                      <a:pt x="394394" y="157757"/>
                    </a:cubicBezTo>
                    <a:cubicBezTo>
                      <a:pt x="395709" y="176163"/>
                      <a:pt x="396366" y="191281"/>
                      <a:pt x="396366" y="203113"/>
                    </a:cubicBezTo>
                    <a:cubicBezTo>
                      <a:pt x="396366" y="214945"/>
                      <a:pt x="393737" y="224147"/>
                      <a:pt x="388478" y="230720"/>
                    </a:cubicBezTo>
                    <a:cubicBezTo>
                      <a:pt x="383220" y="235979"/>
                      <a:pt x="374017" y="240580"/>
                      <a:pt x="360871" y="244524"/>
                    </a:cubicBezTo>
                    <a:cubicBezTo>
                      <a:pt x="355612" y="244524"/>
                      <a:pt x="351668" y="243867"/>
                      <a:pt x="349039" y="242552"/>
                    </a:cubicBezTo>
                    <a:cubicBezTo>
                      <a:pt x="347724" y="241238"/>
                      <a:pt x="347067" y="238608"/>
                      <a:pt x="347067" y="234664"/>
                    </a:cubicBezTo>
                    <a:cubicBezTo>
                      <a:pt x="347067" y="228091"/>
                      <a:pt x="347067" y="224805"/>
                      <a:pt x="347067" y="224805"/>
                    </a:cubicBezTo>
                    <a:cubicBezTo>
                      <a:pt x="348382" y="223490"/>
                      <a:pt x="349039" y="221518"/>
                      <a:pt x="349039" y="218889"/>
                    </a:cubicBezTo>
                    <a:cubicBezTo>
                      <a:pt x="349039" y="213630"/>
                      <a:pt x="349039" y="209029"/>
                      <a:pt x="349039" y="205085"/>
                    </a:cubicBezTo>
                    <a:lnTo>
                      <a:pt x="307628" y="207057"/>
                    </a:lnTo>
                    <a:lnTo>
                      <a:pt x="307628" y="264244"/>
                    </a:lnTo>
                    <a:lnTo>
                      <a:pt x="382562" y="260300"/>
                    </a:lnTo>
                    <a:cubicBezTo>
                      <a:pt x="386506" y="253727"/>
                      <a:pt x="393737" y="241238"/>
                      <a:pt x="404254" y="222833"/>
                    </a:cubicBezTo>
                    <a:cubicBezTo>
                      <a:pt x="409513" y="225462"/>
                      <a:pt x="419373" y="232692"/>
                      <a:pt x="433834" y="244524"/>
                    </a:cubicBezTo>
                    <a:cubicBezTo>
                      <a:pt x="440407" y="251098"/>
                      <a:pt x="445666" y="255699"/>
                      <a:pt x="449610" y="258328"/>
                    </a:cubicBezTo>
                    <a:cubicBezTo>
                      <a:pt x="453554" y="262272"/>
                      <a:pt x="455525" y="266216"/>
                      <a:pt x="455525" y="270160"/>
                    </a:cubicBezTo>
                    <a:cubicBezTo>
                      <a:pt x="454211" y="272789"/>
                      <a:pt x="448295" y="274104"/>
                      <a:pt x="437778" y="274104"/>
                    </a:cubicBezTo>
                    <a:cubicBezTo>
                      <a:pt x="422002" y="275418"/>
                      <a:pt x="402940" y="276076"/>
                      <a:pt x="380591" y="276076"/>
                    </a:cubicBezTo>
                    <a:cubicBezTo>
                      <a:pt x="375332" y="277390"/>
                      <a:pt x="364815" y="278048"/>
                      <a:pt x="349039" y="278048"/>
                    </a:cubicBezTo>
                    <a:cubicBezTo>
                      <a:pt x="335892" y="279362"/>
                      <a:pt x="325375" y="280020"/>
                      <a:pt x="317487" y="280020"/>
                    </a:cubicBezTo>
                    <a:cubicBezTo>
                      <a:pt x="354298" y="324718"/>
                      <a:pt x="400968" y="351668"/>
                      <a:pt x="457497" y="360871"/>
                    </a:cubicBezTo>
                    <a:cubicBezTo>
                      <a:pt x="462756" y="360871"/>
                      <a:pt x="465385" y="362843"/>
                      <a:pt x="465385" y="366787"/>
                    </a:cubicBezTo>
                    <a:cubicBezTo>
                      <a:pt x="465385" y="368101"/>
                      <a:pt x="462756" y="370073"/>
                      <a:pt x="457497" y="372702"/>
                    </a:cubicBezTo>
                    <a:cubicBezTo>
                      <a:pt x="445666" y="379276"/>
                      <a:pt x="435148" y="386506"/>
                      <a:pt x="425946" y="394394"/>
                    </a:cubicBezTo>
                    <a:cubicBezTo>
                      <a:pt x="424631" y="395709"/>
                      <a:pt x="423974" y="397023"/>
                      <a:pt x="423974" y="398338"/>
                    </a:cubicBezTo>
                    <a:cubicBezTo>
                      <a:pt x="421345" y="400967"/>
                      <a:pt x="420030" y="402939"/>
                      <a:pt x="420030" y="404254"/>
                    </a:cubicBezTo>
                    <a:cubicBezTo>
                      <a:pt x="416086" y="408198"/>
                      <a:pt x="413457" y="409513"/>
                      <a:pt x="412142" y="408198"/>
                    </a:cubicBezTo>
                    <a:cubicBezTo>
                      <a:pt x="408198" y="408198"/>
                      <a:pt x="401625" y="405569"/>
                      <a:pt x="392422" y="400310"/>
                    </a:cubicBezTo>
                    <a:cubicBezTo>
                      <a:pt x="356927" y="379276"/>
                      <a:pt x="328662" y="343780"/>
                      <a:pt x="307628" y="293824"/>
                    </a:cubicBezTo>
                    <a:cubicBezTo>
                      <a:pt x="307628" y="297768"/>
                      <a:pt x="307628" y="303683"/>
                      <a:pt x="307628" y="311571"/>
                    </a:cubicBezTo>
                    <a:cubicBezTo>
                      <a:pt x="308942" y="323403"/>
                      <a:pt x="309599" y="333263"/>
                      <a:pt x="309599" y="341151"/>
                    </a:cubicBezTo>
                    <a:cubicBezTo>
                      <a:pt x="310914" y="366129"/>
                      <a:pt x="311571" y="386506"/>
                      <a:pt x="311571" y="402282"/>
                    </a:cubicBezTo>
                    <a:cubicBezTo>
                      <a:pt x="311571" y="411485"/>
                      <a:pt x="310257" y="418058"/>
                      <a:pt x="307628" y="422002"/>
                    </a:cubicBezTo>
                    <a:cubicBezTo>
                      <a:pt x="303684" y="431204"/>
                      <a:pt x="295138" y="439750"/>
                      <a:pt x="281992" y="447637"/>
                    </a:cubicBezTo>
                    <a:cubicBezTo>
                      <a:pt x="275419" y="450267"/>
                      <a:pt x="270817" y="450924"/>
                      <a:pt x="268188" y="449609"/>
                    </a:cubicBezTo>
                    <a:cubicBezTo>
                      <a:pt x="262929" y="449609"/>
                      <a:pt x="260300" y="446980"/>
                      <a:pt x="260300" y="441722"/>
                    </a:cubicBezTo>
                    <a:cubicBezTo>
                      <a:pt x="260300" y="441722"/>
                      <a:pt x="260958" y="437778"/>
                      <a:pt x="262272" y="429890"/>
                    </a:cubicBezTo>
                    <a:cubicBezTo>
                      <a:pt x="262272" y="425946"/>
                      <a:pt x="262272" y="420030"/>
                      <a:pt x="262272" y="412142"/>
                    </a:cubicBezTo>
                    <a:cubicBezTo>
                      <a:pt x="263587" y="401625"/>
                      <a:pt x="264244" y="392422"/>
                      <a:pt x="264244" y="384534"/>
                    </a:cubicBezTo>
                    <a:cubicBezTo>
                      <a:pt x="265559" y="366129"/>
                      <a:pt x="266216" y="347067"/>
                      <a:pt x="266216" y="327347"/>
                    </a:cubicBezTo>
                    <a:cubicBezTo>
                      <a:pt x="238608" y="362843"/>
                      <a:pt x="196540" y="394394"/>
                      <a:pt x="140010" y="422002"/>
                    </a:cubicBezTo>
                    <a:cubicBezTo>
                      <a:pt x="132122" y="427260"/>
                      <a:pt x="126206" y="427918"/>
                      <a:pt x="122262" y="423974"/>
                    </a:cubicBezTo>
                    <a:cubicBezTo>
                      <a:pt x="122262" y="423974"/>
                      <a:pt x="122262" y="423316"/>
                      <a:pt x="122262" y="422002"/>
                    </a:cubicBezTo>
                    <a:cubicBezTo>
                      <a:pt x="122262" y="420687"/>
                      <a:pt x="123577" y="419372"/>
                      <a:pt x="126206" y="418058"/>
                    </a:cubicBezTo>
                    <a:cubicBezTo>
                      <a:pt x="128835" y="415429"/>
                      <a:pt x="130807" y="413457"/>
                      <a:pt x="132122" y="412142"/>
                    </a:cubicBezTo>
                    <a:cubicBezTo>
                      <a:pt x="182079" y="375332"/>
                      <a:pt x="221518" y="332606"/>
                      <a:pt x="250440" y="283964"/>
                    </a:cubicBezTo>
                    <a:lnTo>
                      <a:pt x="205085" y="285936"/>
                    </a:lnTo>
                    <a:cubicBezTo>
                      <a:pt x="190624" y="287250"/>
                      <a:pt x="173533" y="289222"/>
                      <a:pt x="153814" y="291852"/>
                    </a:cubicBezTo>
                    <a:lnTo>
                      <a:pt x="143954" y="272132"/>
                    </a:lnTo>
                    <a:cubicBezTo>
                      <a:pt x="147898" y="272132"/>
                      <a:pt x="154471" y="272132"/>
                      <a:pt x="163674" y="272132"/>
                    </a:cubicBezTo>
                    <a:cubicBezTo>
                      <a:pt x="180764" y="270817"/>
                      <a:pt x="194568" y="270160"/>
                      <a:pt x="205085" y="270160"/>
                    </a:cubicBezTo>
                    <a:cubicBezTo>
                      <a:pt x="231378" y="268845"/>
                      <a:pt x="251755" y="267531"/>
                      <a:pt x="266216" y="266216"/>
                    </a:cubicBezTo>
                    <a:lnTo>
                      <a:pt x="266216" y="211001"/>
                    </a:lnTo>
                    <a:lnTo>
                      <a:pt x="228749" y="212973"/>
                    </a:lnTo>
                    <a:cubicBezTo>
                      <a:pt x="228749" y="216917"/>
                      <a:pt x="228749" y="219546"/>
                      <a:pt x="228749" y="220861"/>
                    </a:cubicBezTo>
                    <a:cubicBezTo>
                      <a:pt x="228749" y="232692"/>
                      <a:pt x="222833" y="243210"/>
                      <a:pt x="211001" y="252412"/>
                    </a:cubicBezTo>
                    <a:cubicBezTo>
                      <a:pt x="199169" y="260300"/>
                      <a:pt x="191281" y="262272"/>
                      <a:pt x="187337" y="258328"/>
                    </a:cubicBezTo>
                    <a:cubicBezTo>
                      <a:pt x="186023" y="257013"/>
                      <a:pt x="185365" y="252412"/>
                      <a:pt x="185365" y="244524"/>
                    </a:cubicBezTo>
                    <a:cubicBezTo>
                      <a:pt x="185365" y="234007"/>
                      <a:pt x="186023" y="223490"/>
                      <a:pt x="187337" y="212973"/>
                    </a:cubicBezTo>
                    <a:cubicBezTo>
                      <a:pt x="187337" y="211658"/>
                      <a:pt x="187337" y="211001"/>
                      <a:pt x="187337" y="211001"/>
                    </a:cubicBezTo>
                    <a:cubicBezTo>
                      <a:pt x="186023" y="137380"/>
                      <a:pt x="181421" y="76907"/>
                      <a:pt x="173533" y="29579"/>
                    </a:cubicBezTo>
                    <a:cubicBezTo>
                      <a:pt x="174848" y="29579"/>
                      <a:pt x="177477" y="30237"/>
                      <a:pt x="181421" y="31551"/>
                    </a:cubicBezTo>
                    <a:cubicBezTo>
                      <a:pt x="184051" y="32866"/>
                      <a:pt x="194568" y="35495"/>
                      <a:pt x="212973" y="39439"/>
                    </a:cubicBezTo>
                    <a:cubicBezTo>
                      <a:pt x="214287" y="39439"/>
                      <a:pt x="215602" y="40096"/>
                      <a:pt x="216917" y="41411"/>
                    </a:cubicBezTo>
                    <a:cubicBezTo>
                      <a:pt x="218231" y="41411"/>
                      <a:pt x="222175" y="43383"/>
                      <a:pt x="228749" y="47327"/>
                    </a:cubicBezTo>
                    <a:lnTo>
                      <a:pt x="351011" y="39439"/>
                    </a:lnTo>
                    <a:close/>
                    <a:moveTo>
                      <a:pt x="1198959" y="13803"/>
                    </a:moveTo>
                    <a:cubicBezTo>
                      <a:pt x="1205532" y="13803"/>
                      <a:pt x="1218679" y="16433"/>
                      <a:pt x="1238399" y="21691"/>
                    </a:cubicBezTo>
                    <a:cubicBezTo>
                      <a:pt x="1259433" y="25635"/>
                      <a:pt x="1269950" y="30894"/>
                      <a:pt x="1269950" y="37467"/>
                    </a:cubicBezTo>
                    <a:cubicBezTo>
                      <a:pt x="1269950" y="41411"/>
                      <a:pt x="1268636" y="44698"/>
                      <a:pt x="1266006" y="47327"/>
                    </a:cubicBezTo>
                    <a:cubicBezTo>
                      <a:pt x="1264692" y="48642"/>
                      <a:pt x="1262720" y="49956"/>
                      <a:pt x="1260090" y="51271"/>
                    </a:cubicBezTo>
                    <a:cubicBezTo>
                      <a:pt x="1257461" y="53900"/>
                      <a:pt x="1255489" y="55872"/>
                      <a:pt x="1254174" y="57187"/>
                    </a:cubicBezTo>
                    <a:lnTo>
                      <a:pt x="1254174" y="120290"/>
                    </a:lnTo>
                    <a:cubicBezTo>
                      <a:pt x="1254174" y="164988"/>
                      <a:pt x="1254174" y="192596"/>
                      <a:pt x="1254174" y="203113"/>
                    </a:cubicBezTo>
                    <a:cubicBezTo>
                      <a:pt x="1254174" y="216259"/>
                      <a:pt x="1254832" y="240580"/>
                      <a:pt x="1256146" y="276076"/>
                    </a:cubicBezTo>
                    <a:cubicBezTo>
                      <a:pt x="1256146" y="290537"/>
                      <a:pt x="1256804" y="306970"/>
                      <a:pt x="1258118" y="325375"/>
                    </a:cubicBezTo>
                    <a:cubicBezTo>
                      <a:pt x="1258118" y="334578"/>
                      <a:pt x="1258118" y="340494"/>
                      <a:pt x="1258118" y="343123"/>
                    </a:cubicBezTo>
                    <a:cubicBezTo>
                      <a:pt x="1258118" y="358899"/>
                      <a:pt x="1256804" y="372702"/>
                      <a:pt x="1254174" y="384534"/>
                    </a:cubicBezTo>
                    <a:cubicBezTo>
                      <a:pt x="1250231" y="396366"/>
                      <a:pt x="1245629" y="407541"/>
                      <a:pt x="1240371" y="418058"/>
                    </a:cubicBezTo>
                    <a:cubicBezTo>
                      <a:pt x="1231168" y="432519"/>
                      <a:pt x="1220651" y="439750"/>
                      <a:pt x="1208819" y="439750"/>
                    </a:cubicBezTo>
                    <a:cubicBezTo>
                      <a:pt x="1200931" y="442379"/>
                      <a:pt x="1195015" y="436463"/>
                      <a:pt x="1191071" y="422002"/>
                    </a:cubicBezTo>
                    <a:cubicBezTo>
                      <a:pt x="1191071" y="420687"/>
                      <a:pt x="1190414" y="419372"/>
                      <a:pt x="1189099" y="418058"/>
                    </a:cubicBezTo>
                    <a:cubicBezTo>
                      <a:pt x="1189099" y="415429"/>
                      <a:pt x="1186470" y="408198"/>
                      <a:pt x="1181211" y="396366"/>
                    </a:cubicBezTo>
                    <a:cubicBezTo>
                      <a:pt x="1177268" y="387164"/>
                      <a:pt x="1168065" y="378618"/>
                      <a:pt x="1153604" y="370730"/>
                    </a:cubicBezTo>
                    <a:cubicBezTo>
                      <a:pt x="1145716" y="366787"/>
                      <a:pt x="1141772" y="362843"/>
                      <a:pt x="1141772" y="358899"/>
                    </a:cubicBezTo>
                    <a:cubicBezTo>
                      <a:pt x="1143087" y="357584"/>
                      <a:pt x="1147688" y="356927"/>
                      <a:pt x="1155576" y="356927"/>
                    </a:cubicBezTo>
                    <a:cubicBezTo>
                      <a:pt x="1166093" y="356927"/>
                      <a:pt x="1175953" y="357584"/>
                      <a:pt x="1185155" y="358899"/>
                    </a:cubicBezTo>
                    <a:cubicBezTo>
                      <a:pt x="1191729" y="358899"/>
                      <a:pt x="1195673" y="358241"/>
                      <a:pt x="1196987" y="356927"/>
                    </a:cubicBezTo>
                    <a:cubicBezTo>
                      <a:pt x="1200931" y="354297"/>
                      <a:pt x="1202903" y="351011"/>
                      <a:pt x="1202903" y="347067"/>
                    </a:cubicBezTo>
                    <a:cubicBezTo>
                      <a:pt x="1204218" y="341808"/>
                      <a:pt x="1204875" y="323403"/>
                      <a:pt x="1204875" y="291852"/>
                    </a:cubicBezTo>
                    <a:cubicBezTo>
                      <a:pt x="1204875" y="269503"/>
                      <a:pt x="1204875" y="239923"/>
                      <a:pt x="1204875" y="203113"/>
                    </a:cubicBezTo>
                    <a:cubicBezTo>
                      <a:pt x="1203560" y="176820"/>
                      <a:pt x="1202903" y="138695"/>
                      <a:pt x="1202903" y="88738"/>
                    </a:cubicBezTo>
                    <a:cubicBezTo>
                      <a:pt x="1202903" y="72963"/>
                      <a:pt x="1201588" y="49956"/>
                      <a:pt x="1198959" y="19719"/>
                    </a:cubicBezTo>
                    <a:cubicBezTo>
                      <a:pt x="1201588" y="40754"/>
                      <a:pt x="1201588" y="38782"/>
                      <a:pt x="1198959" y="13803"/>
                    </a:cubicBezTo>
                    <a:close/>
                    <a:moveTo>
                      <a:pt x="812452" y="7888"/>
                    </a:moveTo>
                    <a:cubicBezTo>
                      <a:pt x="816396" y="10517"/>
                      <a:pt x="822312" y="15775"/>
                      <a:pt x="830200" y="23663"/>
                    </a:cubicBezTo>
                    <a:cubicBezTo>
                      <a:pt x="836773" y="30237"/>
                      <a:pt x="842032" y="34838"/>
                      <a:pt x="845976" y="37467"/>
                    </a:cubicBezTo>
                    <a:cubicBezTo>
                      <a:pt x="857808" y="49299"/>
                      <a:pt x="863067" y="57844"/>
                      <a:pt x="861752" y="63103"/>
                    </a:cubicBezTo>
                    <a:cubicBezTo>
                      <a:pt x="861752" y="67047"/>
                      <a:pt x="854521" y="69019"/>
                      <a:pt x="840060" y="69019"/>
                    </a:cubicBezTo>
                    <a:cubicBezTo>
                      <a:pt x="826914" y="79536"/>
                      <a:pt x="813110" y="88081"/>
                      <a:pt x="798649" y="94654"/>
                    </a:cubicBezTo>
                    <a:cubicBezTo>
                      <a:pt x="789446" y="99913"/>
                      <a:pt x="783530" y="102542"/>
                      <a:pt x="780901" y="102542"/>
                    </a:cubicBezTo>
                    <a:cubicBezTo>
                      <a:pt x="778272" y="101228"/>
                      <a:pt x="776957" y="100570"/>
                      <a:pt x="776957" y="100570"/>
                    </a:cubicBezTo>
                    <a:cubicBezTo>
                      <a:pt x="776957" y="99256"/>
                      <a:pt x="778272" y="97284"/>
                      <a:pt x="780901" y="94654"/>
                    </a:cubicBezTo>
                    <a:cubicBezTo>
                      <a:pt x="783530" y="89396"/>
                      <a:pt x="785502" y="85452"/>
                      <a:pt x="786817" y="82822"/>
                    </a:cubicBezTo>
                    <a:cubicBezTo>
                      <a:pt x="789446" y="77564"/>
                      <a:pt x="792733" y="70333"/>
                      <a:pt x="796677" y="61131"/>
                    </a:cubicBezTo>
                    <a:cubicBezTo>
                      <a:pt x="800621" y="50614"/>
                      <a:pt x="803250" y="43383"/>
                      <a:pt x="804565" y="39439"/>
                    </a:cubicBezTo>
                    <a:cubicBezTo>
                      <a:pt x="805879" y="36810"/>
                      <a:pt x="807194" y="31551"/>
                      <a:pt x="808509" y="23663"/>
                    </a:cubicBezTo>
                    <a:cubicBezTo>
                      <a:pt x="809823" y="17090"/>
                      <a:pt x="811138" y="11831"/>
                      <a:pt x="812452" y="7888"/>
                    </a:cubicBezTo>
                    <a:close/>
                    <a:moveTo>
                      <a:pt x="1620961" y="3944"/>
                    </a:moveTo>
                    <a:cubicBezTo>
                      <a:pt x="1623591" y="5258"/>
                      <a:pt x="1626220" y="7230"/>
                      <a:pt x="1628849" y="9860"/>
                    </a:cubicBezTo>
                    <a:cubicBezTo>
                      <a:pt x="1644625" y="20377"/>
                      <a:pt x="1655142" y="28922"/>
                      <a:pt x="1660401" y="35495"/>
                    </a:cubicBezTo>
                    <a:cubicBezTo>
                      <a:pt x="1668289" y="42068"/>
                      <a:pt x="1672233" y="47327"/>
                      <a:pt x="1672233" y="51271"/>
                    </a:cubicBezTo>
                    <a:cubicBezTo>
                      <a:pt x="1672233" y="52586"/>
                      <a:pt x="1672233" y="54558"/>
                      <a:pt x="1672233" y="57187"/>
                    </a:cubicBezTo>
                    <a:cubicBezTo>
                      <a:pt x="1672233" y="59816"/>
                      <a:pt x="1665002" y="62445"/>
                      <a:pt x="1650541" y="65075"/>
                    </a:cubicBezTo>
                    <a:cubicBezTo>
                      <a:pt x="1618989" y="109773"/>
                      <a:pt x="1592697" y="142639"/>
                      <a:pt x="1571662" y="163673"/>
                    </a:cubicBezTo>
                    <a:cubicBezTo>
                      <a:pt x="1576921" y="163673"/>
                      <a:pt x="1585466" y="163016"/>
                      <a:pt x="1597298" y="161701"/>
                    </a:cubicBezTo>
                    <a:cubicBezTo>
                      <a:pt x="1615703" y="160387"/>
                      <a:pt x="1629507" y="159729"/>
                      <a:pt x="1638709" y="159729"/>
                    </a:cubicBezTo>
                    <a:cubicBezTo>
                      <a:pt x="1640024" y="155785"/>
                      <a:pt x="1642653" y="150527"/>
                      <a:pt x="1646597" y="143954"/>
                    </a:cubicBezTo>
                    <a:cubicBezTo>
                      <a:pt x="1647912" y="140010"/>
                      <a:pt x="1649226" y="137380"/>
                      <a:pt x="1650541" y="136066"/>
                    </a:cubicBezTo>
                    <a:cubicBezTo>
                      <a:pt x="1654485" y="128178"/>
                      <a:pt x="1659086" y="117003"/>
                      <a:pt x="1664345" y="102542"/>
                    </a:cubicBezTo>
                    <a:cubicBezTo>
                      <a:pt x="1665660" y="97284"/>
                      <a:pt x="1666974" y="93997"/>
                      <a:pt x="1668289" y="92682"/>
                    </a:cubicBezTo>
                    <a:cubicBezTo>
                      <a:pt x="1682750" y="100570"/>
                      <a:pt x="1694582" y="109773"/>
                      <a:pt x="1703784" y="120290"/>
                    </a:cubicBezTo>
                    <a:cubicBezTo>
                      <a:pt x="1703784" y="120290"/>
                      <a:pt x="1704441" y="120947"/>
                      <a:pt x="1705756" y="122262"/>
                    </a:cubicBezTo>
                    <a:cubicBezTo>
                      <a:pt x="1707071" y="122262"/>
                      <a:pt x="1707728" y="122919"/>
                      <a:pt x="1707728" y="124234"/>
                    </a:cubicBezTo>
                    <a:cubicBezTo>
                      <a:pt x="1720875" y="124234"/>
                      <a:pt x="1729420" y="123577"/>
                      <a:pt x="1733364" y="122262"/>
                    </a:cubicBezTo>
                    <a:lnTo>
                      <a:pt x="1792523" y="120290"/>
                    </a:lnTo>
                    <a:lnTo>
                      <a:pt x="1792523" y="72963"/>
                    </a:lnTo>
                    <a:cubicBezTo>
                      <a:pt x="1792523" y="58502"/>
                      <a:pt x="1791866" y="36152"/>
                      <a:pt x="1790551" y="5916"/>
                    </a:cubicBezTo>
                    <a:cubicBezTo>
                      <a:pt x="1793180" y="5916"/>
                      <a:pt x="1798439" y="7888"/>
                      <a:pt x="1806327" y="11831"/>
                    </a:cubicBezTo>
                    <a:cubicBezTo>
                      <a:pt x="1815529" y="14461"/>
                      <a:pt x="1822760" y="17090"/>
                      <a:pt x="1828019" y="19719"/>
                    </a:cubicBezTo>
                    <a:cubicBezTo>
                      <a:pt x="1845109" y="24978"/>
                      <a:pt x="1853654" y="30894"/>
                      <a:pt x="1853654" y="37467"/>
                    </a:cubicBezTo>
                    <a:cubicBezTo>
                      <a:pt x="1854969" y="42726"/>
                      <a:pt x="1849710" y="48642"/>
                      <a:pt x="1837878" y="55215"/>
                    </a:cubicBezTo>
                    <a:lnTo>
                      <a:pt x="1837878" y="118318"/>
                    </a:lnTo>
                    <a:lnTo>
                      <a:pt x="1897038" y="114374"/>
                    </a:lnTo>
                    <a:cubicBezTo>
                      <a:pt x="1902296" y="105172"/>
                      <a:pt x="1910841" y="92025"/>
                      <a:pt x="1922673" y="74935"/>
                    </a:cubicBezTo>
                    <a:cubicBezTo>
                      <a:pt x="1923988" y="76249"/>
                      <a:pt x="1927274" y="78879"/>
                      <a:pt x="1932533" y="82822"/>
                    </a:cubicBezTo>
                    <a:cubicBezTo>
                      <a:pt x="1941736" y="90710"/>
                      <a:pt x="1949624" y="96626"/>
                      <a:pt x="1956197" y="100570"/>
                    </a:cubicBezTo>
                    <a:cubicBezTo>
                      <a:pt x="1966714" y="109773"/>
                      <a:pt x="1971973" y="116346"/>
                      <a:pt x="1971973" y="120290"/>
                    </a:cubicBezTo>
                    <a:cubicBezTo>
                      <a:pt x="1971973" y="125549"/>
                      <a:pt x="1966057" y="128178"/>
                      <a:pt x="1954225" y="128178"/>
                    </a:cubicBezTo>
                    <a:cubicBezTo>
                      <a:pt x="1948966" y="128178"/>
                      <a:pt x="1941078" y="128178"/>
                      <a:pt x="1930561" y="128178"/>
                    </a:cubicBezTo>
                    <a:cubicBezTo>
                      <a:pt x="1917415" y="129493"/>
                      <a:pt x="1907555" y="130150"/>
                      <a:pt x="1900982" y="130150"/>
                    </a:cubicBezTo>
                    <a:cubicBezTo>
                      <a:pt x="1894408" y="131464"/>
                      <a:pt x="1883891" y="132122"/>
                      <a:pt x="1869430" y="132122"/>
                    </a:cubicBezTo>
                    <a:cubicBezTo>
                      <a:pt x="1856283" y="133436"/>
                      <a:pt x="1845766" y="134094"/>
                      <a:pt x="1837878" y="134094"/>
                    </a:cubicBezTo>
                    <a:lnTo>
                      <a:pt x="1837878" y="205085"/>
                    </a:lnTo>
                    <a:lnTo>
                      <a:pt x="1859570" y="203113"/>
                    </a:lnTo>
                    <a:cubicBezTo>
                      <a:pt x="1866143" y="195225"/>
                      <a:pt x="1874031" y="182736"/>
                      <a:pt x="1883234" y="165645"/>
                    </a:cubicBezTo>
                    <a:cubicBezTo>
                      <a:pt x="1885863" y="168275"/>
                      <a:pt x="1889150" y="171561"/>
                      <a:pt x="1893094" y="175505"/>
                    </a:cubicBezTo>
                    <a:cubicBezTo>
                      <a:pt x="1898352" y="179449"/>
                      <a:pt x="1905583" y="184708"/>
                      <a:pt x="1914785" y="191281"/>
                    </a:cubicBezTo>
                    <a:cubicBezTo>
                      <a:pt x="1925302" y="199169"/>
                      <a:pt x="1929904" y="205742"/>
                      <a:pt x="1928589" y="211001"/>
                    </a:cubicBezTo>
                    <a:cubicBezTo>
                      <a:pt x="1928589" y="214945"/>
                      <a:pt x="1922673" y="216917"/>
                      <a:pt x="1910841" y="216917"/>
                    </a:cubicBezTo>
                    <a:cubicBezTo>
                      <a:pt x="1902953" y="216917"/>
                      <a:pt x="1889807" y="217574"/>
                      <a:pt x="1871402" y="218889"/>
                    </a:cubicBezTo>
                    <a:cubicBezTo>
                      <a:pt x="1831962" y="221518"/>
                      <a:pt x="1797124" y="223490"/>
                      <a:pt x="1766887" y="224805"/>
                    </a:cubicBezTo>
                    <a:cubicBezTo>
                      <a:pt x="1755056" y="224805"/>
                      <a:pt x="1741252" y="226119"/>
                      <a:pt x="1725476" y="228748"/>
                    </a:cubicBezTo>
                    <a:lnTo>
                      <a:pt x="1715616" y="207057"/>
                    </a:lnTo>
                    <a:cubicBezTo>
                      <a:pt x="1735336" y="208371"/>
                      <a:pt x="1751769" y="208371"/>
                      <a:pt x="1764915" y="207057"/>
                    </a:cubicBezTo>
                    <a:cubicBezTo>
                      <a:pt x="1772803" y="207057"/>
                      <a:pt x="1782006" y="207057"/>
                      <a:pt x="1792523" y="207057"/>
                    </a:cubicBezTo>
                    <a:lnTo>
                      <a:pt x="1792523" y="136066"/>
                    </a:lnTo>
                    <a:cubicBezTo>
                      <a:pt x="1785950" y="137380"/>
                      <a:pt x="1769517" y="138695"/>
                      <a:pt x="1743224" y="140010"/>
                    </a:cubicBezTo>
                    <a:cubicBezTo>
                      <a:pt x="1730077" y="141324"/>
                      <a:pt x="1720875" y="141982"/>
                      <a:pt x="1715616" y="141982"/>
                    </a:cubicBezTo>
                    <a:cubicBezTo>
                      <a:pt x="1714301" y="145926"/>
                      <a:pt x="1707071" y="148555"/>
                      <a:pt x="1693924" y="149870"/>
                    </a:cubicBezTo>
                    <a:cubicBezTo>
                      <a:pt x="1659744" y="195882"/>
                      <a:pt x="1624248" y="234664"/>
                      <a:pt x="1587438" y="266216"/>
                    </a:cubicBezTo>
                    <a:cubicBezTo>
                      <a:pt x="1611102" y="263587"/>
                      <a:pt x="1641996" y="258985"/>
                      <a:pt x="1680121" y="252412"/>
                    </a:cubicBezTo>
                    <a:cubicBezTo>
                      <a:pt x="1691952" y="252412"/>
                      <a:pt x="1698526" y="253069"/>
                      <a:pt x="1699840" y="254384"/>
                    </a:cubicBezTo>
                    <a:cubicBezTo>
                      <a:pt x="1701155" y="258328"/>
                      <a:pt x="1695896" y="262272"/>
                      <a:pt x="1684065" y="266216"/>
                    </a:cubicBezTo>
                    <a:cubicBezTo>
                      <a:pt x="1681435" y="267531"/>
                      <a:pt x="1675519" y="270160"/>
                      <a:pt x="1666317" y="274104"/>
                    </a:cubicBezTo>
                    <a:cubicBezTo>
                      <a:pt x="1624248" y="289880"/>
                      <a:pt x="1597955" y="300397"/>
                      <a:pt x="1587438" y="305655"/>
                    </a:cubicBezTo>
                    <a:cubicBezTo>
                      <a:pt x="1586123" y="305655"/>
                      <a:pt x="1583494" y="306970"/>
                      <a:pt x="1579550" y="309599"/>
                    </a:cubicBezTo>
                    <a:cubicBezTo>
                      <a:pt x="1574291" y="313543"/>
                      <a:pt x="1569690" y="316173"/>
                      <a:pt x="1565746" y="317487"/>
                    </a:cubicBezTo>
                    <a:cubicBezTo>
                      <a:pt x="1560487" y="317487"/>
                      <a:pt x="1554572" y="312229"/>
                      <a:pt x="1547998" y="301711"/>
                    </a:cubicBezTo>
                    <a:cubicBezTo>
                      <a:pt x="1545369" y="293824"/>
                      <a:pt x="1540768" y="283964"/>
                      <a:pt x="1534195" y="272132"/>
                    </a:cubicBezTo>
                    <a:cubicBezTo>
                      <a:pt x="1549970" y="266873"/>
                      <a:pt x="1564431" y="256356"/>
                      <a:pt x="1577578" y="240580"/>
                    </a:cubicBezTo>
                    <a:cubicBezTo>
                      <a:pt x="1595983" y="220861"/>
                      <a:pt x="1611759" y="199826"/>
                      <a:pt x="1624905" y="177477"/>
                    </a:cubicBezTo>
                    <a:cubicBezTo>
                      <a:pt x="1618332" y="181421"/>
                      <a:pt x="1606500" y="186680"/>
                      <a:pt x="1589410" y="193253"/>
                    </a:cubicBezTo>
                    <a:cubicBezTo>
                      <a:pt x="1581522" y="195882"/>
                      <a:pt x="1576263" y="197854"/>
                      <a:pt x="1573634" y="199169"/>
                    </a:cubicBezTo>
                    <a:cubicBezTo>
                      <a:pt x="1572319" y="200484"/>
                      <a:pt x="1569690" y="201798"/>
                      <a:pt x="1565746" y="203113"/>
                    </a:cubicBezTo>
                    <a:cubicBezTo>
                      <a:pt x="1560487" y="207057"/>
                      <a:pt x="1555886" y="209686"/>
                      <a:pt x="1551942" y="211001"/>
                    </a:cubicBezTo>
                    <a:cubicBezTo>
                      <a:pt x="1546684" y="212315"/>
                      <a:pt x="1541425" y="207057"/>
                      <a:pt x="1536167" y="195225"/>
                    </a:cubicBezTo>
                    <a:cubicBezTo>
                      <a:pt x="1534852" y="193910"/>
                      <a:pt x="1533537" y="191938"/>
                      <a:pt x="1532223" y="189309"/>
                    </a:cubicBezTo>
                    <a:cubicBezTo>
                      <a:pt x="1526964" y="180106"/>
                      <a:pt x="1523677" y="172219"/>
                      <a:pt x="1522363" y="165645"/>
                    </a:cubicBezTo>
                    <a:cubicBezTo>
                      <a:pt x="1539453" y="160387"/>
                      <a:pt x="1553257" y="149870"/>
                      <a:pt x="1563774" y="134094"/>
                    </a:cubicBezTo>
                    <a:cubicBezTo>
                      <a:pt x="1580865" y="107801"/>
                      <a:pt x="1595983" y="77564"/>
                      <a:pt x="1609130" y="43383"/>
                    </a:cubicBezTo>
                    <a:cubicBezTo>
                      <a:pt x="1615703" y="27607"/>
                      <a:pt x="1619647" y="14461"/>
                      <a:pt x="1620961" y="3944"/>
                    </a:cubicBezTo>
                    <a:close/>
                    <a:moveTo>
                      <a:pt x="703994" y="0"/>
                    </a:moveTo>
                    <a:cubicBezTo>
                      <a:pt x="710567" y="1314"/>
                      <a:pt x="723714" y="5916"/>
                      <a:pt x="743433" y="13803"/>
                    </a:cubicBezTo>
                    <a:cubicBezTo>
                      <a:pt x="728972" y="7230"/>
                      <a:pt x="730944" y="7888"/>
                      <a:pt x="749349" y="15775"/>
                    </a:cubicBezTo>
                    <a:cubicBezTo>
                      <a:pt x="757237" y="17090"/>
                      <a:pt x="761839" y="19062"/>
                      <a:pt x="763153" y="21691"/>
                    </a:cubicBezTo>
                    <a:cubicBezTo>
                      <a:pt x="767097" y="24321"/>
                      <a:pt x="769726" y="27607"/>
                      <a:pt x="771041" y="31551"/>
                    </a:cubicBezTo>
                    <a:cubicBezTo>
                      <a:pt x="771041" y="35495"/>
                      <a:pt x="765125" y="40754"/>
                      <a:pt x="753293" y="47327"/>
                    </a:cubicBezTo>
                    <a:lnTo>
                      <a:pt x="753293" y="114374"/>
                    </a:lnTo>
                    <a:lnTo>
                      <a:pt x="853864" y="110430"/>
                    </a:lnTo>
                    <a:lnTo>
                      <a:pt x="879500" y="76907"/>
                    </a:lnTo>
                    <a:cubicBezTo>
                      <a:pt x="895275" y="93997"/>
                      <a:pt x="909736" y="111087"/>
                      <a:pt x="922883" y="128178"/>
                    </a:cubicBezTo>
                    <a:cubicBezTo>
                      <a:pt x="932086" y="138695"/>
                      <a:pt x="936687" y="145926"/>
                      <a:pt x="936687" y="149870"/>
                    </a:cubicBezTo>
                    <a:cubicBezTo>
                      <a:pt x="936687" y="157757"/>
                      <a:pt x="928799" y="161044"/>
                      <a:pt x="913023" y="159729"/>
                    </a:cubicBezTo>
                    <a:cubicBezTo>
                      <a:pt x="902506" y="158415"/>
                      <a:pt x="891331" y="157757"/>
                      <a:pt x="879500" y="157757"/>
                    </a:cubicBezTo>
                    <a:cubicBezTo>
                      <a:pt x="875556" y="157757"/>
                      <a:pt x="867010" y="159729"/>
                      <a:pt x="853864" y="163673"/>
                    </a:cubicBezTo>
                    <a:cubicBezTo>
                      <a:pt x="849920" y="164988"/>
                      <a:pt x="847291" y="165645"/>
                      <a:pt x="845976" y="165645"/>
                    </a:cubicBezTo>
                    <a:cubicBezTo>
                      <a:pt x="838088" y="169589"/>
                      <a:pt x="832830" y="170247"/>
                      <a:pt x="830200" y="167617"/>
                    </a:cubicBezTo>
                    <a:cubicBezTo>
                      <a:pt x="828886" y="164988"/>
                      <a:pt x="831515" y="159729"/>
                      <a:pt x="838088" y="151842"/>
                    </a:cubicBezTo>
                    <a:cubicBezTo>
                      <a:pt x="839403" y="149212"/>
                      <a:pt x="841375" y="145926"/>
                      <a:pt x="844004" y="141982"/>
                    </a:cubicBezTo>
                    <a:cubicBezTo>
                      <a:pt x="847948" y="135408"/>
                      <a:pt x="850577" y="130150"/>
                      <a:pt x="851892" y="126206"/>
                    </a:cubicBezTo>
                    <a:cubicBezTo>
                      <a:pt x="800621" y="127521"/>
                      <a:pt x="715168" y="132122"/>
                      <a:pt x="595536" y="140010"/>
                    </a:cubicBezTo>
                    <a:cubicBezTo>
                      <a:pt x="595536" y="162359"/>
                      <a:pt x="591592" y="182736"/>
                      <a:pt x="583704" y="201141"/>
                    </a:cubicBezTo>
                    <a:cubicBezTo>
                      <a:pt x="575816" y="222175"/>
                      <a:pt x="565956" y="232692"/>
                      <a:pt x="554124" y="232692"/>
                    </a:cubicBezTo>
                    <a:cubicBezTo>
                      <a:pt x="546236" y="232692"/>
                      <a:pt x="539663" y="228748"/>
                      <a:pt x="534404" y="220861"/>
                    </a:cubicBezTo>
                    <a:cubicBezTo>
                      <a:pt x="527831" y="209029"/>
                      <a:pt x="526517" y="197854"/>
                      <a:pt x="530460" y="187337"/>
                    </a:cubicBezTo>
                    <a:cubicBezTo>
                      <a:pt x="531775" y="180764"/>
                      <a:pt x="536376" y="173533"/>
                      <a:pt x="544264" y="165645"/>
                    </a:cubicBezTo>
                    <a:cubicBezTo>
                      <a:pt x="552152" y="155128"/>
                      <a:pt x="557411" y="147898"/>
                      <a:pt x="560040" y="143954"/>
                    </a:cubicBezTo>
                    <a:cubicBezTo>
                      <a:pt x="567928" y="130807"/>
                      <a:pt x="573187" y="116346"/>
                      <a:pt x="575816" y="100570"/>
                    </a:cubicBezTo>
                    <a:cubicBezTo>
                      <a:pt x="575816" y="97941"/>
                      <a:pt x="576473" y="95312"/>
                      <a:pt x="577788" y="92682"/>
                    </a:cubicBezTo>
                    <a:cubicBezTo>
                      <a:pt x="577788" y="88738"/>
                      <a:pt x="577788" y="86109"/>
                      <a:pt x="577788" y="84794"/>
                    </a:cubicBezTo>
                    <a:cubicBezTo>
                      <a:pt x="577788" y="79536"/>
                      <a:pt x="579102" y="76907"/>
                      <a:pt x="581732" y="76907"/>
                    </a:cubicBezTo>
                    <a:cubicBezTo>
                      <a:pt x="584361" y="76907"/>
                      <a:pt x="586333" y="79536"/>
                      <a:pt x="587648" y="84794"/>
                    </a:cubicBezTo>
                    <a:cubicBezTo>
                      <a:pt x="587648" y="86109"/>
                      <a:pt x="588305" y="87424"/>
                      <a:pt x="589620" y="88738"/>
                    </a:cubicBezTo>
                    <a:cubicBezTo>
                      <a:pt x="590934" y="91368"/>
                      <a:pt x="591592" y="95312"/>
                      <a:pt x="591592" y="100570"/>
                    </a:cubicBezTo>
                    <a:cubicBezTo>
                      <a:pt x="592906" y="104514"/>
                      <a:pt x="593564" y="112402"/>
                      <a:pt x="593564" y="124234"/>
                    </a:cubicBezTo>
                    <a:lnTo>
                      <a:pt x="705966" y="118318"/>
                    </a:lnTo>
                    <a:lnTo>
                      <a:pt x="705966" y="53243"/>
                    </a:lnTo>
                    <a:cubicBezTo>
                      <a:pt x="705966" y="38782"/>
                      <a:pt x="705309" y="21034"/>
                      <a:pt x="70399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grpSp>
        <p:pic>
          <p:nvPicPr>
            <p:cNvPr id="7" name="Picture 2" descr="查看图片"/>
            <p:cNvPicPr>
              <a:picLocks noChangeAspect="1" noChangeArrowheads="1"/>
            </p:cNvPicPr>
            <p:nvPr/>
          </p:nvPicPr>
          <p:blipFill rotWithShape="1">
            <a:blip r:embed="rId4">
              <a:extLst>
                <a:ext uri="{28A0092B-C50C-407E-A947-70E740481C1C}">
                  <a14:useLocalDpi xmlns:a14="http://schemas.microsoft.com/office/drawing/2010/main" val="0"/>
                </a:ext>
              </a:extLst>
            </a:blip>
            <a:srcRect l="55937" b="37229"/>
            <a:stretch>
              <a:fillRect/>
            </a:stretch>
          </p:blipFill>
          <p:spPr bwMode="auto">
            <a:xfrm>
              <a:off x="6819900" y="4680000"/>
              <a:ext cx="5372100" cy="2178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12"/>
          <p:cNvSpPr/>
          <p:nvPr/>
        </p:nvSpPr>
        <p:spPr>
          <a:xfrm>
            <a:off x="1776000" y="2350950"/>
            <a:ext cx="8640000" cy="600164"/>
          </a:xfrm>
          <a:prstGeom prst="rect">
            <a:avLst/>
          </a:prstGeom>
        </p:spPr>
        <p:txBody>
          <a:bodyPr wrap="square">
            <a:spAutoFit/>
          </a:bodyPr>
          <a:lstStyle/>
          <a:p>
            <a:pPr algn="just">
              <a:lnSpc>
                <a:spcPct val="150000"/>
              </a:lnSpc>
              <a:spcAft>
                <a:spcPts val="1200"/>
              </a:spcAft>
              <a:buClr>
                <a:srgbClr val="C00000"/>
              </a:buClr>
            </a:pPr>
            <a:r>
              <a:rPr lang="zh-CN" altLang="en-US" sz="2200" dirty="0">
                <a:solidFill>
                  <a:schemeClr val="tx1">
                    <a:lumMod val="95000"/>
                    <a:lumOff val="5000"/>
                  </a:schemeClr>
                </a:solidFill>
                <a:latin typeface="微软雅黑" panose="020B0503020204020204" pitchFamily="34" charset="-122"/>
                <a:ea typeface="微软雅黑" panose="020B0503020204020204" pitchFamily="34" charset="-122"/>
              </a:rPr>
              <a:t>　　</a:t>
            </a:r>
          </a:p>
        </p:txBody>
      </p:sp>
      <p:sp>
        <p:nvSpPr>
          <p:cNvPr id="15" name="文本框 14"/>
          <p:cNvSpPr txBox="1"/>
          <p:nvPr/>
        </p:nvSpPr>
        <p:spPr>
          <a:xfrm>
            <a:off x="1596000" y="1774938"/>
            <a:ext cx="9000000" cy="3461385"/>
          </a:xfrm>
          <a:prstGeom prst="rect">
            <a:avLst/>
          </a:prstGeom>
          <a:noFill/>
        </p:spPr>
        <p:txBody>
          <a:bodyPr wrap="square">
            <a:spAutoFit/>
          </a:bodyPr>
          <a:lstStyle/>
          <a:p>
            <a:pPr algn="just">
              <a:lnSpc>
                <a:spcPct val="15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方向决定道路，道路决定命运。中国特色社会主义是近代以来中国社会发展的必然选择，是历史和人民的选择。中国特色社会主义</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sym typeface="+mn-ea"/>
              </a:rPr>
              <a:t>是社会主义而不是其他什么主义，既坚持了科学社会主义基本原则，又根据时代条件赋予了其鲜明的中国特色。</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我国社会主要矛盾已经转化为人民日益增长的美好生活需要和不平衡不充分的发展之间的矛盾，这是判断</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sym typeface="+mn-ea"/>
              </a:rPr>
              <a:t>中国特色社会主义进入新时代的基本依据</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。新时代坚持和发展中国特色社会主义，就要更加自觉地</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sym typeface="+mn-ea"/>
              </a:rPr>
              <a:t>坚定道路自信、理论自信、制度自信、文化自信，</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全面贯彻党的基本理论、基本路线、基本方略，统筹推进“五位一体”总体布局，协调推进“四个全面”战略布局，推动中国特色社会主义事业不断开拓前进。</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1741" y="-68810"/>
            <a:ext cx="12565627" cy="7257408"/>
            <a:chOff x="-181741" y="-68810"/>
            <a:chExt cx="12565627" cy="7257408"/>
          </a:xfrm>
        </p:grpSpPr>
        <p:pic>
          <p:nvPicPr>
            <p:cNvPr id="3" name="图片 2"/>
            <p:cNvPicPr>
              <a:picLocks noChangeAspect="1"/>
            </p:cNvPicPr>
            <p:nvPr/>
          </p:nvPicPr>
          <p:blipFill>
            <a:blip r:embed="rId2"/>
            <a:stretch>
              <a:fillRect/>
            </a:stretch>
          </p:blipFill>
          <p:spPr>
            <a:xfrm>
              <a:off x="0" y="0"/>
              <a:ext cx="12192000" cy="6858000"/>
            </a:xfrm>
            <a:prstGeom prst="rect">
              <a:avLst/>
            </a:prstGeom>
            <a:noFill/>
          </p:spPr>
        </p:pic>
        <p:pic>
          <p:nvPicPr>
            <p:cNvPr id="4" name="图片 3"/>
            <p:cNvPicPr>
              <a:picLocks noChangeAspect="1"/>
            </p:cNvPicPr>
            <p:nvPr/>
          </p:nvPicPr>
          <p:blipFill rotWithShape="1">
            <a:blip r:embed="rId3" cstate="screen"/>
            <a:srcRect l="1513" r="1530" b="2866"/>
            <a:stretch>
              <a:fillRect/>
            </a:stretch>
          </p:blipFill>
          <p:spPr>
            <a:xfrm rot="197480">
              <a:off x="-181741" y="-68810"/>
              <a:ext cx="12565627" cy="7257408"/>
            </a:xfrm>
            <a:custGeom>
              <a:avLst/>
              <a:gdLst>
                <a:gd name="connsiteX0" fmla="*/ 0 w 12565627"/>
                <a:gd name="connsiteY0" fmla="*/ 643677 h 7471612"/>
                <a:gd name="connsiteX1" fmla="*/ 11192846 w 12565627"/>
                <a:gd name="connsiteY1" fmla="*/ 0 h 7471612"/>
                <a:gd name="connsiteX2" fmla="*/ 12175127 w 12565627"/>
                <a:gd name="connsiteY2" fmla="*/ 0 h 7471612"/>
                <a:gd name="connsiteX3" fmla="*/ 12565627 w 12565627"/>
                <a:gd name="connsiteY3" fmla="*/ 6790385 h 7471612"/>
                <a:gd name="connsiteX4" fmla="*/ 719827 w 12565627"/>
                <a:gd name="connsiteY4" fmla="*/ 7471612 h 7471612"/>
                <a:gd name="connsiteX5" fmla="*/ 392660 w 12565627"/>
                <a:gd name="connsiteY5" fmla="*/ 7471612 h 74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5627" h="7471612">
                  <a:moveTo>
                    <a:pt x="0" y="643677"/>
                  </a:moveTo>
                  <a:lnTo>
                    <a:pt x="11192846" y="0"/>
                  </a:lnTo>
                  <a:lnTo>
                    <a:pt x="12175127" y="0"/>
                  </a:lnTo>
                  <a:lnTo>
                    <a:pt x="12565627" y="6790385"/>
                  </a:lnTo>
                  <a:lnTo>
                    <a:pt x="719827" y="7471612"/>
                  </a:lnTo>
                  <a:lnTo>
                    <a:pt x="392660" y="7471612"/>
                  </a:lnTo>
                  <a:close/>
                </a:path>
              </a:pathLst>
            </a:custGeom>
          </p:spPr>
        </p:pic>
        <p:grpSp>
          <p:nvGrpSpPr>
            <p:cNvPr id="5" name="组合 4"/>
            <p:cNvGrpSpPr/>
            <p:nvPr/>
          </p:nvGrpSpPr>
          <p:grpSpPr>
            <a:xfrm>
              <a:off x="9852847" y="633105"/>
              <a:ext cx="1260000" cy="2589582"/>
              <a:chOff x="9852847" y="633105"/>
              <a:chExt cx="1260000" cy="2589582"/>
            </a:xfrm>
          </p:grpSpPr>
          <p:pic>
            <p:nvPicPr>
              <p:cNvPr id="6" name="图片 5"/>
              <p:cNvPicPr>
                <a:picLocks noChangeAspect="1"/>
              </p:cNvPicPr>
              <p:nvPr/>
            </p:nvPicPr>
            <p:blipFill>
              <a:blip r:embed="rId2"/>
              <a:srcRect l="66730" t="94" r="8270"/>
              <a:stretch>
                <a:fillRect/>
              </a:stretch>
            </p:blipFill>
            <p:spPr>
              <a:xfrm flipV="1">
                <a:off x="9852847" y="633106"/>
                <a:ext cx="1152000" cy="2589581"/>
              </a:xfrm>
              <a:prstGeom prst="snip1Rect">
                <a:avLst/>
              </a:prstGeom>
              <a:noFill/>
              <a:effectLst>
                <a:outerShdw blurRad="190500" dist="63500" dir="2700000" algn="tl" rotWithShape="0">
                  <a:prstClr val="black">
                    <a:alpha val="25000"/>
                  </a:prstClr>
                </a:outerShdw>
              </a:effectLst>
            </p:spPr>
          </p:pic>
          <p:sp>
            <p:nvSpPr>
              <p:cNvPr id="7" name="文本框 6"/>
              <p:cNvSpPr txBox="1"/>
              <p:nvPr/>
            </p:nvSpPr>
            <p:spPr>
              <a:xfrm>
                <a:off x="10187140" y="951277"/>
                <a:ext cx="483414" cy="1953238"/>
              </a:xfrm>
              <a:custGeom>
                <a:avLst/>
                <a:gdLst/>
                <a:ahLst/>
                <a:cxnLst/>
                <a:rect l="l" t="t" r="r" b="b"/>
                <a:pathLst>
                  <a:path w="483414" h="1953238">
                    <a:moveTo>
                      <a:pt x="335728" y="1843301"/>
                    </a:moveTo>
                    <a:cubicBezTo>
                      <a:pt x="341973" y="1843630"/>
                      <a:pt x="351011" y="1845109"/>
                      <a:pt x="362843" y="1847738"/>
                    </a:cubicBezTo>
                    <a:cubicBezTo>
                      <a:pt x="378619" y="1850367"/>
                      <a:pt x="393080" y="1855626"/>
                      <a:pt x="406226" y="1863514"/>
                    </a:cubicBezTo>
                    <a:cubicBezTo>
                      <a:pt x="422002" y="1872716"/>
                      <a:pt x="433176" y="1884548"/>
                      <a:pt x="439750" y="1899009"/>
                    </a:cubicBezTo>
                    <a:cubicBezTo>
                      <a:pt x="440407" y="1902953"/>
                      <a:pt x="440571" y="1906733"/>
                      <a:pt x="440243" y="1910348"/>
                    </a:cubicBezTo>
                    <a:cubicBezTo>
                      <a:pt x="439914" y="1913964"/>
                      <a:pt x="439092" y="1917414"/>
                      <a:pt x="437778" y="1920701"/>
                    </a:cubicBezTo>
                    <a:cubicBezTo>
                      <a:pt x="433834" y="1929904"/>
                      <a:pt x="429232" y="1935162"/>
                      <a:pt x="423974" y="1936477"/>
                    </a:cubicBezTo>
                    <a:cubicBezTo>
                      <a:pt x="416086" y="1940421"/>
                      <a:pt x="408855" y="1939106"/>
                      <a:pt x="402282" y="1932533"/>
                    </a:cubicBezTo>
                    <a:cubicBezTo>
                      <a:pt x="399653" y="1929904"/>
                      <a:pt x="396366" y="1925302"/>
                      <a:pt x="392422" y="1918729"/>
                    </a:cubicBezTo>
                    <a:cubicBezTo>
                      <a:pt x="388478" y="1912156"/>
                      <a:pt x="385849" y="1908212"/>
                      <a:pt x="384534" y="1906897"/>
                    </a:cubicBezTo>
                    <a:cubicBezTo>
                      <a:pt x="383220" y="1905582"/>
                      <a:pt x="381905" y="1903611"/>
                      <a:pt x="380590" y="1900981"/>
                    </a:cubicBezTo>
                    <a:cubicBezTo>
                      <a:pt x="379276" y="1898352"/>
                      <a:pt x="377961" y="1896380"/>
                      <a:pt x="376647" y="1895065"/>
                    </a:cubicBezTo>
                    <a:lnTo>
                      <a:pt x="370731" y="1885206"/>
                    </a:lnTo>
                    <a:cubicBezTo>
                      <a:pt x="358899" y="1873374"/>
                      <a:pt x="346410" y="1862857"/>
                      <a:pt x="333263" y="1853654"/>
                    </a:cubicBezTo>
                    <a:cubicBezTo>
                      <a:pt x="333263" y="1853654"/>
                      <a:pt x="332606" y="1852997"/>
                      <a:pt x="331291" y="1851682"/>
                    </a:cubicBezTo>
                    <a:cubicBezTo>
                      <a:pt x="326033" y="1849053"/>
                      <a:pt x="324061" y="1847081"/>
                      <a:pt x="325375" y="1845766"/>
                    </a:cubicBezTo>
                    <a:cubicBezTo>
                      <a:pt x="326033" y="1843794"/>
                      <a:pt x="329484" y="1842972"/>
                      <a:pt x="335728" y="1843301"/>
                    </a:cubicBezTo>
                    <a:close/>
                    <a:moveTo>
                      <a:pt x="191281" y="1735336"/>
                    </a:moveTo>
                    <a:cubicBezTo>
                      <a:pt x="213630" y="1735336"/>
                      <a:pt x="230721" y="1739280"/>
                      <a:pt x="242552" y="1747167"/>
                    </a:cubicBezTo>
                    <a:cubicBezTo>
                      <a:pt x="253070" y="1753741"/>
                      <a:pt x="258986" y="1762286"/>
                      <a:pt x="260300" y="1772803"/>
                    </a:cubicBezTo>
                    <a:cubicBezTo>
                      <a:pt x="260300" y="1775432"/>
                      <a:pt x="259643" y="1779376"/>
                      <a:pt x="258328" y="1784635"/>
                    </a:cubicBezTo>
                    <a:cubicBezTo>
                      <a:pt x="259643" y="1782006"/>
                      <a:pt x="258986" y="1783320"/>
                      <a:pt x="256356" y="1788579"/>
                    </a:cubicBezTo>
                    <a:cubicBezTo>
                      <a:pt x="252412" y="1792523"/>
                      <a:pt x="247811" y="1795152"/>
                      <a:pt x="242552" y="1796467"/>
                    </a:cubicBezTo>
                    <a:cubicBezTo>
                      <a:pt x="237294" y="1799096"/>
                      <a:pt x="231378" y="1798439"/>
                      <a:pt x="224805" y="1794495"/>
                    </a:cubicBezTo>
                    <a:cubicBezTo>
                      <a:pt x="220861" y="1791866"/>
                      <a:pt x="216917" y="1787264"/>
                      <a:pt x="212973" y="1780691"/>
                    </a:cubicBezTo>
                    <a:cubicBezTo>
                      <a:pt x="212973" y="1779376"/>
                      <a:pt x="211658" y="1775432"/>
                      <a:pt x="209029" y="1768859"/>
                    </a:cubicBezTo>
                    <a:cubicBezTo>
                      <a:pt x="207714" y="1766230"/>
                      <a:pt x="206400" y="1764258"/>
                      <a:pt x="205085" y="1762943"/>
                    </a:cubicBezTo>
                    <a:cubicBezTo>
                      <a:pt x="198512" y="1756370"/>
                      <a:pt x="193253" y="1751111"/>
                      <a:pt x="189309" y="1747167"/>
                    </a:cubicBezTo>
                    <a:cubicBezTo>
                      <a:pt x="182736" y="1741909"/>
                      <a:pt x="179449" y="1739280"/>
                      <a:pt x="179449" y="1739280"/>
                    </a:cubicBezTo>
                    <a:cubicBezTo>
                      <a:pt x="179449" y="1736650"/>
                      <a:pt x="183393" y="1735336"/>
                      <a:pt x="191281" y="1735336"/>
                    </a:cubicBezTo>
                    <a:close/>
                    <a:moveTo>
                      <a:pt x="209029" y="1668289"/>
                    </a:moveTo>
                    <a:cubicBezTo>
                      <a:pt x="231378" y="1669603"/>
                      <a:pt x="247811" y="1674204"/>
                      <a:pt x="258328" y="1682092"/>
                    </a:cubicBezTo>
                    <a:cubicBezTo>
                      <a:pt x="268845" y="1688665"/>
                      <a:pt x="274761" y="1697211"/>
                      <a:pt x="276076" y="1707728"/>
                    </a:cubicBezTo>
                    <a:lnTo>
                      <a:pt x="274104" y="1719560"/>
                    </a:lnTo>
                    <a:lnTo>
                      <a:pt x="272132" y="1723504"/>
                    </a:lnTo>
                    <a:cubicBezTo>
                      <a:pt x="268188" y="1727448"/>
                      <a:pt x="263587" y="1730077"/>
                      <a:pt x="258328" y="1731392"/>
                    </a:cubicBezTo>
                    <a:cubicBezTo>
                      <a:pt x="253070" y="1732706"/>
                      <a:pt x="247154" y="1731392"/>
                      <a:pt x="240580" y="1727448"/>
                    </a:cubicBezTo>
                    <a:cubicBezTo>
                      <a:pt x="237951" y="1726133"/>
                      <a:pt x="234665" y="1721532"/>
                      <a:pt x="230721" y="1713644"/>
                    </a:cubicBezTo>
                    <a:cubicBezTo>
                      <a:pt x="230721" y="1712329"/>
                      <a:pt x="230063" y="1711015"/>
                      <a:pt x="228749" y="1709700"/>
                    </a:cubicBezTo>
                    <a:cubicBezTo>
                      <a:pt x="228749" y="1708385"/>
                      <a:pt x="226777" y="1704441"/>
                      <a:pt x="222833" y="1697868"/>
                    </a:cubicBezTo>
                    <a:cubicBezTo>
                      <a:pt x="222833" y="1696553"/>
                      <a:pt x="222175" y="1695239"/>
                      <a:pt x="220861" y="1693924"/>
                    </a:cubicBezTo>
                    <a:cubicBezTo>
                      <a:pt x="216917" y="1688665"/>
                      <a:pt x="212316" y="1684064"/>
                      <a:pt x="207057" y="1680120"/>
                    </a:cubicBezTo>
                    <a:cubicBezTo>
                      <a:pt x="200484" y="1674862"/>
                      <a:pt x="197197" y="1672232"/>
                      <a:pt x="197197" y="1672232"/>
                    </a:cubicBezTo>
                    <a:cubicBezTo>
                      <a:pt x="199826" y="1669603"/>
                      <a:pt x="203770" y="1668289"/>
                      <a:pt x="209029" y="1668289"/>
                    </a:cubicBezTo>
                    <a:close/>
                    <a:moveTo>
                      <a:pt x="299740" y="1660401"/>
                    </a:moveTo>
                    <a:cubicBezTo>
                      <a:pt x="306313" y="1661715"/>
                      <a:pt x="325375" y="1667631"/>
                      <a:pt x="356927" y="1678148"/>
                    </a:cubicBezTo>
                    <a:cubicBezTo>
                      <a:pt x="359556" y="1680778"/>
                      <a:pt x="360871" y="1683407"/>
                      <a:pt x="360871" y="1686036"/>
                    </a:cubicBezTo>
                    <a:cubicBezTo>
                      <a:pt x="362185" y="1687351"/>
                      <a:pt x="360871" y="1690637"/>
                      <a:pt x="356927" y="1695896"/>
                    </a:cubicBezTo>
                    <a:cubicBezTo>
                      <a:pt x="351668" y="1698525"/>
                      <a:pt x="347724" y="1701155"/>
                      <a:pt x="345095" y="1703784"/>
                    </a:cubicBezTo>
                    <a:cubicBezTo>
                      <a:pt x="341151" y="1747167"/>
                      <a:pt x="335235" y="1782006"/>
                      <a:pt x="327347" y="1808299"/>
                    </a:cubicBezTo>
                    <a:lnTo>
                      <a:pt x="382562" y="1804355"/>
                    </a:lnTo>
                    <a:lnTo>
                      <a:pt x="406226" y="1764915"/>
                    </a:lnTo>
                    <a:cubicBezTo>
                      <a:pt x="416743" y="1771488"/>
                      <a:pt x="429890" y="1780691"/>
                      <a:pt x="445666" y="1792523"/>
                    </a:cubicBezTo>
                    <a:cubicBezTo>
                      <a:pt x="453553" y="1799425"/>
                      <a:pt x="457744" y="1804478"/>
                      <a:pt x="458237" y="1807682"/>
                    </a:cubicBezTo>
                    <a:cubicBezTo>
                      <a:pt x="458401" y="1808751"/>
                      <a:pt x="458155" y="1809613"/>
                      <a:pt x="457497" y="1810271"/>
                    </a:cubicBezTo>
                    <a:cubicBezTo>
                      <a:pt x="457497" y="1814215"/>
                      <a:pt x="452239" y="1816186"/>
                      <a:pt x="441722" y="1816186"/>
                    </a:cubicBezTo>
                    <a:cubicBezTo>
                      <a:pt x="437778" y="1816186"/>
                      <a:pt x="431862" y="1816186"/>
                      <a:pt x="423974" y="1816186"/>
                    </a:cubicBezTo>
                    <a:cubicBezTo>
                      <a:pt x="412142" y="1817501"/>
                      <a:pt x="402282" y="1818158"/>
                      <a:pt x="394394" y="1818158"/>
                    </a:cubicBezTo>
                    <a:cubicBezTo>
                      <a:pt x="386506" y="1818158"/>
                      <a:pt x="374675" y="1818816"/>
                      <a:pt x="358899" y="1820130"/>
                    </a:cubicBezTo>
                    <a:cubicBezTo>
                      <a:pt x="341808" y="1820130"/>
                      <a:pt x="329977" y="1820788"/>
                      <a:pt x="323403" y="1822102"/>
                    </a:cubicBezTo>
                    <a:cubicBezTo>
                      <a:pt x="303684" y="1886520"/>
                      <a:pt x="249783" y="1929904"/>
                      <a:pt x="161702" y="1952253"/>
                    </a:cubicBezTo>
                    <a:cubicBezTo>
                      <a:pt x="157758" y="1953567"/>
                      <a:pt x="154471" y="1953567"/>
                      <a:pt x="151842" y="1952253"/>
                    </a:cubicBezTo>
                    <a:cubicBezTo>
                      <a:pt x="150527" y="1952253"/>
                      <a:pt x="149870" y="1952253"/>
                      <a:pt x="149870" y="1952253"/>
                    </a:cubicBezTo>
                    <a:cubicBezTo>
                      <a:pt x="149870" y="1949623"/>
                      <a:pt x="153156" y="1946337"/>
                      <a:pt x="159730" y="1942393"/>
                    </a:cubicBezTo>
                    <a:cubicBezTo>
                      <a:pt x="222833" y="1912156"/>
                      <a:pt x="262929" y="1873374"/>
                      <a:pt x="280020" y="1826046"/>
                    </a:cubicBezTo>
                    <a:cubicBezTo>
                      <a:pt x="276076" y="1826046"/>
                      <a:pt x="266873" y="1826704"/>
                      <a:pt x="252412" y="1828018"/>
                    </a:cubicBezTo>
                    <a:cubicBezTo>
                      <a:pt x="236637" y="1829333"/>
                      <a:pt x="226777" y="1829990"/>
                      <a:pt x="222833" y="1829990"/>
                    </a:cubicBezTo>
                    <a:cubicBezTo>
                      <a:pt x="220203" y="1829990"/>
                      <a:pt x="215602" y="1830648"/>
                      <a:pt x="209029" y="1831962"/>
                    </a:cubicBezTo>
                    <a:cubicBezTo>
                      <a:pt x="195882" y="1834591"/>
                      <a:pt x="185365" y="1836563"/>
                      <a:pt x="177477" y="1837878"/>
                    </a:cubicBezTo>
                    <a:lnTo>
                      <a:pt x="165646" y="1816186"/>
                    </a:lnTo>
                    <a:cubicBezTo>
                      <a:pt x="186680" y="1816186"/>
                      <a:pt x="207714" y="1815529"/>
                      <a:pt x="228749" y="1814215"/>
                    </a:cubicBezTo>
                    <a:lnTo>
                      <a:pt x="283964" y="1810271"/>
                    </a:lnTo>
                    <a:cubicBezTo>
                      <a:pt x="290537" y="1789236"/>
                      <a:pt x="294481" y="1762943"/>
                      <a:pt x="295796" y="1731392"/>
                    </a:cubicBezTo>
                    <a:cubicBezTo>
                      <a:pt x="295796" y="1730077"/>
                      <a:pt x="295796" y="1728105"/>
                      <a:pt x="295796" y="1725476"/>
                    </a:cubicBezTo>
                    <a:cubicBezTo>
                      <a:pt x="298425" y="1703127"/>
                      <a:pt x="299740" y="1681435"/>
                      <a:pt x="299740" y="1660401"/>
                    </a:cubicBezTo>
                    <a:close/>
                    <a:moveTo>
                      <a:pt x="98598" y="1658429"/>
                    </a:moveTo>
                    <a:cubicBezTo>
                      <a:pt x="99913" y="1658429"/>
                      <a:pt x="101885" y="1659743"/>
                      <a:pt x="104514" y="1662373"/>
                    </a:cubicBezTo>
                    <a:cubicBezTo>
                      <a:pt x="115032" y="1668946"/>
                      <a:pt x="123577" y="1674862"/>
                      <a:pt x="130150" y="1680120"/>
                    </a:cubicBezTo>
                    <a:cubicBezTo>
                      <a:pt x="139353" y="1688008"/>
                      <a:pt x="143954" y="1693924"/>
                      <a:pt x="143954" y="1697868"/>
                    </a:cubicBezTo>
                    <a:cubicBezTo>
                      <a:pt x="143954" y="1703127"/>
                      <a:pt x="138038" y="1708385"/>
                      <a:pt x="126206" y="1713644"/>
                    </a:cubicBezTo>
                    <a:lnTo>
                      <a:pt x="124234" y="1824074"/>
                    </a:lnTo>
                    <a:cubicBezTo>
                      <a:pt x="129493" y="1820130"/>
                      <a:pt x="136723" y="1814215"/>
                      <a:pt x="145926" y="1806327"/>
                    </a:cubicBezTo>
                    <a:cubicBezTo>
                      <a:pt x="159072" y="1795810"/>
                      <a:pt x="167617" y="1788579"/>
                      <a:pt x="171561" y="1784635"/>
                    </a:cubicBezTo>
                    <a:cubicBezTo>
                      <a:pt x="179449" y="1778062"/>
                      <a:pt x="184051" y="1776090"/>
                      <a:pt x="185365" y="1778719"/>
                    </a:cubicBezTo>
                    <a:cubicBezTo>
                      <a:pt x="186351" y="1779705"/>
                      <a:pt x="187009" y="1780773"/>
                      <a:pt x="187337" y="1781923"/>
                    </a:cubicBezTo>
                    <a:cubicBezTo>
                      <a:pt x="188323" y="1785374"/>
                      <a:pt x="186351" y="1789565"/>
                      <a:pt x="181421" y="1794495"/>
                    </a:cubicBezTo>
                    <a:cubicBezTo>
                      <a:pt x="149870" y="1833934"/>
                      <a:pt x="124891" y="1868115"/>
                      <a:pt x="106486" y="1897037"/>
                    </a:cubicBezTo>
                    <a:cubicBezTo>
                      <a:pt x="103857" y="1903611"/>
                      <a:pt x="100570" y="1907554"/>
                      <a:pt x="96626" y="1908869"/>
                    </a:cubicBezTo>
                    <a:cubicBezTo>
                      <a:pt x="91368" y="1911498"/>
                      <a:pt x="84795" y="1908869"/>
                      <a:pt x="76907" y="1900981"/>
                    </a:cubicBezTo>
                    <a:cubicBezTo>
                      <a:pt x="75592" y="1898352"/>
                      <a:pt x="70333" y="1891779"/>
                      <a:pt x="61131" y="1881262"/>
                    </a:cubicBezTo>
                    <a:cubicBezTo>
                      <a:pt x="57187" y="1876003"/>
                      <a:pt x="53900" y="1872059"/>
                      <a:pt x="51271" y="1869430"/>
                    </a:cubicBezTo>
                    <a:cubicBezTo>
                      <a:pt x="72305" y="1857598"/>
                      <a:pt x="82165" y="1842479"/>
                      <a:pt x="80851" y="1824074"/>
                    </a:cubicBezTo>
                    <a:lnTo>
                      <a:pt x="82823" y="1695896"/>
                    </a:lnTo>
                    <a:cubicBezTo>
                      <a:pt x="60474" y="1697211"/>
                      <a:pt x="41411" y="1700497"/>
                      <a:pt x="25635" y="1705756"/>
                    </a:cubicBezTo>
                    <a:cubicBezTo>
                      <a:pt x="25635" y="1704441"/>
                      <a:pt x="24321" y="1701812"/>
                      <a:pt x="21691" y="1697868"/>
                    </a:cubicBezTo>
                    <a:cubicBezTo>
                      <a:pt x="17748" y="1692609"/>
                      <a:pt x="15118" y="1688008"/>
                      <a:pt x="13804" y="1684064"/>
                    </a:cubicBezTo>
                    <a:cubicBezTo>
                      <a:pt x="40097" y="1684064"/>
                      <a:pt x="62446" y="1682750"/>
                      <a:pt x="80851" y="1680120"/>
                    </a:cubicBezTo>
                    <a:close/>
                    <a:moveTo>
                      <a:pt x="76907" y="1538138"/>
                    </a:moveTo>
                    <a:cubicBezTo>
                      <a:pt x="78221" y="1538138"/>
                      <a:pt x="80851" y="1538138"/>
                      <a:pt x="84795" y="1538138"/>
                    </a:cubicBezTo>
                    <a:cubicBezTo>
                      <a:pt x="90053" y="1539453"/>
                      <a:pt x="93997" y="1540110"/>
                      <a:pt x="96626" y="1540110"/>
                    </a:cubicBezTo>
                    <a:cubicBezTo>
                      <a:pt x="99256" y="1541425"/>
                      <a:pt x="103200" y="1542740"/>
                      <a:pt x="108458" y="1544054"/>
                    </a:cubicBezTo>
                    <a:cubicBezTo>
                      <a:pt x="116346" y="1546683"/>
                      <a:pt x="121605" y="1548655"/>
                      <a:pt x="124234" y="1549970"/>
                    </a:cubicBezTo>
                    <a:cubicBezTo>
                      <a:pt x="140010" y="1561802"/>
                      <a:pt x="147898" y="1574291"/>
                      <a:pt x="147898" y="1587438"/>
                    </a:cubicBezTo>
                    <a:cubicBezTo>
                      <a:pt x="149212" y="1596640"/>
                      <a:pt x="146583" y="1604528"/>
                      <a:pt x="140010" y="1611101"/>
                    </a:cubicBezTo>
                    <a:cubicBezTo>
                      <a:pt x="132122" y="1618989"/>
                      <a:pt x="124891" y="1622933"/>
                      <a:pt x="118318" y="1622933"/>
                    </a:cubicBezTo>
                    <a:cubicBezTo>
                      <a:pt x="107801" y="1622933"/>
                      <a:pt x="100570" y="1620304"/>
                      <a:pt x="96626" y="1615045"/>
                    </a:cubicBezTo>
                    <a:cubicBezTo>
                      <a:pt x="92683" y="1609787"/>
                      <a:pt x="90053" y="1601241"/>
                      <a:pt x="88739" y="1589410"/>
                    </a:cubicBezTo>
                    <a:cubicBezTo>
                      <a:pt x="87424" y="1577578"/>
                      <a:pt x="84137" y="1567718"/>
                      <a:pt x="78879" y="1559830"/>
                    </a:cubicBezTo>
                    <a:cubicBezTo>
                      <a:pt x="74935" y="1553257"/>
                      <a:pt x="71648" y="1549970"/>
                      <a:pt x="69019" y="1549970"/>
                    </a:cubicBezTo>
                    <a:cubicBezTo>
                      <a:pt x="69019" y="1549970"/>
                      <a:pt x="68361" y="1549313"/>
                      <a:pt x="67047" y="1547998"/>
                    </a:cubicBezTo>
                    <a:cubicBezTo>
                      <a:pt x="64418" y="1544054"/>
                      <a:pt x="63760" y="1541425"/>
                      <a:pt x="65075" y="1540110"/>
                    </a:cubicBezTo>
                    <a:cubicBezTo>
                      <a:pt x="65075" y="1538796"/>
                      <a:pt x="69019" y="1538138"/>
                      <a:pt x="76907" y="1538138"/>
                    </a:cubicBezTo>
                    <a:close/>
                    <a:moveTo>
                      <a:pt x="274104" y="1496727"/>
                    </a:moveTo>
                    <a:cubicBezTo>
                      <a:pt x="287250" y="1499356"/>
                      <a:pt x="299740" y="1502643"/>
                      <a:pt x="311571" y="1506587"/>
                    </a:cubicBezTo>
                    <a:cubicBezTo>
                      <a:pt x="327347" y="1510531"/>
                      <a:pt x="335235" y="1515132"/>
                      <a:pt x="335235" y="1520391"/>
                    </a:cubicBezTo>
                    <a:cubicBezTo>
                      <a:pt x="335235" y="1524335"/>
                      <a:pt x="329977" y="1528936"/>
                      <a:pt x="319459" y="1534194"/>
                    </a:cubicBezTo>
                    <a:lnTo>
                      <a:pt x="319459" y="1569690"/>
                    </a:lnTo>
                    <a:lnTo>
                      <a:pt x="352983" y="1567718"/>
                    </a:lnTo>
                    <a:cubicBezTo>
                      <a:pt x="355612" y="1561145"/>
                      <a:pt x="362843" y="1549970"/>
                      <a:pt x="374675" y="1534194"/>
                    </a:cubicBezTo>
                    <a:cubicBezTo>
                      <a:pt x="375989" y="1535509"/>
                      <a:pt x="378619" y="1537481"/>
                      <a:pt x="382562" y="1540110"/>
                    </a:cubicBezTo>
                    <a:cubicBezTo>
                      <a:pt x="385192" y="1541425"/>
                      <a:pt x="395709" y="1549313"/>
                      <a:pt x="414114" y="1563774"/>
                    </a:cubicBezTo>
                    <a:cubicBezTo>
                      <a:pt x="420687" y="1569033"/>
                      <a:pt x="423317" y="1573634"/>
                      <a:pt x="422002" y="1577578"/>
                    </a:cubicBezTo>
                    <a:cubicBezTo>
                      <a:pt x="422002" y="1580207"/>
                      <a:pt x="416743" y="1581522"/>
                      <a:pt x="406226" y="1581522"/>
                    </a:cubicBezTo>
                    <a:cubicBezTo>
                      <a:pt x="381248" y="1581522"/>
                      <a:pt x="364157" y="1582179"/>
                      <a:pt x="354955" y="1583494"/>
                    </a:cubicBezTo>
                    <a:cubicBezTo>
                      <a:pt x="341808" y="1583494"/>
                      <a:pt x="329977" y="1584151"/>
                      <a:pt x="319459" y="1585466"/>
                    </a:cubicBezTo>
                    <a:lnTo>
                      <a:pt x="321431" y="1628849"/>
                    </a:lnTo>
                    <a:lnTo>
                      <a:pt x="390450" y="1624905"/>
                    </a:lnTo>
                    <a:cubicBezTo>
                      <a:pt x="391765" y="1622276"/>
                      <a:pt x="395709" y="1617674"/>
                      <a:pt x="402282" y="1611101"/>
                    </a:cubicBezTo>
                    <a:cubicBezTo>
                      <a:pt x="407541" y="1605843"/>
                      <a:pt x="411485" y="1601241"/>
                      <a:pt x="414114" y="1597298"/>
                    </a:cubicBezTo>
                    <a:cubicBezTo>
                      <a:pt x="416743" y="1599927"/>
                      <a:pt x="420687" y="1603213"/>
                      <a:pt x="425946" y="1607157"/>
                    </a:cubicBezTo>
                    <a:cubicBezTo>
                      <a:pt x="436463" y="1617674"/>
                      <a:pt x="445008" y="1626220"/>
                      <a:pt x="451581" y="1632793"/>
                    </a:cubicBezTo>
                    <a:cubicBezTo>
                      <a:pt x="459469" y="1640681"/>
                      <a:pt x="463413" y="1647254"/>
                      <a:pt x="463413" y="1652513"/>
                    </a:cubicBezTo>
                    <a:cubicBezTo>
                      <a:pt x="463413" y="1657771"/>
                      <a:pt x="460127" y="1660401"/>
                      <a:pt x="453553" y="1660401"/>
                    </a:cubicBezTo>
                    <a:cubicBezTo>
                      <a:pt x="451581" y="1660401"/>
                      <a:pt x="448624" y="1660565"/>
                      <a:pt x="444680" y="1660894"/>
                    </a:cubicBezTo>
                    <a:lnTo>
                      <a:pt x="434017" y="1661960"/>
                    </a:lnTo>
                    <a:lnTo>
                      <a:pt x="430999" y="1662742"/>
                    </a:lnTo>
                    <a:cubicBezTo>
                      <a:pt x="429274" y="1663153"/>
                      <a:pt x="426932" y="1663687"/>
                      <a:pt x="423974" y="1664345"/>
                    </a:cubicBezTo>
                    <a:cubicBezTo>
                      <a:pt x="414771" y="1666974"/>
                      <a:pt x="400968" y="1675519"/>
                      <a:pt x="382562" y="1689980"/>
                    </a:cubicBezTo>
                    <a:cubicBezTo>
                      <a:pt x="377304" y="1695239"/>
                      <a:pt x="373360" y="1696553"/>
                      <a:pt x="370731" y="1693924"/>
                    </a:cubicBezTo>
                    <a:cubicBezTo>
                      <a:pt x="370731" y="1693924"/>
                      <a:pt x="371388" y="1690637"/>
                      <a:pt x="372703" y="1684064"/>
                    </a:cubicBezTo>
                    <a:cubicBezTo>
                      <a:pt x="374017" y="1681435"/>
                      <a:pt x="375332" y="1678148"/>
                      <a:pt x="376647" y="1674204"/>
                    </a:cubicBezTo>
                    <a:cubicBezTo>
                      <a:pt x="379276" y="1668946"/>
                      <a:pt x="381248" y="1665002"/>
                      <a:pt x="382562" y="1662373"/>
                    </a:cubicBezTo>
                    <a:cubicBezTo>
                      <a:pt x="383877" y="1659743"/>
                      <a:pt x="385849" y="1656457"/>
                      <a:pt x="388478" y="1652513"/>
                    </a:cubicBezTo>
                    <a:cubicBezTo>
                      <a:pt x="391108" y="1647254"/>
                      <a:pt x="393080" y="1643310"/>
                      <a:pt x="394394" y="1640681"/>
                    </a:cubicBezTo>
                    <a:cubicBezTo>
                      <a:pt x="377304" y="1641996"/>
                      <a:pt x="354298" y="1643310"/>
                      <a:pt x="325375" y="1644625"/>
                    </a:cubicBezTo>
                    <a:cubicBezTo>
                      <a:pt x="278048" y="1647254"/>
                      <a:pt x="241895" y="1649226"/>
                      <a:pt x="216917" y="1650541"/>
                    </a:cubicBezTo>
                    <a:cubicBezTo>
                      <a:pt x="193253" y="1653170"/>
                      <a:pt x="177477" y="1655799"/>
                      <a:pt x="169589" y="1658429"/>
                    </a:cubicBezTo>
                    <a:cubicBezTo>
                      <a:pt x="165646" y="1649226"/>
                      <a:pt x="162359" y="1641338"/>
                      <a:pt x="159730" y="1634765"/>
                    </a:cubicBezTo>
                    <a:cubicBezTo>
                      <a:pt x="175505" y="1636080"/>
                      <a:pt x="193910" y="1636080"/>
                      <a:pt x="214945" y="1634765"/>
                    </a:cubicBezTo>
                    <a:lnTo>
                      <a:pt x="274104" y="1632793"/>
                    </a:lnTo>
                    <a:cubicBezTo>
                      <a:pt x="274104" y="1620961"/>
                      <a:pt x="274104" y="1605843"/>
                      <a:pt x="274104" y="1587438"/>
                    </a:cubicBezTo>
                    <a:lnTo>
                      <a:pt x="238608" y="1591382"/>
                    </a:lnTo>
                    <a:cubicBezTo>
                      <a:pt x="228091" y="1591382"/>
                      <a:pt x="212973" y="1593354"/>
                      <a:pt x="193253" y="1597298"/>
                    </a:cubicBezTo>
                    <a:cubicBezTo>
                      <a:pt x="190624" y="1589410"/>
                      <a:pt x="187337" y="1581522"/>
                      <a:pt x="183393" y="1573634"/>
                    </a:cubicBezTo>
                    <a:cubicBezTo>
                      <a:pt x="203113" y="1573634"/>
                      <a:pt x="220861" y="1573634"/>
                      <a:pt x="236637" y="1573634"/>
                    </a:cubicBezTo>
                    <a:cubicBezTo>
                      <a:pt x="247154" y="1573634"/>
                      <a:pt x="259643" y="1572977"/>
                      <a:pt x="274104" y="1571662"/>
                    </a:cubicBezTo>
                    <a:cubicBezTo>
                      <a:pt x="276733" y="1557201"/>
                      <a:pt x="276733" y="1547341"/>
                      <a:pt x="274104" y="1542082"/>
                    </a:cubicBezTo>
                    <a:cubicBezTo>
                      <a:pt x="274104" y="1526307"/>
                      <a:pt x="274104" y="1511188"/>
                      <a:pt x="274104" y="1496727"/>
                    </a:cubicBezTo>
                    <a:close/>
                    <a:moveTo>
                      <a:pt x="195225" y="1258118"/>
                    </a:moveTo>
                    <a:cubicBezTo>
                      <a:pt x="197854" y="1259433"/>
                      <a:pt x="203113" y="1262719"/>
                      <a:pt x="211001" y="1267978"/>
                    </a:cubicBezTo>
                    <a:cubicBezTo>
                      <a:pt x="216259" y="1273237"/>
                      <a:pt x="220861" y="1277181"/>
                      <a:pt x="224805" y="1279810"/>
                    </a:cubicBezTo>
                    <a:cubicBezTo>
                      <a:pt x="232693" y="1286383"/>
                      <a:pt x="236637" y="1291642"/>
                      <a:pt x="236637" y="1295586"/>
                    </a:cubicBezTo>
                    <a:cubicBezTo>
                      <a:pt x="235322" y="1299530"/>
                      <a:pt x="230721" y="1303474"/>
                      <a:pt x="222833" y="1307418"/>
                    </a:cubicBezTo>
                    <a:cubicBezTo>
                      <a:pt x="211001" y="1324508"/>
                      <a:pt x="198512" y="1338312"/>
                      <a:pt x="185365" y="1348829"/>
                    </a:cubicBezTo>
                    <a:cubicBezTo>
                      <a:pt x="168275" y="1363290"/>
                      <a:pt x="148555" y="1374465"/>
                      <a:pt x="126206" y="1382353"/>
                    </a:cubicBezTo>
                    <a:cubicBezTo>
                      <a:pt x="120947" y="1383667"/>
                      <a:pt x="117003" y="1383667"/>
                      <a:pt x="114374" y="1382353"/>
                    </a:cubicBezTo>
                    <a:cubicBezTo>
                      <a:pt x="113060" y="1381038"/>
                      <a:pt x="115689" y="1377094"/>
                      <a:pt x="122262" y="1370521"/>
                    </a:cubicBezTo>
                    <a:cubicBezTo>
                      <a:pt x="145926" y="1352116"/>
                      <a:pt x="164988" y="1330424"/>
                      <a:pt x="179449" y="1305446"/>
                    </a:cubicBezTo>
                    <a:cubicBezTo>
                      <a:pt x="187337" y="1289670"/>
                      <a:pt x="192596" y="1273894"/>
                      <a:pt x="195225" y="1258118"/>
                    </a:cubicBezTo>
                    <a:close/>
                    <a:moveTo>
                      <a:pt x="283964" y="1183183"/>
                    </a:moveTo>
                    <a:lnTo>
                      <a:pt x="189309" y="1191071"/>
                    </a:lnTo>
                    <a:cubicBezTo>
                      <a:pt x="190624" y="1196330"/>
                      <a:pt x="191281" y="1204218"/>
                      <a:pt x="191281" y="1214735"/>
                    </a:cubicBezTo>
                    <a:cubicBezTo>
                      <a:pt x="192596" y="1225252"/>
                      <a:pt x="193253" y="1233140"/>
                      <a:pt x="193253" y="1238398"/>
                    </a:cubicBezTo>
                    <a:cubicBezTo>
                      <a:pt x="211658" y="1235769"/>
                      <a:pt x="239266" y="1233797"/>
                      <a:pt x="276076" y="1232483"/>
                    </a:cubicBezTo>
                    <a:cubicBezTo>
                      <a:pt x="276076" y="1229853"/>
                      <a:pt x="276733" y="1224595"/>
                      <a:pt x="278048" y="1216707"/>
                    </a:cubicBezTo>
                    <a:cubicBezTo>
                      <a:pt x="280677" y="1202246"/>
                      <a:pt x="282649" y="1191071"/>
                      <a:pt x="283964" y="1183183"/>
                    </a:cubicBezTo>
                    <a:close/>
                    <a:moveTo>
                      <a:pt x="167617" y="1096416"/>
                    </a:moveTo>
                    <a:cubicBezTo>
                      <a:pt x="170247" y="1095102"/>
                      <a:pt x="174191" y="1095102"/>
                      <a:pt x="179449" y="1096416"/>
                    </a:cubicBezTo>
                    <a:cubicBezTo>
                      <a:pt x="209686" y="1097731"/>
                      <a:pt x="226777" y="1109563"/>
                      <a:pt x="230721" y="1131912"/>
                    </a:cubicBezTo>
                    <a:cubicBezTo>
                      <a:pt x="230721" y="1137171"/>
                      <a:pt x="228749" y="1143744"/>
                      <a:pt x="224805" y="1151632"/>
                    </a:cubicBezTo>
                    <a:cubicBezTo>
                      <a:pt x="218231" y="1155576"/>
                      <a:pt x="212973" y="1158205"/>
                      <a:pt x="209029" y="1159520"/>
                    </a:cubicBezTo>
                    <a:cubicBezTo>
                      <a:pt x="197197" y="1159520"/>
                      <a:pt x="189309" y="1152946"/>
                      <a:pt x="185365" y="1139800"/>
                    </a:cubicBezTo>
                    <a:cubicBezTo>
                      <a:pt x="184051" y="1125339"/>
                      <a:pt x="179449" y="1113507"/>
                      <a:pt x="171561" y="1104304"/>
                    </a:cubicBezTo>
                    <a:cubicBezTo>
                      <a:pt x="167617" y="1101675"/>
                      <a:pt x="166303" y="1099046"/>
                      <a:pt x="167617" y="1096416"/>
                    </a:cubicBezTo>
                    <a:close/>
                    <a:moveTo>
                      <a:pt x="266216" y="1082613"/>
                    </a:moveTo>
                    <a:cubicBezTo>
                      <a:pt x="272789" y="1085242"/>
                      <a:pt x="280677" y="1089843"/>
                      <a:pt x="289880" y="1096416"/>
                    </a:cubicBezTo>
                    <a:cubicBezTo>
                      <a:pt x="293824" y="1099046"/>
                      <a:pt x="297110" y="1101018"/>
                      <a:pt x="299740" y="1102332"/>
                    </a:cubicBezTo>
                    <a:cubicBezTo>
                      <a:pt x="301054" y="1102332"/>
                      <a:pt x="302369" y="1102990"/>
                      <a:pt x="303684" y="1104304"/>
                    </a:cubicBezTo>
                    <a:cubicBezTo>
                      <a:pt x="311571" y="1109563"/>
                      <a:pt x="314858" y="1114164"/>
                      <a:pt x="313543" y="1118108"/>
                    </a:cubicBezTo>
                    <a:cubicBezTo>
                      <a:pt x="312229" y="1123367"/>
                      <a:pt x="306313" y="1126653"/>
                      <a:pt x="295796" y="1127968"/>
                    </a:cubicBezTo>
                    <a:cubicBezTo>
                      <a:pt x="294481" y="1129283"/>
                      <a:pt x="291852" y="1131912"/>
                      <a:pt x="287908" y="1135856"/>
                    </a:cubicBezTo>
                    <a:cubicBezTo>
                      <a:pt x="273447" y="1154261"/>
                      <a:pt x="262929" y="1166093"/>
                      <a:pt x="256356" y="1171351"/>
                    </a:cubicBezTo>
                    <a:lnTo>
                      <a:pt x="285936" y="1169379"/>
                    </a:lnTo>
                    <a:lnTo>
                      <a:pt x="301712" y="1151632"/>
                    </a:lnTo>
                    <a:cubicBezTo>
                      <a:pt x="309599" y="1155576"/>
                      <a:pt x="316830" y="1160834"/>
                      <a:pt x="323403" y="1167407"/>
                    </a:cubicBezTo>
                    <a:cubicBezTo>
                      <a:pt x="323403" y="1167407"/>
                      <a:pt x="324061" y="1168065"/>
                      <a:pt x="325375" y="1169379"/>
                    </a:cubicBezTo>
                    <a:cubicBezTo>
                      <a:pt x="335892" y="1175953"/>
                      <a:pt x="340494" y="1181869"/>
                      <a:pt x="339179" y="1187127"/>
                    </a:cubicBezTo>
                    <a:cubicBezTo>
                      <a:pt x="337864" y="1189756"/>
                      <a:pt x="333263" y="1193043"/>
                      <a:pt x="325375" y="1196987"/>
                    </a:cubicBezTo>
                    <a:cubicBezTo>
                      <a:pt x="325375" y="1196987"/>
                      <a:pt x="324718" y="1198959"/>
                      <a:pt x="323403" y="1202903"/>
                    </a:cubicBezTo>
                    <a:cubicBezTo>
                      <a:pt x="322089" y="1212106"/>
                      <a:pt x="321431" y="1218022"/>
                      <a:pt x="321431" y="1220651"/>
                    </a:cubicBezTo>
                    <a:lnTo>
                      <a:pt x="325375" y="1224595"/>
                    </a:lnTo>
                    <a:cubicBezTo>
                      <a:pt x="331949" y="1231168"/>
                      <a:pt x="335235" y="1236427"/>
                      <a:pt x="335235" y="1240370"/>
                    </a:cubicBezTo>
                    <a:cubicBezTo>
                      <a:pt x="335235" y="1244314"/>
                      <a:pt x="329319" y="1246286"/>
                      <a:pt x="317487" y="1246286"/>
                    </a:cubicBezTo>
                    <a:cubicBezTo>
                      <a:pt x="316173" y="1246286"/>
                      <a:pt x="304998" y="1246944"/>
                      <a:pt x="283964" y="1248258"/>
                    </a:cubicBezTo>
                    <a:lnTo>
                      <a:pt x="260300" y="1250230"/>
                    </a:lnTo>
                    <a:cubicBezTo>
                      <a:pt x="268188" y="1251545"/>
                      <a:pt x="274761" y="1254174"/>
                      <a:pt x="280020" y="1258118"/>
                    </a:cubicBezTo>
                    <a:cubicBezTo>
                      <a:pt x="289222" y="1262062"/>
                      <a:pt x="293824" y="1266006"/>
                      <a:pt x="293824" y="1269950"/>
                    </a:cubicBezTo>
                    <a:cubicBezTo>
                      <a:pt x="293824" y="1273894"/>
                      <a:pt x="290537" y="1278495"/>
                      <a:pt x="283964" y="1283754"/>
                    </a:cubicBezTo>
                    <a:cubicBezTo>
                      <a:pt x="283964" y="1290327"/>
                      <a:pt x="283964" y="1301502"/>
                      <a:pt x="283964" y="1317277"/>
                    </a:cubicBezTo>
                    <a:cubicBezTo>
                      <a:pt x="283964" y="1321221"/>
                      <a:pt x="283964" y="1323851"/>
                      <a:pt x="283964" y="1325165"/>
                    </a:cubicBezTo>
                    <a:cubicBezTo>
                      <a:pt x="285278" y="1327794"/>
                      <a:pt x="288565" y="1329109"/>
                      <a:pt x="293824" y="1329109"/>
                    </a:cubicBezTo>
                    <a:cubicBezTo>
                      <a:pt x="301712" y="1329109"/>
                      <a:pt x="307627" y="1327137"/>
                      <a:pt x="311571" y="1323193"/>
                    </a:cubicBezTo>
                    <a:cubicBezTo>
                      <a:pt x="315515" y="1320564"/>
                      <a:pt x="319459" y="1314648"/>
                      <a:pt x="323403" y="1305446"/>
                    </a:cubicBezTo>
                    <a:cubicBezTo>
                      <a:pt x="324718" y="1302816"/>
                      <a:pt x="326690" y="1298872"/>
                      <a:pt x="329319" y="1293614"/>
                    </a:cubicBezTo>
                    <a:cubicBezTo>
                      <a:pt x="331949" y="1288355"/>
                      <a:pt x="333920" y="1283754"/>
                      <a:pt x="335235" y="1279810"/>
                    </a:cubicBezTo>
                    <a:cubicBezTo>
                      <a:pt x="337864" y="1269293"/>
                      <a:pt x="340494" y="1265349"/>
                      <a:pt x="343123" y="1267978"/>
                    </a:cubicBezTo>
                    <a:cubicBezTo>
                      <a:pt x="345752" y="1267978"/>
                      <a:pt x="346410" y="1273894"/>
                      <a:pt x="345095" y="1285726"/>
                    </a:cubicBezTo>
                    <a:cubicBezTo>
                      <a:pt x="343780" y="1296243"/>
                      <a:pt x="343123" y="1305446"/>
                      <a:pt x="343123" y="1313333"/>
                    </a:cubicBezTo>
                    <a:cubicBezTo>
                      <a:pt x="343123" y="1317277"/>
                      <a:pt x="344438" y="1321221"/>
                      <a:pt x="347067" y="1325165"/>
                    </a:cubicBezTo>
                    <a:cubicBezTo>
                      <a:pt x="348382" y="1326480"/>
                      <a:pt x="349696" y="1327794"/>
                      <a:pt x="351011" y="1329109"/>
                    </a:cubicBezTo>
                    <a:cubicBezTo>
                      <a:pt x="352326" y="1331738"/>
                      <a:pt x="352983" y="1333710"/>
                      <a:pt x="352983" y="1335025"/>
                    </a:cubicBezTo>
                    <a:cubicBezTo>
                      <a:pt x="353969" y="1336997"/>
                      <a:pt x="354544" y="1338969"/>
                      <a:pt x="354708" y="1340941"/>
                    </a:cubicBezTo>
                    <a:cubicBezTo>
                      <a:pt x="355201" y="1346857"/>
                      <a:pt x="351997" y="1352773"/>
                      <a:pt x="345095" y="1358689"/>
                    </a:cubicBezTo>
                    <a:cubicBezTo>
                      <a:pt x="337207" y="1362633"/>
                      <a:pt x="331291" y="1364605"/>
                      <a:pt x="327347" y="1364605"/>
                    </a:cubicBezTo>
                    <a:cubicBezTo>
                      <a:pt x="320774" y="1365919"/>
                      <a:pt x="310914" y="1367234"/>
                      <a:pt x="297768" y="1368549"/>
                    </a:cubicBezTo>
                    <a:cubicBezTo>
                      <a:pt x="291194" y="1369863"/>
                      <a:pt x="286593" y="1370521"/>
                      <a:pt x="283964" y="1370521"/>
                    </a:cubicBezTo>
                    <a:cubicBezTo>
                      <a:pt x="281335" y="1370521"/>
                      <a:pt x="276733" y="1369863"/>
                      <a:pt x="270160" y="1368549"/>
                    </a:cubicBezTo>
                    <a:cubicBezTo>
                      <a:pt x="267531" y="1368549"/>
                      <a:pt x="265559" y="1368549"/>
                      <a:pt x="264244" y="1368549"/>
                    </a:cubicBezTo>
                    <a:cubicBezTo>
                      <a:pt x="257671" y="1367234"/>
                      <a:pt x="252412" y="1364605"/>
                      <a:pt x="248468" y="1360661"/>
                    </a:cubicBezTo>
                    <a:cubicBezTo>
                      <a:pt x="245839" y="1356717"/>
                      <a:pt x="244524" y="1344885"/>
                      <a:pt x="244524" y="1325165"/>
                    </a:cubicBezTo>
                    <a:cubicBezTo>
                      <a:pt x="244524" y="1321221"/>
                      <a:pt x="245182" y="1312676"/>
                      <a:pt x="246496" y="1299530"/>
                    </a:cubicBezTo>
                    <a:cubicBezTo>
                      <a:pt x="246496" y="1285069"/>
                      <a:pt x="246496" y="1275209"/>
                      <a:pt x="246496" y="1269950"/>
                    </a:cubicBezTo>
                    <a:cubicBezTo>
                      <a:pt x="246496" y="1264691"/>
                      <a:pt x="246496" y="1258118"/>
                      <a:pt x="246496" y="1250230"/>
                    </a:cubicBezTo>
                    <a:cubicBezTo>
                      <a:pt x="239923" y="1250230"/>
                      <a:pt x="230721" y="1250888"/>
                      <a:pt x="218889" y="1252202"/>
                    </a:cubicBezTo>
                    <a:cubicBezTo>
                      <a:pt x="205742" y="1252202"/>
                      <a:pt x="196540" y="1252860"/>
                      <a:pt x="191281" y="1254174"/>
                    </a:cubicBezTo>
                    <a:cubicBezTo>
                      <a:pt x="187337" y="1263377"/>
                      <a:pt x="181421" y="1269950"/>
                      <a:pt x="173533" y="1273894"/>
                    </a:cubicBezTo>
                    <a:cubicBezTo>
                      <a:pt x="172219" y="1273894"/>
                      <a:pt x="170904" y="1274551"/>
                      <a:pt x="169589" y="1275866"/>
                    </a:cubicBezTo>
                    <a:cubicBezTo>
                      <a:pt x="163016" y="1279810"/>
                      <a:pt x="158415" y="1281125"/>
                      <a:pt x="155786" y="1279810"/>
                    </a:cubicBezTo>
                    <a:cubicBezTo>
                      <a:pt x="153156" y="1277181"/>
                      <a:pt x="151842" y="1273237"/>
                      <a:pt x="151842" y="1267978"/>
                    </a:cubicBezTo>
                    <a:lnTo>
                      <a:pt x="151842" y="1236427"/>
                    </a:lnTo>
                    <a:cubicBezTo>
                      <a:pt x="151842" y="1229853"/>
                      <a:pt x="151842" y="1220651"/>
                      <a:pt x="151842" y="1208819"/>
                    </a:cubicBezTo>
                    <a:cubicBezTo>
                      <a:pt x="150527" y="1195672"/>
                      <a:pt x="149870" y="1186470"/>
                      <a:pt x="149870" y="1181211"/>
                    </a:cubicBezTo>
                    <a:cubicBezTo>
                      <a:pt x="149870" y="1177267"/>
                      <a:pt x="149212" y="1170037"/>
                      <a:pt x="147898" y="1159520"/>
                    </a:cubicBezTo>
                    <a:cubicBezTo>
                      <a:pt x="146583" y="1152946"/>
                      <a:pt x="145926" y="1147688"/>
                      <a:pt x="145926" y="1143744"/>
                    </a:cubicBezTo>
                    <a:cubicBezTo>
                      <a:pt x="163016" y="1152946"/>
                      <a:pt x="172219" y="1157548"/>
                      <a:pt x="173533" y="1157548"/>
                    </a:cubicBezTo>
                    <a:cubicBezTo>
                      <a:pt x="185365" y="1165436"/>
                      <a:pt x="193253" y="1171351"/>
                      <a:pt x="197197" y="1175295"/>
                    </a:cubicBezTo>
                    <a:lnTo>
                      <a:pt x="238608" y="1171351"/>
                    </a:lnTo>
                    <a:cubicBezTo>
                      <a:pt x="243867" y="1159520"/>
                      <a:pt x="251098" y="1135856"/>
                      <a:pt x="260300" y="1100360"/>
                    </a:cubicBezTo>
                    <a:cubicBezTo>
                      <a:pt x="262929" y="1092473"/>
                      <a:pt x="264901" y="1086557"/>
                      <a:pt x="266216" y="1082613"/>
                    </a:cubicBezTo>
                    <a:close/>
                    <a:moveTo>
                      <a:pt x="61131" y="1074725"/>
                    </a:moveTo>
                    <a:cubicBezTo>
                      <a:pt x="67704" y="1077354"/>
                      <a:pt x="77564" y="1081298"/>
                      <a:pt x="90711" y="1086557"/>
                    </a:cubicBezTo>
                    <a:cubicBezTo>
                      <a:pt x="94654" y="1087871"/>
                      <a:pt x="97941" y="1089186"/>
                      <a:pt x="100570" y="1090501"/>
                    </a:cubicBezTo>
                    <a:cubicBezTo>
                      <a:pt x="108458" y="1091815"/>
                      <a:pt x="113717" y="1093787"/>
                      <a:pt x="116346" y="1096416"/>
                    </a:cubicBezTo>
                    <a:cubicBezTo>
                      <a:pt x="120290" y="1097731"/>
                      <a:pt x="122262" y="1100360"/>
                      <a:pt x="122262" y="1104304"/>
                    </a:cubicBezTo>
                    <a:cubicBezTo>
                      <a:pt x="123577" y="1106934"/>
                      <a:pt x="122262" y="1110220"/>
                      <a:pt x="118318" y="1114164"/>
                    </a:cubicBezTo>
                    <a:cubicBezTo>
                      <a:pt x="117003" y="1115479"/>
                      <a:pt x="116346" y="1116793"/>
                      <a:pt x="116346" y="1118108"/>
                    </a:cubicBezTo>
                    <a:cubicBezTo>
                      <a:pt x="113717" y="1120737"/>
                      <a:pt x="111745" y="1123367"/>
                      <a:pt x="110430" y="1125996"/>
                    </a:cubicBezTo>
                    <a:lnTo>
                      <a:pt x="110430" y="1218679"/>
                    </a:lnTo>
                    <a:cubicBezTo>
                      <a:pt x="110430" y="1247601"/>
                      <a:pt x="111088" y="1294271"/>
                      <a:pt x="112402" y="1358689"/>
                    </a:cubicBezTo>
                    <a:cubicBezTo>
                      <a:pt x="112402" y="1381038"/>
                      <a:pt x="111745" y="1392870"/>
                      <a:pt x="110430" y="1394184"/>
                    </a:cubicBezTo>
                    <a:cubicBezTo>
                      <a:pt x="109116" y="1408645"/>
                      <a:pt x="100570" y="1419820"/>
                      <a:pt x="84795" y="1427708"/>
                    </a:cubicBezTo>
                    <a:cubicBezTo>
                      <a:pt x="72963" y="1434281"/>
                      <a:pt x="65075" y="1436253"/>
                      <a:pt x="61131" y="1433624"/>
                    </a:cubicBezTo>
                    <a:cubicBezTo>
                      <a:pt x="58502" y="1432309"/>
                      <a:pt x="57844" y="1429680"/>
                      <a:pt x="59159" y="1425736"/>
                    </a:cubicBezTo>
                    <a:cubicBezTo>
                      <a:pt x="59159" y="1421792"/>
                      <a:pt x="59816" y="1415219"/>
                      <a:pt x="61131" y="1406016"/>
                    </a:cubicBezTo>
                    <a:cubicBezTo>
                      <a:pt x="61131" y="1396814"/>
                      <a:pt x="61131" y="1390240"/>
                      <a:pt x="61131" y="1386296"/>
                    </a:cubicBezTo>
                    <a:cubicBezTo>
                      <a:pt x="63760" y="1350801"/>
                      <a:pt x="65075" y="1302159"/>
                      <a:pt x="65075" y="1240370"/>
                    </a:cubicBezTo>
                    <a:cubicBezTo>
                      <a:pt x="65075" y="1206190"/>
                      <a:pt x="65075" y="1179239"/>
                      <a:pt x="65075" y="1159520"/>
                    </a:cubicBezTo>
                    <a:cubicBezTo>
                      <a:pt x="65075" y="1146373"/>
                      <a:pt x="64418" y="1123367"/>
                      <a:pt x="63103" y="1090501"/>
                    </a:cubicBezTo>
                    <a:cubicBezTo>
                      <a:pt x="61788" y="1083927"/>
                      <a:pt x="61131" y="1078669"/>
                      <a:pt x="61131" y="1074725"/>
                    </a:cubicBezTo>
                    <a:close/>
                    <a:moveTo>
                      <a:pt x="378619" y="1017537"/>
                    </a:moveTo>
                    <a:cubicBezTo>
                      <a:pt x="381248" y="1020167"/>
                      <a:pt x="387164" y="1024111"/>
                      <a:pt x="396366" y="1029369"/>
                    </a:cubicBezTo>
                    <a:cubicBezTo>
                      <a:pt x="405569" y="1034628"/>
                      <a:pt x="412799" y="1039229"/>
                      <a:pt x="418058" y="1043173"/>
                    </a:cubicBezTo>
                    <a:cubicBezTo>
                      <a:pt x="427261" y="1051061"/>
                      <a:pt x="431862" y="1056977"/>
                      <a:pt x="431862" y="1060921"/>
                    </a:cubicBezTo>
                    <a:cubicBezTo>
                      <a:pt x="433176" y="1064865"/>
                      <a:pt x="429890" y="1069466"/>
                      <a:pt x="422002" y="1074725"/>
                    </a:cubicBezTo>
                    <a:cubicBezTo>
                      <a:pt x="418058" y="1076039"/>
                      <a:pt x="414114" y="1078011"/>
                      <a:pt x="410170" y="1080641"/>
                    </a:cubicBezTo>
                    <a:cubicBezTo>
                      <a:pt x="412799" y="1127968"/>
                      <a:pt x="415429" y="1204218"/>
                      <a:pt x="418058" y="1309390"/>
                    </a:cubicBezTo>
                    <a:cubicBezTo>
                      <a:pt x="419373" y="1340941"/>
                      <a:pt x="420030" y="1365919"/>
                      <a:pt x="420030" y="1384324"/>
                    </a:cubicBezTo>
                    <a:cubicBezTo>
                      <a:pt x="420030" y="1410617"/>
                      <a:pt x="411485" y="1429680"/>
                      <a:pt x="394394" y="1441512"/>
                    </a:cubicBezTo>
                    <a:cubicBezTo>
                      <a:pt x="387821" y="1442826"/>
                      <a:pt x="382562" y="1445456"/>
                      <a:pt x="378619" y="1449400"/>
                    </a:cubicBezTo>
                    <a:cubicBezTo>
                      <a:pt x="373360" y="1452029"/>
                      <a:pt x="368759" y="1452029"/>
                      <a:pt x="364815" y="1449400"/>
                    </a:cubicBezTo>
                    <a:cubicBezTo>
                      <a:pt x="363500" y="1449400"/>
                      <a:pt x="361528" y="1446770"/>
                      <a:pt x="358899" y="1441512"/>
                    </a:cubicBezTo>
                    <a:cubicBezTo>
                      <a:pt x="358899" y="1440197"/>
                      <a:pt x="358241" y="1438225"/>
                      <a:pt x="356927" y="1435596"/>
                    </a:cubicBezTo>
                    <a:cubicBezTo>
                      <a:pt x="355612" y="1432967"/>
                      <a:pt x="354955" y="1430995"/>
                      <a:pt x="354955" y="1429680"/>
                    </a:cubicBezTo>
                    <a:cubicBezTo>
                      <a:pt x="351011" y="1419163"/>
                      <a:pt x="344438" y="1409960"/>
                      <a:pt x="335235" y="1402072"/>
                    </a:cubicBezTo>
                    <a:cubicBezTo>
                      <a:pt x="333920" y="1399443"/>
                      <a:pt x="329319" y="1396156"/>
                      <a:pt x="321431" y="1392212"/>
                    </a:cubicBezTo>
                    <a:cubicBezTo>
                      <a:pt x="320117" y="1392212"/>
                      <a:pt x="318802" y="1391555"/>
                      <a:pt x="317487" y="1390240"/>
                    </a:cubicBezTo>
                    <a:cubicBezTo>
                      <a:pt x="313543" y="1387611"/>
                      <a:pt x="311571" y="1385639"/>
                      <a:pt x="311571" y="1384324"/>
                    </a:cubicBezTo>
                    <a:cubicBezTo>
                      <a:pt x="312886" y="1380381"/>
                      <a:pt x="317487" y="1379066"/>
                      <a:pt x="325375" y="1380381"/>
                    </a:cubicBezTo>
                    <a:cubicBezTo>
                      <a:pt x="331949" y="1381695"/>
                      <a:pt x="337864" y="1382353"/>
                      <a:pt x="343123" y="1382353"/>
                    </a:cubicBezTo>
                    <a:cubicBezTo>
                      <a:pt x="352326" y="1382353"/>
                      <a:pt x="359556" y="1381038"/>
                      <a:pt x="364815" y="1378409"/>
                    </a:cubicBezTo>
                    <a:cubicBezTo>
                      <a:pt x="368759" y="1377094"/>
                      <a:pt x="370731" y="1370521"/>
                      <a:pt x="370731" y="1358689"/>
                    </a:cubicBezTo>
                    <a:cubicBezTo>
                      <a:pt x="370731" y="1286383"/>
                      <a:pt x="369416" y="1218679"/>
                      <a:pt x="366787" y="1155576"/>
                    </a:cubicBezTo>
                    <a:cubicBezTo>
                      <a:pt x="366787" y="1133227"/>
                      <a:pt x="366129" y="1102332"/>
                      <a:pt x="364815" y="1062893"/>
                    </a:cubicBezTo>
                    <a:lnTo>
                      <a:pt x="283964" y="1066837"/>
                    </a:lnTo>
                    <a:cubicBezTo>
                      <a:pt x="262929" y="1068152"/>
                      <a:pt x="244524" y="1070781"/>
                      <a:pt x="228749" y="1074725"/>
                    </a:cubicBezTo>
                    <a:cubicBezTo>
                      <a:pt x="228749" y="1073410"/>
                      <a:pt x="228091" y="1072095"/>
                      <a:pt x="226777" y="1070781"/>
                    </a:cubicBezTo>
                    <a:cubicBezTo>
                      <a:pt x="222833" y="1062893"/>
                      <a:pt x="219546" y="1056320"/>
                      <a:pt x="216917" y="1051061"/>
                    </a:cubicBezTo>
                    <a:cubicBezTo>
                      <a:pt x="240580" y="1051061"/>
                      <a:pt x="257671" y="1051061"/>
                      <a:pt x="268188" y="1051061"/>
                    </a:cubicBezTo>
                    <a:lnTo>
                      <a:pt x="354955" y="1047117"/>
                    </a:lnTo>
                    <a:cubicBezTo>
                      <a:pt x="357584" y="1043173"/>
                      <a:pt x="365472" y="1033313"/>
                      <a:pt x="378619" y="1017537"/>
                    </a:cubicBezTo>
                    <a:close/>
                    <a:moveTo>
                      <a:pt x="104514" y="1003734"/>
                    </a:moveTo>
                    <a:cubicBezTo>
                      <a:pt x="105829" y="1001104"/>
                      <a:pt x="110430" y="1001104"/>
                      <a:pt x="118318" y="1003734"/>
                    </a:cubicBezTo>
                    <a:cubicBezTo>
                      <a:pt x="126206" y="1003734"/>
                      <a:pt x="134751" y="1005706"/>
                      <a:pt x="143954" y="1009650"/>
                    </a:cubicBezTo>
                    <a:cubicBezTo>
                      <a:pt x="154471" y="1012279"/>
                      <a:pt x="163674" y="1017537"/>
                      <a:pt x="171561" y="1025425"/>
                    </a:cubicBezTo>
                    <a:cubicBezTo>
                      <a:pt x="180764" y="1033313"/>
                      <a:pt x="186023" y="1041858"/>
                      <a:pt x="187337" y="1051061"/>
                    </a:cubicBezTo>
                    <a:cubicBezTo>
                      <a:pt x="188652" y="1070781"/>
                      <a:pt x="180107" y="1082613"/>
                      <a:pt x="161702" y="1086557"/>
                    </a:cubicBezTo>
                    <a:cubicBezTo>
                      <a:pt x="145926" y="1087871"/>
                      <a:pt x="136723" y="1078011"/>
                      <a:pt x="134094" y="1056977"/>
                    </a:cubicBezTo>
                    <a:cubicBezTo>
                      <a:pt x="131465" y="1042516"/>
                      <a:pt x="123577" y="1028055"/>
                      <a:pt x="110430" y="1013593"/>
                    </a:cubicBezTo>
                    <a:cubicBezTo>
                      <a:pt x="106486" y="1009650"/>
                      <a:pt x="104514" y="1006363"/>
                      <a:pt x="104514" y="1003734"/>
                    </a:cubicBezTo>
                    <a:close/>
                    <a:moveTo>
                      <a:pt x="360871" y="763153"/>
                    </a:moveTo>
                    <a:cubicBezTo>
                      <a:pt x="367444" y="771041"/>
                      <a:pt x="377304" y="781558"/>
                      <a:pt x="390450" y="794705"/>
                    </a:cubicBezTo>
                    <a:cubicBezTo>
                      <a:pt x="395709" y="799963"/>
                      <a:pt x="398338" y="803907"/>
                      <a:pt x="398338" y="806536"/>
                    </a:cubicBezTo>
                    <a:cubicBezTo>
                      <a:pt x="398338" y="810480"/>
                      <a:pt x="397024" y="812452"/>
                      <a:pt x="394394" y="812452"/>
                    </a:cubicBezTo>
                    <a:cubicBezTo>
                      <a:pt x="390450" y="813767"/>
                      <a:pt x="384534" y="813767"/>
                      <a:pt x="376647" y="812452"/>
                    </a:cubicBezTo>
                    <a:cubicBezTo>
                      <a:pt x="368759" y="817711"/>
                      <a:pt x="354298" y="825599"/>
                      <a:pt x="333263" y="836116"/>
                    </a:cubicBezTo>
                    <a:cubicBezTo>
                      <a:pt x="356927" y="850577"/>
                      <a:pt x="386506" y="861752"/>
                      <a:pt x="422002" y="869640"/>
                    </a:cubicBezTo>
                    <a:cubicBezTo>
                      <a:pt x="424631" y="869640"/>
                      <a:pt x="430547" y="870297"/>
                      <a:pt x="439750" y="871611"/>
                    </a:cubicBezTo>
                    <a:cubicBezTo>
                      <a:pt x="452896" y="874241"/>
                      <a:pt x="464071" y="876213"/>
                      <a:pt x="473273" y="877527"/>
                    </a:cubicBezTo>
                    <a:cubicBezTo>
                      <a:pt x="474588" y="877527"/>
                      <a:pt x="475902" y="878185"/>
                      <a:pt x="477217" y="879499"/>
                    </a:cubicBezTo>
                    <a:cubicBezTo>
                      <a:pt x="481161" y="879499"/>
                      <a:pt x="483133" y="880814"/>
                      <a:pt x="483133" y="883443"/>
                    </a:cubicBezTo>
                    <a:cubicBezTo>
                      <a:pt x="484448" y="884758"/>
                      <a:pt x="481161" y="886730"/>
                      <a:pt x="473273" y="889359"/>
                    </a:cubicBezTo>
                    <a:cubicBezTo>
                      <a:pt x="454868" y="897247"/>
                      <a:pt x="441722" y="905135"/>
                      <a:pt x="433834" y="913023"/>
                    </a:cubicBezTo>
                    <a:lnTo>
                      <a:pt x="422002" y="924855"/>
                    </a:lnTo>
                    <a:cubicBezTo>
                      <a:pt x="420687" y="927484"/>
                      <a:pt x="416743" y="930771"/>
                      <a:pt x="410170" y="934715"/>
                    </a:cubicBezTo>
                    <a:cubicBezTo>
                      <a:pt x="406226" y="934715"/>
                      <a:pt x="397681" y="931428"/>
                      <a:pt x="384534" y="924855"/>
                    </a:cubicBezTo>
                    <a:cubicBezTo>
                      <a:pt x="351668" y="909079"/>
                      <a:pt x="318145" y="878842"/>
                      <a:pt x="283964" y="834144"/>
                    </a:cubicBezTo>
                    <a:cubicBezTo>
                      <a:pt x="282649" y="831515"/>
                      <a:pt x="280677" y="828228"/>
                      <a:pt x="278048" y="824284"/>
                    </a:cubicBezTo>
                    <a:cubicBezTo>
                      <a:pt x="271475" y="815082"/>
                      <a:pt x="264901" y="803250"/>
                      <a:pt x="258328" y="788789"/>
                    </a:cubicBezTo>
                    <a:cubicBezTo>
                      <a:pt x="254384" y="780901"/>
                      <a:pt x="253727" y="776300"/>
                      <a:pt x="256356" y="774985"/>
                    </a:cubicBezTo>
                    <a:cubicBezTo>
                      <a:pt x="258986" y="774985"/>
                      <a:pt x="262929" y="777614"/>
                      <a:pt x="268188" y="782873"/>
                    </a:cubicBezTo>
                    <a:cubicBezTo>
                      <a:pt x="286593" y="799963"/>
                      <a:pt x="302369" y="813767"/>
                      <a:pt x="315515" y="824284"/>
                    </a:cubicBezTo>
                    <a:cubicBezTo>
                      <a:pt x="326033" y="816396"/>
                      <a:pt x="333920" y="807194"/>
                      <a:pt x="339179" y="796677"/>
                    </a:cubicBezTo>
                    <a:cubicBezTo>
                      <a:pt x="340494" y="795362"/>
                      <a:pt x="343780" y="790761"/>
                      <a:pt x="349039" y="782873"/>
                    </a:cubicBezTo>
                    <a:cubicBezTo>
                      <a:pt x="352983" y="774985"/>
                      <a:pt x="356927" y="768412"/>
                      <a:pt x="360871" y="763153"/>
                    </a:cubicBezTo>
                    <a:close/>
                    <a:moveTo>
                      <a:pt x="287908" y="696106"/>
                    </a:moveTo>
                    <a:lnTo>
                      <a:pt x="242552" y="698078"/>
                    </a:lnTo>
                    <a:lnTo>
                      <a:pt x="244524" y="749349"/>
                    </a:lnTo>
                    <a:lnTo>
                      <a:pt x="285936" y="749349"/>
                    </a:lnTo>
                    <a:cubicBezTo>
                      <a:pt x="285936" y="737517"/>
                      <a:pt x="286593" y="719770"/>
                      <a:pt x="287908" y="696106"/>
                    </a:cubicBezTo>
                    <a:close/>
                    <a:moveTo>
                      <a:pt x="197197" y="619199"/>
                    </a:moveTo>
                    <a:lnTo>
                      <a:pt x="149870" y="621171"/>
                    </a:lnTo>
                    <a:cubicBezTo>
                      <a:pt x="148555" y="651408"/>
                      <a:pt x="145926" y="676386"/>
                      <a:pt x="141982" y="696106"/>
                    </a:cubicBezTo>
                    <a:cubicBezTo>
                      <a:pt x="139353" y="717140"/>
                      <a:pt x="135409" y="736860"/>
                      <a:pt x="130150" y="755265"/>
                    </a:cubicBezTo>
                    <a:lnTo>
                      <a:pt x="167617" y="755265"/>
                    </a:lnTo>
                    <a:cubicBezTo>
                      <a:pt x="175505" y="753950"/>
                      <a:pt x="187337" y="753293"/>
                      <a:pt x="203113" y="753293"/>
                    </a:cubicBezTo>
                    <a:cubicBezTo>
                      <a:pt x="203113" y="749349"/>
                      <a:pt x="203113" y="742119"/>
                      <a:pt x="203113" y="731602"/>
                    </a:cubicBezTo>
                    <a:cubicBezTo>
                      <a:pt x="201798" y="718455"/>
                      <a:pt x="201141" y="707938"/>
                      <a:pt x="201141" y="700050"/>
                    </a:cubicBezTo>
                    <a:cubicBezTo>
                      <a:pt x="185365" y="700050"/>
                      <a:pt x="169589" y="701364"/>
                      <a:pt x="153814" y="703994"/>
                    </a:cubicBezTo>
                    <a:lnTo>
                      <a:pt x="145926" y="682302"/>
                    </a:lnTo>
                    <a:cubicBezTo>
                      <a:pt x="149870" y="682302"/>
                      <a:pt x="159730" y="682960"/>
                      <a:pt x="175505" y="684274"/>
                    </a:cubicBezTo>
                    <a:cubicBezTo>
                      <a:pt x="189966" y="684274"/>
                      <a:pt x="198512" y="684274"/>
                      <a:pt x="201141" y="684274"/>
                    </a:cubicBezTo>
                    <a:cubicBezTo>
                      <a:pt x="199826" y="675072"/>
                      <a:pt x="199169" y="664554"/>
                      <a:pt x="199169" y="652723"/>
                    </a:cubicBezTo>
                    <a:close/>
                    <a:moveTo>
                      <a:pt x="287908" y="615255"/>
                    </a:moveTo>
                    <a:lnTo>
                      <a:pt x="207057" y="617227"/>
                    </a:lnTo>
                    <a:cubicBezTo>
                      <a:pt x="212316" y="618542"/>
                      <a:pt x="219546" y="621171"/>
                      <a:pt x="228749" y="625115"/>
                    </a:cubicBezTo>
                    <a:cubicBezTo>
                      <a:pt x="243210" y="629059"/>
                      <a:pt x="250440" y="633003"/>
                      <a:pt x="250440" y="636947"/>
                    </a:cubicBezTo>
                    <a:cubicBezTo>
                      <a:pt x="251755" y="640891"/>
                      <a:pt x="248468" y="645492"/>
                      <a:pt x="240580" y="650751"/>
                    </a:cubicBezTo>
                    <a:lnTo>
                      <a:pt x="242552" y="682302"/>
                    </a:lnTo>
                    <a:cubicBezTo>
                      <a:pt x="249126" y="680988"/>
                      <a:pt x="264244" y="680330"/>
                      <a:pt x="287908" y="680330"/>
                    </a:cubicBezTo>
                    <a:cubicBezTo>
                      <a:pt x="289222" y="665869"/>
                      <a:pt x="289880" y="654037"/>
                      <a:pt x="289880" y="644835"/>
                    </a:cubicBezTo>
                    <a:cubicBezTo>
                      <a:pt x="289880" y="642205"/>
                      <a:pt x="289880" y="638261"/>
                      <a:pt x="289880" y="633003"/>
                    </a:cubicBezTo>
                    <a:cubicBezTo>
                      <a:pt x="288565" y="625115"/>
                      <a:pt x="287908" y="619199"/>
                      <a:pt x="287908" y="615255"/>
                    </a:cubicBezTo>
                    <a:close/>
                    <a:moveTo>
                      <a:pt x="335235" y="542292"/>
                    </a:moveTo>
                    <a:cubicBezTo>
                      <a:pt x="328662" y="542292"/>
                      <a:pt x="318145" y="542949"/>
                      <a:pt x="303684" y="544264"/>
                    </a:cubicBezTo>
                    <a:cubicBezTo>
                      <a:pt x="285278" y="544264"/>
                      <a:pt x="234665" y="546893"/>
                      <a:pt x="151842" y="552152"/>
                    </a:cubicBezTo>
                    <a:cubicBezTo>
                      <a:pt x="151842" y="563984"/>
                      <a:pt x="151184" y="582389"/>
                      <a:pt x="149870" y="607367"/>
                    </a:cubicBezTo>
                    <a:lnTo>
                      <a:pt x="329319" y="599479"/>
                    </a:lnTo>
                    <a:cubicBezTo>
                      <a:pt x="330634" y="590277"/>
                      <a:pt x="331949" y="577788"/>
                      <a:pt x="333263" y="562012"/>
                    </a:cubicBezTo>
                    <a:cubicBezTo>
                      <a:pt x="334578" y="552809"/>
                      <a:pt x="335235" y="546236"/>
                      <a:pt x="335235" y="542292"/>
                    </a:cubicBezTo>
                    <a:close/>
                    <a:moveTo>
                      <a:pt x="352983" y="498909"/>
                    </a:moveTo>
                    <a:cubicBezTo>
                      <a:pt x="355612" y="500223"/>
                      <a:pt x="359556" y="503510"/>
                      <a:pt x="364815" y="508769"/>
                    </a:cubicBezTo>
                    <a:cubicBezTo>
                      <a:pt x="375332" y="515342"/>
                      <a:pt x="383877" y="521258"/>
                      <a:pt x="390450" y="526516"/>
                    </a:cubicBezTo>
                    <a:cubicBezTo>
                      <a:pt x="393080" y="527831"/>
                      <a:pt x="395052" y="529803"/>
                      <a:pt x="396366" y="532432"/>
                    </a:cubicBezTo>
                    <a:cubicBezTo>
                      <a:pt x="398996" y="533747"/>
                      <a:pt x="400310" y="534404"/>
                      <a:pt x="400310" y="534404"/>
                    </a:cubicBezTo>
                    <a:cubicBezTo>
                      <a:pt x="400310" y="535719"/>
                      <a:pt x="400968" y="537034"/>
                      <a:pt x="402282" y="538348"/>
                    </a:cubicBezTo>
                    <a:cubicBezTo>
                      <a:pt x="403597" y="539663"/>
                      <a:pt x="404254" y="540977"/>
                      <a:pt x="404254" y="542292"/>
                    </a:cubicBezTo>
                    <a:cubicBezTo>
                      <a:pt x="404254" y="547551"/>
                      <a:pt x="401625" y="552152"/>
                      <a:pt x="396366" y="556096"/>
                    </a:cubicBezTo>
                    <a:cubicBezTo>
                      <a:pt x="392422" y="557411"/>
                      <a:pt x="387821" y="559383"/>
                      <a:pt x="382562" y="562012"/>
                    </a:cubicBezTo>
                    <a:cubicBezTo>
                      <a:pt x="382562" y="567270"/>
                      <a:pt x="381905" y="575816"/>
                      <a:pt x="380590" y="587647"/>
                    </a:cubicBezTo>
                    <a:cubicBezTo>
                      <a:pt x="381905" y="588962"/>
                      <a:pt x="383220" y="589619"/>
                      <a:pt x="384534" y="589619"/>
                    </a:cubicBezTo>
                    <a:cubicBezTo>
                      <a:pt x="387164" y="590934"/>
                      <a:pt x="390450" y="593563"/>
                      <a:pt x="394394" y="597507"/>
                    </a:cubicBezTo>
                    <a:cubicBezTo>
                      <a:pt x="398338" y="600137"/>
                      <a:pt x="399653" y="603423"/>
                      <a:pt x="398338" y="607367"/>
                    </a:cubicBezTo>
                    <a:cubicBezTo>
                      <a:pt x="397024" y="609997"/>
                      <a:pt x="391108" y="611311"/>
                      <a:pt x="380590" y="611311"/>
                    </a:cubicBezTo>
                    <a:cubicBezTo>
                      <a:pt x="364815" y="611311"/>
                      <a:pt x="336550" y="611968"/>
                      <a:pt x="295796" y="613283"/>
                    </a:cubicBezTo>
                    <a:cubicBezTo>
                      <a:pt x="297110" y="613283"/>
                      <a:pt x="299082" y="613940"/>
                      <a:pt x="301712" y="615255"/>
                    </a:cubicBezTo>
                    <a:cubicBezTo>
                      <a:pt x="309599" y="619199"/>
                      <a:pt x="316830" y="621828"/>
                      <a:pt x="323403" y="623143"/>
                    </a:cubicBezTo>
                    <a:cubicBezTo>
                      <a:pt x="331291" y="627087"/>
                      <a:pt x="336550" y="629059"/>
                      <a:pt x="339179" y="629059"/>
                    </a:cubicBezTo>
                    <a:cubicBezTo>
                      <a:pt x="343123" y="633003"/>
                      <a:pt x="345095" y="635632"/>
                      <a:pt x="345095" y="636947"/>
                    </a:cubicBezTo>
                    <a:cubicBezTo>
                      <a:pt x="345095" y="642205"/>
                      <a:pt x="340494" y="646807"/>
                      <a:pt x="331291" y="650751"/>
                    </a:cubicBezTo>
                    <a:lnTo>
                      <a:pt x="329319" y="678358"/>
                    </a:lnTo>
                    <a:lnTo>
                      <a:pt x="345095" y="678358"/>
                    </a:lnTo>
                    <a:cubicBezTo>
                      <a:pt x="347724" y="674414"/>
                      <a:pt x="353640" y="665869"/>
                      <a:pt x="362843" y="652723"/>
                    </a:cubicBezTo>
                    <a:cubicBezTo>
                      <a:pt x="356269" y="661925"/>
                      <a:pt x="357584" y="659296"/>
                      <a:pt x="366787" y="644835"/>
                    </a:cubicBezTo>
                    <a:cubicBezTo>
                      <a:pt x="374675" y="650093"/>
                      <a:pt x="384534" y="658639"/>
                      <a:pt x="396366" y="670470"/>
                    </a:cubicBezTo>
                    <a:cubicBezTo>
                      <a:pt x="406883" y="675729"/>
                      <a:pt x="410827" y="681645"/>
                      <a:pt x="408198" y="688218"/>
                    </a:cubicBezTo>
                    <a:cubicBezTo>
                      <a:pt x="406883" y="690847"/>
                      <a:pt x="400968" y="692162"/>
                      <a:pt x="390450" y="692162"/>
                    </a:cubicBezTo>
                    <a:cubicBezTo>
                      <a:pt x="377304" y="692162"/>
                      <a:pt x="362843" y="692162"/>
                      <a:pt x="347067" y="692162"/>
                    </a:cubicBezTo>
                    <a:lnTo>
                      <a:pt x="329319" y="694134"/>
                    </a:lnTo>
                    <a:cubicBezTo>
                      <a:pt x="328005" y="716483"/>
                      <a:pt x="327347" y="733573"/>
                      <a:pt x="327347" y="745405"/>
                    </a:cubicBezTo>
                    <a:lnTo>
                      <a:pt x="364815" y="743433"/>
                    </a:lnTo>
                    <a:cubicBezTo>
                      <a:pt x="368759" y="736860"/>
                      <a:pt x="376647" y="725028"/>
                      <a:pt x="388478" y="707938"/>
                    </a:cubicBezTo>
                    <a:cubicBezTo>
                      <a:pt x="391108" y="709252"/>
                      <a:pt x="395052" y="712539"/>
                      <a:pt x="400310" y="717798"/>
                    </a:cubicBezTo>
                    <a:cubicBezTo>
                      <a:pt x="409513" y="724371"/>
                      <a:pt x="417401" y="730287"/>
                      <a:pt x="423974" y="735545"/>
                    </a:cubicBezTo>
                    <a:cubicBezTo>
                      <a:pt x="434491" y="744748"/>
                      <a:pt x="439092" y="751321"/>
                      <a:pt x="437778" y="755265"/>
                    </a:cubicBezTo>
                    <a:cubicBezTo>
                      <a:pt x="437778" y="757894"/>
                      <a:pt x="431862" y="759209"/>
                      <a:pt x="420030" y="759209"/>
                    </a:cubicBezTo>
                    <a:cubicBezTo>
                      <a:pt x="352983" y="759209"/>
                      <a:pt x="285936" y="761838"/>
                      <a:pt x="218889" y="767097"/>
                    </a:cubicBezTo>
                    <a:lnTo>
                      <a:pt x="218889" y="877527"/>
                    </a:lnTo>
                    <a:cubicBezTo>
                      <a:pt x="222833" y="876213"/>
                      <a:pt x="231378" y="873583"/>
                      <a:pt x="244524" y="869640"/>
                    </a:cubicBezTo>
                    <a:cubicBezTo>
                      <a:pt x="261615" y="865696"/>
                      <a:pt x="273447" y="862409"/>
                      <a:pt x="280020" y="859780"/>
                    </a:cubicBezTo>
                    <a:cubicBezTo>
                      <a:pt x="287908" y="858465"/>
                      <a:pt x="291852" y="859122"/>
                      <a:pt x="291852" y="861752"/>
                    </a:cubicBezTo>
                    <a:cubicBezTo>
                      <a:pt x="293166" y="864381"/>
                      <a:pt x="290537" y="867668"/>
                      <a:pt x="283964" y="871611"/>
                    </a:cubicBezTo>
                    <a:cubicBezTo>
                      <a:pt x="261615" y="883443"/>
                      <a:pt x="233350" y="903820"/>
                      <a:pt x="199169" y="932743"/>
                    </a:cubicBezTo>
                    <a:cubicBezTo>
                      <a:pt x="197854" y="935372"/>
                      <a:pt x="193910" y="937344"/>
                      <a:pt x="187337" y="938659"/>
                    </a:cubicBezTo>
                    <a:cubicBezTo>
                      <a:pt x="184708" y="939973"/>
                      <a:pt x="179449" y="934715"/>
                      <a:pt x="171561" y="922883"/>
                    </a:cubicBezTo>
                    <a:cubicBezTo>
                      <a:pt x="170247" y="921568"/>
                      <a:pt x="167617" y="918282"/>
                      <a:pt x="163674" y="913023"/>
                    </a:cubicBezTo>
                    <a:cubicBezTo>
                      <a:pt x="159730" y="906450"/>
                      <a:pt x="156443" y="901191"/>
                      <a:pt x="153814" y="897247"/>
                    </a:cubicBezTo>
                    <a:cubicBezTo>
                      <a:pt x="168275" y="891989"/>
                      <a:pt x="175505" y="879499"/>
                      <a:pt x="175505" y="859780"/>
                    </a:cubicBezTo>
                    <a:lnTo>
                      <a:pt x="175505" y="771041"/>
                    </a:lnTo>
                    <a:cubicBezTo>
                      <a:pt x="170247" y="771041"/>
                      <a:pt x="164988" y="771041"/>
                      <a:pt x="159730" y="771041"/>
                    </a:cubicBezTo>
                    <a:cubicBezTo>
                      <a:pt x="159730" y="771041"/>
                      <a:pt x="151184" y="771698"/>
                      <a:pt x="134094" y="773013"/>
                    </a:cubicBezTo>
                    <a:cubicBezTo>
                      <a:pt x="132779" y="771698"/>
                      <a:pt x="131465" y="769069"/>
                      <a:pt x="130150" y="765125"/>
                    </a:cubicBezTo>
                    <a:cubicBezTo>
                      <a:pt x="128835" y="763810"/>
                      <a:pt x="128178" y="762496"/>
                      <a:pt x="128178" y="761181"/>
                    </a:cubicBezTo>
                    <a:cubicBezTo>
                      <a:pt x="116346" y="799306"/>
                      <a:pt x="96626" y="834144"/>
                      <a:pt x="69019" y="865696"/>
                    </a:cubicBezTo>
                    <a:cubicBezTo>
                      <a:pt x="50614" y="884101"/>
                      <a:pt x="31551" y="898562"/>
                      <a:pt x="11832" y="909079"/>
                    </a:cubicBezTo>
                    <a:cubicBezTo>
                      <a:pt x="6573" y="913023"/>
                      <a:pt x="2629" y="913680"/>
                      <a:pt x="0" y="911051"/>
                    </a:cubicBezTo>
                    <a:cubicBezTo>
                      <a:pt x="0" y="911051"/>
                      <a:pt x="1972" y="907764"/>
                      <a:pt x="5916" y="901191"/>
                    </a:cubicBezTo>
                    <a:cubicBezTo>
                      <a:pt x="28265" y="878842"/>
                      <a:pt x="44040" y="859780"/>
                      <a:pt x="53243" y="844004"/>
                    </a:cubicBezTo>
                    <a:cubicBezTo>
                      <a:pt x="66390" y="824284"/>
                      <a:pt x="76907" y="801935"/>
                      <a:pt x="84795" y="776957"/>
                    </a:cubicBezTo>
                    <a:cubicBezTo>
                      <a:pt x="101885" y="729629"/>
                      <a:pt x="109116" y="669156"/>
                      <a:pt x="106486" y="595535"/>
                    </a:cubicBezTo>
                    <a:cubicBezTo>
                      <a:pt x="106486" y="573186"/>
                      <a:pt x="105829" y="543607"/>
                      <a:pt x="104514" y="506797"/>
                    </a:cubicBezTo>
                    <a:cubicBezTo>
                      <a:pt x="112402" y="510740"/>
                      <a:pt x="122262" y="515342"/>
                      <a:pt x="134094" y="520600"/>
                    </a:cubicBezTo>
                    <a:cubicBezTo>
                      <a:pt x="149870" y="527174"/>
                      <a:pt x="160387" y="531775"/>
                      <a:pt x="165646" y="534404"/>
                    </a:cubicBezTo>
                    <a:cubicBezTo>
                      <a:pt x="194568" y="533090"/>
                      <a:pt x="232035" y="531118"/>
                      <a:pt x="278048" y="528488"/>
                    </a:cubicBezTo>
                    <a:cubicBezTo>
                      <a:pt x="303026" y="527174"/>
                      <a:pt x="320774" y="526516"/>
                      <a:pt x="331291" y="526516"/>
                    </a:cubicBezTo>
                    <a:close/>
                    <a:moveTo>
                      <a:pt x="368759" y="218889"/>
                    </a:moveTo>
                    <a:cubicBezTo>
                      <a:pt x="351668" y="218889"/>
                      <a:pt x="323403" y="220860"/>
                      <a:pt x="283964" y="224804"/>
                    </a:cubicBezTo>
                    <a:cubicBezTo>
                      <a:pt x="286593" y="253727"/>
                      <a:pt x="287908" y="297767"/>
                      <a:pt x="287908" y="356927"/>
                    </a:cubicBezTo>
                    <a:lnTo>
                      <a:pt x="364815" y="352983"/>
                    </a:lnTo>
                    <a:cubicBezTo>
                      <a:pt x="367444" y="305655"/>
                      <a:pt x="367444" y="301711"/>
                      <a:pt x="364815" y="341151"/>
                    </a:cubicBezTo>
                    <a:cubicBezTo>
                      <a:pt x="367444" y="301711"/>
                      <a:pt x="368759" y="260957"/>
                      <a:pt x="368759" y="218889"/>
                    </a:cubicBezTo>
                    <a:close/>
                    <a:moveTo>
                      <a:pt x="414114" y="17747"/>
                    </a:moveTo>
                    <a:cubicBezTo>
                      <a:pt x="418058" y="20377"/>
                      <a:pt x="424631" y="24978"/>
                      <a:pt x="433834" y="31551"/>
                    </a:cubicBezTo>
                    <a:cubicBezTo>
                      <a:pt x="443036" y="39439"/>
                      <a:pt x="450924" y="45355"/>
                      <a:pt x="457497" y="49299"/>
                    </a:cubicBezTo>
                    <a:cubicBezTo>
                      <a:pt x="465385" y="55215"/>
                      <a:pt x="469576" y="60021"/>
                      <a:pt x="470069" y="63719"/>
                    </a:cubicBezTo>
                    <a:cubicBezTo>
                      <a:pt x="470233" y="64951"/>
                      <a:pt x="469987" y="66061"/>
                      <a:pt x="469329" y="67047"/>
                    </a:cubicBezTo>
                    <a:cubicBezTo>
                      <a:pt x="469329" y="69676"/>
                      <a:pt x="463413" y="70991"/>
                      <a:pt x="451581" y="70991"/>
                    </a:cubicBezTo>
                    <a:cubicBezTo>
                      <a:pt x="434491" y="72305"/>
                      <a:pt x="410170" y="73620"/>
                      <a:pt x="378619" y="74935"/>
                    </a:cubicBezTo>
                    <a:cubicBezTo>
                      <a:pt x="333920" y="77564"/>
                      <a:pt x="302369" y="79536"/>
                      <a:pt x="283964" y="80850"/>
                    </a:cubicBezTo>
                    <a:cubicBezTo>
                      <a:pt x="290537" y="83480"/>
                      <a:pt x="299740" y="88738"/>
                      <a:pt x="311571" y="96626"/>
                    </a:cubicBezTo>
                    <a:cubicBezTo>
                      <a:pt x="318145" y="100570"/>
                      <a:pt x="322089" y="103857"/>
                      <a:pt x="323403" y="106486"/>
                    </a:cubicBezTo>
                    <a:cubicBezTo>
                      <a:pt x="327347" y="107801"/>
                      <a:pt x="328662" y="109773"/>
                      <a:pt x="327347" y="112402"/>
                    </a:cubicBezTo>
                    <a:cubicBezTo>
                      <a:pt x="327347" y="117661"/>
                      <a:pt x="320117" y="122262"/>
                      <a:pt x="305656" y="126206"/>
                    </a:cubicBezTo>
                    <a:cubicBezTo>
                      <a:pt x="299082" y="145926"/>
                      <a:pt x="289222" y="171561"/>
                      <a:pt x="276076" y="203113"/>
                    </a:cubicBezTo>
                    <a:cubicBezTo>
                      <a:pt x="274761" y="205742"/>
                      <a:pt x="274104" y="207714"/>
                      <a:pt x="274104" y="209029"/>
                    </a:cubicBezTo>
                    <a:lnTo>
                      <a:pt x="366787" y="203113"/>
                    </a:lnTo>
                    <a:lnTo>
                      <a:pt x="384534" y="171561"/>
                    </a:lnTo>
                    <a:cubicBezTo>
                      <a:pt x="388478" y="174190"/>
                      <a:pt x="395709" y="178792"/>
                      <a:pt x="406226" y="185365"/>
                    </a:cubicBezTo>
                    <a:cubicBezTo>
                      <a:pt x="411485" y="189309"/>
                      <a:pt x="415429" y="192596"/>
                      <a:pt x="418058" y="195225"/>
                    </a:cubicBezTo>
                    <a:cubicBezTo>
                      <a:pt x="419373" y="196539"/>
                      <a:pt x="421345" y="198511"/>
                      <a:pt x="423974" y="201141"/>
                    </a:cubicBezTo>
                    <a:cubicBezTo>
                      <a:pt x="427918" y="203770"/>
                      <a:pt x="430547" y="205085"/>
                      <a:pt x="431862" y="205085"/>
                    </a:cubicBezTo>
                    <a:cubicBezTo>
                      <a:pt x="431862" y="206399"/>
                      <a:pt x="432519" y="207057"/>
                      <a:pt x="433834" y="207057"/>
                    </a:cubicBezTo>
                    <a:cubicBezTo>
                      <a:pt x="435148" y="208371"/>
                      <a:pt x="435806" y="211001"/>
                      <a:pt x="435806" y="214945"/>
                    </a:cubicBezTo>
                    <a:cubicBezTo>
                      <a:pt x="435806" y="220203"/>
                      <a:pt x="429890" y="226776"/>
                      <a:pt x="418058" y="234664"/>
                    </a:cubicBezTo>
                    <a:cubicBezTo>
                      <a:pt x="418058" y="241238"/>
                      <a:pt x="417401" y="253069"/>
                      <a:pt x="416086" y="270160"/>
                    </a:cubicBezTo>
                    <a:cubicBezTo>
                      <a:pt x="414771" y="297767"/>
                      <a:pt x="413457" y="320774"/>
                      <a:pt x="412142" y="339179"/>
                    </a:cubicBezTo>
                    <a:cubicBezTo>
                      <a:pt x="414771" y="339179"/>
                      <a:pt x="418058" y="341808"/>
                      <a:pt x="422002" y="347067"/>
                    </a:cubicBezTo>
                    <a:cubicBezTo>
                      <a:pt x="427261" y="353640"/>
                      <a:pt x="429890" y="358899"/>
                      <a:pt x="429890" y="362843"/>
                    </a:cubicBezTo>
                    <a:cubicBezTo>
                      <a:pt x="428575" y="366786"/>
                      <a:pt x="422002" y="368758"/>
                      <a:pt x="410170" y="368758"/>
                    </a:cubicBezTo>
                    <a:cubicBezTo>
                      <a:pt x="400968" y="368758"/>
                      <a:pt x="385192" y="368758"/>
                      <a:pt x="362843" y="368758"/>
                    </a:cubicBezTo>
                    <a:cubicBezTo>
                      <a:pt x="356269" y="368758"/>
                      <a:pt x="341151" y="369416"/>
                      <a:pt x="317487" y="370730"/>
                    </a:cubicBezTo>
                    <a:cubicBezTo>
                      <a:pt x="305656" y="372045"/>
                      <a:pt x="296453" y="372702"/>
                      <a:pt x="289880" y="372702"/>
                    </a:cubicBezTo>
                    <a:cubicBezTo>
                      <a:pt x="289880" y="376646"/>
                      <a:pt x="289222" y="381248"/>
                      <a:pt x="287908" y="386506"/>
                    </a:cubicBezTo>
                    <a:cubicBezTo>
                      <a:pt x="287908" y="393079"/>
                      <a:pt x="287250" y="397681"/>
                      <a:pt x="285936" y="400310"/>
                    </a:cubicBezTo>
                    <a:cubicBezTo>
                      <a:pt x="280677" y="410827"/>
                      <a:pt x="271475" y="418715"/>
                      <a:pt x="258328" y="423974"/>
                    </a:cubicBezTo>
                    <a:cubicBezTo>
                      <a:pt x="253070" y="425288"/>
                      <a:pt x="249126" y="425946"/>
                      <a:pt x="246496" y="425946"/>
                    </a:cubicBezTo>
                    <a:cubicBezTo>
                      <a:pt x="243867" y="424631"/>
                      <a:pt x="242552" y="421344"/>
                      <a:pt x="242552" y="416086"/>
                    </a:cubicBezTo>
                    <a:cubicBezTo>
                      <a:pt x="242552" y="413457"/>
                      <a:pt x="242552" y="408855"/>
                      <a:pt x="242552" y="402282"/>
                    </a:cubicBezTo>
                    <a:cubicBezTo>
                      <a:pt x="243867" y="378618"/>
                      <a:pt x="244524" y="362843"/>
                      <a:pt x="244524" y="354955"/>
                    </a:cubicBezTo>
                    <a:cubicBezTo>
                      <a:pt x="244524" y="335235"/>
                      <a:pt x="243867" y="304998"/>
                      <a:pt x="242552" y="264244"/>
                    </a:cubicBezTo>
                    <a:cubicBezTo>
                      <a:pt x="222833" y="295795"/>
                      <a:pt x="199169" y="322746"/>
                      <a:pt x="171561" y="345095"/>
                    </a:cubicBezTo>
                    <a:cubicBezTo>
                      <a:pt x="163674" y="350353"/>
                      <a:pt x="159072" y="351668"/>
                      <a:pt x="157758" y="349039"/>
                    </a:cubicBezTo>
                    <a:cubicBezTo>
                      <a:pt x="156443" y="347724"/>
                      <a:pt x="157758" y="343780"/>
                      <a:pt x="161702" y="337207"/>
                    </a:cubicBezTo>
                    <a:cubicBezTo>
                      <a:pt x="202456" y="280677"/>
                      <a:pt x="233350" y="215602"/>
                      <a:pt x="254384" y="141982"/>
                    </a:cubicBezTo>
                    <a:cubicBezTo>
                      <a:pt x="258328" y="132779"/>
                      <a:pt x="262929" y="112402"/>
                      <a:pt x="268188" y="80850"/>
                    </a:cubicBezTo>
                    <a:cubicBezTo>
                      <a:pt x="264244" y="80850"/>
                      <a:pt x="259643" y="81508"/>
                      <a:pt x="254384" y="82822"/>
                    </a:cubicBezTo>
                    <a:cubicBezTo>
                      <a:pt x="249126" y="82822"/>
                      <a:pt x="245839" y="82822"/>
                      <a:pt x="244524" y="82822"/>
                    </a:cubicBezTo>
                    <a:cubicBezTo>
                      <a:pt x="240580" y="82822"/>
                      <a:pt x="234665" y="83480"/>
                      <a:pt x="226777" y="84794"/>
                    </a:cubicBezTo>
                    <a:cubicBezTo>
                      <a:pt x="217574" y="84794"/>
                      <a:pt x="211001" y="85452"/>
                      <a:pt x="207057" y="86766"/>
                    </a:cubicBezTo>
                    <a:lnTo>
                      <a:pt x="197197" y="67047"/>
                    </a:lnTo>
                    <a:cubicBezTo>
                      <a:pt x="211658" y="67047"/>
                      <a:pt x="231378" y="66389"/>
                      <a:pt x="256356" y="65075"/>
                    </a:cubicBezTo>
                    <a:lnTo>
                      <a:pt x="390450" y="57187"/>
                    </a:lnTo>
                    <a:close/>
                    <a:moveTo>
                      <a:pt x="104514" y="0"/>
                    </a:moveTo>
                    <a:cubicBezTo>
                      <a:pt x="107144" y="2629"/>
                      <a:pt x="116346" y="5915"/>
                      <a:pt x="132122" y="9859"/>
                    </a:cubicBezTo>
                    <a:cubicBezTo>
                      <a:pt x="136066" y="11174"/>
                      <a:pt x="139353" y="12489"/>
                      <a:pt x="141982" y="13803"/>
                    </a:cubicBezTo>
                    <a:cubicBezTo>
                      <a:pt x="157758" y="19062"/>
                      <a:pt x="165646" y="24321"/>
                      <a:pt x="165646" y="29579"/>
                    </a:cubicBezTo>
                    <a:cubicBezTo>
                      <a:pt x="165646" y="33523"/>
                      <a:pt x="159730" y="39439"/>
                      <a:pt x="147898" y="47327"/>
                    </a:cubicBezTo>
                    <a:cubicBezTo>
                      <a:pt x="147898" y="64417"/>
                      <a:pt x="147898" y="86109"/>
                      <a:pt x="147898" y="112402"/>
                    </a:cubicBezTo>
                    <a:lnTo>
                      <a:pt x="155786" y="112402"/>
                    </a:lnTo>
                    <a:lnTo>
                      <a:pt x="171561" y="80850"/>
                    </a:lnTo>
                    <a:cubicBezTo>
                      <a:pt x="174191" y="83480"/>
                      <a:pt x="180107" y="88081"/>
                      <a:pt x="189309" y="94654"/>
                    </a:cubicBezTo>
                    <a:cubicBezTo>
                      <a:pt x="194568" y="97284"/>
                      <a:pt x="198512" y="99913"/>
                      <a:pt x="201141" y="102542"/>
                    </a:cubicBezTo>
                    <a:cubicBezTo>
                      <a:pt x="209029" y="109115"/>
                      <a:pt x="212973" y="113717"/>
                      <a:pt x="212973" y="116346"/>
                    </a:cubicBezTo>
                    <a:cubicBezTo>
                      <a:pt x="212973" y="120290"/>
                      <a:pt x="207714" y="122919"/>
                      <a:pt x="197197" y="124234"/>
                    </a:cubicBezTo>
                    <a:cubicBezTo>
                      <a:pt x="194568" y="124234"/>
                      <a:pt x="187337" y="124891"/>
                      <a:pt x="175505" y="126206"/>
                    </a:cubicBezTo>
                    <a:cubicBezTo>
                      <a:pt x="163674" y="127520"/>
                      <a:pt x="154471" y="128178"/>
                      <a:pt x="147898" y="128178"/>
                    </a:cubicBezTo>
                    <a:lnTo>
                      <a:pt x="147898" y="197197"/>
                    </a:lnTo>
                    <a:cubicBezTo>
                      <a:pt x="149212" y="195882"/>
                      <a:pt x="152499" y="193910"/>
                      <a:pt x="157758" y="191281"/>
                    </a:cubicBezTo>
                    <a:cubicBezTo>
                      <a:pt x="164331" y="186022"/>
                      <a:pt x="170247" y="182078"/>
                      <a:pt x="175505" y="179449"/>
                    </a:cubicBezTo>
                    <a:cubicBezTo>
                      <a:pt x="179449" y="176820"/>
                      <a:pt x="184708" y="173533"/>
                      <a:pt x="191281" y="169589"/>
                    </a:cubicBezTo>
                    <a:cubicBezTo>
                      <a:pt x="197854" y="165645"/>
                      <a:pt x="202456" y="163016"/>
                      <a:pt x="205085" y="161701"/>
                    </a:cubicBezTo>
                    <a:cubicBezTo>
                      <a:pt x="211658" y="157757"/>
                      <a:pt x="215602" y="157100"/>
                      <a:pt x="216917" y="159729"/>
                    </a:cubicBezTo>
                    <a:cubicBezTo>
                      <a:pt x="218231" y="160387"/>
                      <a:pt x="218396" y="161701"/>
                      <a:pt x="217410" y="163673"/>
                    </a:cubicBezTo>
                    <a:cubicBezTo>
                      <a:pt x="216424" y="165645"/>
                      <a:pt x="214287" y="168275"/>
                      <a:pt x="211001" y="171561"/>
                    </a:cubicBezTo>
                    <a:cubicBezTo>
                      <a:pt x="207057" y="175505"/>
                      <a:pt x="198512" y="184050"/>
                      <a:pt x="185365" y="197197"/>
                    </a:cubicBezTo>
                    <a:cubicBezTo>
                      <a:pt x="176163" y="202455"/>
                      <a:pt x="163674" y="212315"/>
                      <a:pt x="147898" y="226776"/>
                    </a:cubicBezTo>
                    <a:cubicBezTo>
                      <a:pt x="147898" y="271474"/>
                      <a:pt x="148555" y="311571"/>
                      <a:pt x="149870" y="347067"/>
                    </a:cubicBezTo>
                    <a:cubicBezTo>
                      <a:pt x="149870" y="351011"/>
                      <a:pt x="149870" y="353640"/>
                      <a:pt x="149870" y="354955"/>
                    </a:cubicBezTo>
                    <a:cubicBezTo>
                      <a:pt x="149870" y="362843"/>
                      <a:pt x="148555" y="370730"/>
                      <a:pt x="145926" y="378618"/>
                    </a:cubicBezTo>
                    <a:cubicBezTo>
                      <a:pt x="144611" y="385192"/>
                      <a:pt x="140010" y="391765"/>
                      <a:pt x="132122" y="398338"/>
                    </a:cubicBezTo>
                    <a:cubicBezTo>
                      <a:pt x="116346" y="414114"/>
                      <a:pt x="103200" y="421344"/>
                      <a:pt x="92683" y="420030"/>
                    </a:cubicBezTo>
                    <a:cubicBezTo>
                      <a:pt x="87424" y="420030"/>
                      <a:pt x="84137" y="416743"/>
                      <a:pt x="82823" y="410170"/>
                    </a:cubicBezTo>
                    <a:cubicBezTo>
                      <a:pt x="82823" y="408855"/>
                      <a:pt x="82165" y="406883"/>
                      <a:pt x="80851" y="404254"/>
                    </a:cubicBezTo>
                    <a:cubicBezTo>
                      <a:pt x="80851" y="400310"/>
                      <a:pt x="80193" y="397681"/>
                      <a:pt x="78879" y="396366"/>
                    </a:cubicBezTo>
                    <a:cubicBezTo>
                      <a:pt x="77564" y="393737"/>
                      <a:pt x="75592" y="389793"/>
                      <a:pt x="72963" y="384534"/>
                    </a:cubicBezTo>
                    <a:cubicBezTo>
                      <a:pt x="71648" y="383220"/>
                      <a:pt x="70991" y="381905"/>
                      <a:pt x="70991" y="380590"/>
                    </a:cubicBezTo>
                    <a:cubicBezTo>
                      <a:pt x="69676" y="379276"/>
                      <a:pt x="67704" y="377304"/>
                      <a:pt x="65075" y="374674"/>
                    </a:cubicBezTo>
                    <a:cubicBezTo>
                      <a:pt x="62446" y="372045"/>
                      <a:pt x="60474" y="370073"/>
                      <a:pt x="59159" y="368758"/>
                    </a:cubicBezTo>
                    <a:cubicBezTo>
                      <a:pt x="55215" y="362185"/>
                      <a:pt x="53243" y="358899"/>
                      <a:pt x="53243" y="358899"/>
                    </a:cubicBezTo>
                    <a:cubicBezTo>
                      <a:pt x="54558" y="356269"/>
                      <a:pt x="59159" y="355612"/>
                      <a:pt x="67047" y="356927"/>
                    </a:cubicBezTo>
                    <a:cubicBezTo>
                      <a:pt x="78879" y="356927"/>
                      <a:pt x="86767" y="356927"/>
                      <a:pt x="90711" y="356927"/>
                    </a:cubicBezTo>
                    <a:cubicBezTo>
                      <a:pt x="94654" y="356927"/>
                      <a:pt x="97941" y="356269"/>
                      <a:pt x="100570" y="354955"/>
                    </a:cubicBezTo>
                    <a:cubicBezTo>
                      <a:pt x="103200" y="353640"/>
                      <a:pt x="104514" y="350353"/>
                      <a:pt x="104514" y="345095"/>
                    </a:cubicBezTo>
                    <a:cubicBezTo>
                      <a:pt x="104514" y="333263"/>
                      <a:pt x="105172" y="314858"/>
                      <a:pt x="106486" y="289880"/>
                    </a:cubicBezTo>
                    <a:cubicBezTo>
                      <a:pt x="106486" y="280677"/>
                      <a:pt x="106486" y="270817"/>
                      <a:pt x="106486" y="260300"/>
                    </a:cubicBezTo>
                    <a:cubicBezTo>
                      <a:pt x="101228" y="265559"/>
                      <a:pt x="95969" y="270817"/>
                      <a:pt x="90711" y="276076"/>
                    </a:cubicBezTo>
                    <a:cubicBezTo>
                      <a:pt x="88081" y="277390"/>
                      <a:pt x="83480" y="281334"/>
                      <a:pt x="76907" y="287908"/>
                    </a:cubicBezTo>
                    <a:cubicBezTo>
                      <a:pt x="70333" y="294481"/>
                      <a:pt x="65075" y="299082"/>
                      <a:pt x="61131" y="301711"/>
                    </a:cubicBezTo>
                    <a:cubicBezTo>
                      <a:pt x="59816" y="305655"/>
                      <a:pt x="53900" y="310257"/>
                      <a:pt x="43383" y="315515"/>
                    </a:cubicBezTo>
                    <a:cubicBezTo>
                      <a:pt x="42069" y="315515"/>
                      <a:pt x="34181" y="310257"/>
                      <a:pt x="19720" y="299739"/>
                    </a:cubicBezTo>
                    <a:cubicBezTo>
                      <a:pt x="18405" y="297110"/>
                      <a:pt x="15118" y="293166"/>
                      <a:pt x="9860" y="287908"/>
                    </a:cubicBezTo>
                    <a:cubicBezTo>
                      <a:pt x="5916" y="283964"/>
                      <a:pt x="2629" y="280677"/>
                      <a:pt x="0" y="278048"/>
                    </a:cubicBezTo>
                    <a:cubicBezTo>
                      <a:pt x="7888" y="274104"/>
                      <a:pt x="28265" y="263587"/>
                      <a:pt x="61131" y="246496"/>
                    </a:cubicBezTo>
                    <a:cubicBezTo>
                      <a:pt x="34838" y="260957"/>
                      <a:pt x="38782" y="258985"/>
                      <a:pt x="72963" y="240580"/>
                    </a:cubicBezTo>
                    <a:lnTo>
                      <a:pt x="106486" y="220860"/>
                    </a:lnTo>
                    <a:lnTo>
                      <a:pt x="106486" y="132122"/>
                    </a:lnTo>
                    <a:cubicBezTo>
                      <a:pt x="95969" y="133436"/>
                      <a:pt x="83480" y="135408"/>
                      <a:pt x="69019" y="138038"/>
                    </a:cubicBezTo>
                    <a:cubicBezTo>
                      <a:pt x="61131" y="138038"/>
                      <a:pt x="46670" y="140010"/>
                      <a:pt x="25635" y="143954"/>
                    </a:cubicBezTo>
                    <a:lnTo>
                      <a:pt x="13804" y="124234"/>
                    </a:lnTo>
                    <a:cubicBezTo>
                      <a:pt x="17748" y="122919"/>
                      <a:pt x="25635" y="122262"/>
                      <a:pt x="37467" y="122262"/>
                    </a:cubicBezTo>
                    <a:cubicBezTo>
                      <a:pt x="49299" y="120947"/>
                      <a:pt x="57844" y="120290"/>
                      <a:pt x="63103" y="120290"/>
                    </a:cubicBezTo>
                    <a:lnTo>
                      <a:pt x="106486" y="116346"/>
                    </a:lnTo>
                    <a:lnTo>
                      <a:pt x="106486" y="63103"/>
                    </a:lnTo>
                    <a:cubicBezTo>
                      <a:pt x="106486" y="51271"/>
                      <a:pt x="105829" y="30236"/>
                      <a:pt x="10451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
            <p:nvSpPr>
              <p:cNvPr id="8" name="直角三角形 7"/>
              <p:cNvSpPr/>
              <p:nvPr/>
            </p:nvSpPr>
            <p:spPr>
              <a:xfrm>
                <a:off x="11004847" y="633105"/>
                <a:ext cx="108000" cy="180000"/>
              </a:xfrm>
              <a:prstGeom prst="rtTriangle">
                <a:avLst/>
              </a:prstGeom>
              <a:solidFill>
                <a:srgbClr val="61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图文框 8"/>
              <p:cNvSpPr/>
              <p:nvPr/>
            </p:nvSpPr>
            <p:spPr>
              <a:xfrm>
                <a:off x="9991962" y="775896"/>
                <a:ext cx="864000" cy="2304000"/>
              </a:xfrm>
              <a:prstGeom prst="frame">
                <a:avLst>
                  <a:gd name="adj1" fmla="val 6790"/>
                </a:avLst>
              </a:prstGeom>
              <a:noFill/>
              <a:ln w="635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10" name="矩形 9"/>
          <p:cNvSpPr/>
          <p:nvPr/>
        </p:nvSpPr>
        <p:spPr>
          <a:xfrm>
            <a:off x="1201406" y="1274826"/>
            <a:ext cx="8100000" cy="4555093"/>
          </a:xfrm>
          <a:prstGeom prst="rect">
            <a:avLst/>
          </a:prstGeom>
        </p:spPr>
        <p:txBody>
          <a:bodyPr wrap="square">
            <a:spAutoFit/>
          </a:bodyPr>
          <a:lstStyle/>
          <a:p>
            <a:pPr marL="342900" indent="-342900" algn="just">
              <a:lnSpc>
                <a:spcPct val="150000"/>
              </a:lnSpc>
              <a:spcAft>
                <a:spcPts val="2000"/>
              </a:spcAft>
              <a:buFont typeface="+mj-lt"/>
              <a:buAutoNum type="arabicPeriod"/>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中共中央关于党的百年奋斗重大成就和历史经验的决议</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页、第</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23—27</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页、第</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62—72</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页。</a:t>
            </a:r>
          </a:p>
          <a:p>
            <a:pPr marL="342900" indent="-342900" algn="just">
              <a:lnSpc>
                <a:spcPct val="150000"/>
              </a:lnSpc>
              <a:spcAft>
                <a:spcPts val="2000"/>
              </a:spcAft>
              <a:buFont typeface="+mj-lt"/>
              <a:buAutoNum type="arabicPeriod"/>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关于坚持和发展中国特色社会主义的几个问题</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求是</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年第</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7</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期。</a:t>
            </a:r>
          </a:p>
          <a:p>
            <a:pPr marL="342900" indent="-342900" algn="just">
              <a:lnSpc>
                <a:spcPct val="150000"/>
              </a:lnSpc>
              <a:spcAft>
                <a:spcPts val="2000"/>
              </a:spcAft>
              <a:buFont typeface="+mj-lt"/>
              <a:buAutoNum type="arabicPeriod"/>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在庆祝中国共产党成立</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100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周年大会上的讲话</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年版。</a:t>
            </a:r>
          </a:p>
          <a:p>
            <a:pPr marL="342900" indent="-342900" algn="just">
              <a:lnSpc>
                <a:spcPct val="150000"/>
              </a:lnSpc>
              <a:spcAft>
                <a:spcPts val="2000"/>
              </a:spcAft>
              <a:buFont typeface="+mj-lt"/>
              <a:buAutoNum type="arabicPeriod"/>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习近平：《坚持和发展中国特色社会主义要一以贯之》，《求是》</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年第</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期。</a:t>
            </a:r>
          </a:p>
        </p:txBody>
      </p:sp>
      <p:grpSp>
        <p:nvGrpSpPr>
          <p:cNvPr id="17" name="组合 16"/>
          <p:cNvGrpSpPr/>
          <p:nvPr/>
        </p:nvGrpSpPr>
        <p:grpSpPr>
          <a:xfrm>
            <a:off x="1054950" y="2339136"/>
            <a:ext cx="8280000" cy="3552301"/>
            <a:chOff x="1054950" y="2339136"/>
            <a:chExt cx="8280000" cy="3552301"/>
          </a:xfrm>
        </p:grpSpPr>
        <p:cxnSp>
          <p:nvCxnSpPr>
            <p:cNvPr id="12" name="直接连接符 11"/>
            <p:cNvCxnSpPr/>
            <p:nvPr/>
          </p:nvCxnSpPr>
          <p:spPr>
            <a:xfrm>
              <a:off x="1054950" y="2339136"/>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54950" y="3516149"/>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054950" y="4671895"/>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54950" y="5891437"/>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referRelativeResize="0"/>
          <p:nvPr>
            <p:custDataLst>
              <p:tags r:id="rId1"/>
            </p:custDataLst>
          </p:nvPr>
        </p:nvPicPr>
        <p:blipFill rotWithShape="1">
          <a:blip r:embed="rId5" cstate="print">
            <a:extLst>
              <a:ext uri="{28A0092B-C50C-407E-A947-70E740481C1C}">
                <a14:useLocalDpi xmlns:a14="http://schemas.microsoft.com/office/drawing/2010/main" val="0"/>
              </a:ext>
            </a:extLst>
          </a:blip>
          <a:srcRect l="383" t="46451" r="395" b="32050"/>
          <a:stretch>
            <a:fillRect/>
          </a:stretch>
        </p:blipFill>
        <p:spPr>
          <a:xfrm>
            <a:off x="-113665" y="4535805"/>
            <a:ext cx="12419965" cy="1800225"/>
          </a:xfrm>
          <a:prstGeom prst="cube">
            <a:avLst>
              <a:gd name="adj" fmla="val 2513"/>
            </a:avLst>
          </a:prstGeom>
          <a:noFill/>
          <a:effectLst>
            <a:outerShdw blurRad="381000" dist="127000" dir="5400000" algn="t" rotWithShape="0">
              <a:prstClr val="black">
                <a:alpha val="15000"/>
              </a:prstClr>
            </a:outerShdw>
          </a:effectLst>
        </p:spPr>
      </p:pic>
      <p:sp>
        <p:nvSpPr>
          <p:cNvPr id="3" name="矩形 2"/>
          <p:cNvSpPr/>
          <p:nvPr>
            <p:custDataLst>
              <p:tags r:id="rId2"/>
            </p:custDataLst>
          </p:nvPr>
        </p:nvSpPr>
        <p:spPr>
          <a:xfrm>
            <a:off x="1495425" y="935990"/>
            <a:ext cx="9201150"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（一）道路决定命运</a:t>
            </a:r>
          </a:p>
        </p:txBody>
      </p:sp>
      <p:sp>
        <p:nvSpPr>
          <p:cNvPr id="7" name="işlídê"/>
          <p:cNvSpPr/>
          <p:nvPr/>
        </p:nvSpPr>
        <p:spPr>
          <a:xfrm>
            <a:off x="1056005" y="1619885"/>
            <a:ext cx="10079990" cy="2757805"/>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1596000" y="2037598"/>
            <a:ext cx="9000000" cy="39878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tx1">
                    <a:lumMod val="85000"/>
                    <a:lumOff val="15000"/>
                  </a:schemeClr>
                </a:solidFill>
                <a:sym typeface="+mn-ea"/>
              </a:rPr>
              <a:t>道路决定命运，找到一条正确道路是多么不容易。</a:t>
            </a:r>
            <a:endParaRPr lang="zh-CN" altLang="en-US" sz="2000" dirty="0">
              <a:solidFill>
                <a:schemeClr val="tx1">
                  <a:lumMod val="85000"/>
                  <a:lumOff val="15000"/>
                </a:schemeClr>
              </a:solidFill>
            </a:endParaRPr>
          </a:p>
        </p:txBody>
      </p:sp>
      <p:sp>
        <p:nvSpPr>
          <p:cNvPr id="9" name="文本框 8"/>
          <p:cNvSpPr txBox="1"/>
          <p:nvPr/>
        </p:nvSpPr>
        <p:spPr>
          <a:xfrm>
            <a:off x="1596000" y="3008776"/>
            <a:ext cx="9000000" cy="39878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tx1">
                    <a:lumMod val="85000"/>
                    <a:lumOff val="15000"/>
                  </a:schemeClr>
                </a:solidFill>
                <a:sym typeface="+mn-ea"/>
              </a:rPr>
              <a:t>道路问题是关系党的事业兴衰成败第一位的问题，道路就是党的生命。</a:t>
            </a:r>
            <a:endParaRPr lang="zh-CN" altLang="en-US" sz="2000" dirty="0">
              <a:solidFill>
                <a:schemeClr val="tx1">
                  <a:lumMod val="85000"/>
                  <a:lumOff val="15000"/>
                </a:schemeClr>
              </a:solidFill>
            </a:endParaRPr>
          </a:p>
        </p:txBody>
      </p:sp>
      <p:cxnSp>
        <p:nvCxnSpPr>
          <p:cNvPr id="11" name="直接连接符 10"/>
          <p:cNvCxnSpPr/>
          <p:nvPr/>
        </p:nvCxnSpPr>
        <p:spPr>
          <a:xfrm>
            <a:off x="1326000" y="2723242"/>
            <a:ext cx="9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26000" y="3694420"/>
            <a:ext cx="9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3"/>
            </p:custDataLst>
          </p:nvPr>
        </p:nvSpPr>
        <p:spPr>
          <a:xfrm>
            <a:off x="1940011" y="4678263"/>
            <a:ext cx="8311978" cy="1815882"/>
          </a:xfrm>
          <a:prstGeom prst="rect">
            <a:avLst/>
          </a:prstGeom>
          <a:noFill/>
        </p:spPr>
        <p:txBody>
          <a:bodyPr wrap="square" rtlCol="0">
            <a:spAutoFit/>
          </a:bodyPr>
          <a:lstStyle/>
          <a:p>
            <a:pPr algn="ctr">
              <a:lnSpc>
                <a:spcPct val="150000"/>
              </a:lnSpc>
            </a:pP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走自己的路，是党的全部理论和实践立足点，</a:t>
            </a:r>
          </a:p>
          <a:p>
            <a:pPr algn="ctr">
              <a:lnSpc>
                <a:spcPct val="150000"/>
              </a:lnSpc>
            </a:pP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更是党百年奋斗得出的历史结论。</a:t>
            </a:r>
            <a:endPar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endPar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referRelativeResize="0"/>
          <p:nvPr>
            <p:custDataLst>
              <p:tags r:id="rId1"/>
            </p:custDataLst>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83" t="46451" r="395" b="32050"/>
          <a:stretch>
            <a:fillRect/>
          </a:stretch>
        </p:blipFill>
        <p:spPr>
          <a:xfrm>
            <a:off x="-113665" y="4535805"/>
            <a:ext cx="12419965" cy="1800225"/>
          </a:xfrm>
          <a:prstGeom prst="cube">
            <a:avLst>
              <a:gd name="adj" fmla="val 2513"/>
            </a:avLst>
          </a:prstGeom>
          <a:noFill/>
          <a:effectLst>
            <a:outerShdw blurRad="381000" dist="127000" dir="5400000" algn="t" rotWithShape="0">
              <a:prstClr val="black">
                <a:alpha val="15000"/>
              </a:prstClr>
            </a:outerShdw>
          </a:effectLst>
        </p:spPr>
      </p:pic>
      <p:sp>
        <p:nvSpPr>
          <p:cNvPr id="3" name="işlídê"/>
          <p:cNvSpPr/>
          <p:nvPr/>
        </p:nvSpPr>
        <p:spPr>
          <a:xfrm>
            <a:off x="516000" y="1637987"/>
            <a:ext cx="11160000" cy="4140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剪去对角的矩形 3"/>
          <p:cNvSpPr/>
          <p:nvPr/>
        </p:nvSpPr>
        <p:spPr>
          <a:xfrm>
            <a:off x="1416000" y="2208401"/>
            <a:ext cx="9360000" cy="1368000"/>
          </a:xfrm>
          <a:prstGeom prst="snip2Diag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path path="circle">
              <a:fillToRect l="50000" t="130000" r="50000" b="-30000"/>
            </a:path>
            <a:tileRect/>
          </a:gradFill>
          <a:ln>
            <a:noFill/>
          </a:ln>
          <a:effectLst>
            <a:outerShdw blurRad="381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rgbClr val="FEFCF8"/>
              </a:solidFill>
              <a:latin typeface="微软雅黑" panose="020B0503020204020204" pitchFamily="34" charset="-122"/>
              <a:ea typeface="微软雅黑" panose="020B0503020204020204" pitchFamily="34" charset="-122"/>
            </a:endParaRPr>
          </a:p>
        </p:txBody>
      </p:sp>
      <p:sp>
        <p:nvSpPr>
          <p:cNvPr id="5" name="平行四边形 4"/>
          <p:cNvSpPr/>
          <p:nvPr/>
        </p:nvSpPr>
        <p:spPr>
          <a:xfrm>
            <a:off x="4404000" y="1025101"/>
            <a:ext cx="3384000" cy="864000"/>
          </a:xfrm>
          <a:prstGeom prst="parallelogram">
            <a:avLst>
              <a:gd name="adj" fmla="val 14533"/>
            </a:avLst>
          </a:prstGeom>
          <a:gradFill flip="none" rotWithShape="1">
            <a:gsLst>
              <a:gs pos="0">
                <a:schemeClr val="tx2">
                  <a:lumMod val="20000"/>
                  <a:lumOff val="80000"/>
                </a:schemeClr>
              </a:gs>
              <a:gs pos="46000">
                <a:schemeClr val="tx2">
                  <a:lumMod val="60000"/>
                  <a:lumOff val="40000"/>
                </a:schemeClr>
              </a:gs>
              <a:gs pos="100000">
                <a:schemeClr val="accent1">
                  <a:lumMod val="50000"/>
                  <a:alpha val="80000"/>
                </a:schemeClr>
              </a:gs>
            </a:gsLst>
            <a:path path="circle">
              <a:fillToRect l="50000" t="130000" r="50000" b="-30000"/>
            </a:path>
            <a:tileRect/>
          </a:gradFill>
          <a:ln>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那些没有走通的路</a:t>
            </a:r>
          </a:p>
        </p:txBody>
      </p:sp>
      <p:sp>
        <p:nvSpPr>
          <p:cNvPr id="6" name="文本框 5"/>
          <p:cNvSpPr txBox="1"/>
          <p:nvPr/>
        </p:nvSpPr>
        <p:spPr>
          <a:xfrm>
            <a:off x="1726335" y="2367860"/>
            <a:ext cx="8739330" cy="961289"/>
          </a:xfrm>
          <a:prstGeom prst="rect">
            <a:avLst/>
          </a:prstGeom>
          <a:noFill/>
        </p:spPr>
        <p:txBody>
          <a:bodyPr wrap="square" rtlCol="0">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改良主义、自由主义、社会达尔文主义、无政府主义、实用主义、民粹主义、工团主义等“你方唱罢我登场”，都没能解决中国的前途和命运问题。</a:t>
            </a:r>
          </a:p>
        </p:txBody>
      </p:sp>
      <p:sp>
        <p:nvSpPr>
          <p:cNvPr id="7" name="剪去对角的矩形 6"/>
          <p:cNvSpPr/>
          <p:nvPr/>
        </p:nvSpPr>
        <p:spPr>
          <a:xfrm>
            <a:off x="1416000" y="3895701"/>
            <a:ext cx="9360000" cy="1368000"/>
          </a:xfrm>
          <a:prstGeom prst="snip2Diag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path path="circle">
              <a:fillToRect l="50000" t="130000" r="50000" b="-30000"/>
            </a:path>
            <a:tileRect/>
          </a:gradFill>
          <a:ln>
            <a:noFill/>
          </a:ln>
          <a:effectLst>
            <a:outerShdw blurRad="3810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rgbClr val="FEFCF8"/>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676670" y="4055160"/>
            <a:ext cx="8838660" cy="961289"/>
          </a:xfrm>
          <a:prstGeom prst="rect">
            <a:avLst/>
          </a:prstGeom>
          <a:noFill/>
        </p:spPr>
        <p:txBody>
          <a:bodyPr wrap="square" rtlCol="0">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太平天国运动、洋务运动、戊戌维新运动、义和团运动、辛亥革命等，由于没有找到科学的理论、正确的道路和可依靠的社会力量，一次又一次失败。</a:t>
            </a:r>
          </a:p>
        </p:txBody>
      </p:sp>
    </p:spTree>
    <p:extLst>
      <p:ext uri="{BB962C8B-B14F-4D97-AF65-F5344CB8AC3E}">
        <p14:creationId xmlns:p14="http://schemas.microsoft.com/office/powerpoint/2010/main" val="341253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5425" y="936000"/>
            <a:ext cx="9201150"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（二）近代以来中国社会发展的必然选择</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grpSp>
        <p:nvGrpSpPr>
          <p:cNvPr id="4" name="组合 3"/>
          <p:cNvGrpSpPr/>
          <p:nvPr/>
        </p:nvGrpSpPr>
        <p:grpSpPr>
          <a:xfrm>
            <a:off x="949488" y="1872000"/>
            <a:ext cx="10293024" cy="3638085"/>
            <a:chOff x="949488" y="1519958"/>
            <a:chExt cx="10293024" cy="3638085"/>
          </a:xfrm>
        </p:grpSpPr>
        <p:grpSp>
          <p:nvGrpSpPr>
            <p:cNvPr id="5" name="组合 4"/>
            <p:cNvGrpSpPr/>
            <p:nvPr/>
          </p:nvGrpSpPr>
          <p:grpSpPr>
            <a:xfrm>
              <a:off x="949488" y="1519958"/>
              <a:ext cx="10293024" cy="3638085"/>
              <a:chOff x="1064709" y="1638633"/>
              <a:chExt cx="10293024" cy="3638085"/>
            </a:xfrm>
          </p:grpSpPr>
          <p:sp>
            <p:nvSpPr>
              <p:cNvPr id="7" name="图文框 6"/>
              <p:cNvSpPr/>
              <p:nvPr/>
            </p:nvSpPr>
            <p:spPr>
              <a:xfrm>
                <a:off x="1064709" y="1638633"/>
                <a:ext cx="10080000" cy="3420000"/>
              </a:xfrm>
              <a:prstGeom prst="frame">
                <a:avLst>
                  <a:gd name="adj1" fmla="val 3500"/>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277733" y="1856718"/>
                <a:ext cx="10080000" cy="3420000"/>
                <a:chOff x="1277733" y="1856718"/>
                <a:chExt cx="10080000" cy="3420000"/>
              </a:xfrm>
            </p:grpSpPr>
            <p:sp>
              <p:nvSpPr>
                <p:cNvPr id="9" name="矩形 8"/>
                <p:cNvSpPr/>
                <p:nvPr/>
              </p:nvSpPr>
              <p:spPr>
                <a:xfrm>
                  <a:off x="1277733" y="1856718"/>
                  <a:ext cx="10080000" cy="342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6647" b="50000"/>
                <a:stretch>
                  <a:fillRect/>
                </a:stretch>
              </p:blipFill>
              <p:spPr>
                <a:xfrm flipH="1">
                  <a:off x="3977733" y="4016718"/>
                  <a:ext cx="7380000" cy="1260000"/>
                </a:xfrm>
                <a:prstGeom prst="rect">
                  <a:avLst/>
                </a:prstGeom>
              </p:spPr>
            </p:pic>
          </p:grpSp>
        </p:grpSp>
        <p:sp>
          <p:nvSpPr>
            <p:cNvPr id="6" name="矩形 5"/>
            <p:cNvSpPr/>
            <p:nvPr/>
          </p:nvSpPr>
          <p:spPr>
            <a:xfrm>
              <a:off x="1792512" y="1954043"/>
              <a:ext cx="8820000" cy="298800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中国特色社会主义，承载着几代中国共产党人的理想和探索，寄托着无数仁人志士的意愿和期盼，凝聚着千千万万革命先烈的奋斗和牺牲，凝聚着全国各族人民的奋斗和实践，是近代以来中国社会发展的必然选择，是历史和人民的选择。</a:t>
              </a:r>
              <a:endParaRPr lang="en-US" altLang="zh-CN" sz="2200" b="1" dirty="0">
                <a:latin typeface="楷体" panose="02010609060101010101" pitchFamily="49" charset="-122"/>
                <a:ea typeface="楷体" panose="02010609060101010101" pitchFamily="49" charset="-122"/>
              </a:endParaRPr>
            </a:p>
            <a:p>
              <a:pPr algn="r">
                <a:lnSpc>
                  <a:spcPct val="150000"/>
                </a:lnSpc>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习近平在党的十八届一中全会上的讲话</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15</a:t>
              </a:r>
              <a:r>
                <a:rPr lang="zh-CN" altLang="en-US" b="1" dirty="0">
                  <a:latin typeface="楷体" panose="02010609060101010101" pitchFamily="49" charset="-122"/>
                  <a:ea typeface="楷体" panose="02010609060101010101" pitchFamily="49" charset="-122"/>
                </a:rPr>
                <a:t>日）</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zRmNzcwODAxZDMwYmI3N2UzNTIyOTRiMTBhMDI0YTgifQ=="/>
  <p:tag name="KSO_WPP_MARK_KEY" val="76d3122b-448d-4c32-bf4a-7bb6e031a29f"/>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5,&quot;width&quot;:19559}"/>
</p:tagLst>
</file>

<file path=ppt/tags/tag20.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10"/>
</p:tagLst>
</file>

<file path=ppt/tags/tag21.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11"/>
</p:tagLst>
</file>

<file path=ppt/tags/tag22.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3"/>
</p:tagLst>
</file>

<file path=ppt/tags/tag24.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5"/>
</p:tagLst>
</file>

<file path=ppt/tags/tag26.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6"/>
</p:tagLst>
</file>

<file path=ppt/tags/tag27.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Other"/>
  <p:tag name="MH_ORDER" val="7"/>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5,&quot;width&quot;:19559}"/>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5,&quot;width&quot;:19559}"/>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defRPr sz="2000" dirty="0" smtClean="0">
            <a:solidFill>
              <a:schemeClr val="tx1">
                <a:lumMod val="85000"/>
                <a:lumOff val="1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defRPr sz="2000" dirty="0" smtClean="0">
            <a:solidFill>
              <a:schemeClr val="tx1">
                <a:lumMod val="85000"/>
                <a:lumOff val="1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2366</Words>
  <PresentationFormat>宽屏</PresentationFormat>
  <Paragraphs>256</Paragraphs>
  <Slides>62</Slides>
  <Notes>9</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62</vt:i4>
      </vt:variant>
    </vt:vector>
  </HeadingPairs>
  <TitlesOfParts>
    <vt:vector size="80" baseType="lpstr">
      <vt:lpstr>等线</vt:lpstr>
      <vt:lpstr>方正粗金陵简体</vt:lpstr>
      <vt:lpstr>方正粗楷简体</vt:lpstr>
      <vt:lpstr>方正粗雅宋_GBK</vt:lpstr>
      <vt:lpstr>华文新魏</vt:lpstr>
      <vt:lpstr>华文中宋</vt:lpstr>
      <vt:lpstr>楷体</vt:lpstr>
      <vt:lpstr>迷你简启体</vt:lpstr>
      <vt:lpstr>宋体</vt:lpstr>
      <vt:lpstr>微软雅黑</vt:lpstr>
      <vt:lpstr>幼圆</vt:lpstr>
      <vt:lpstr>Arial</vt:lpstr>
      <vt:lpstr>Calibri</vt:lpstr>
      <vt:lpstr>Century Gothic</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2023-08-14T08:29:00Z</dcterms:created>
  <dcterms:modified xsi:type="dcterms:W3CDTF">2023-08-30T03:53:21Z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08E21ABB76C54504837D93378BC037FB_13</vt:lpwstr>
  </property>
</Properties>
</file>